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Default Extension="wdp" ContentType="image/vnd.ms-photo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11089780" r:id="rId4"/>
    <p:sldId id="11089749" r:id="rId5"/>
    <p:sldId id="11089785" r:id="rId6"/>
    <p:sldId id="11089781" r:id="rId7"/>
    <p:sldId id="11089806" r:id="rId8"/>
    <p:sldId id="11089782" r:id="rId9"/>
    <p:sldId id="11089807" r:id="rId10"/>
    <p:sldId id="11089808" r:id="rId11"/>
    <p:sldId id="11089811" r:id="rId12"/>
    <p:sldId id="11089812" r:id="rId13"/>
    <p:sldId id="11089813" r:id="rId14"/>
    <p:sldId id="424" r:id="rId15"/>
    <p:sldId id="412" r:id="rId16"/>
    <p:sldId id="11089814" r:id="rId17"/>
    <p:sldId id="421" r:id="rId18"/>
    <p:sldId id="11089816" r:id="rId19"/>
    <p:sldId id="11089767" r:id="rId20"/>
    <p:sldId id="11089773" r:id="rId21"/>
    <p:sldId id="11089770" r:id="rId22"/>
    <p:sldId id="11089772" r:id="rId23"/>
    <p:sldId id="11089771" r:id="rId24"/>
    <p:sldId id="11089774" r:id="rId25"/>
    <p:sldId id="11089775" r:id="rId26"/>
  </p:sldIdLst>
  <p:sldSz cx="12192000" cy="6858000"/>
  <p:notesSz cx="6858000" cy="9144000"/>
  <p:custDataLst>
    <p:tags r:id="rId27"/>
  </p:custDataLst>
  <p:defaultTextStyle>
    <a:defPPr>
      <a:defRPr lang="zh-CN"/>
    </a:defPPr>
    <a:lvl1pPr marL="0" lvl="0" indent="0" algn="l" defTabSz="1219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600" lvl="1" indent="0" algn="l" defTabSz="1219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200" lvl="2" indent="0" algn="l" defTabSz="1219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800" lvl="3" indent="0" algn="l" defTabSz="1219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400" lvl="4" indent="0" algn="l" defTabSz="1219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0" algn="l" defTabSz="1219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0" algn="l" defTabSz="1219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0" algn="l" defTabSz="1219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0" algn="l" defTabSz="1219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256" userDrawn="1">
          <p15:clr>
            <a:srgbClr val="A4A3A4"/>
          </p15:clr>
        </p15:guide>
        <p15:guide id="3" pos="3885" userDrawn="1">
          <p15:clr>
            <a:srgbClr val="A4A3A4"/>
          </p15:clr>
        </p15:guide>
        <p15:guide id="4" pos="422" userDrawn="1">
          <p15:clr>
            <a:srgbClr val="A4A3A4"/>
          </p15:clr>
        </p15:guide>
        <p15:guide id="5" orient="horz" pos="2341" userDrawn="1">
          <p15:clr>
            <a:srgbClr val="A4A3A4"/>
          </p15:clr>
        </p15:guide>
        <p15:guide id="6" orient="horz" pos="3821" userDrawn="1">
          <p15:clr>
            <a:srgbClr val="A4A3A4"/>
          </p15:clr>
        </p15:guide>
        <p15:guide id="7" orient="horz" pos="3972" userDrawn="1">
          <p15:clr>
            <a:srgbClr val="A4A3A4"/>
          </p15:clr>
        </p15:guide>
        <p15:guide id="8" orient="horz" pos="49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宋 雪贤" initials="宋" lastIdx="0" clrIdx="0"/>
  <p:cmAuthor id="2" name="青 衫隐" initials="青" lastIdx="0" clrIdx="1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70" d="100"/>
          <a:sy n="70" d="100"/>
        </p:scale>
        <p:origin x="756" y="738"/>
      </p:cViewPr>
      <p:guideLst>
        <p:guide pos="7256"/>
        <p:guide pos="3885"/>
        <p:guide pos="422"/>
        <p:guide orient="horz" pos="2341"/>
        <p:guide orient="horz" pos="3821"/>
        <p:guide orient="horz" pos="3972"/>
        <p:guide orient="horz" pos="49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tags" Target="tags/tag763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notesMaster" Target="notesMasters/notesMaster1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40.xml" /><Relationship Id="rId4" Type="http://schemas.openxmlformats.org/officeDocument/2006/relationships/tags" Target="../tags/tag341.xml" /><Relationship Id="rId5" Type="http://schemas.openxmlformats.org/officeDocument/2006/relationships/tags" Target="../tags/tag342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58.xml" /><Relationship Id="rId4" Type="http://schemas.openxmlformats.org/officeDocument/2006/relationships/tags" Target="../tags/tag459.xml" /><Relationship Id="rId5" Type="http://schemas.openxmlformats.org/officeDocument/2006/relationships/tags" Target="../tags/tag460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84.xml" /><Relationship Id="rId4" Type="http://schemas.openxmlformats.org/officeDocument/2006/relationships/tags" Target="../tags/tag485.xml" /><Relationship Id="rId5" Type="http://schemas.openxmlformats.org/officeDocument/2006/relationships/tags" Target="../tags/tag486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10.xml" /><Relationship Id="rId4" Type="http://schemas.openxmlformats.org/officeDocument/2006/relationships/tags" Target="../tags/tag511.xml" /><Relationship Id="rId5" Type="http://schemas.openxmlformats.org/officeDocument/2006/relationships/tags" Target="../tags/tag512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71.xml" /><Relationship Id="rId4" Type="http://schemas.openxmlformats.org/officeDocument/2006/relationships/tags" Target="../tags/tag572.xml" /><Relationship Id="rId5" Type="http://schemas.openxmlformats.org/officeDocument/2006/relationships/tags" Target="../tags/tag573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96.xml" /><Relationship Id="rId4" Type="http://schemas.openxmlformats.org/officeDocument/2006/relationships/tags" Target="../tags/tag597.xml" /><Relationship Id="rId5" Type="http://schemas.openxmlformats.org/officeDocument/2006/relationships/tags" Target="../tags/tag598.xml" /><Relationship Id="rId6" Type="http://schemas.openxmlformats.org/officeDocument/2006/relationships/tags" Target="../tags/tag599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F1742DB-6C12-48D1-8C72-B7E8C888338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 fontAlgn="base"/>
            <a:fld id="{9A0DB2DC-4C9A-4742-B13C-FB6460FD3503}" type="slidenum">
              <a:rPr lang="zh-CN" altLang="en-US" sz="140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 fontAlgn="base"/>
            <a:fld id="{9A0DB2DC-4C9A-4742-B13C-FB6460FD3503}" type="slidenum">
              <a:rPr lang="zh-CN" altLang="en-US" sz="140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ysClr val="window" lastClr="FFFFFF"/>
              </a:gs>
              <a:gs pos="100000">
                <a:srgbClr val="1B4F80">
                  <a:lumMod val="3000"/>
                  <a:lumOff val="97000"/>
                </a:srgbClr>
              </a:gs>
            </a:gsLst>
            <a:lin ang="162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 fontAlgn="base"/>
            <a:fld id="{9A0DB2DC-4C9A-4742-B13C-FB6460FD3503}" type="slidenum">
              <a:rPr lang="zh-CN" altLang="en-US" sz="140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 fontAlgn="base"/>
            <a:fld id="{9A0DB2DC-4C9A-4742-B13C-FB6460FD3503}" type="slidenum">
              <a:rPr lang="zh-CN" altLang="en-US" sz="140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 fontAlgn="base"/>
            <a:fld id="{9A0DB2DC-4C9A-4742-B13C-FB6460FD3503}" type="slidenum">
              <a:rPr lang="zh-CN" altLang="en-US" sz="140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 fontAlgn="base"/>
            <a:fld id="{9A0DB2DC-4C9A-4742-B13C-FB6460FD3503}" type="slidenum">
              <a:rPr lang="zh-CN" altLang="en-US" sz="140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tags" Target="../tags/tag32.xml" /><Relationship Id="rId8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7"/>
          </p:custDataLst>
        </p:nvPr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47.xml" /><Relationship Id="rId11" Type="http://schemas.openxmlformats.org/officeDocument/2006/relationships/tags" Target="../tags/tag48.xml" /><Relationship Id="rId12" Type="http://schemas.openxmlformats.org/officeDocument/2006/relationships/tags" Target="../tags/tag49.xml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tags" Target="../tags/tag40.xml" /><Relationship Id="rId20" Type="http://schemas.openxmlformats.org/officeDocument/2006/relationships/tags" Target="../tags/tag57.xml" /><Relationship Id="rId21" Type="http://schemas.openxmlformats.org/officeDocument/2006/relationships/tags" Target="../tags/tag58.xml" /><Relationship Id="rId22" Type="http://schemas.openxmlformats.org/officeDocument/2006/relationships/tags" Target="../tags/tag59.xml" /><Relationship Id="rId23" Type="http://schemas.openxmlformats.org/officeDocument/2006/relationships/tags" Target="../tags/tag60.xml" /><Relationship Id="rId24" Type="http://schemas.openxmlformats.org/officeDocument/2006/relationships/tags" Target="../tags/tag61.xml" /><Relationship Id="rId25" Type="http://schemas.openxmlformats.org/officeDocument/2006/relationships/tags" Target="../tags/tag62.xml" /><Relationship Id="rId26" Type="http://schemas.openxmlformats.org/officeDocument/2006/relationships/tags" Target="../tags/tag63.xml" /><Relationship Id="rId27" Type="http://schemas.openxmlformats.org/officeDocument/2006/relationships/tags" Target="../tags/tag64.xml" /><Relationship Id="rId28" Type="http://schemas.openxmlformats.org/officeDocument/2006/relationships/tags" Target="../tags/tag65.xml" /><Relationship Id="rId29" Type="http://schemas.openxmlformats.org/officeDocument/2006/relationships/tags" Target="../tags/tag66.xml" /><Relationship Id="rId3" Type="http://schemas.openxmlformats.org/officeDocument/2006/relationships/image" Target="../media/image1.jpeg" /><Relationship Id="rId30" Type="http://schemas.openxmlformats.org/officeDocument/2006/relationships/tags" Target="../tags/tag67.xml" /><Relationship Id="rId31" Type="http://schemas.openxmlformats.org/officeDocument/2006/relationships/tags" Target="../tags/tag68.xml" /><Relationship Id="rId32" Type="http://schemas.openxmlformats.org/officeDocument/2006/relationships/tags" Target="../tags/tag69.xml" /><Relationship Id="rId33" Type="http://schemas.openxmlformats.org/officeDocument/2006/relationships/tags" Target="../tags/tag70.xml" /><Relationship Id="rId34" Type="http://schemas.openxmlformats.org/officeDocument/2006/relationships/tags" Target="../tags/tag71.xml" /><Relationship Id="rId35" Type="http://schemas.openxmlformats.org/officeDocument/2006/relationships/tags" Target="../tags/tag72.xml" /><Relationship Id="rId36" Type="http://schemas.openxmlformats.org/officeDocument/2006/relationships/tags" Target="../tags/tag73.xml" /><Relationship Id="rId37" Type="http://schemas.openxmlformats.org/officeDocument/2006/relationships/tags" Target="../tags/tag74.xml" /><Relationship Id="rId38" Type="http://schemas.openxmlformats.org/officeDocument/2006/relationships/tags" Target="../tags/tag75.xml" /><Relationship Id="rId39" Type="http://schemas.openxmlformats.org/officeDocument/2006/relationships/tags" Target="../tags/tag76.xml" /><Relationship Id="rId4" Type="http://schemas.openxmlformats.org/officeDocument/2006/relationships/tags" Target="../tags/tag41.xml" /><Relationship Id="rId40" Type="http://schemas.openxmlformats.org/officeDocument/2006/relationships/tags" Target="../tags/tag77.xml" /><Relationship Id="rId41" Type="http://schemas.openxmlformats.org/officeDocument/2006/relationships/tags" Target="../tags/tag78.xml" /><Relationship Id="rId42" Type="http://schemas.openxmlformats.org/officeDocument/2006/relationships/tags" Target="../tags/tag79.xml" /><Relationship Id="rId43" Type="http://schemas.openxmlformats.org/officeDocument/2006/relationships/tags" Target="../tags/tag80.xml" /><Relationship Id="rId44" Type="http://schemas.openxmlformats.org/officeDocument/2006/relationships/tags" Target="../tags/tag81.xml" /><Relationship Id="rId45" Type="http://schemas.openxmlformats.org/officeDocument/2006/relationships/tags" Target="../tags/tag82.xml" /><Relationship Id="rId46" Type="http://schemas.openxmlformats.org/officeDocument/2006/relationships/tags" Target="../tags/tag83.xml" /><Relationship Id="rId47" Type="http://schemas.openxmlformats.org/officeDocument/2006/relationships/tags" Target="../tags/tag84.xml" /><Relationship Id="rId48" Type="http://schemas.openxmlformats.org/officeDocument/2006/relationships/tags" Target="../tags/tag85.xml" /><Relationship Id="rId49" Type="http://schemas.openxmlformats.org/officeDocument/2006/relationships/tags" Target="../tags/tag86.xml" /><Relationship Id="rId5" Type="http://schemas.openxmlformats.org/officeDocument/2006/relationships/tags" Target="../tags/tag42.xml" /><Relationship Id="rId50" Type="http://schemas.openxmlformats.org/officeDocument/2006/relationships/tags" Target="../tags/tag87.xml" /><Relationship Id="rId51" Type="http://schemas.openxmlformats.org/officeDocument/2006/relationships/tags" Target="../tags/tag88.xml" /><Relationship Id="rId52" Type="http://schemas.openxmlformats.org/officeDocument/2006/relationships/tags" Target="../tags/tag89.xml" /><Relationship Id="rId53" Type="http://schemas.openxmlformats.org/officeDocument/2006/relationships/tags" Target="../tags/tag90.xml" /><Relationship Id="rId54" Type="http://schemas.openxmlformats.org/officeDocument/2006/relationships/tags" Target="../tags/tag91.xml" /><Relationship Id="rId55" Type="http://schemas.openxmlformats.org/officeDocument/2006/relationships/tags" Target="../tags/tag92.xml" /><Relationship Id="rId56" Type="http://schemas.openxmlformats.org/officeDocument/2006/relationships/tags" Target="../tags/tag93.xml" /><Relationship Id="rId57" Type="http://schemas.openxmlformats.org/officeDocument/2006/relationships/tags" Target="../tags/tag94.xml" /><Relationship Id="rId58" Type="http://schemas.openxmlformats.org/officeDocument/2006/relationships/tags" Target="../tags/tag95.xml" /><Relationship Id="rId59" Type="http://schemas.openxmlformats.org/officeDocument/2006/relationships/tags" Target="../tags/tag96.xml" /><Relationship Id="rId6" Type="http://schemas.openxmlformats.org/officeDocument/2006/relationships/tags" Target="../tags/tag43.xml" /><Relationship Id="rId60" Type="http://schemas.openxmlformats.org/officeDocument/2006/relationships/tags" Target="../tags/tag97.xml" /><Relationship Id="rId61" Type="http://schemas.openxmlformats.org/officeDocument/2006/relationships/tags" Target="../tags/tag98.xml" /><Relationship Id="rId62" Type="http://schemas.openxmlformats.org/officeDocument/2006/relationships/tags" Target="../tags/tag99.xml" /><Relationship Id="rId7" Type="http://schemas.openxmlformats.org/officeDocument/2006/relationships/tags" Target="../tags/tag44.xml" /><Relationship Id="rId8" Type="http://schemas.openxmlformats.org/officeDocument/2006/relationships/tags" Target="../tags/tag45.xml" /><Relationship Id="rId9" Type="http://schemas.openxmlformats.org/officeDocument/2006/relationships/tags" Target="../tags/tag4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microsoft.com/office/2007/relationships/hdphoto" Target="../media/image6.wdp" /><Relationship Id="rId11" Type="http://schemas.openxmlformats.org/officeDocument/2006/relationships/tags" Target="../tags/tag104.xml" /><Relationship Id="rId12" Type="http://schemas.openxmlformats.org/officeDocument/2006/relationships/image" Target="../media/image7.png" /><Relationship Id="rId13" Type="http://schemas.openxmlformats.org/officeDocument/2006/relationships/tags" Target="../tags/tag105.xml" /><Relationship Id="rId14" Type="http://schemas.openxmlformats.org/officeDocument/2006/relationships/tags" Target="../tags/tag106.xml" /><Relationship Id="rId2" Type="http://schemas.openxmlformats.org/officeDocument/2006/relationships/tags" Target="../tags/tag100.xml" /><Relationship Id="rId3" Type="http://schemas.openxmlformats.org/officeDocument/2006/relationships/image" Target="../media/image2.jpeg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image" Target="../media/image3.png" /><Relationship Id="rId7" Type="http://schemas.microsoft.com/office/2007/relationships/hdphoto" Target="../media/image4.wdp" /><Relationship Id="rId8" Type="http://schemas.openxmlformats.org/officeDocument/2006/relationships/tags" Target="../tags/tag103.xml" /><Relationship Id="rId9" Type="http://schemas.openxmlformats.org/officeDocument/2006/relationships/image" Target="../media/image5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14" Type="http://schemas.openxmlformats.org/officeDocument/2006/relationships/tags" Target="../tags/tag137.xml" /><Relationship Id="rId15" Type="http://schemas.openxmlformats.org/officeDocument/2006/relationships/tags" Target="../tags/tag138.xml" /><Relationship Id="rId16" Type="http://schemas.openxmlformats.org/officeDocument/2006/relationships/tags" Target="../tags/tag139.xml" /><Relationship Id="rId17" Type="http://schemas.openxmlformats.org/officeDocument/2006/relationships/tags" Target="../tags/tag140.xml" /><Relationship Id="rId18" Type="http://schemas.openxmlformats.org/officeDocument/2006/relationships/tags" Target="../tags/tag141.xml" /><Relationship Id="rId19" Type="http://schemas.openxmlformats.org/officeDocument/2006/relationships/tags" Target="../tags/tag14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43.xml" /><Relationship Id="rId21" Type="http://schemas.openxmlformats.org/officeDocument/2006/relationships/tags" Target="../tags/tag144.xml" /><Relationship Id="rId22" Type="http://schemas.openxmlformats.org/officeDocument/2006/relationships/tags" Target="../tags/tag145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14" Type="http://schemas.openxmlformats.org/officeDocument/2006/relationships/tags" Target="../tags/tag160.xml" /><Relationship Id="rId15" Type="http://schemas.openxmlformats.org/officeDocument/2006/relationships/tags" Target="../tags/tag161.xml" /><Relationship Id="rId16" Type="http://schemas.openxmlformats.org/officeDocument/2006/relationships/tags" Target="../tags/tag162.xml" /><Relationship Id="rId17" Type="http://schemas.openxmlformats.org/officeDocument/2006/relationships/tags" Target="../tags/tag163.xml" /><Relationship Id="rId18" Type="http://schemas.openxmlformats.org/officeDocument/2006/relationships/tags" Target="../tags/tag164.xml" /><Relationship Id="rId19" Type="http://schemas.openxmlformats.org/officeDocument/2006/relationships/tags" Target="../tags/tag165.xml" /><Relationship Id="rId2" Type="http://schemas.openxmlformats.org/officeDocument/2006/relationships/notesSlide" Target="../notesSlides/notesSlide3.xml" /><Relationship Id="rId20" Type="http://schemas.openxmlformats.org/officeDocument/2006/relationships/tags" Target="../tags/tag166.xml" /><Relationship Id="rId21" Type="http://schemas.openxmlformats.org/officeDocument/2006/relationships/tags" Target="../tags/tag167.xml" /><Relationship Id="rId22" Type="http://schemas.openxmlformats.org/officeDocument/2006/relationships/tags" Target="../tags/tag168.xml" /><Relationship Id="rId23" Type="http://schemas.openxmlformats.org/officeDocument/2006/relationships/tags" Target="../tags/tag169.xml" /><Relationship Id="rId24" Type="http://schemas.openxmlformats.org/officeDocument/2006/relationships/tags" Target="../tags/tag170.xml" /><Relationship Id="rId25" Type="http://schemas.openxmlformats.org/officeDocument/2006/relationships/tags" Target="../tags/tag171.xml" /><Relationship Id="rId26" Type="http://schemas.openxmlformats.org/officeDocument/2006/relationships/tags" Target="../tags/tag172.xml" /><Relationship Id="rId27" Type="http://schemas.openxmlformats.org/officeDocument/2006/relationships/tags" Target="../tags/tag173.xml" /><Relationship Id="rId28" Type="http://schemas.openxmlformats.org/officeDocument/2006/relationships/tags" Target="../tags/tag174.xml" /><Relationship Id="rId29" Type="http://schemas.openxmlformats.org/officeDocument/2006/relationships/tags" Target="../tags/tag175.xml" /><Relationship Id="rId3" Type="http://schemas.openxmlformats.org/officeDocument/2006/relationships/tags" Target="../tags/tag149.xml" /><Relationship Id="rId30" Type="http://schemas.openxmlformats.org/officeDocument/2006/relationships/tags" Target="../tags/tag176.xml" /><Relationship Id="rId31" Type="http://schemas.openxmlformats.org/officeDocument/2006/relationships/tags" Target="../tags/tag177.xml" /><Relationship Id="rId32" Type="http://schemas.openxmlformats.org/officeDocument/2006/relationships/tags" Target="../tags/tag178.xml" /><Relationship Id="rId33" Type="http://schemas.openxmlformats.org/officeDocument/2006/relationships/tags" Target="../tags/tag179.xml" /><Relationship Id="rId34" Type="http://schemas.openxmlformats.org/officeDocument/2006/relationships/tags" Target="../tags/tag180.xml" /><Relationship Id="rId35" Type="http://schemas.openxmlformats.org/officeDocument/2006/relationships/tags" Target="../tags/tag181.xml" /><Relationship Id="rId36" Type="http://schemas.openxmlformats.org/officeDocument/2006/relationships/tags" Target="../tags/tag182.xml" /><Relationship Id="rId37" Type="http://schemas.openxmlformats.org/officeDocument/2006/relationships/tags" Target="../tags/tag183.xml" /><Relationship Id="rId38" Type="http://schemas.openxmlformats.org/officeDocument/2006/relationships/tags" Target="../tags/tag184.xml" /><Relationship Id="rId39" Type="http://schemas.openxmlformats.org/officeDocument/2006/relationships/tags" Target="../tags/tag185.xml" /><Relationship Id="rId4" Type="http://schemas.openxmlformats.org/officeDocument/2006/relationships/tags" Target="../tags/tag150.xml" /><Relationship Id="rId40" Type="http://schemas.openxmlformats.org/officeDocument/2006/relationships/tags" Target="../tags/tag186.xml" /><Relationship Id="rId41" Type="http://schemas.openxmlformats.org/officeDocument/2006/relationships/tags" Target="../tags/tag187.xml" /><Relationship Id="rId42" Type="http://schemas.openxmlformats.org/officeDocument/2006/relationships/tags" Target="../tags/tag188.xml" /><Relationship Id="rId43" Type="http://schemas.openxmlformats.org/officeDocument/2006/relationships/tags" Target="../tags/tag189.xml" /><Relationship Id="rId44" Type="http://schemas.openxmlformats.org/officeDocument/2006/relationships/tags" Target="../tags/tag190.xml" /><Relationship Id="rId45" Type="http://schemas.openxmlformats.org/officeDocument/2006/relationships/tags" Target="../tags/tag191.xml" /><Relationship Id="rId46" Type="http://schemas.openxmlformats.org/officeDocument/2006/relationships/tags" Target="../tags/tag192.xml" /><Relationship Id="rId47" Type="http://schemas.openxmlformats.org/officeDocument/2006/relationships/tags" Target="../tags/tag193.xml" /><Relationship Id="rId48" Type="http://schemas.openxmlformats.org/officeDocument/2006/relationships/tags" Target="../tags/tag194.xml" /><Relationship Id="rId49" Type="http://schemas.openxmlformats.org/officeDocument/2006/relationships/tags" Target="../tags/tag195.xml" /><Relationship Id="rId5" Type="http://schemas.openxmlformats.org/officeDocument/2006/relationships/tags" Target="../tags/tag151.xml" /><Relationship Id="rId50" Type="http://schemas.openxmlformats.org/officeDocument/2006/relationships/tags" Target="../tags/tag196.xml" /><Relationship Id="rId51" Type="http://schemas.openxmlformats.org/officeDocument/2006/relationships/tags" Target="../tags/tag197.xml" /><Relationship Id="rId52" Type="http://schemas.openxmlformats.org/officeDocument/2006/relationships/tags" Target="../tags/tag198.xml" /><Relationship Id="rId53" Type="http://schemas.openxmlformats.org/officeDocument/2006/relationships/tags" Target="../tags/tag199.xml" /><Relationship Id="rId54" Type="http://schemas.openxmlformats.org/officeDocument/2006/relationships/tags" Target="../tags/tag200.xml" /><Relationship Id="rId55" Type="http://schemas.openxmlformats.org/officeDocument/2006/relationships/tags" Target="../tags/tag20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14" Type="http://schemas.openxmlformats.org/officeDocument/2006/relationships/tags" Target="../tags/tag216.xml" /><Relationship Id="rId15" Type="http://schemas.openxmlformats.org/officeDocument/2006/relationships/tags" Target="../tags/tag217.xml" /><Relationship Id="rId16" Type="http://schemas.openxmlformats.org/officeDocument/2006/relationships/tags" Target="../tags/tag218.xml" /><Relationship Id="rId17" Type="http://schemas.openxmlformats.org/officeDocument/2006/relationships/tags" Target="../tags/tag219.xml" /><Relationship Id="rId18" Type="http://schemas.openxmlformats.org/officeDocument/2006/relationships/tags" Target="../tags/tag220.xml" /><Relationship Id="rId19" Type="http://schemas.openxmlformats.org/officeDocument/2006/relationships/tags" Target="../tags/tag221.xml" /><Relationship Id="rId2" Type="http://schemas.openxmlformats.org/officeDocument/2006/relationships/notesSlide" Target="../notesSlides/notesSlide4.xml" /><Relationship Id="rId20" Type="http://schemas.openxmlformats.org/officeDocument/2006/relationships/tags" Target="../tags/tag222.xml" /><Relationship Id="rId21" Type="http://schemas.openxmlformats.org/officeDocument/2006/relationships/tags" Target="../tags/tag223.xml" /><Relationship Id="rId22" Type="http://schemas.openxmlformats.org/officeDocument/2006/relationships/tags" Target="../tags/tag224.xml" /><Relationship Id="rId23" Type="http://schemas.openxmlformats.org/officeDocument/2006/relationships/tags" Target="../tags/tag225.xml" /><Relationship Id="rId24" Type="http://schemas.openxmlformats.org/officeDocument/2006/relationships/tags" Target="../tags/tag226.xml" /><Relationship Id="rId25" Type="http://schemas.openxmlformats.org/officeDocument/2006/relationships/tags" Target="../tags/tag227.xml" /><Relationship Id="rId26" Type="http://schemas.openxmlformats.org/officeDocument/2006/relationships/tags" Target="../tags/tag228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39.xml" /><Relationship Id="rId100" Type="http://schemas.openxmlformats.org/officeDocument/2006/relationships/tags" Target="../tags/tag328.xml" /><Relationship Id="rId101" Type="http://schemas.openxmlformats.org/officeDocument/2006/relationships/tags" Target="../tags/tag329.xml" /><Relationship Id="rId102" Type="http://schemas.openxmlformats.org/officeDocument/2006/relationships/tags" Target="../tags/tag330.xml" /><Relationship Id="rId103" Type="http://schemas.openxmlformats.org/officeDocument/2006/relationships/tags" Target="../tags/tag331.xml" /><Relationship Id="rId104" Type="http://schemas.openxmlformats.org/officeDocument/2006/relationships/tags" Target="../tags/tag332.xml" /><Relationship Id="rId105" Type="http://schemas.openxmlformats.org/officeDocument/2006/relationships/tags" Target="../tags/tag333.xml" /><Relationship Id="rId106" Type="http://schemas.openxmlformats.org/officeDocument/2006/relationships/tags" Target="../tags/tag334.xml" /><Relationship Id="rId107" Type="http://schemas.openxmlformats.org/officeDocument/2006/relationships/tags" Target="../tags/tag335.xml" /><Relationship Id="rId108" Type="http://schemas.openxmlformats.org/officeDocument/2006/relationships/tags" Target="../tags/tag336.xml" /><Relationship Id="rId109" Type="http://schemas.openxmlformats.org/officeDocument/2006/relationships/tags" Target="../tags/tag337.xml" /><Relationship Id="rId11" Type="http://schemas.openxmlformats.org/officeDocument/2006/relationships/tags" Target="../tags/tag240.xml" /><Relationship Id="rId110" Type="http://schemas.openxmlformats.org/officeDocument/2006/relationships/tags" Target="../tags/tag338.xml" /><Relationship Id="rId111" Type="http://schemas.openxmlformats.org/officeDocument/2006/relationships/tags" Target="../tags/tag339.xml" /><Relationship Id="rId12" Type="http://schemas.openxmlformats.org/officeDocument/2006/relationships/tags" Target="../tags/tag241.xml" /><Relationship Id="rId13" Type="http://schemas.openxmlformats.org/officeDocument/2006/relationships/tags" Target="../tags/tag242.xml" /><Relationship Id="rId14" Type="http://schemas.openxmlformats.org/officeDocument/2006/relationships/tags" Target="../tags/tag243.xml" /><Relationship Id="rId15" Type="http://schemas.openxmlformats.org/officeDocument/2006/relationships/tags" Target="../tags/tag244.xml" /><Relationship Id="rId16" Type="http://schemas.openxmlformats.org/officeDocument/2006/relationships/tags" Target="../tags/tag245.xml" /><Relationship Id="rId17" Type="http://schemas.openxmlformats.org/officeDocument/2006/relationships/tags" Target="../tags/tag246.xml" /><Relationship Id="rId18" Type="http://schemas.openxmlformats.org/officeDocument/2006/relationships/tags" Target="../tags/tag247.xml" /><Relationship Id="rId19" Type="http://schemas.openxmlformats.org/officeDocument/2006/relationships/tags" Target="../tags/tag248.xml" /><Relationship Id="rId2" Type="http://schemas.openxmlformats.org/officeDocument/2006/relationships/notesSlide" Target="../notesSlides/notesSlide5.xml" /><Relationship Id="rId20" Type="http://schemas.openxmlformats.org/officeDocument/2006/relationships/tags" Target="../tags/tag249.xml" /><Relationship Id="rId21" Type="http://schemas.openxmlformats.org/officeDocument/2006/relationships/tags" Target="../tags/tag250.xml" /><Relationship Id="rId22" Type="http://schemas.openxmlformats.org/officeDocument/2006/relationships/tags" Target="../tags/tag251.xml" /><Relationship Id="rId23" Type="http://schemas.openxmlformats.org/officeDocument/2006/relationships/tags" Target="../tags/tag252.xml" /><Relationship Id="rId24" Type="http://schemas.openxmlformats.org/officeDocument/2006/relationships/tags" Target="../tags/tag253.xml" /><Relationship Id="rId25" Type="http://schemas.openxmlformats.org/officeDocument/2006/relationships/tags" Target="../tags/tag254.xml" /><Relationship Id="rId26" Type="http://schemas.openxmlformats.org/officeDocument/2006/relationships/tags" Target="../tags/tag255.xml" /><Relationship Id="rId27" Type="http://schemas.openxmlformats.org/officeDocument/2006/relationships/tags" Target="../tags/tag256.xml" /><Relationship Id="rId28" Type="http://schemas.openxmlformats.org/officeDocument/2006/relationships/tags" Target="../tags/tag257.xml" /><Relationship Id="rId29" Type="http://schemas.openxmlformats.org/officeDocument/2006/relationships/tags" Target="../tags/tag258.xml" /><Relationship Id="rId3" Type="http://schemas.openxmlformats.org/officeDocument/2006/relationships/tags" Target="../tags/tag232.xml" /><Relationship Id="rId30" Type="http://schemas.openxmlformats.org/officeDocument/2006/relationships/tags" Target="../tags/tag259.xml" /><Relationship Id="rId31" Type="http://schemas.openxmlformats.org/officeDocument/2006/relationships/tags" Target="../tags/tag260.xml" /><Relationship Id="rId32" Type="http://schemas.openxmlformats.org/officeDocument/2006/relationships/tags" Target="../tags/tag261.xml" /><Relationship Id="rId33" Type="http://schemas.openxmlformats.org/officeDocument/2006/relationships/tags" Target="../tags/tag262.xml" /><Relationship Id="rId34" Type="http://schemas.openxmlformats.org/officeDocument/2006/relationships/tags" Target="../tags/tag263.xml" /><Relationship Id="rId35" Type="http://schemas.openxmlformats.org/officeDocument/2006/relationships/tags" Target="../tags/tag264.xml" /><Relationship Id="rId36" Type="http://schemas.openxmlformats.org/officeDocument/2006/relationships/tags" Target="../tags/tag265.xml" /><Relationship Id="rId37" Type="http://schemas.openxmlformats.org/officeDocument/2006/relationships/tags" Target="../tags/tag266.xml" /><Relationship Id="rId38" Type="http://schemas.openxmlformats.org/officeDocument/2006/relationships/tags" Target="../tags/tag267.xml" /><Relationship Id="rId39" Type="http://schemas.openxmlformats.org/officeDocument/2006/relationships/tags" Target="../tags/tag268.xml" /><Relationship Id="rId4" Type="http://schemas.openxmlformats.org/officeDocument/2006/relationships/tags" Target="../tags/tag233.xml" /><Relationship Id="rId40" Type="http://schemas.openxmlformats.org/officeDocument/2006/relationships/tags" Target="../tags/tag269.xml" /><Relationship Id="rId41" Type="http://schemas.openxmlformats.org/officeDocument/2006/relationships/tags" Target="../tags/tag270.xml" /><Relationship Id="rId42" Type="http://schemas.openxmlformats.org/officeDocument/2006/relationships/tags" Target="../tags/tag271.xml" /><Relationship Id="rId43" Type="http://schemas.openxmlformats.org/officeDocument/2006/relationships/tags" Target="../tags/tag272.xml" /><Relationship Id="rId44" Type="http://schemas.openxmlformats.org/officeDocument/2006/relationships/tags" Target="../tags/tag273.xml" /><Relationship Id="rId45" Type="http://schemas.openxmlformats.org/officeDocument/2006/relationships/tags" Target="../tags/tag274.xml" /><Relationship Id="rId46" Type="http://schemas.openxmlformats.org/officeDocument/2006/relationships/tags" Target="../tags/tag275.xml" /><Relationship Id="rId47" Type="http://schemas.openxmlformats.org/officeDocument/2006/relationships/tags" Target="../tags/tag276.xml" /><Relationship Id="rId48" Type="http://schemas.openxmlformats.org/officeDocument/2006/relationships/tags" Target="../tags/tag277.xml" /><Relationship Id="rId49" Type="http://schemas.openxmlformats.org/officeDocument/2006/relationships/tags" Target="../tags/tag278.xml" /><Relationship Id="rId5" Type="http://schemas.openxmlformats.org/officeDocument/2006/relationships/tags" Target="../tags/tag234.xml" /><Relationship Id="rId50" Type="http://schemas.openxmlformats.org/officeDocument/2006/relationships/tags" Target="../tags/tag279.xml" /><Relationship Id="rId51" Type="http://schemas.openxmlformats.org/officeDocument/2006/relationships/tags" Target="../tags/tag280.xml" /><Relationship Id="rId52" Type="http://schemas.openxmlformats.org/officeDocument/2006/relationships/image" Target="../media/image8.png" /><Relationship Id="rId53" Type="http://schemas.openxmlformats.org/officeDocument/2006/relationships/tags" Target="../tags/tag281.xml" /><Relationship Id="rId54" Type="http://schemas.openxmlformats.org/officeDocument/2006/relationships/tags" Target="../tags/tag282.xml" /><Relationship Id="rId55" Type="http://schemas.openxmlformats.org/officeDocument/2006/relationships/tags" Target="../tags/tag283.xml" /><Relationship Id="rId56" Type="http://schemas.openxmlformats.org/officeDocument/2006/relationships/tags" Target="../tags/tag284.xml" /><Relationship Id="rId57" Type="http://schemas.openxmlformats.org/officeDocument/2006/relationships/tags" Target="../tags/tag285.xml" /><Relationship Id="rId58" Type="http://schemas.openxmlformats.org/officeDocument/2006/relationships/tags" Target="../tags/tag286.xml" /><Relationship Id="rId59" Type="http://schemas.openxmlformats.org/officeDocument/2006/relationships/tags" Target="../tags/tag287.xml" /><Relationship Id="rId6" Type="http://schemas.openxmlformats.org/officeDocument/2006/relationships/tags" Target="../tags/tag235.xml" /><Relationship Id="rId60" Type="http://schemas.openxmlformats.org/officeDocument/2006/relationships/tags" Target="../tags/tag288.xml" /><Relationship Id="rId61" Type="http://schemas.openxmlformats.org/officeDocument/2006/relationships/tags" Target="../tags/tag289.xml" /><Relationship Id="rId62" Type="http://schemas.openxmlformats.org/officeDocument/2006/relationships/tags" Target="../tags/tag290.xml" /><Relationship Id="rId63" Type="http://schemas.openxmlformats.org/officeDocument/2006/relationships/tags" Target="../tags/tag291.xml" /><Relationship Id="rId64" Type="http://schemas.openxmlformats.org/officeDocument/2006/relationships/tags" Target="../tags/tag292.xml" /><Relationship Id="rId65" Type="http://schemas.openxmlformats.org/officeDocument/2006/relationships/tags" Target="../tags/tag293.xml" /><Relationship Id="rId66" Type="http://schemas.openxmlformats.org/officeDocument/2006/relationships/tags" Target="../tags/tag294.xml" /><Relationship Id="rId67" Type="http://schemas.openxmlformats.org/officeDocument/2006/relationships/tags" Target="../tags/tag295.xml" /><Relationship Id="rId68" Type="http://schemas.openxmlformats.org/officeDocument/2006/relationships/tags" Target="../tags/tag296.xml" /><Relationship Id="rId69" Type="http://schemas.openxmlformats.org/officeDocument/2006/relationships/tags" Target="../tags/tag297.xml" /><Relationship Id="rId7" Type="http://schemas.openxmlformats.org/officeDocument/2006/relationships/tags" Target="../tags/tag236.xml" /><Relationship Id="rId70" Type="http://schemas.openxmlformats.org/officeDocument/2006/relationships/tags" Target="../tags/tag298.xml" /><Relationship Id="rId71" Type="http://schemas.openxmlformats.org/officeDocument/2006/relationships/tags" Target="../tags/tag299.xml" /><Relationship Id="rId72" Type="http://schemas.openxmlformats.org/officeDocument/2006/relationships/tags" Target="../tags/tag300.xml" /><Relationship Id="rId73" Type="http://schemas.openxmlformats.org/officeDocument/2006/relationships/tags" Target="../tags/tag301.xml" /><Relationship Id="rId74" Type="http://schemas.openxmlformats.org/officeDocument/2006/relationships/tags" Target="../tags/tag302.xml" /><Relationship Id="rId75" Type="http://schemas.openxmlformats.org/officeDocument/2006/relationships/tags" Target="../tags/tag303.xml" /><Relationship Id="rId76" Type="http://schemas.openxmlformats.org/officeDocument/2006/relationships/tags" Target="../tags/tag304.xml" /><Relationship Id="rId77" Type="http://schemas.openxmlformats.org/officeDocument/2006/relationships/tags" Target="../tags/tag305.xml" /><Relationship Id="rId78" Type="http://schemas.openxmlformats.org/officeDocument/2006/relationships/tags" Target="../tags/tag306.xml" /><Relationship Id="rId79" Type="http://schemas.openxmlformats.org/officeDocument/2006/relationships/tags" Target="../tags/tag307.xml" /><Relationship Id="rId8" Type="http://schemas.openxmlformats.org/officeDocument/2006/relationships/tags" Target="../tags/tag237.xml" /><Relationship Id="rId80" Type="http://schemas.openxmlformats.org/officeDocument/2006/relationships/tags" Target="../tags/tag308.xml" /><Relationship Id="rId81" Type="http://schemas.openxmlformats.org/officeDocument/2006/relationships/tags" Target="../tags/tag309.xml" /><Relationship Id="rId82" Type="http://schemas.openxmlformats.org/officeDocument/2006/relationships/tags" Target="../tags/tag310.xml" /><Relationship Id="rId83" Type="http://schemas.openxmlformats.org/officeDocument/2006/relationships/tags" Target="../tags/tag311.xml" /><Relationship Id="rId84" Type="http://schemas.openxmlformats.org/officeDocument/2006/relationships/tags" Target="../tags/tag312.xml" /><Relationship Id="rId85" Type="http://schemas.openxmlformats.org/officeDocument/2006/relationships/tags" Target="../tags/tag313.xml" /><Relationship Id="rId86" Type="http://schemas.openxmlformats.org/officeDocument/2006/relationships/tags" Target="../tags/tag314.xml" /><Relationship Id="rId87" Type="http://schemas.openxmlformats.org/officeDocument/2006/relationships/tags" Target="../tags/tag315.xml" /><Relationship Id="rId88" Type="http://schemas.openxmlformats.org/officeDocument/2006/relationships/tags" Target="../tags/tag316.xml" /><Relationship Id="rId89" Type="http://schemas.openxmlformats.org/officeDocument/2006/relationships/tags" Target="../tags/tag317.xml" /><Relationship Id="rId9" Type="http://schemas.openxmlformats.org/officeDocument/2006/relationships/tags" Target="../tags/tag238.xml" /><Relationship Id="rId90" Type="http://schemas.openxmlformats.org/officeDocument/2006/relationships/tags" Target="../tags/tag318.xml" /><Relationship Id="rId91" Type="http://schemas.openxmlformats.org/officeDocument/2006/relationships/tags" Target="../tags/tag319.xml" /><Relationship Id="rId92" Type="http://schemas.openxmlformats.org/officeDocument/2006/relationships/tags" Target="../tags/tag320.xml" /><Relationship Id="rId93" Type="http://schemas.openxmlformats.org/officeDocument/2006/relationships/tags" Target="../tags/tag321.xml" /><Relationship Id="rId94" Type="http://schemas.openxmlformats.org/officeDocument/2006/relationships/tags" Target="../tags/tag322.xml" /><Relationship Id="rId95" Type="http://schemas.openxmlformats.org/officeDocument/2006/relationships/tags" Target="../tags/tag323.xml" /><Relationship Id="rId96" Type="http://schemas.openxmlformats.org/officeDocument/2006/relationships/tags" Target="../tags/tag324.xml" /><Relationship Id="rId97" Type="http://schemas.openxmlformats.org/officeDocument/2006/relationships/tags" Target="../tags/tag325.xml" /><Relationship Id="rId98" Type="http://schemas.openxmlformats.org/officeDocument/2006/relationships/tags" Target="../tags/tag326.xml" /><Relationship Id="rId99" Type="http://schemas.openxmlformats.org/officeDocument/2006/relationships/tags" Target="../tags/tag32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350.xml" /><Relationship Id="rId100" Type="http://schemas.openxmlformats.org/officeDocument/2006/relationships/tags" Target="../tags/tag439.xml" /><Relationship Id="rId101" Type="http://schemas.openxmlformats.org/officeDocument/2006/relationships/tags" Target="../tags/tag440.xml" /><Relationship Id="rId102" Type="http://schemas.openxmlformats.org/officeDocument/2006/relationships/tags" Target="../tags/tag441.xml" /><Relationship Id="rId103" Type="http://schemas.openxmlformats.org/officeDocument/2006/relationships/tags" Target="../tags/tag442.xml" /><Relationship Id="rId104" Type="http://schemas.openxmlformats.org/officeDocument/2006/relationships/tags" Target="../tags/tag443.xml" /><Relationship Id="rId105" Type="http://schemas.openxmlformats.org/officeDocument/2006/relationships/tags" Target="../tags/tag444.xml" /><Relationship Id="rId106" Type="http://schemas.openxmlformats.org/officeDocument/2006/relationships/tags" Target="../tags/tag445.xml" /><Relationship Id="rId107" Type="http://schemas.openxmlformats.org/officeDocument/2006/relationships/tags" Target="../tags/tag446.xml" /><Relationship Id="rId108" Type="http://schemas.openxmlformats.org/officeDocument/2006/relationships/tags" Target="../tags/tag447.xml" /><Relationship Id="rId109" Type="http://schemas.openxmlformats.org/officeDocument/2006/relationships/tags" Target="../tags/tag448.xml" /><Relationship Id="rId11" Type="http://schemas.openxmlformats.org/officeDocument/2006/relationships/tags" Target="../tags/tag351.xml" /><Relationship Id="rId110" Type="http://schemas.openxmlformats.org/officeDocument/2006/relationships/tags" Target="../tags/tag449.xml" /><Relationship Id="rId111" Type="http://schemas.openxmlformats.org/officeDocument/2006/relationships/tags" Target="../tags/tag450.xml" /><Relationship Id="rId112" Type="http://schemas.openxmlformats.org/officeDocument/2006/relationships/tags" Target="../tags/tag451.xml" /><Relationship Id="rId113" Type="http://schemas.openxmlformats.org/officeDocument/2006/relationships/tags" Target="../tags/tag452.xml" /><Relationship Id="rId114" Type="http://schemas.openxmlformats.org/officeDocument/2006/relationships/tags" Target="../tags/tag453.xml" /><Relationship Id="rId115" Type="http://schemas.openxmlformats.org/officeDocument/2006/relationships/tags" Target="../tags/tag454.xml" /><Relationship Id="rId116" Type="http://schemas.openxmlformats.org/officeDocument/2006/relationships/tags" Target="../tags/tag455.xml" /><Relationship Id="rId117" Type="http://schemas.openxmlformats.org/officeDocument/2006/relationships/tags" Target="../tags/tag456.xml" /><Relationship Id="rId118" Type="http://schemas.openxmlformats.org/officeDocument/2006/relationships/tags" Target="../tags/tag457.xml" /><Relationship Id="rId12" Type="http://schemas.openxmlformats.org/officeDocument/2006/relationships/tags" Target="../tags/tag352.xml" /><Relationship Id="rId13" Type="http://schemas.openxmlformats.org/officeDocument/2006/relationships/tags" Target="../tags/tag353.xml" /><Relationship Id="rId14" Type="http://schemas.openxmlformats.org/officeDocument/2006/relationships/tags" Target="../tags/tag354.xml" /><Relationship Id="rId15" Type="http://schemas.openxmlformats.org/officeDocument/2006/relationships/tags" Target="../tags/tag355.xml" /><Relationship Id="rId16" Type="http://schemas.openxmlformats.org/officeDocument/2006/relationships/tags" Target="../tags/tag356.xml" /><Relationship Id="rId17" Type="http://schemas.openxmlformats.org/officeDocument/2006/relationships/tags" Target="../tags/tag357.xml" /><Relationship Id="rId18" Type="http://schemas.openxmlformats.org/officeDocument/2006/relationships/tags" Target="../tags/tag358.xml" /><Relationship Id="rId19" Type="http://schemas.openxmlformats.org/officeDocument/2006/relationships/tags" Target="../tags/tag359.xml" /><Relationship Id="rId2" Type="http://schemas.openxmlformats.org/officeDocument/2006/relationships/notesSlide" Target="../notesSlides/notesSlide6.xml" /><Relationship Id="rId20" Type="http://schemas.openxmlformats.org/officeDocument/2006/relationships/tags" Target="../tags/tag360.xml" /><Relationship Id="rId21" Type="http://schemas.openxmlformats.org/officeDocument/2006/relationships/tags" Target="../tags/tag361.xml" /><Relationship Id="rId22" Type="http://schemas.openxmlformats.org/officeDocument/2006/relationships/tags" Target="../tags/tag362.xml" /><Relationship Id="rId23" Type="http://schemas.openxmlformats.org/officeDocument/2006/relationships/tags" Target="../tags/tag363.xml" /><Relationship Id="rId24" Type="http://schemas.openxmlformats.org/officeDocument/2006/relationships/tags" Target="../tags/tag364.xml" /><Relationship Id="rId25" Type="http://schemas.openxmlformats.org/officeDocument/2006/relationships/tags" Target="../tags/tag365.xml" /><Relationship Id="rId26" Type="http://schemas.openxmlformats.org/officeDocument/2006/relationships/tags" Target="../tags/tag366.xml" /><Relationship Id="rId27" Type="http://schemas.openxmlformats.org/officeDocument/2006/relationships/tags" Target="../tags/tag367.xml" /><Relationship Id="rId28" Type="http://schemas.openxmlformats.org/officeDocument/2006/relationships/tags" Target="../tags/tag368.xml" /><Relationship Id="rId29" Type="http://schemas.openxmlformats.org/officeDocument/2006/relationships/tags" Target="../tags/tag369.xml" /><Relationship Id="rId3" Type="http://schemas.openxmlformats.org/officeDocument/2006/relationships/tags" Target="../tags/tag343.xml" /><Relationship Id="rId30" Type="http://schemas.openxmlformats.org/officeDocument/2006/relationships/tags" Target="../tags/tag370.xml" /><Relationship Id="rId31" Type="http://schemas.openxmlformats.org/officeDocument/2006/relationships/tags" Target="../tags/tag371.xml" /><Relationship Id="rId32" Type="http://schemas.openxmlformats.org/officeDocument/2006/relationships/tags" Target="../tags/tag372.xml" /><Relationship Id="rId33" Type="http://schemas.openxmlformats.org/officeDocument/2006/relationships/tags" Target="../tags/tag373.xml" /><Relationship Id="rId34" Type="http://schemas.openxmlformats.org/officeDocument/2006/relationships/tags" Target="../tags/tag374.xml" /><Relationship Id="rId35" Type="http://schemas.openxmlformats.org/officeDocument/2006/relationships/tags" Target="../tags/tag375.xml" /><Relationship Id="rId36" Type="http://schemas.openxmlformats.org/officeDocument/2006/relationships/tags" Target="../tags/tag376.xml" /><Relationship Id="rId37" Type="http://schemas.openxmlformats.org/officeDocument/2006/relationships/tags" Target="../tags/tag377.xml" /><Relationship Id="rId38" Type="http://schemas.openxmlformats.org/officeDocument/2006/relationships/tags" Target="../tags/tag378.xml" /><Relationship Id="rId39" Type="http://schemas.openxmlformats.org/officeDocument/2006/relationships/tags" Target="../tags/tag379.xml" /><Relationship Id="rId4" Type="http://schemas.openxmlformats.org/officeDocument/2006/relationships/tags" Target="../tags/tag344.xml" /><Relationship Id="rId40" Type="http://schemas.openxmlformats.org/officeDocument/2006/relationships/tags" Target="../tags/tag380.xml" /><Relationship Id="rId41" Type="http://schemas.openxmlformats.org/officeDocument/2006/relationships/tags" Target="../tags/tag381.xml" /><Relationship Id="rId42" Type="http://schemas.openxmlformats.org/officeDocument/2006/relationships/tags" Target="../tags/tag382.xml" /><Relationship Id="rId43" Type="http://schemas.openxmlformats.org/officeDocument/2006/relationships/tags" Target="../tags/tag383.xml" /><Relationship Id="rId44" Type="http://schemas.openxmlformats.org/officeDocument/2006/relationships/tags" Target="../tags/tag384.xml" /><Relationship Id="rId45" Type="http://schemas.openxmlformats.org/officeDocument/2006/relationships/tags" Target="../tags/tag385.xml" /><Relationship Id="rId46" Type="http://schemas.openxmlformats.org/officeDocument/2006/relationships/tags" Target="../tags/tag386.xml" /><Relationship Id="rId47" Type="http://schemas.openxmlformats.org/officeDocument/2006/relationships/tags" Target="../tags/tag387.xml" /><Relationship Id="rId48" Type="http://schemas.openxmlformats.org/officeDocument/2006/relationships/tags" Target="../tags/tag388.xml" /><Relationship Id="rId49" Type="http://schemas.openxmlformats.org/officeDocument/2006/relationships/tags" Target="../tags/tag389.xml" /><Relationship Id="rId5" Type="http://schemas.openxmlformats.org/officeDocument/2006/relationships/tags" Target="../tags/tag345.xml" /><Relationship Id="rId50" Type="http://schemas.openxmlformats.org/officeDocument/2006/relationships/tags" Target="../tags/tag390.xml" /><Relationship Id="rId51" Type="http://schemas.openxmlformats.org/officeDocument/2006/relationships/tags" Target="../tags/tag391.xml" /><Relationship Id="rId52" Type="http://schemas.openxmlformats.org/officeDocument/2006/relationships/image" Target="../media/image8.png" /><Relationship Id="rId53" Type="http://schemas.openxmlformats.org/officeDocument/2006/relationships/tags" Target="../tags/tag392.xml" /><Relationship Id="rId54" Type="http://schemas.openxmlformats.org/officeDocument/2006/relationships/tags" Target="../tags/tag393.xml" /><Relationship Id="rId55" Type="http://schemas.openxmlformats.org/officeDocument/2006/relationships/tags" Target="../tags/tag394.xml" /><Relationship Id="rId56" Type="http://schemas.openxmlformats.org/officeDocument/2006/relationships/tags" Target="../tags/tag395.xml" /><Relationship Id="rId57" Type="http://schemas.openxmlformats.org/officeDocument/2006/relationships/tags" Target="../tags/tag396.xml" /><Relationship Id="rId58" Type="http://schemas.openxmlformats.org/officeDocument/2006/relationships/tags" Target="../tags/tag397.xml" /><Relationship Id="rId59" Type="http://schemas.openxmlformats.org/officeDocument/2006/relationships/tags" Target="../tags/tag398.xml" /><Relationship Id="rId6" Type="http://schemas.openxmlformats.org/officeDocument/2006/relationships/tags" Target="../tags/tag346.xml" /><Relationship Id="rId60" Type="http://schemas.openxmlformats.org/officeDocument/2006/relationships/tags" Target="../tags/tag399.xml" /><Relationship Id="rId61" Type="http://schemas.openxmlformats.org/officeDocument/2006/relationships/tags" Target="../tags/tag400.xml" /><Relationship Id="rId62" Type="http://schemas.openxmlformats.org/officeDocument/2006/relationships/tags" Target="../tags/tag401.xml" /><Relationship Id="rId63" Type="http://schemas.openxmlformats.org/officeDocument/2006/relationships/tags" Target="../tags/tag402.xml" /><Relationship Id="rId64" Type="http://schemas.openxmlformats.org/officeDocument/2006/relationships/tags" Target="../tags/tag403.xml" /><Relationship Id="rId65" Type="http://schemas.openxmlformats.org/officeDocument/2006/relationships/tags" Target="../tags/tag404.xml" /><Relationship Id="rId66" Type="http://schemas.openxmlformats.org/officeDocument/2006/relationships/tags" Target="../tags/tag405.xml" /><Relationship Id="rId67" Type="http://schemas.openxmlformats.org/officeDocument/2006/relationships/tags" Target="../tags/tag406.xml" /><Relationship Id="rId68" Type="http://schemas.openxmlformats.org/officeDocument/2006/relationships/tags" Target="../tags/tag407.xml" /><Relationship Id="rId69" Type="http://schemas.openxmlformats.org/officeDocument/2006/relationships/tags" Target="../tags/tag408.xml" /><Relationship Id="rId7" Type="http://schemas.openxmlformats.org/officeDocument/2006/relationships/tags" Target="../tags/tag347.xml" /><Relationship Id="rId70" Type="http://schemas.openxmlformats.org/officeDocument/2006/relationships/tags" Target="../tags/tag409.xml" /><Relationship Id="rId71" Type="http://schemas.openxmlformats.org/officeDocument/2006/relationships/tags" Target="../tags/tag410.xml" /><Relationship Id="rId72" Type="http://schemas.openxmlformats.org/officeDocument/2006/relationships/tags" Target="../tags/tag411.xml" /><Relationship Id="rId73" Type="http://schemas.openxmlformats.org/officeDocument/2006/relationships/tags" Target="../tags/tag412.xml" /><Relationship Id="rId74" Type="http://schemas.openxmlformats.org/officeDocument/2006/relationships/tags" Target="../tags/tag413.xml" /><Relationship Id="rId75" Type="http://schemas.openxmlformats.org/officeDocument/2006/relationships/tags" Target="../tags/tag414.xml" /><Relationship Id="rId76" Type="http://schemas.openxmlformats.org/officeDocument/2006/relationships/tags" Target="../tags/tag415.xml" /><Relationship Id="rId77" Type="http://schemas.openxmlformats.org/officeDocument/2006/relationships/tags" Target="../tags/tag416.xml" /><Relationship Id="rId78" Type="http://schemas.openxmlformats.org/officeDocument/2006/relationships/tags" Target="../tags/tag417.xml" /><Relationship Id="rId79" Type="http://schemas.openxmlformats.org/officeDocument/2006/relationships/tags" Target="../tags/tag418.xml" /><Relationship Id="rId8" Type="http://schemas.openxmlformats.org/officeDocument/2006/relationships/tags" Target="../tags/tag348.xml" /><Relationship Id="rId80" Type="http://schemas.openxmlformats.org/officeDocument/2006/relationships/tags" Target="../tags/tag419.xml" /><Relationship Id="rId81" Type="http://schemas.openxmlformats.org/officeDocument/2006/relationships/tags" Target="../tags/tag420.xml" /><Relationship Id="rId82" Type="http://schemas.openxmlformats.org/officeDocument/2006/relationships/tags" Target="../tags/tag421.xml" /><Relationship Id="rId83" Type="http://schemas.openxmlformats.org/officeDocument/2006/relationships/tags" Target="../tags/tag422.xml" /><Relationship Id="rId84" Type="http://schemas.openxmlformats.org/officeDocument/2006/relationships/tags" Target="../tags/tag423.xml" /><Relationship Id="rId85" Type="http://schemas.openxmlformats.org/officeDocument/2006/relationships/tags" Target="../tags/tag424.xml" /><Relationship Id="rId86" Type="http://schemas.openxmlformats.org/officeDocument/2006/relationships/tags" Target="../tags/tag425.xml" /><Relationship Id="rId87" Type="http://schemas.openxmlformats.org/officeDocument/2006/relationships/tags" Target="../tags/tag426.xml" /><Relationship Id="rId88" Type="http://schemas.openxmlformats.org/officeDocument/2006/relationships/tags" Target="../tags/tag427.xml" /><Relationship Id="rId89" Type="http://schemas.openxmlformats.org/officeDocument/2006/relationships/tags" Target="../tags/tag428.xml" /><Relationship Id="rId9" Type="http://schemas.openxmlformats.org/officeDocument/2006/relationships/tags" Target="../tags/tag349.xml" /><Relationship Id="rId90" Type="http://schemas.openxmlformats.org/officeDocument/2006/relationships/tags" Target="../tags/tag429.xml" /><Relationship Id="rId91" Type="http://schemas.openxmlformats.org/officeDocument/2006/relationships/tags" Target="../tags/tag430.xml" /><Relationship Id="rId92" Type="http://schemas.openxmlformats.org/officeDocument/2006/relationships/tags" Target="../tags/tag431.xml" /><Relationship Id="rId93" Type="http://schemas.openxmlformats.org/officeDocument/2006/relationships/tags" Target="../tags/tag432.xml" /><Relationship Id="rId94" Type="http://schemas.openxmlformats.org/officeDocument/2006/relationships/tags" Target="../tags/tag433.xml" /><Relationship Id="rId95" Type="http://schemas.openxmlformats.org/officeDocument/2006/relationships/tags" Target="../tags/tag434.xml" /><Relationship Id="rId96" Type="http://schemas.openxmlformats.org/officeDocument/2006/relationships/tags" Target="../tags/tag435.xml" /><Relationship Id="rId97" Type="http://schemas.openxmlformats.org/officeDocument/2006/relationships/tags" Target="../tags/tag436.xml" /><Relationship Id="rId98" Type="http://schemas.openxmlformats.org/officeDocument/2006/relationships/tags" Target="../tags/tag437.xml" /><Relationship Id="rId99" Type="http://schemas.openxmlformats.org/officeDocument/2006/relationships/tags" Target="../tags/tag43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468.xml" /><Relationship Id="rId11" Type="http://schemas.openxmlformats.org/officeDocument/2006/relationships/tags" Target="../tags/tag469.xml" /><Relationship Id="rId12" Type="http://schemas.openxmlformats.org/officeDocument/2006/relationships/tags" Target="../tags/tag470.xml" /><Relationship Id="rId13" Type="http://schemas.openxmlformats.org/officeDocument/2006/relationships/tags" Target="../tags/tag471.xml" /><Relationship Id="rId14" Type="http://schemas.openxmlformats.org/officeDocument/2006/relationships/tags" Target="../tags/tag472.xml" /><Relationship Id="rId15" Type="http://schemas.openxmlformats.org/officeDocument/2006/relationships/tags" Target="../tags/tag473.xml" /><Relationship Id="rId16" Type="http://schemas.openxmlformats.org/officeDocument/2006/relationships/tags" Target="../tags/tag474.xml" /><Relationship Id="rId17" Type="http://schemas.openxmlformats.org/officeDocument/2006/relationships/tags" Target="../tags/tag475.xml" /><Relationship Id="rId18" Type="http://schemas.openxmlformats.org/officeDocument/2006/relationships/tags" Target="../tags/tag476.xml" /><Relationship Id="rId19" Type="http://schemas.openxmlformats.org/officeDocument/2006/relationships/tags" Target="../tags/tag477.xml" /><Relationship Id="rId2" Type="http://schemas.openxmlformats.org/officeDocument/2006/relationships/notesSlide" Target="../notesSlides/notesSlide7.xml" /><Relationship Id="rId20" Type="http://schemas.openxmlformats.org/officeDocument/2006/relationships/tags" Target="../tags/tag478.xml" /><Relationship Id="rId21" Type="http://schemas.openxmlformats.org/officeDocument/2006/relationships/tags" Target="../tags/tag479.xml" /><Relationship Id="rId22" Type="http://schemas.openxmlformats.org/officeDocument/2006/relationships/tags" Target="../tags/tag480.xml" /><Relationship Id="rId23" Type="http://schemas.openxmlformats.org/officeDocument/2006/relationships/tags" Target="../tags/tag481.xml" /><Relationship Id="rId24" Type="http://schemas.openxmlformats.org/officeDocument/2006/relationships/tags" Target="../tags/tag482.xml" /><Relationship Id="rId25" Type="http://schemas.openxmlformats.org/officeDocument/2006/relationships/tags" Target="../tags/tag483.xml" /><Relationship Id="rId3" Type="http://schemas.openxmlformats.org/officeDocument/2006/relationships/tags" Target="../tags/tag461.xml" /><Relationship Id="rId4" Type="http://schemas.openxmlformats.org/officeDocument/2006/relationships/tags" Target="../tags/tag462.xml" /><Relationship Id="rId5" Type="http://schemas.openxmlformats.org/officeDocument/2006/relationships/tags" Target="../tags/tag463.xml" /><Relationship Id="rId6" Type="http://schemas.openxmlformats.org/officeDocument/2006/relationships/tags" Target="../tags/tag464.xml" /><Relationship Id="rId7" Type="http://schemas.openxmlformats.org/officeDocument/2006/relationships/tags" Target="../tags/tag465.xml" /><Relationship Id="rId8" Type="http://schemas.openxmlformats.org/officeDocument/2006/relationships/tags" Target="../tags/tag466.xml" /><Relationship Id="rId9" Type="http://schemas.openxmlformats.org/officeDocument/2006/relationships/tags" Target="../tags/tag46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494.xml" /><Relationship Id="rId11" Type="http://schemas.openxmlformats.org/officeDocument/2006/relationships/tags" Target="../tags/tag495.xml" /><Relationship Id="rId12" Type="http://schemas.openxmlformats.org/officeDocument/2006/relationships/tags" Target="../tags/tag496.xml" /><Relationship Id="rId13" Type="http://schemas.openxmlformats.org/officeDocument/2006/relationships/tags" Target="../tags/tag497.xml" /><Relationship Id="rId14" Type="http://schemas.openxmlformats.org/officeDocument/2006/relationships/tags" Target="../tags/tag498.xml" /><Relationship Id="rId15" Type="http://schemas.openxmlformats.org/officeDocument/2006/relationships/tags" Target="../tags/tag499.xml" /><Relationship Id="rId16" Type="http://schemas.openxmlformats.org/officeDocument/2006/relationships/tags" Target="../tags/tag500.xml" /><Relationship Id="rId17" Type="http://schemas.openxmlformats.org/officeDocument/2006/relationships/tags" Target="../tags/tag501.xml" /><Relationship Id="rId18" Type="http://schemas.openxmlformats.org/officeDocument/2006/relationships/tags" Target="../tags/tag502.xml" /><Relationship Id="rId19" Type="http://schemas.openxmlformats.org/officeDocument/2006/relationships/tags" Target="../tags/tag503.xml" /><Relationship Id="rId2" Type="http://schemas.openxmlformats.org/officeDocument/2006/relationships/notesSlide" Target="../notesSlides/notesSlide8.xml" /><Relationship Id="rId20" Type="http://schemas.openxmlformats.org/officeDocument/2006/relationships/tags" Target="../tags/tag504.xml" /><Relationship Id="rId21" Type="http://schemas.openxmlformats.org/officeDocument/2006/relationships/tags" Target="../tags/tag505.xml" /><Relationship Id="rId22" Type="http://schemas.openxmlformats.org/officeDocument/2006/relationships/tags" Target="../tags/tag506.xml" /><Relationship Id="rId23" Type="http://schemas.openxmlformats.org/officeDocument/2006/relationships/tags" Target="../tags/tag507.xml" /><Relationship Id="rId24" Type="http://schemas.openxmlformats.org/officeDocument/2006/relationships/tags" Target="../tags/tag508.xml" /><Relationship Id="rId25" Type="http://schemas.openxmlformats.org/officeDocument/2006/relationships/tags" Target="../tags/tag509.xml" /><Relationship Id="rId3" Type="http://schemas.openxmlformats.org/officeDocument/2006/relationships/tags" Target="../tags/tag487.xml" /><Relationship Id="rId4" Type="http://schemas.openxmlformats.org/officeDocument/2006/relationships/tags" Target="../tags/tag488.xml" /><Relationship Id="rId5" Type="http://schemas.openxmlformats.org/officeDocument/2006/relationships/tags" Target="../tags/tag489.xml" /><Relationship Id="rId6" Type="http://schemas.openxmlformats.org/officeDocument/2006/relationships/tags" Target="../tags/tag490.xml" /><Relationship Id="rId7" Type="http://schemas.openxmlformats.org/officeDocument/2006/relationships/tags" Target="../tags/tag491.xml" /><Relationship Id="rId8" Type="http://schemas.openxmlformats.org/officeDocument/2006/relationships/tags" Target="../tags/tag492.xml" /><Relationship Id="rId9" Type="http://schemas.openxmlformats.org/officeDocument/2006/relationships/tags" Target="../tags/tag49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520.xml" /><Relationship Id="rId11" Type="http://schemas.openxmlformats.org/officeDocument/2006/relationships/tags" Target="../tags/tag521.xml" /><Relationship Id="rId12" Type="http://schemas.openxmlformats.org/officeDocument/2006/relationships/tags" Target="../tags/tag522.xml" /><Relationship Id="rId13" Type="http://schemas.openxmlformats.org/officeDocument/2006/relationships/tags" Target="../tags/tag523.xml" /><Relationship Id="rId14" Type="http://schemas.openxmlformats.org/officeDocument/2006/relationships/tags" Target="../tags/tag524.xml" /><Relationship Id="rId15" Type="http://schemas.openxmlformats.org/officeDocument/2006/relationships/tags" Target="../tags/tag525.xml" /><Relationship Id="rId16" Type="http://schemas.openxmlformats.org/officeDocument/2006/relationships/tags" Target="../tags/tag526.xml" /><Relationship Id="rId17" Type="http://schemas.openxmlformats.org/officeDocument/2006/relationships/tags" Target="../tags/tag527.xml" /><Relationship Id="rId18" Type="http://schemas.openxmlformats.org/officeDocument/2006/relationships/tags" Target="../tags/tag528.xml" /><Relationship Id="rId19" Type="http://schemas.openxmlformats.org/officeDocument/2006/relationships/tags" Target="../tags/tag529.xml" /><Relationship Id="rId2" Type="http://schemas.openxmlformats.org/officeDocument/2006/relationships/notesSlide" Target="../notesSlides/notesSlide9.xml" /><Relationship Id="rId20" Type="http://schemas.openxmlformats.org/officeDocument/2006/relationships/tags" Target="../tags/tag530.xml" /><Relationship Id="rId21" Type="http://schemas.openxmlformats.org/officeDocument/2006/relationships/tags" Target="../tags/tag531.xml" /><Relationship Id="rId22" Type="http://schemas.openxmlformats.org/officeDocument/2006/relationships/tags" Target="../tags/tag532.xml" /><Relationship Id="rId23" Type="http://schemas.openxmlformats.org/officeDocument/2006/relationships/tags" Target="../tags/tag533.xml" /><Relationship Id="rId24" Type="http://schemas.openxmlformats.org/officeDocument/2006/relationships/tags" Target="../tags/tag534.xml" /><Relationship Id="rId25" Type="http://schemas.openxmlformats.org/officeDocument/2006/relationships/tags" Target="../tags/tag535.xml" /><Relationship Id="rId26" Type="http://schemas.openxmlformats.org/officeDocument/2006/relationships/tags" Target="../tags/tag536.xml" /><Relationship Id="rId27" Type="http://schemas.openxmlformats.org/officeDocument/2006/relationships/tags" Target="../tags/tag537.xml" /><Relationship Id="rId28" Type="http://schemas.openxmlformats.org/officeDocument/2006/relationships/tags" Target="../tags/tag538.xml" /><Relationship Id="rId29" Type="http://schemas.openxmlformats.org/officeDocument/2006/relationships/tags" Target="../tags/tag539.xml" /><Relationship Id="rId3" Type="http://schemas.openxmlformats.org/officeDocument/2006/relationships/tags" Target="../tags/tag513.xml" /><Relationship Id="rId30" Type="http://schemas.openxmlformats.org/officeDocument/2006/relationships/tags" Target="../tags/tag540.xml" /><Relationship Id="rId31" Type="http://schemas.openxmlformats.org/officeDocument/2006/relationships/tags" Target="../tags/tag541.xml" /><Relationship Id="rId32" Type="http://schemas.openxmlformats.org/officeDocument/2006/relationships/tags" Target="../tags/tag542.xml" /><Relationship Id="rId33" Type="http://schemas.openxmlformats.org/officeDocument/2006/relationships/tags" Target="../tags/tag543.xml" /><Relationship Id="rId34" Type="http://schemas.openxmlformats.org/officeDocument/2006/relationships/tags" Target="../tags/tag544.xml" /><Relationship Id="rId35" Type="http://schemas.openxmlformats.org/officeDocument/2006/relationships/tags" Target="../tags/tag545.xml" /><Relationship Id="rId36" Type="http://schemas.openxmlformats.org/officeDocument/2006/relationships/tags" Target="../tags/tag546.xml" /><Relationship Id="rId37" Type="http://schemas.openxmlformats.org/officeDocument/2006/relationships/tags" Target="../tags/tag547.xml" /><Relationship Id="rId38" Type="http://schemas.openxmlformats.org/officeDocument/2006/relationships/tags" Target="../tags/tag548.xml" /><Relationship Id="rId39" Type="http://schemas.openxmlformats.org/officeDocument/2006/relationships/tags" Target="../tags/tag549.xml" /><Relationship Id="rId4" Type="http://schemas.openxmlformats.org/officeDocument/2006/relationships/tags" Target="../tags/tag514.xml" /><Relationship Id="rId40" Type="http://schemas.openxmlformats.org/officeDocument/2006/relationships/tags" Target="../tags/tag550.xml" /><Relationship Id="rId41" Type="http://schemas.openxmlformats.org/officeDocument/2006/relationships/tags" Target="../tags/tag551.xml" /><Relationship Id="rId5" Type="http://schemas.openxmlformats.org/officeDocument/2006/relationships/tags" Target="../tags/tag515.xml" /><Relationship Id="rId6" Type="http://schemas.openxmlformats.org/officeDocument/2006/relationships/tags" Target="../tags/tag516.xml" /><Relationship Id="rId7" Type="http://schemas.openxmlformats.org/officeDocument/2006/relationships/tags" Target="../tags/tag517.xml" /><Relationship Id="rId8" Type="http://schemas.openxmlformats.org/officeDocument/2006/relationships/tags" Target="../tags/tag518.xml" /><Relationship Id="rId9" Type="http://schemas.openxmlformats.org/officeDocument/2006/relationships/tags" Target="../tags/tag51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560.xml" /><Relationship Id="rId11" Type="http://schemas.openxmlformats.org/officeDocument/2006/relationships/tags" Target="../tags/tag561.xml" /><Relationship Id="rId12" Type="http://schemas.openxmlformats.org/officeDocument/2006/relationships/tags" Target="../tags/tag562.xml" /><Relationship Id="rId13" Type="http://schemas.openxmlformats.org/officeDocument/2006/relationships/tags" Target="../tags/tag563.xml" /><Relationship Id="rId14" Type="http://schemas.openxmlformats.org/officeDocument/2006/relationships/tags" Target="../tags/tag564.xml" /><Relationship Id="rId15" Type="http://schemas.openxmlformats.org/officeDocument/2006/relationships/tags" Target="../tags/tag565.xml" /><Relationship Id="rId16" Type="http://schemas.openxmlformats.org/officeDocument/2006/relationships/tags" Target="../tags/tag566.xml" /><Relationship Id="rId17" Type="http://schemas.openxmlformats.org/officeDocument/2006/relationships/tags" Target="../tags/tag567.xml" /><Relationship Id="rId18" Type="http://schemas.openxmlformats.org/officeDocument/2006/relationships/tags" Target="../tags/tag568.xml" /><Relationship Id="rId19" Type="http://schemas.openxmlformats.org/officeDocument/2006/relationships/tags" Target="../tags/tag569.xml" /><Relationship Id="rId2" Type="http://schemas.openxmlformats.org/officeDocument/2006/relationships/tags" Target="../tags/tag552.xml" /><Relationship Id="rId20" Type="http://schemas.openxmlformats.org/officeDocument/2006/relationships/tags" Target="../tags/tag570.xml" /><Relationship Id="rId3" Type="http://schemas.openxmlformats.org/officeDocument/2006/relationships/tags" Target="../tags/tag553.xml" /><Relationship Id="rId4" Type="http://schemas.openxmlformats.org/officeDocument/2006/relationships/tags" Target="../tags/tag554.xml" /><Relationship Id="rId5" Type="http://schemas.openxmlformats.org/officeDocument/2006/relationships/tags" Target="../tags/tag555.xml" /><Relationship Id="rId6" Type="http://schemas.openxmlformats.org/officeDocument/2006/relationships/tags" Target="../tags/tag556.xml" /><Relationship Id="rId7" Type="http://schemas.openxmlformats.org/officeDocument/2006/relationships/tags" Target="../tags/tag557.xml" /><Relationship Id="rId8" Type="http://schemas.openxmlformats.org/officeDocument/2006/relationships/tags" Target="../tags/tag558.xml" /><Relationship Id="rId9" Type="http://schemas.openxmlformats.org/officeDocument/2006/relationships/tags" Target="../tags/tag55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11.png" /><Relationship Id="rId11" Type="http://schemas.openxmlformats.org/officeDocument/2006/relationships/tags" Target="../tags/tag579.xml" /><Relationship Id="rId12" Type="http://schemas.openxmlformats.org/officeDocument/2006/relationships/image" Target="../media/image12.png" /><Relationship Id="rId13" Type="http://schemas.openxmlformats.org/officeDocument/2006/relationships/tags" Target="../tags/tag580.xml" /><Relationship Id="rId14" Type="http://schemas.openxmlformats.org/officeDocument/2006/relationships/image" Target="../media/image13.png" /><Relationship Id="rId15" Type="http://schemas.openxmlformats.org/officeDocument/2006/relationships/tags" Target="../tags/tag581.xml" /><Relationship Id="rId16" Type="http://schemas.openxmlformats.org/officeDocument/2006/relationships/tags" Target="../tags/tag582.xml" /><Relationship Id="rId17" Type="http://schemas.openxmlformats.org/officeDocument/2006/relationships/image" Target="../media/image14.png" /><Relationship Id="rId18" Type="http://schemas.openxmlformats.org/officeDocument/2006/relationships/image" Target="../media/image15.svg" /><Relationship Id="rId19" Type="http://schemas.openxmlformats.org/officeDocument/2006/relationships/tags" Target="../tags/tag583.xml" /><Relationship Id="rId2" Type="http://schemas.openxmlformats.org/officeDocument/2006/relationships/notesSlide" Target="../notesSlides/notesSlide10.xml" /><Relationship Id="rId20" Type="http://schemas.openxmlformats.org/officeDocument/2006/relationships/tags" Target="../tags/tag584.xml" /><Relationship Id="rId21" Type="http://schemas.openxmlformats.org/officeDocument/2006/relationships/tags" Target="../tags/tag585.xml" /><Relationship Id="rId22" Type="http://schemas.openxmlformats.org/officeDocument/2006/relationships/tags" Target="../tags/tag586.xml" /><Relationship Id="rId23" Type="http://schemas.openxmlformats.org/officeDocument/2006/relationships/tags" Target="../tags/tag587.xml" /><Relationship Id="rId24" Type="http://schemas.openxmlformats.org/officeDocument/2006/relationships/image" Target="../media/image16.png" /><Relationship Id="rId25" Type="http://schemas.microsoft.com/office/2007/relationships/hdphoto" Target="../media/image17.wdp" /><Relationship Id="rId26" Type="http://schemas.openxmlformats.org/officeDocument/2006/relationships/tags" Target="../tags/tag588.xml" /><Relationship Id="rId27" Type="http://schemas.openxmlformats.org/officeDocument/2006/relationships/tags" Target="../tags/tag589.xml" /><Relationship Id="rId3" Type="http://schemas.openxmlformats.org/officeDocument/2006/relationships/tags" Target="../tags/tag574.xml" /><Relationship Id="rId4" Type="http://schemas.openxmlformats.org/officeDocument/2006/relationships/tags" Target="../tags/tag575.xml" /><Relationship Id="rId5" Type="http://schemas.openxmlformats.org/officeDocument/2006/relationships/tags" Target="../tags/tag576.xml" /><Relationship Id="rId6" Type="http://schemas.openxmlformats.org/officeDocument/2006/relationships/image" Target="../media/image9.png" /><Relationship Id="rId7" Type="http://schemas.openxmlformats.org/officeDocument/2006/relationships/tags" Target="../tags/tag577.xml" /><Relationship Id="rId8" Type="http://schemas.openxmlformats.org/officeDocument/2006/relationships/image" Target="../media/image10.png" /><Relationship Id="rId9" Type="http://schemas.openxmlformats.org/officeDocument/2006/relationships/tags" Target="../tags/tag57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595.xml" /><Relationship Id="rId2" Type="http://schemas.openxmlformats.org/officeDocument/2006/relationships/tags" Target="../tags/tag590.xml" /><Relationship Id="rId3" Type="http://schemas.openxmlformats.org/officeDocument/2006/relationships/image" Target="../media/image18.png" /><Relationship Id="rId4" Type="http://schemas.openxmlformats.org/officeDocument/2006/relationships/tags" Target="../tags/tag591.xml" /><Relationship Id="rId5" Type="http://schemas.openxmlformats.org/officeDocument/2006/relationships/video" Target="../media/media1.mp4" /><Relationship Id="rId6" Type="http://schemas.microsoft.com/office/2007/relationships/media" Target="../media/media1.mp4" /><Relationship Id="rId7" Type="http://schemas.openxmlformats.org/officeDocument/2006/relationships/tags" Target="../tags/tag592.xml" /><Relationship Id="rId8" Type="http://schemas.openxmlformats.org/officeDocument/2006/relationships/tags" Target="../tags/tag593.xml" /><Relationship Id="rId9" Type="http://schemas.openxmlformats.org/officeDocument/2006/relationships/tags" Target="../tags/tag59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tags" Target="../tags/tag607.xml" /><Relationship Id="rId11" Type="http://schemas.openxmlformats.org/officeDocument/2006/relationships/image" Target="../media/image19.png" /><Relationship Id="rId12" Type="http://schemas.microsoft.com/office/2007/relationships/hdphoto" Target="../media/image20.wdp" /><Relationship Id="rId13" Type="http://schemas.openxmlformats.org/officeDocument/2006/relationships/tags" Target="../tags/tag608.xml" /><Relationship Id="rId14" Type="http://schemas.openxmlformats.org/officeDocument/2006/relationships/tags" Target="../tags/tag609.xml" /><Relationship Id="rId15" Type="http://schemas.openxmlformats.org/officeDocument/2006/relationships/image" Target="../media/image21.png" /><Relationship Id="rId16" Type="http://schemas.openxmlformats.org/officeDocument/2006/relationships/tags" Target="../tags/tag610.xml" /><Relationship Id="rId17" Type="http://schemas.openxmlformats.org/officeDocument/2006/relationships/tags" Target="../tags/tag611.xml" /><Relationship Id="rId18" Type="http://schemas.openxmlformats.org/officeDocument/2006/relationships/tags" Target="../tags/tag612.xml" /><Relationship Id="rId19" Type="http://schemas.openxmlformats.org/officeDocument/2006/relationships/tags" Target="../tags/tag613.xml" /><Relationship Id="rId2" Type="http://schemas.openxmlformats.org/officeDocument/2006/relationships/notesSlide" Target="../notesSlides/notesSlide11.xml" /><Relationship Id="rId20" Type="http://schemas.openxmlformats.org/officeDocument/2006/relationships/tags" Target="../tags/tag614.xml" /><Relationship Id="rId21" Type="http://schemas.openxmlformats.org/officeDocument/2006/relationships/tags" Target="../tags/tag615.xml" /><Relationship Id="rId22" Type="http://schemas.openxmlformats.org/officeDocument/2006/relationships/tags" Target="../tags/tag616.xml" /><Relationship Id="rId23" Type="http://schemas.openxmlformats.org/officeDocument/2006/relationships/tags" Target="../tags/tag617.xml" /><Relationship Id="rId24" Type="http://schemas.openxmlformats.org/officeDocument/2006/relationships/tags" Target="../tags/tag618.xml" /><Relationship Id="rId25" Type="http://schemas.openxmlformats.org/officeDocument/2006/relationships/tags" Target="../tags/tag619.xml" /><Relationship Id="rId26" Type="http://schemas.openxmlformats.org/officeDocument/2006/relationships/image" Target="../media/image22.png" /><Relationship Id="rId27" Type="http://schemas.openxmlformats.org/officeDocument/2006/relationships/tags" Target="../tags/tag620.xml" /><Relationship Id="rId28" Type="http://schemas.openxmlformats.org/officeDocument/2006/relationships/tags" Target="../tags/tag621.xml" /><Relationship Id="rId3" Type="http://schemas.openxmlformats.org/officeDocument/2006/relationships/tags" Target="../tags/tag600.xml" /><Relationship Id="rId4" Type="http://schemas.openxmlformats.org/officeDocument/2006/relationships/tags" Target="../tags/tag601.xml" /><Relationship Id="rId5" Type="http://schemas.openxmlformats.org/officeDocument/2006/relationships/tags" Target="../tags/tag602.xml" /><Relationship Id="rId6" Type="http://schemas.openxmlformats.org/officeDocument/2006/relationships/tags" Target="../tags/tag603.xml" /><Relationship Id="rId7" Type="http://schemas.openxmlformats.org/officeDocument/2006/relationships/tags" Target="../tags/tag604.xml" /><Relationship Id="rId8" Type="http://schemas.openxmlformats.org/officeDocument/2006/relationships/tags" Target="../tags/tag605.xml" /><Relationship Id="rId9" Type="http://schemas.openxmlformats.org/officeDocument/2006/relationships/tags" Target="../tags/tag60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627.xml" /><Relationship Id="rId2" Type="http://schemas.openxmlformats.org/officeDocument/2006/relationships/tags" Target="../tags/tag622.xml" /><Relationship Id="rId3" Type="http://schemas.openxmlformats.org/officeDocument/2006/relationships/tags" Target="../tags/tag623.xml" /><Relationship Id="rId4" Type="http://schemas.openxmlformats.org/officeDocument/2006/relationships/tags" Target="../tags/tag624.xml" /><Relationship Id="rId5" Type="http://schemas.openxmlformats.org/officeDocument/2006/relationships/tags" Target="../tags/tag625.xml" /><Relationship Id="rId6" Type="http://schemas.openxmlformats.org/officeDocument/2006/relationships/image" Target="../media/image23.png" /><Relationship Id="rId7" Type="http://schemas.openxmlformats.org/officeDocument/2006/relationships/tags" Target="../tags/tag626.xml" /><Relationship Id="rId8" Type="http://schemas.openxmlformats.org/officeDocument/2006/relationships/video" Target="../media/media2.mp4" /><Relationship Id="rId9" Type="http://schemas.microsoft.com/office/2007/relationships/media" Target="../media/media2.mp4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26.jpeg" /><Relationship Id="rId11" Type="http://schemas.openxmlformats.org/officeDocument/2006/relationships/tags" Target="../tags/tag634.xml" /><Relationship Id="rId12" Type="http://schemas.openxmlformats.org/officeDocument/2006/relationships/tags" Target="../tags/tag635.xml" /><Relationship Id="rId13" Type="http://schemas.openxmlformats.org/officeDocument/2006/relationships/tags" Target="../tags/tag636.xml" /><Relationship Id="rId14" Type="http://schemas.openxmlformats.org/officeDocument/2006/relationships/tags" Target="../tags/tag637.xml" /><Relationship Id="rId15" Type="http://schemas.openxmlformats.org/officeDocument/2006/relationships/tags" Target="../tags/tag638.xml" /><Relationship Id="rId16" Type="http://schemas.openxmlformats.org/officeDocument/2006/relationships/tags" Target="../tags/tag639.xml" /><Relationship Id="rId17" Type="http://schemas.openxmlformats.org/officeDocument/2006/relationships/tags" Target="../tags/tag640.xml" /><Relationship Id="rId18" Type="http://schemas.openxmlformats.org/officeDocument/2006/relationships/tags" Target="../tags/tag641.xml" /><Relationship Id="rId19" Type="http://schemas.openxmlformats.org/officeDocument/2006/relationships/tags" Target="../tags/tag642.xml" /><Relationship Id="rId2" Type="http://schemas.openxmlformats.org/officeDocument/2006/relationships/tags" Target="../tags/tag628.xml" /><Relationship Id="rId20" Type="http://schemas.openxmlformats.org/officeDocument/2006/relationships/tags" Target="../tags/tag643.xml" /><Relationship Id="rId21" Type="http://schemas.openxmlformats.org/officeDocument/2006/relationships/tags" Target="../tags/tag644.xml" /><Relationship Id="rId22" Type="http://schemas.openxmlformats.org/officeDocument/2006/relationships/tags" Target="../tags/tag645.xml" /><Relationship Id="rId23" Type="http://schemas.openxmlformats.org/officeDocument/2006/relationships/tags" Target="../tags/tag646.xml" /><Relationship Id="rId24" Type="http://schemas.openxmlformats.org/officeDocument/2006/relationships/tags" Target="../tags/tag647.xml" /><Relationship Id="rId25" Type="http://schemas.openxmlformats.org/officeDocument/2006/relationships/tags" Target="../tags/tag648.xml" /><Relationship Id="rId3" Type="http://schemas.openxmlformats.org/officeDocument/2006/relationships/tags" Target="../tags/tag629.xml" /><Relationship Id="rId4" Type="http://schemas.openxmlformats.org/officeDocument/2006/relationships/image" Target="../media/image24.jpeg" /><Relationship Id="rId5" Type="http://schemas.openxmlformats.org/officeDocument/2006/relationships/image" Target="../media/image25.png" /><Relationship Id="rId6" Type="http://schemas.openxmlformats.org/officeDocument/2006/relationships/tags" Target="../tags/tag630.xml" /><Relationship Id="rId7" Type="http://schemas.openxmlformats.org/officeDocument/2006/relationships/tags" Target="../tags/tag631.xml" /><Relationship Id="rId8" Type="http://schemas.openxmlformats.org/officeDocument/2006/relationships/tags" Target="../tags/tag632.xml" /><Relationship Id="rId9" Type="http://schemas.openxmlformats.org/officeDocument/2006/relationships/tags" Target="../tags/tag63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657.xml" /><Relationship Id="rId11" Type="http://schemas.openxmlformats.org/officeDocument/2006/relationships/tags" Target="../tags/tag658.xml" /><Relationship Id="rId12" Type="http://schemas.openxmlformats.org/officeDocument/2006/relationships/tags" Target="../tags/tag659.xml" /><Relationship Id="rId13" Type="http://schemas.openxmlformats.org/officeDocument/2006/relationships/tags" Target="../tags/tag660.xml" /><Relationship Id="rId14" Type="http://schemas.openxmlformats.org/officeDocument/2006/relationships/tags" Target="../tags/tag661.xml" /><Relationship Id="rId15" Type="http://schemas.openxmlformats.org/officeDocument/2006/relationships/tags" Target="../tags/tag662.xml" /><Relationship Id="rId16" Type="http://schemas.openxmlformats.org/officeDocument/2006/relationships/tags" Target="../tags/tag663.xml" /><Relationship Id="rId17" Type="http://schemas.openxmlformats.org/officeDocument/2006/relationships/tags" Target="../tags/tag664.xml" /><Relationship Id="rId18" Type="http://schemas.openxmlformats.org/officeDocument/2006/relationships/tags" Target="../tags/tag665.xml" /><Relationship Id="rId19" Type="http://schemas.openxmlformats.org/officeDocument/2006/relationships/tags" Target="../tags/tag666.xml" /><Relationship Id="rId2" Type="http://schemas.openxmlformats.org/officeDocument/2006/relationships/tags" Target="../tags/tag649.xml" /><Relationship Id="rId20" Type="http://schemas.openxmlformats.org/officeDocument/2006/relationships/tags" Target="../tags/tag667.xml" /><Relationship Id="rId21" Type="http://schemas.openxmlformats.org/officeDocument/2006/relationships/tags" Target="../tags/tag668.xml" /><Relationship Id="rId22" Type="http://schemas.openxmlformats.org/officeDocument/2006/relationships/tags" Target="../tags/tag669.xml" /><Relationship Id="rId3" Type="http://schemas.openxmlformats.org/officeDocument/2006/relationships/tags" Target="../tags/tag650.xml" /><Relationship Id="rId4" Type="http://schemas.openxmlformats.org/officeDocument/2006/relationships/tags" Target="../tags/tag651.xml" /><Relationship Id="rId5" Type="http://schemas.openxmlformats.org/officeDocument/2006/relationships/tags" Target="../tags/tag652.xml" /><Relationship Id="rId6" Type="http://schemas.openxmlformats.org/officeDocument/2006/relationships/tags" Target="../tags/tag653.xml" /><Relationship Id="rId7" Type="http://schemas.openxmlformats.org/officeDocument/2006/relationships/tags" Target="../tags/tag654.xml" /><Relationship Id="rId8" Type="http://schemas.openxmlformats.org/officeDocument/2006/relationships/tags" Target="../tags/tag655.xml" /><Relationship Id="rId9" Type="http://schemas.openxmlformats.org/officeDocument/2006/relationships/tags" Target="../tags/tag65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677.xml" /><Relationship Id="rId11" Type="http://schemas.openxmlformats.org/officeDocument/2006/relationships/tags" Target="../tags/tag678.xml" /><Relationship Id="rId2" Type="http://schemas.openxmlformats.org/officeDocument/2006/relationships/tags" Target="../tags/tag670.xml" /><Relationship Id="rId3" Type="http://schemas.openxmlformats.org/officeDocument/2006/relationships/tags" Target="../tags/tag671.xml" /><Relationship Id="rId4" Type="http://schemas.openxmlformats.org/officeDocument/2006/relationships/tags" Target="../tags/tag672.xml" /><Relationship Id="rId5" Type="http://schemas.openxmlformats.org/officeDocument/2006/relationships/tags" Target="../tags/tag673.xml" /><Relationship Id="rId6" Type="http://schemas.openxmlformats.org/officeDocument/2006/relationships/tags" Target="../tags/tag674.xml" /><Relationship Id="rId7" Type="http://schemas.openxmlformats.org/officeDocument/2006/relationships/image" Target="../media/image27.png" /><Relationship Id="rId8" Type="http://schemas.openxmlformats.org/officeDocument/2006/relationships/tags" Target="../tags/tag675.xml" /><Relationship Id="rId9" Type="http://schemas.openxmlformats.org/officeDocument/2006/relationships/tags" Target="../tags/tag676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687.xml" /><Relationship Id="rId11" Type="http://schemas.openxmlformats.org/officeDocument/2006/relationships/tags" Target="../tags/tag688.xml" /><Relationship Id="rId12" Type="http://schemas.openxmlformats.org/officeDocument/2006/relationships/tags" Target="../tags/tag689.xml" /><Relationship Id="rId13" Type="http://schemas.openxmlformats.org/officeDocument/2006/relationships/tags" Target="../tags/tag690.xml" /><Relationship Id="rId14" Type="http://schemas.openxmlformats.org/officeDocument/2006/relationships/tags" Target="../tags/tag691.xml" /><Relationship Id="rId15" Type="http://schemas.openxmlformats.org/officeDocument/2006/relationships/tags" Target="../tags/tag692.xml" /><Relationship Id="rId16" Type="http://schemas.openxmlformats.org/officeDocument/2006/relationships/tags" Target="../tags/tag693.xml" /><Relationship Id="rId17" Type="http://schemas.openxmlformats.org/officeDocument/2006/relationships/tags" Target="../tags/tag694.xml" /><Relationship Id="rId18" Type="http://schemas.openxmlformats.org/officeDocument/2006/relationships/tags" Target="../tags/tag695.xml" /><Relationship Id="rId19" Type="http://schemas.openxmlformats.org/officeDocument/2006/relationships/tags" Target="../tags/tag696.xml" /><Relationship Id="rId2" Type="http://schemas.openxmlformats.org/officeDocument/2006/relationships/tags" Target="../tags/tag679.xml" /><Relationship Id="rId20" Type="http://schemas.openxmlformats.org/officeDocument/2006/relationships/tags" Target="../tags/tag697.xml" /><Relationship Id="rId21" Type="http://schemas.openxmlformats.org/officeDocument/2006/relationships/tags" Target="../tags/tag698.xml" /><Relationship Id="rId22" Type="http://schemas.openxmlformats.org/officeDocument/2006/relationships/tags" Target="../tags/tag699.xml" /><Relationship Id="rId3" Type="http://schemas.openxmlformats.org/officeDocument/2006/relationships/tags" Target="../tags/tag680.xml" /><Relationship Id="rId4" Type="http://schemas.openxmlformats.org/officeDocument/2006/relationships/tags" Target="../tags/tag681.xml" /><Relationship Id="rId5" Type="http://schemas.openxmlformats.org/officeDocument/2006/relationships/tags" Target="../tags/tag682.xml" /><Relationship Id="rId6" Type="http://schemas.openxmlformats.org/officeDocument/2006/relationships/tags" Target="../tags/tag683.xml" /><Relationship Id="rId7" Type="http://schemas.openxmlformats.org/officeDocument/2006/relationships/tags" Target="../tags/tag684.xml" /><Relationship Id="rId8" Type="http://schemas.openxmlformats.org/officeDocument/2006/relationships/tags" Target="../tags/tag685.xml" /><Relationship Id="rId9" Type="http://schemas.openxmlformats.org/officeDocument/2006/relationships/tags" Target="../tags/tag686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tags" Target="../tags/tag700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729.xml" /><Relationship Id="rId11" Type="http://schemas.openxmlformats.org/officeDocument/2006/relationships/tags" Target="../tags/tag730.xml" /><Relationship Id="rId12" Type="http://schemas.openxmlformats.org/officeDocument/2006/relationships/tags" Target="../tags/tag731.xml" /><Relationship Id="rId13" Type="http://schemas.openxmlformats.org/officeDocument/2006/relationships/tags" Target="../tags/tag732.xml" /><Relationship Id="rId14" Type="http://schemas.openxmlformats.org/officeDocument/2006/relationships/tags" Target="../tags/tag733.xml" /><Relationship Id="rId15" Type="http://schemas.openxmlformats.org/officeDocument/2006/relationships/tags" Target="../tags/tag734.xml" /><Relationship Id="rId16" Type="http://schemas.openxmlformats.org/officeDocument/2006/relationships/tags" Target="../tags/tag735.xml" /><Relationship Id="rId17" Type="http://schemas.openxmlformats.org/officeDocument/2006/relationships/tags" Target="../tags/tag736.xml" /><Relationship Id="rId18" Type="http://schemas.openxmlformats.org/officeDocument/2006/relationships/tags" Target="../tags/tag737.xml" /><Relationship Id="rId19" Type="http://schemas.openxmlformats.org/officeDocument/2006/relationships/tags" Target="../tags/tag738.xml" /><Relationship Id="rId2" Type="http://schemas.openxmlformats.org/officeDocument/2006/relationships/tags" Target="../tags/tag721.xml" /><Relationship Id="rId20" Type="http://schemas.openxmlformats.org/officeDocument/2006/relationships/tags" Target="../tags/tag739.xml" /><Relationship Id="rId21" Type="http://schemas.openxmlformats.org/officeDocument/2006/relationships/tags" Target="../tags/tag740.xml" /><Relationship Id="rId22" Type="http://schemas.openxmlformats.org/officeDocument/2006/relationships/tags" Target="../tags/tag741.xml" /><Relationship Id="rId3" Type="http://schemas.openxmlformats.org/officeDocument/2006/relationships/tags" Target="../tags/tag722.xml" /><Relationship Id="rId4" Type="http://schemas.openxmlformats.org/officeDocument/2006/relationships/tags" Target="../tags/tag723.xml" /><Relationship Id="rId5" Type="http://schemas.openxmlformats.org/officeDocument/2006/relationships/tags" Target="../tags/tag724.xml" /><Relationship Id="rId6" Type="http://schemas.openxmlformats.org/officeDocument/2006/relationships/tags" Target="../tags/tag725.xml" /><Relationship Id="rId7" Type="http://schemas.openxmlformats.org/officeDocument/2006/relationships/tags" Target="../tags/tag726.xml" /><Relationship Id="rId8" Type="http://schemas.openxmlformats.org/officeDocument/2006/relationships/tags" Target="../tags/tag727.xml" /><Relationship Id="rId9" Type="http://schemas.openxmlformats.org/officeDocument/2006/relationships/tags" Target="../tags/tag728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750.xml" /><Relationship Id="rId11" Type="http://schemas.openxmlformats.org/officeDocument/2006/relationships/tags" Target="../tags/tag751.xml" /><Relationship Id="rId12" Type="http://schemas.openxmlformats.org/officeDocument/2006/relationships/tags" Target="../tags/tag752.xml" /><Relationship Id="rId13" Type="http://schemas.openxmlformats.org/officeDocument/2006/relationships/tags" Target="../tags/tag753.xml" /><Relationship Id="rId14" Type="http://schemas.openxmlformats.org/officeDocument/2006/relationships/tags" Target="../tags/tag754.xml" /><Relationship Id="rId15" Type="http://schemas.openxmlformats.org/officeDocument/2006/relationships/tags" Target="../tags/tag755.xml" /><Relationship Id="rId16" Type="http://schemas.openxmlformats.org/officeDocument/2006/relationships/tags" Target="../tags/tag756.xml" /><Relationship Id="rId17" Type="http://schemas.openxmlformats.org/officeDocument/2006/relationships/tags" Target="../tags/tag757.xml" /><Relationship Id="rId18" Type="http://schemas.openxmlformats.org/officeDocument/2006/relationships/tags" Target="../tags/tag758.xml" /><Relationship Id="rId19" Type="http://schemas.openxmlformats.org/officeDocument/2006/relationships/tags" Target="../tags/tag759.xml" /><Relationship Id="rId2" Type="http://schemas.openxmlformats.org/officeDocument/2006/relationships/tags" Target="../tags/tag742.xml" /><Relationship Id="rId20" Type="http://schemas.openxmlformats.org/officeDocument/2006/relationships/tags" Target="../tags/tag760.xml" /><Relationship Id="rId21" Type="http://schemas.openxmlformats.org/officeDocument/2006/relationships/tags" Target="../tags/tag761.xml" /><Relationship Id="rId22" Type="http://schemas.openxmlformats.org/officeDocument/2006/relationships/tags" Target="../tags/tag762.xml" /><Relationship Id="rId3" Type="http://schemas.openxmlformats.org/officeDocument/2006/relationships/tags" Target="../tags/tag743.xml" /><Relationship Id="rId4" Type="http://schemas.openxmlformats.org/officeDocument/2006/relationships/tags" Target="../tags/tag744.xml" /><Relationship Id="rId5" Type="http://schemas.openxmlformats.org/officeDocument/2006/relationships/tags" Target="../tags/tag745.xml" /><Relationship Id="rId6" Type="http://schemas.openxmlformats.org/officeDocument/2006/relationships/tags" Target="../tags/tag746.xml" /><Relationship Id="rId7" Type="http://schemas.openxmlformats.org/officeDocument/2006/relationships/tags" Target="../tags/tag747.xml" /><Relationship Id="rId8" Type="http://schemas.openxmlformats.org/officeDocument/2006/relationships/tags" Target="../tags/tag748.xml" /><Relationship Id="rId9" Type="http://schemas.openxmlformats.org/officeDocument/2006/relationships/tags" Target="../tags/tag749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1" r="21697"/>
          <a:stretch>
            <a:fillRect/>
          </a:stretch>
        </p:blipFill>
        <p:spPr>
          <a:xfrm rot="5400000">
            <a:off x="2669467" y="-2664533"/>
            <a:ext cx="6853066" cy="12192000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-6985" y="5080"/>
            <a:ext cx="12192000" cy="6874510"/>
          </a:xfrm>
          <a:prstGeom prst="rect">
            <a:avLst/>
          </a:prstGeom>
          <a:gradFill flip="none" rotWithShape="1">
            <a:gsLst>
              <a:gs pos="0">
                <a:srgbClr val="105C64"/>
              </a:gs>
              <a:gs pos="100000">
                <a:srgbClr val="13838F">
                  <a:alpha val="3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>
            <p:custDataLst>
              <p:tags r:id="rId6"/>
            </p:custDataLst>
          </p:nvPr>
        </p:nvSpPr>
        <p:spPr>
          <a:xfrm>
            <a:off x="5715" y="1791335"/>
            <a:ext cx="7189470" cy="2930525"/>
          </a:xfrm>
          <a:prstGeom prst="rect">
            <a:avLst/>
          </a:prstGeom>
          <a:solidFill>
            <a:srgbClr val="0A2B4A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54050" y="1814195"/>
            <a:ext cx="5803265" cy="2861310"/>
          </a:xfrm>
          <a:prstGeom prst="rect">
            <a:avLst/>
          </a:prstGeom>
          <a:noFill/>
          <a:effectLst>
            <a:outerShdw blurRad="12700" dist="38100" dir="2700000" algn="tl" rotWithShape="0">
              <a:srgbClr val="75CCC8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indent="0" algn="dist" fontAlgn="auto">
              <a:lnSpc>
                <a:spcPct val="150000"/>
              </a:lnSpc>
            </a:pPr>
            <a:r>
              <a:rPr lang="zh-CN" altLang="en-US" sz="6000" b="1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第九单元课题</a:t>
            </a:r>
            <a:r>
              <a:rPr lang="en-US" altLang="zh-CN" sz="6000" b="1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endParaRPr lang="en-US" altLang="zh-CN" sz="6000" b="1">
              <a:solidFill>
                <a:schemeClr val="bg1"/>
              </a:solidFill>
              <a:effectLst>
                <a:outerShdw blurRad="254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dist" fontAlgn="auto">
              <a:lnSpc>
                <a:spcPct val="150000"/>
              </a:lnSpc>
            </a:pPr>
            <a:r>
              <a:rPr lang="zh-CN" altLang="en-US" sz="6000" b="1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一、饱和溶液</a:t>
            </a:r>
            <a:endParaRPr lang="zh-CN" altLang="en-US" sz="6000" b="1">
              <a:solidFill>
                <a:schemeClr val="bg1"/>
              </a:solidFill>
              <a:effectLst>
                <a:outerShdw blurRad="254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0" name="组合 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7197273" y="756413"/>
            <a:ext cx="5131704" cy="4456175"/>
            <a:chOff x="3523798" y="1404113"/>
            <a:chExt cx="5131704" cy="4456175"/>
          </a:xfrm>
        </p:grpSpPr>
        <p:sp>
          <p:nvSpPr>
            <p:cNvPr id="11" name="î$ļíḑe"/>
            <p:cNvSpPr/>
            <p:nvPr>
              <p:custDataLst>
                <p:tags r:id="rId9"/>
              </p:custDataLst>
            </p:nvPr>
          </p:nvSpPr>
          <p:spPr bwMode="auto">
            <a:xfrm>
              <a:off x="7825782" y="2979094"/>
              <a:ext cx="615317" cy="440780"/>
            </a:xfrm>
            <a:custGeom>
              <a:gdLst>
                <a:gd name="T0" fmla="*/ 348 w 353"/>
                <a:gd name="T1" fmla="*/ 209 h 246"/>
                <a:gd name="T2" fmla="*/ 0 w 353"/>
                <a:gd name="T3" fmla="*/ 246 h 246"/>
                <a:gd name="T4" fmla="*/ 140 w 353"/>
                <a:gd name="T5" fmla="*/ 33 h 246"/>
                <a:gd name="T6" fmla="*/ 353 w 353"/>
                <a:gd name="T7" fmla="*/ 0 h 246"/>
                <a:gd name="T8" fmla="*/ 348 w 353"/>
                <a:gd name="T9" fmla="*/ 209 h 2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46">
                  <a:moveTo>
                    <a:pt x="348" y="209"/>
                  </a:moveTo>
                  <a:lnTo>
                    <a:pt x="0" y="246"/>
                  </a:lnTo>
                  <a:lnTo>
                    <a:pt x="140" y="33"/>
                  </a:lnTo>
                  <a:lnTo>
                    <a:pt x="353" y="0"/>
                  </a:lnTo>
                  <a:lnTo>
                    <a:pt x="348" y="209"/>
                  </a:ln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iSľîḋè"/>
            <p:cNvSpPr/>
            <p:nvPr>
              <p:custDataLst>
                <p:tags r:id="rId10"/>
              </p:custDataLst>
            </p:nvPr>
          </p:nvSpPr>
          <p:spPr bwMode="auto">
            <a:xfrm>
              <a:off x="4088563" y="3480795"/>
              <a:ext cx="1094671" cy="1526603"/>
            </a:xfrm>
            <a:custGeom>
              <a:gdLst>
                <a:gd name="T0" fmla="*/ 231 w 265"/>
                <a:gd name="T1" fmla="*/ 0 h 360"/>
                <a:gd name="T2" fmla="*/ 99 w 265"/>
                <a:gd name="T3" fmla="*/ 33 h 360"/>
                <a:gd name="T4" fmla="*/ 0 w 265"/>
                <a:gd name="T5" fmla="*/ 349 h 360"/>
                <a:gd name="T6" fmla="*/ 209 w 265"/>
                <a:gd name="T7" fmla="*/ 353 h 360"/>
                <a:gd name="T8" fmla="*/ 231 w 265"/>
                <a:gd name="T9" fmla="*/ 0 h 3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60">
                  <a:moveTo>
                    <a:pt x="231" y="0"/>
                  </a:moveTo>
                  <a:cubicBezTo>
                    <a:pt x="231" y="0"/>
                    <a:pt x="130" y="36"/>
                    <a:pt x="99" y="33"/>
                  </a:cubicBezTo>
                  <a:cubicBezTo>
                    <a:pt x="68" y="31"/>
                    <a:pt x="0" y="349"/>
                    <a:pt x="0" y="349"/>
                  </a:cubicBezTo>
                  <a:cubicBezTo>
                    <a:pt x="0" y="349"/>
                    <a:pt x="185" y="347"/>
                    <a:pt x="209" y="353"/>
                  </a:cubicBezTo>
                  <a:cubicBezTo>
                    <a:pt x="233" y="360"/>
                    <a:pt x="265" y="21"/>
                    <a:pt x="231" y="0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îṣlíḓê"/>
            <p:cNvSpPr/>
            <p:nvPr>
              <p:custDataLst>
                <p:tags r:id="rId11"/>
              </p:custDataLst>
            </p:nvPr>
          </p:nvSpPr>
          <p:spPr bwMode="auto">
            <a:xfrm>
              <a:off x="4754430" y="2860836"/>
              <a:ext cx="2649521" cy="2555088"/>
            </a:xfrm>
            <a:custGeom>
              <a:gdLst>
                <a:gd name="T0" fmla="*/ 42 w 642"/>
                <a:gd name="T1" fmla="*/ 494 h 602"/>
                <a:gd name="T2" fmla="*/ 18 w 642"/>
                <a:gd name="T3" fmla="*/ 247 h 602"/>
                <a:gd name="T4" fmla="*/ 251 w 642"/>
                <a:gd name="T5" fmla="*/ 20 h 602"/>
                <a:gd name="T6" fmla="*/ 589 w 642"/>
                <a:gd name="T7" fmla="*/ 4 h 602"/>
                <a:gd name="T8" fmla="*/ 570 w 642"/>
                <a:gd name="T9" fmla="*/ 463 h 602"/>
                <a:gd name="T10" fmla="*/ 42 w 642"/>
                <a:gd name="T11" fmla="*/ 494 h 6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2" h="602">
                  <a:moveTo>
                    <a:pt x="42" y="494"/>
                  </a:moveTo>
                  <a:cubicBezTo>
                    <a:pt x="0" y="477"/>
                    <a:pt x="18" y="247"/>
                    <a:pt x="18" y="247"/>
                  </a:cubicBezTo>
                  <a:cubicBezTo>
                    <a:pt x="26" y="199"/>
                    <a:pt x="112" y="51"/>
                    <a:pt x="251" y="20"/>
                  </a:cubicBezTo>
                  <a:cubicBezTo>
                    <a:pt x="262" y="18"/>
                    <a:pt x="536" y="7"/>
                    <a:pt x="589" y="4"/>
                  </a:cubicBezTo>
                  <a:cubicBezTo>
                    <a:pt x="642" y="0"/>
                    <a:pt x="570" y="463"/>
                    <a:pt x="570" y="463"/>
                  </a:cubicBezTo>
                  <a:cubicBezTo>
                    <a:pt x="570" y="463"/>
                    <a:pt x="306" y="602"/>
                    <a:pt x="42" y="494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íSḷîdé"/>
            <p:cNvSpPr/>
            <p:nvPr>
              <p:custDataLst>
                <p:tags r:id="rId12"/>
              </p:custDataLst>
            </p:nvPr>
          </p:nvSpPr>
          <p:spPr bwMode="auto">
            <a:xfrm>
              <a:off x="4939199" y="4367729"/>
              <a:ext cx="491556" cy="347607"/>
            </a:xfrm>
            <a:custGeom>
              <a:gdLst>
                <a:gd name="T0" fmla="*/ 119 w 119"/>
                <a:gd name="T1" fmla="*/ 8 h 82"/>
                <a:gd name="T2" fmla="*/ 22 w 119"/>
                <a:gd name="T3" fmla="*/ 22 h 82"/>
                <a:gd name="T4" fmla="*/ 119 w 119"/>
                <a:gd name="T5" fmla="*/ 8 h 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" h="82">
                  <a:moveTo>
                    <a:pt x="119" y="8"/>
                  </a:moveTo>
                  <a:cubicBezTo>
                    <a:pt x="119" y="8"/>
                    <a:pt x="44" y="43"/>
                    <a:pt x="22" y="22"/>
                  </a:cubicBezTo>
                  <a:cubicBezTo>
                    <a:pt x="0" y="0"/>
                    <a:pt x="56" y="82"/>
                    <a:pt x="119" y="8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íšļídê"/>
            <p:cNvSpPr/>
            <p:nvPr>
              <p:custDataLst>
                <p:tags r:id="rId13"/>
              </p:custDataLst>
            </p:nvPr>
          </p:nvSpPr>
          <p:spPr bwMode="auto">
            <a:xfrm>
              <a:off x="5042043" y="1404113"/>
              <a:ext cx="2081269" cy="2257652"/>
            </a:xfrm>
            <a:custGeom>
              <a:gdLst>
                <a:gd name="T0" fmla="*/ 435 w 504"/>
                <a:gd name="T1" fmla="*/ 2 h 532"/>
                <a:gd name="T2" fmla="*/ 431 w 504"/>
                <a:gd name="T3" fmla="*/ 0 h 532"/>
                <a:gd name="T4" fmla="*/ 388 w 504"/>
                <a:gd name="T5" fmla="*/ 69 h 532"/>
                <a:gd name="T6" fmla="*/ 297 w 504"/>
                <a:gd name="T7" fmla="*/ 120 h 532"/>
                <a:gd name="T8" fmla="*/ 132 w 504"/>
                <a:gd name="T9" fmla="*/ 251 h 532"/>
                <a:gd name="T10" fmla="*/ 0 w 504"/>
                <a:gd name="T11" fmla="*/ 489 h 532"/>
                <a:gd name="T12" fmla="*/ 68 w 504"/>
                <a:gd name="T13" fmla="*/ 532 h 532"/>
                <a:gd name="T14" fmla="*/ 234 w 504"/>
                <a:gd name="T15" fmla="*/ 417 h 532"/>
                <a:gd name="T16" fmla="*/ 275 w 504"/>
                <a:gd name="T17" fmla="*/ 281 h 532"/>
                <a:gd name="T18" fmla="*/ 360 w 504"/>
                <a:gd name="T19" fmla="*/ 192 h 532"/>
                <a:gd name="T20" fmla="*/ 465 w 504"/>
                <a:gd name="T21" fmla="*/ 106 h 532"/>
                <a:gd name="T22" fmla="*/ 435 w 504"/>
                <a:gd name="T23" fmla="*/ 2 h 5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2" h="532">
                  <a:moveTo>
                    <a:pt x="435" y="2"/>
                  </a:moveTo>
                  <a:cubicBezTo>
                    <a:pt x="433" y="1"/>
                    <a:pt x="431" y="0"/>
                    <a:pt x="431" y="0"/>
                  </a:cubicBezTo>
                  <a:cubicBezTo>
                    <a:pt x="388" y="69"/>
                    <a:pt x="388" y="69"/>
                    <a:pt x="388" y="69"/>
                  </a:cubicBezTo>
                  <a:cubicBezTo>
                    <a:pt x="297" y="120"/>
                    <a:pt x="297" y="120"/>
                    <a:pt x="297" y="120"/>
                  </a:cubicBezTo>
                  <a:cubicBezTo>
                    <a:pt x="297" y="120"/>
                    <a:pt x="151" y="224"/>
                    <a:pt x="132" y="251"/>
                  </a:cubicBezTo>
                  <a:cubicBezTo>
                    <a:pt x="113" y="277"/>
                    <a:pt x="0" y="489"/>
                    <a:pt x="0" y="489"/>
                  </a:cubicBezTo>
                  <a:cubicBezTo>
                    <a:pt x="68" y="532"/>
                    <a:pt x="68" y="532"/>
                    <a:pt x="68" y="532"/>
                  </a:cubicBezTo>
                  <a:cubicBezTo>
                    <a:pt x="68" y="532"/>
                    <a:pt x="228" y="445"/>
                    <a:pt x="234" y="417"/>
                  </a:cubicBezTo>
                  <a:cubicBezTo>
                    <a:pt x="240" y="390"/>
                    <a:pt x="260" y="293"/>
                    <a:pt x="275" y="281"/>
                  </a:cubicBezTo>
                  <a:cubicBezTo>
                    <a:pt x="289" y="269"/>
                    <a:pt x="340" y="195"/>
                    <a:pt x="360" y="192"/>
                  </a:cubicBezTo>
                  <a:cubicBezTo>
                    <a:pt x="381" y="189"/>
                    <a:pt x="420" y="177"/>
                    <a:pt x="465" y="106"/>
                  </a:cubicBezTo>
                  <a:cubicBezTo>
                    <a:pt x="504" y="43"/>
                    <a:pt x="450" y="10"/>
                    <a:pt x="435" y="2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ïṣlïďe"/>
            <p:cNvSpPr/>
            <p:nvPr>
              <p:custDataLst>
                <p:tags r:id="rId14"/>
              </p:custDataLst>
            </p:nvPr>
          </p:nvSpPr>
          <p:spPr bwMode="auto">
            <a:xfrm>
              <a:off x="4703880" y="2439766"/>
              <a:ext cx="1378797" cy="2003218"/>
            </a:xfrm>
            <a:custGeom>
              <a:gdLst>
                <a:gd name="T0" fmla="*/ 330 w 334"/>
                <a:gd name="T1" fmla="*/ 145 h 472"/>
                <a:gd name="T2" fmla="*/ 150 w 334"/>
                <a:gd name="T3" fmla="*/ 444 h 472"/>
                <a:gd name="T4" fmla="*/ 330 w 334"/>
                <a:gd name="T5" fmla="*/ 145 h 47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4" h="472">
                  <a:moveTo>
                    <a:pt x="330" y="145"/>
                  </a:moveTo>
                  <a:cubicBezTo>
                    <a:pt x="334" y="150"/>
                    <a:pt x="299" y="416"/>
                    <a:pt x="150" y="444"/>
                  </a:cubicBezTo>
                  <a:cubicBezTo>
                    <a:pt x="0" y="472"/>
                    <a:pt x="230" y="0"/>
                    <a:pt x="330" y="145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îśliḋé"/>
            <p:cNvSpPr/>
            <p:nvPr>
              <p:custDataLst>
                <p:tags r:id="rId15"/>
              </p:custDataLst>
            </p:nvPr>
          </p:nvSpPr>
          <p:spPr bwMode="auto">
            <a:xfrm>
              <a:off x="6645700" y="1459659"/>
              <a:ext cx="202200" cy="288478"/>
            </a:xfrm>
            <a:custGeom>
              <a:gdLst>
                <a:gd name="T0" fmla="*/ 38 w 49"/>
                <a:gd name="T1" fmla="*/ 0 h 68"/>
                <a:gd name="T2" fmla="*/ 47 w 49"/>
                <a:gd name="T3" fmla="*/ 12 h 68"/>
                <a:gd name="T4" fmla="*/ 12 w 49"/>
                <a:gd name="T5" fmla="*/ 68 h 68"/>
                <a:gd name="T6" fmla="*/ 0 w 49"/>
                <a:gd name="T7" fmla="*/ 60 h 68"/>
                <a:gd name="T8" fmla="*/ 38 w 49"/>
                <a:gd name="T9" fmla="*/ 0 h 6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8">
                  <a:moveTo>
                    <a:pt x="38" y="0"/>
                  </a:moveTo>
                  <a:cubicBezTo>
                    <a:pt x="38" y="0"/>
                    <a:pt x="49" y="1"/>
                    <a:pt x="47" y="12"/>
                  </a:cubicBezTo>
                  <a:cubicBezTo>
                    <a:pt x="45" y="23"/>
                    <a:pt x="12" y="68"/>
                    <a:pt x="12" y="68"/>
                  </a:cubicBezTo>
                  <a:cubicBezTo>
                    <a:pt x="0" y="60"/>
                    <a:pt x="0" y="60"/>
                    <a:pt x="0" y="60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iṧľïdé"/>
            <p:cNvSpPr/>
            <p:nvPr>
              <p:custDataLst>
                <p:tags r:id="rId16"/>
              </p:custDataLst>
            </p:nvPr>
          </p:nvSpPr>
          <p:spPr bwMode="auto">
            <a:xfrm>
              <a:off x="6401665" y="2049156"/>
              <a:ext cx="127247" cy="170220"/>
            </a:xfrm>
            <a:custGeom>
              <a:gdLst>
                <a:gd name="T0" fmla="*/ 9 w 31"/>
                <a:gd name="T1" fmla="*/ 0 h 40"/>
                <a:gd name="T2" fmla="*/ 31 w 31"/>
                <a:gd name="T3" fmla="*/ 40 h 40"/>
                <a:gd name="T4" fmla="*/ 9 w 31"/>
                <a:gd name="T5" fmla="*/ 0 h 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40">
                  <a:moveTo>
                    <a:pt x="9" y="0"/>
                  </a:move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0" y="16"/>
                    <a:pt x="9" y="0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ísļïḑê"/>
            <p:cNvSpPr/>
            <p:nvPr>
              <p:custDataLst>
                <p:tags r:id="rId17"/>
              </p:custDataLst>
            </p:nvPr>
          </p:nvSpPr>
          <p:spPr bwMode="auto">
            <a:xfrm>
              <a:off x="5964145" y="2461267"/>
              <a:ext cx="172568" cy="148719"/>
            </a:xfrm>
            <a:custGeom>
              <a:gdLst>
                <a:gd name="T0" fmla="*/ 0 w 42"/>
                <a:gd name="T1" fmla="*/ 0 h 35"/>
                <a:gd name="T2" fmla="*/ 42 w 42"/>
                <a:gd name="T3" fmla="*/ 35 h 35"/>
                <a:gd name="T4" fmla="*/ 0 w 42"/>
                <a:gd name="T5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5">
                  <a:moveTo>
                    <a:pt x="0" y="0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11" y="17"/>
                    <a:pt x="0" y="0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ïS1idé"/>
            <p:cNvSpPr/>
            <p:nvPr>
              <p:custDataLst>
                <p:tags r:id="rId18"/>
              </p:custDataLst>
            </p:nvPr>
          </p:nvSpPr>
          <p:spPr bwMode="auto">
            <a:xfrm>
              <a:off x="4911309" y="4167049"/>
              <a:ext cx="660638" cy="195305"/>
            </a:xfrm>
            <a:custGeom>
              <a:gdLst>
                <a:gd name="T0" fmla="*/ 0 w 160"/>
                <a:gd name="T1" fmla="*/ 2 h 46"/>
                <a:gd name="T2" fmla="*/ 154 w 160"/>
                <a:gd name="T3" fmla="*/ 11 h 46"/>
                <a:gd name="T4" fmla="*/ 0 w 160"/>
                <a:gd name="T5" fmla="*/ 2 h 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46">
                  <a:moveTo>
                    <a:pt x="0" y="2"/>
                  </a:moveTo>
                  <a:cubicBezTo>
                    <a:pt x="0" y="2"/>
                    <a:pt x="148" y="22"/>
                    <a:pt x="154" y="11"/>
                  </a:cubicBezTo>
                  <a:cubicBezTo>
                    <a:pt x="160" y="0"/>
                    <a:pt x="92" y="46"/>
                    <a:pt x="0" y="2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îṣḻíḓé"/>
            <p:cNvSpPr/>
            <p:nvPr>
              <p:custDataLst>
                <p:tags r:id="rId19"/>
              </p:custDataLst>
            </p:nvPr>
          </p:nvSpPr>
          <p:spPr bwMode="auto">
            <a:xfrm>
              <a:off x="6302308" y="1884312"/>
              <a:ext cx="45321" cy="59130"/>
            </a:xfrm>
            <a:custGeom>
              <a:gdLst>
                <a:gd name="T0" fmla="*/ 9 w 26"/>
                <a:gd name="T1" fmla="*/ 0 h 33"/>
                <a:gd name="T2" fmla="*/ 26 w 26"/>
                <a:gd name="T3" fmla="*/ 33 h 33"/>
                <a:gd name="T4" fmla="*/ 0 w 26"/>
                <a:gd name="T5" fmla="*/ 5 h 33"/>
                <a:gd name="T6" fmla="*/ 9 w 26"/>
                <a:gd name="T7" fmla="*/ 0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3">
                  <a:moveTo>
                    <a:pt x="9" y="0"/>
                  </a:moveTo>
                  <a:lnTo>
                    <a:pt x="26" y="33"/>
                  </a:lnTo>
                  <a:lnTo>
                    <a:pt x="0" y="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iŝļiḓè"/>
            <p:cNvSpPr/>
            <p:nvPr>
              <p:custDataLst>
                <p:tags r:id="rId20"/>
              </p:custDataLst>
            </p:nvPr>
          </p:nvSpPr>
          <p:spPr bwMode="auto">
            <a:xfrm>
              <a:off x="6232584" y="1912981"/>
              <a:ext cx="106330" cy="48379"/>
            </a:xfrm>
            <a:custGeom>
              <a:gdLst>
                <a:gd name="T0" fmla="*/ 21 w 61"/>
                <a:gd name="T1" fmla="*/ 0 h 27"/>
                <a:gd name="T2" fmla="*/ 61 w 61"/>
                <a:gd name="T3" fmla="*/ 27 h 27"/>
                <a:gd name="T4" fmla="*/ 0 w 61"/>
                <a:gd name="T5" fmla="*/ 15 h 27"/>
                <a:gd name="T6" fmla="*/ 21 w 61"/>
                <a:gd name="T7" fmla="*/ 0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27">
                  <a:moveTo>
                    <a:pt x="21" y="0"/>
                  </a:moveTo>
                  <a:lnTo>
                    <a:pt x="61" y="27"/>
                  </a:lnTo>
                  <a:lnTo>
                    <a:pt x="0" y="1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î$ḷïḍè"/>
            <p:cNvSpPr/>
            <p:nvPr>
              <p:custDataLst>
                <p:tags r:id="rId21"/>
              </p:custDataLst>
            </p:nvPr>
          </p:nvSpPr>
          <p:spPr bwMode="auto">
            <a:xfrm>
              <a:off x="5624240" y="2868004"/>
              <a:ext cx="298072" cy="170220"/>
            </a:xfrm>
            <a:custGeom>
              <a:gdLst>
                <a:gd name="T0" fmla="*/ 0 w 72"/>
                <a:gd name="T1" fmla="*/ 14 h 40"/>
                <a:gd name="T2" fmla="*/ 68 w 72"/>
                <a:gd name="T3" fmla="*/ 10 h 40"/>
                <a:gd name="T4" fmla="*/ 0 w 72"/>
                <a:gd name="T5" fmla="*/ 14 h 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40">
                  <a:moveTo>
                    <a:pt x="0" y="14"/>
                  </a:moveTo>
                  <a:cubicBezTo>
                    <a:pt x="0" y="14"/>
                    <a:pt x="64" y="20"/>
                    <a:pt x="68" y="10"/>
                  </a:cubicBezTo>
                  <a:cubicBezTo>
                    <a:pt x="72" y="0"/>
                    <a:pt x="57" y="40"/>
                    <a:pt x="0" y="14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iṩḷïďê"/>
            <p:cNvSpPr/>
            <p:nvPr>
              <p:custDataLst>
                <p:tags r:id="rId22"/>
              </p:custDataLst>
            </p:nvPr>
          </p:nvSpPr>
          <p:spPr bwMode="auto">
            <a:xfrm>
              <a:off x="4742229" y="4052374"/>
              <a:ext cx="102844" cy="740009"/>
            </a:xfrm>
            <a:custGeom>
              <a:gdLst>
                <a:gd name="T0" fmla="*/ 14 w 25"/>
                <a:gd name="T1" fmla="*/ 0 h 174"/>
                <a:gd name="T2" fmla="*/ 22 w 25"/>
                <a:gd name="T3" fmla="*/ 160 h 174"/>
                <a:gd name="T4" fmla="*/ 14 w 25"/>
                <a:gd name="T5" fmla="*/ 0 h 17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74">
                  <a:moveTo>
                    <a:pt x="14" y="0"/>
                  </a:moveTo>
                  <a:cubicBezTo>
                    <a:pt x="14" y="0"/>
                    <a:pt x="20" y="145"/>
                    <a:pt x="22" y="160"/>
                  </a:cubicBezTo>
                  <a:cubicBezTo>
                    <a:pt x="25" y="174"/>
                    <a:pt x="0" y="54"/>
                    <a:pt x="14" y="0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í$1íḓê"/>
            <p:cNvSpPr/>
            <p:nvPr>
              <p:custDataLst>
                <p:tags r:id="rId23"/>
              </p:custDataLst>
            </p:nvPr>
          </p:nvSpPr>
          <p:spPr bwMode="auto">
            <a:xfrm>
              <a:off x="3865446" y="3539923"/>
              <a:ext cx="817517" cy="1876002"/>
            </a:xfrm>
            <a:custGeom>
              <a:gdLst>
                <a:gd name="T0" fmla="*/ 198 w 198"/>
                <a:gd name="T1" fmla="*/ 12 h 442"/>
                <a:gd name="T2" fmla="*/ 0 w 198"/>
                <a:gd name="T3" fmla="*/ 0 h 442"/>
                <a:gd name="T4" fmla="*/ 0 w 198"/>
                <a:gd name="T5" fmla="*/ 431 h 442"/>
                <a:gd name="T6" fmla="*/ 143 w 198"/>
                <a:gd name="T7" fmla="*/ 431 h 442"/>
                <a:gd name="T8" fmla="*/ 198 w 198"/>
                <a:gd name="T9" fmla="*/ 12 h 4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442">
                  <a:moveTo>
                    <a:pt x="198" y="1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76" y="431"/>
                    <a:pt x="147" y="442"/>
                    <a:pt x="143" y="431"/>
                  </a:cubicBezTo>
                  <a:cubicBezTo>
                    <a:pt x="135" y="408"/>
                    <a:pt x="198" y="12"/>
                    <a:pt x="198" y="12"/>
                  </a:cubicBezTo>
                  <a:close/>
                </a:path>
              </a:pathLst>
            </a:custGeom>
            <a:solidFill>
              <a:srgbClr val="0A2B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ïŝlîḑé"/>
            <p:cNvSpPr/>
            <p:nvPr>
              <p:custDataLst>
                <p:tags r:id="rId24"/>
              </p:custDataLst>
            </p:nvPr>
          </p:nvSpPr>
          <p:spPr bwMode="auto">
            <a:xfrm>
              <a:off x="5068189" y="1671090"/>
              <a:ext cx="3587312" cy="4189198"/>
            </a:xfrm>
            <a:custGeom>
              <a:gdLst>
                <a:gd name="T0" fmla="*/ 604 w 869"/>
                <a:gd name="T1" fmla="*/ 939 h 987"/>
                <a:gd name="T2" fmla="*/ 672 w 869"/>
                <a:gd name="T3" fmla="*/ 396 h 987"/>
                <a:gd name="T4" fmla="*/ 798 w 869"/>
                <a:gd name="T5" fmla="*/ 199 h 987"/>
                <a:gd name="T6" fmla="*/ 802 w 869"/>
                <a:gd name="T7" fmla="*/ 202 h 987"/>
                <a:gd name="T8" fmla="*/ 830 w 869"/>
                <a:gd name="T9" fmla="*/ 205 h 987"/>
                <a:gd name="T10" fmla="*/ 865 w 869"/>
                <a:gd name="T11" fmla="*/ 152 h 987"/>
                <a:gd name="T12" fmla="*/ 850 w 869"/>
                <a:gd name="T13" fmla="*/ 127 h 987"/>
                <a:gd name="T14" fmla="*/ 666 w 869"/>
                <a:gd name="T15" fmla="*/ 9 h 987"/>
                <a:gd name="T16" fmla="*/ 638 w 869"/>
                <a:gd name="T17" fmla="*/ 6 h 987"/>
                <a:gd name="T18" fmla="*/ 603 w 869"/>
                <a:gd name="T19" fmla="*/ 59 h 987"/>
                <a:gd name="T20" fmla="*/ 619 w 869"/>
                <a:gd name="T21" fmla="*/ 84 h 987"/>
                <a:gd name="T22" fmla="*/ 626 w 869"/>
                <a:gd name="T23" fmla="*/ 88 h 987"/>
                <a:gd name="T24" fmla="*/ 503 w 869"/>
                <a:gd name="T25" fmla="*/ 279 h 987"/>
                <a:gd name="T26" fmla="*/ 30 w 869"/>
                <a:gd name="T27" fmla="*/ 570 h 987"/>
                <a:gd name="T28" fmla="*/ 13 w 869"/>
                <a:gd name="T29" fmla="*/ 585 h 987"/>
                <a:gd name="T30" fmla="*/ 26 w 869"/>
                <a:gd name="T31" fmla="*/ 645 h 987"/>
                <a:gd name="T32" fmla="*/ 538 w 869"/>
                <a:gd name="T33" fmla="*/ 974 h 987"/>
                <a:gd name="T34" fmla="*/ 598 w 869"/>
                <a:gd name="T35" fmla="*/ 960 h 987"/>
                <a:gd name="T36" fmla="*/ 604 w 869"/>
                <a:gd name="T37" fmla="*/ 939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9" h="984">
                  <a:moveTo>
                    <a:pt x="604" y="939"/>
                  </a:moveTo>
                  <a:cubicBezTo>
                    <a:pt x="672" y="396"/>
                    <a:pt x="672" y="396"/>
                    <a:pt x="672" y="396"/>
                  </a:cubicBezTo>
                  <a:cubicBezTo>
                    <a:pt x="798" y="199"/>
                    <a:pt x="798" y="199"/>
                    <a:pt x="798" y="199"/>
                  </a:cubicBezTo>
                  <a:cubicBezTo>
                    <a:pt x="802" y="202"/>
                    <a:pt x="802" y="202"/>
                    <a:pt x="802" y="202"/>
                  </a:cubicBezTo>
                  <a:cubicBezTo>
                    <a:pt x="814" y="209"/>
                    <a:pt x="827" y="211"/>
                    <a:pt x="830" y="205"/>
                  </a:cubicBezTo>
                  <a:cubicBezTo>
                    <a:pt x="865" y="152"/>
                    <a:pt x="865" y="152"/>
                    <a:pt x="865" y="152"/>
                  </a:cubicBezTo>
                  <a:cubicBezTo>
                    <a:pt x="869" y="146"/>
                    <a:pt x="862" y="135"/>
                    <a:pt x="850" y="127"/>
                  </a:cubicBezTo>
                  <a:cubicBezTo>
                    <a:pt x="666" y="9"/>
                    <a:pt x="666" y="9"/>
                    <a:pt x="666" y="9"/>
                  </a:cubicBezTo>
                  <a:cubicBezTo>
                    <a:pt x="654" y="2"/>
                    <a:pt x="642" y="0"/>
                    <a:pt x="638" y="6"/>
                  </a:cubicBezTo>
                  <a:cubicBezTo>
                    <a:pt x="603" y="59"/>
                    <a:pt x="603" y="59"/>
                    <a:pt x="603" y="59"/>
                  </a:cubicBezTo>
                  <a:cubicBezTo>
                    <a:pt x="600" y="65"/>
                    <a:pt x="607" y="76"/>
                    <a:pt x="619" y="84"/>
                  </a:cubicBezTo>
                  <a:cubicBezTo>
                    <a:pt x="626" y="88"/>
                    <a:pt x="626" y="88"/>
                    <a:pt x="626" y="88"/>
                  </a:cubicBezTo>
                  <a:cubicBezTo>
                    <a:pt x="503" y="279"/>
                    <a:pt x="503" y="279"/>
                    <a:pt x="503" y="279"/>
                  </a:cubicBezTo>
                  <a:cubicBezTo>
                    <a:pt x="30" y="570"/>
                    <a:pt x="30" y="570"/>
                    <a:pt x="30" y="570"/>
                  </a:cubicBezTo>
                  <a:cubicBezTo>
                    <a:pt x="24" y="573"/>
                    <a:pt x="18" y="578"/>
                    <a:pt x="13" y="585"/>
                  </a:cubicBezTo>
                  <a:cubicBezTo>
                    <a:pt x="0" y="605"/>
                    <a:pt x="6" y="632"/>
                    <a:pt x="26" y="645"/>
                  </a:cubicBezTo>
                  <a:cubicBezTo>
                    <a:pt x="538" y="974"/>
                    <a:pt x="538" y="974"/>
                    <a:pt x="538" y="974"/>
                  </a:cubicBezTo>
                  <a:cubicBezTo>
                    <a:pt x="558" y="987"/>
                    <a:pt x="585" y="981"/>
                    <a:pt x="598" y="960"/>
                  </a:cubicBezTo>
                  <a:cubicBezTo>
                    <a:pt x="602" y="954"/>
                    <a:pt x="604" y="946"/>
                    <a:pt x="604" y="939"/>
                  </a:cubicBezTo>
                  <a:close/>
                </a:path>
              </a:pathLst>
            </a:custGeom>
            <a:solidFill>
              <a:srgbClr val="D8EF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ïŝ1îďè"/>
            <p:cNvSpPr/>
            <p:nvPr>
              <p:custDataLst>
                <p:tags r:id="rId25"/>
              </p:custDataLst>
            </p:nvPr>
          </p:nvSpPr>
          <p:spPr bwMode="auto">
            <a:xfrm>
              <a:off x="6317996" y="1973901"/>
              <a:ext cx="2337506" cy="3886387"/>
            </a:xfrm>
            <a:custGeom>
              <a:gdLst>
                <a:gd name="T0" fmla="*/ 301 w 566"/>
                <a:gd name="T1" fmla="*/ 868 h 916"/>
                <a:gd name="T2" fmla="*/ 369 w 566"/>
                <a:gd name="T3" fmla="*/ 325 h 916"/>
                <a:gd name="T4" fmla="*/ 495 w 566"/>
                <a:gd name="T5" fmla="*/ 128 h 916"/>
                <a:gd name="T6" fmla="*/ 499 w 566"/>
                <a:gd name="T7" fmla="*/ 131 h 916"/>
                <a:gd name="T8" fmla="*/ 527 w 566"/>
                <a:gd name="T9" fmla="*/ 134 h 916"/>
                <a:gd name="T10" fmla="*/ 562 w 566"/>
                <a:gd name="T11" fmla="*/ 81 h 916"/>
                <a:gd name="T12" fmla="*/ 547 w 566"/>
                <a:gd name="T13" fmla="*/ 56 h 916"/>
                <a:gd name="T14" fmla="*/ 460 w 566"/>
                <a:gd name="T15" fmla="*/ 0 h 916"/>
                <a:gd name="T16" fmla="*/ 417 w 566"/>
                <a:gd name="T17" fmla="*/ 67 h 916"/>
                <a:gd name="T18" fmla="*/ 395 w 566"/>
                <a:gd name="T19" fmla="*/ 54 h 916"/>
                <a:gd name="T20" fmla="*/ 264 w 566"/>
                <a:gd name="T21" fmla="*/ 259 h 916"/>
                <a:gd name="T22" fmla="*/ 92 w 566"/>
                <a:gd name="T23" fmla="*/ 590 h 916"/>
                <a:gd name="T24" fmla="*/ 0 w 566"/>
                <a:gd name="T25" fmla="*/ 752 h 916"/>
                <a:gd name="T26" fmla="*/ 235 w 566"/>
                <a:gd name="T27" fmla="*/ 903 h 916"/>
                <a:gd name="T28" fmla="*/ 295 w 566"/>
                <a:gd name="T29" fmla="*/ 889 h 916"/>
                <a:gd name="T30" fmla="*/ 301 w 566"/>
                <a:gd name="T31" fmla="*/ 868 h 9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6" h="916">
                  <a:moveTo>
                    <a:pt x="301" y="868"/>
                  </a:moveTo>
                  <a:cubicBezTo>
                    <a:pt x="369" y="325"/>
                    <a:pt x="369" y="325"/>
                    <a:pt x="369" y="325"/>
                  </a:cubicBezTo>
                  <a:cubicBezTo>
                    <a:pt x="495" y="128"/>
                    <a:pt x="495" y="128"/>
                    <a:pt x="495" y="128"/>
                  </a:cubicBezTo>
                  <a:cubicBezTo>
                    <a:pt x="499" y="131"/>
                    <a:pt x="499" y="131"/>
                    <a:pt x="499" y="131"/>
                  </a:cubicBezTo>
                  <a:cubicBezTo>
                    <a:pt x="511" y="138"/>
                    <a:pt x="524" y="140"/>
                    <a:pt x="527" y="134"/>
                  </a:cubicBezTo>
                  <a:cubicBezTo>
                    <a:pt x="562" y="81"/>
                    <a:pt x="562" y="81"/>
                    <a:pt x="562" y="81"/>
                  </a:cubicBezTo>
                  <a:cubicBezTo>
                    <a:pt x="566" y="75"/>
                    <a:pt x="559" y="64"/>
                    <a:pt x="547" y="56"/>
                  </a:cubicBezTo>
                  <a:cubicBezTo>
                    <a:pt x="460" y="0"/>
                    <a:pt x="460" y="0"/>
                    <a:pt x="460" y="0"/>
                  </a:cubicBezTo>
                  <a:cubicBezTo>
                    <a:pt x="417" y="67"/>
                    <a:pt x="417" y="67"/>
                    <a:pt x="417" y="67"/>
                  </a:cubicBezTo>
                  <a:cubicBezTo>
                    <a:pt x="395" y="54"/>
                    <a:pt x="395" y="54"/>
                    <a:pt x="395" y="54"/>
                  </a:cubicBezTo>
                  <a:cubicBezTo>
                    <a:pt x="264" y="259"/>
                    <a:pt x="264" y="259"/>
                    <a:pt x="264" y="259"/>
                  </a:cubicBezTo>
                  <a:cubicBezTo>
                    <a:pt x="92" y="590"/>
                    <a:pt x="92" y="590"/>
                    <a:pt x="92" y="590"/>
                  </a:cubicBezTo>
                  <a:cubicBezTo>
                    <a:pt x="0" y="752"/>
                    <a:pt x="0" y="752"/>
                    <a:pt x="0" y="752"/>
                  </a:cubicBezTo>
                  <a:cubicBezTo>
                    <a:pt x="235" y="903"/>
                    <a:pt x="235" y="903"/>
                    <a:pt x="235" y="903"/>
                  </a:cubicBezTo>
                  <a:cubicBezTo>
                    <a:pt x="255" y="916"/>
                    <a:pt x="282" y="910"/>
                    <a:pt x="295" y="889"/>
                  </a:cubicBezTo>
                  <a:cubicBezTo>
                    <a:pt x="299" y="883"/>
                    <a:pt x="301" y="875"/>
                    <a:pt x="301" y="868"/>
                  </a:cubicBezTo>
                  <a:close/>
                </a:path>
              </a:pathLst>
            </a:custGeom>
            <a:solidFill>
              <a:srgbClr val="85A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iśľiḋè"/>
            <p:cNvSpPr/>
            <p:nvPr>
              <p:custDataLst>
                <p:tags r:id="rId26"/>
              </p:custDataLst>
            </p:nvPr>
          </p:nvSpPr>
          <p:spPr bwMode="auto">
            <a:xfrm>
              <a:off x="6966432" y="2076034"/>
              <a:ext cx="1689070" cy="3784254"/>
            </a:xfrm>
            <a:custGeom>
              <a:gdLst>
                <a:gd name="T0" fmla="*/ 144 w 409"/>
                <a:gd name="T1" fmla="*/ 844 h 892"/>
                <a:gd name="T2" fmla="*/ 212 w 409"/>
                <a:gd name="T3" fmla="*/ 301 h 892"/>
                <a:gd name="T4" fmla="*/ 338 w 409"/>
                <a:gd name="T5" fmla="*/ 104 h 892"/>
                <a:gd name="T6" fmla="*/ 342 w 409"/>
                <a:gd name="T7" fmla="*/ 107 h 892"/>
                <a:gd name="T8" fmla="*/ 370 w 409"/>
                <a:gd name="T9" fmla="*/ 110 h 892"/>
                <a:gd name="T10" fmla="*/ 405 w 409"/>
                <a:gd name="T11" fmla="*/ 57 h 892"/>
                <a:gd name="T12" fmla="*/ 390 w 409"/>
                <a:gd name="T13" fmla="*/ 32 h 892"/>
                <a:gd name="T14" fmla="*/ 339 w 409"/>
                <a:gd name="T15" fmla="*/ 0 h 892"/>
                <a:gd name="T16" fmla="*/ 293 w 409"/>
                <a:gd name="T17" fmla="*/ 73 h 892"/>
                <a:gd name="T18" fmla="*/ 272 w 409"/>
                <a:gd name="T19" fmla="*/ 59 h 892"/>
                <a:gd name="T20" fmla="*/ 144 w 409"/>
                <a:gd name="T21" fmla="*/ 258 h 892"/>
                <a:gd name="T22" fmla="*/ 91 w 409"/>
                <a:gd name="T23" fmla="*/ 484 h 892"/>
                <a:gd name="T24" fmla="*/ 0 w 409"/>
                <a:gd name="T25" fmla="*/ 829 h 892"/>
                <a:gd name="T26" fmla="*/ 78 w 409"/>
                <a:gd name="T27" fmla="*/ 879 h 892"/>
                <a:gd name="T28" fmla="*/ 138 w 409"/>
                <a:gd name="T29" fmla="*/ 865 h 892"/>
                <a:gd name="T30" fmla="*/ 144 w 409"/>
                <a:gd name="T31" fmla="*/ 844 h 8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9" h="892">
                  <a:moveTo>
                    <a:pt x="144" y="844"/>
                  </a:moveTo>
                  <a:cubicBezTo>
                    <a:pt x="212" y="301"/>
                    <a:pt x="212" y="301"/>
                    <a:pt x="212" y="301"/>
                  </a:cubicBezTo>
                  <a:cubicBezTo>
                    <a:pt x="338" y="104"/>
                    <a:pt x="338" y="104"/>
                    <a:pt x="338" y="104"/>
                  </a:cubicBezTo>
                  <a:cubicBezTo>
                    <a:pt x="342" y="107"/>
                    <a:pt x="342" y="107"/>
                    <a:pt x="342" y="107"/>
                  </a:cubicBezTo>
                  <a:cubicBezTo>
                    <a:pt x="354" y="114"/>
                    <a:pt x="367" y="116"/>
                    <a:pt x="370" y="110"/>
                  </a:cubicBezTo>
                  <a:cubicBezTo>
                    <a:pt x="405" y="57"/>
                    <a:pt x="405" y="57"/>
                    <a:pt x="405" y="57"/>
                  </a:cubicBezTo>
                  <a:cubicBezTo>
                    <a:pt x="409" y="51"/>
                    <a:pt x="402" y="40"/>
                    <a:pt x="390" y="32"/>
                  </a:cubicBezTo>
                  <a:cubicBezTo>
                    <a:pt x="339" y="0"/>
                    <a:pt x="339" y="0"/>
                    <a:pt x="339" y="0"/>
                  </a:cubicBezTo>
                  <a:cubicBezTo>
                    <a:pt x="293" y="73"/>
                    <a:pt x="293" y="73"/>
                    <a:pt x="293" y="73"/>
                  </a:cubicBezTo>
                  <a:cubicBezTo>
                    <a:pt x="272" y="59"/>
                    <a:pt x="272" y="59"/>
                    <a:pt x="272" y="59"/>
                  </a:cubicBezTo>
                  <a:cubicBezTo>
                    <a:pt x="144" y="258"/>
                    <a:pt x="144" y="258"/>
                    <a:pt x="144" y="258"/>
                  </a:cubicBezTo>
                  <a:cubicBezTo>
                    <a:pt x="91" y="484"/>
                    <a:pt x="91" y="484"/>
                    <a:pt x="91" y="484"/>
                  </a:cubicBezTo>
                  <a:cubicBezTo>
                    <a:pt x="0" y="829"/>
                    <a:pt x="0" y="829"/>
                    <a:pt x="0" y="829"/>
                  </a:cubicBezTo>
                  <a:cubicBezTo>
                    <a:pt x="78" y="879"/>
                    <a:pt x="78" y="879"/>
                    <a:pt x="78" y="879"/>
                  </a:cubicBezTo>
                  <a:cubicBezTo>
                    <a:pt x="98" y="892"/>
                    <a:pt x="125" y="886"/>
                    <a:pt x="138" y="865"/>
                  </a:cubicBezTo>
                  <a:cubicBezTo>
                    <a:pt x="142" y="859"/>
                    <a:pt x="144" y="851"/>
                    <a:pt x="144" y="844"/>
                  </a:cubicBezTo>
                  <a:close/>
                </a:path>
              </a:pathLst>
            </a:custGeom>
            <a:solidFill>
              <a:srgbClr val="AFD3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iSļîďé"/>
            <p:cNvSpPr/>
            <p:nvPr>
              <p:custDataLst>
                <p:tags r:id="rId27"/>
              </p:custDataLst>
            </p:nvPr>
          </p:nvSpPr>
          <p:spPr bwMode="auto">
            <a:xfrm>
              <a:off x="5204151" y="3586510"/>
              <a:ext cx="2440348" cy="2155520"/>
            </a:xfrm>
            <a:custGeom>
              <a:gdLst>
                <a:gd name="T0" fmla="*/ 591 w 591"/>
                <a:gd name="T1" fmla="*/ 95 h 508"/>
                <a:gd name="T2" fmla="*/ 229 w 591"/>
                <a:gd name="T3" fmla="*/ 0 h 508"/>
                <a:gd name="T4" fmla="*/ 28 w 591"/>
                <a:gd name="T5" fmla="*/ 124 h 508"/>
                <a:gd name="T6" fmla="*/ 12 w 591"/>
                <a:gd name="T7" fmla="*/ 138 h 508"/>
                <a:gd name="T8" fmla="*/ 24 w 591"/>
                <a:gd name="T9" fmla="*/ 194 h 508"/>
                <a:gd name="T10" fmla="*/ 494 w 591"/>
                <a:gd name="T11" fmla="*/ 496 h 508"/>
                <a:gd name="T12" fmla="*/ 550 w 591"/>
                <a:gd name="T13" fmla="*/ 484 h 508"/>
                <a:gd name="T14" fmla="*/ 556 w 591"/>
                <a:gd name="T15" fmla="*/ 464 h 508"/>
                <a:gd name="T16" fmla="*/ 591 w 591"/>
                <a:gd name="T17" fmla="*/ 95 h 5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1" h="508">
                  <a:moveTo>
                    <a:pt x="591" y="95"/>
                  </a:moveTo>
                  <a:cubicBezTo>
                    <a:pt x="229" y="0"/>
                    <a:pt x="229" y="0"/>
                    <a:pt x="229" y="0"/>
                  </a:cubicBezTo>
                  <a:cubicBezTo>
                    <a:pt x="28" y="124"/>
                    <a:pt x="28" y="124"/>
                    <a:pt x="28" y="124"/>
                  </a:cubicBezTo>
                  <a:cubicBezTo>
                    <a:pt x="21" y="128"/>
                    <a:pt x="16" y="132"/>
                    <a:pt x="12" y="138"/>
                  </a:cubicBezTo>
                  <a:cubicBezTo>
                    <a:pt x="0" y="157"/>
                    <a:pt x="5" y="182"/>
                    <a:pt x="24" y="194"/>
                  </a:cubicBezTo>
                  <a:cubicBezTo>
                    <a:pt x="494" y="496"/>
                    <a:pt x="494" y="496"/>
                    <a:pt x="494" y="496"/>
                  </a:cubicBezTo>
                  <a:cubicBezTo>
                    <a:pt x="513" y="508"/>
                    <a:pt x="538" y="502"/>
                    <a:pt x="550" y="484"/>
                  </a:cubicBezTo>
                  <a:cubicBezTo>
                    <a:pt x="554" y="478"/>
                    <a:pt x="556" y="471"/>
                    <a:pt x="556" y="464"/>
                  </a:cubicBezTo>
                  <a:lnTo>
                    <a:pt x="591" y="95"/>
                  </a:lnTo>
                  <a:close/>
                </a:path>
              </a:pathLst>
            </a:custGeom>
            <a:solidFill>
              <a:srgbClr val="880E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ïŝḷïdé"/>
            <p:cNvSpPr/>
            <p:nvPr>
              <p:custDataLst>
                <p:tags r:id="rId28"/>
              </p:custDataLst>
            </p:nvPr>
          </p:nvSpPr>
          <p:spPr bwMode="auto">
            <a:xfrm>
              <a:off x="6525425" y="4240512"/>
              <a:ext cx="1094671" cy="1501518"/>
            </a:xfrm>
            <a:custGeom>
              <a:gdLst>
                <a:gd name="T0" fmla="*/ 236 w 265"/>
                <a:gd name="T1" fmla="*/ 310 h 354"/>
                <a:gd name="T2" fmla="*/ 265 w 265"/>
                <a:gd name="T3" fmla="*/ 75 h 354"/>
                <a:gd name="T4" fmla="*/ 148 w 265"/>
                <a:gd name="T5" fmla="*/ 0 h 354"/>
                <a:gd name="T6" fmla="*/ 0 w 265"/>
                <a:gd name="T7" fmla="*/ 230 h 354"/>
                <a:gd name="T8" fmla="*/ 174 w 265"/>
                <a:gd name="T9" fmla="*/ 342 h 354"/>
                <a:gd name="T10" fmla="*/ 230 w 265"/>
                <a:gd name="T11" fmla="*/ 330 h 354"/>
                <a:gd name="T12" fmla="*/ 236 w 265"/>
                <a:gd name="T13" fmla="*/ 310 h 35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354">
                  <a:moveTo>
                    <a:pt x="236" y="310"/>
                  </a:moveTo>
                  <a:cubicBezTo>
                    <a:pt x="265" y="75"/>
                    <a:pt x="265" y="75"/>
                    <a:pt x="265" y="75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174" y="342"/>
                    <a:pt x="174" y="342"/>
                    <a:pt x="174" y="342"/>
                  </a:cubicBezTo>
                  <a:cubicBezTo>
                    <a:pt x="193" y="354"/>
                    <a:pt x="218" y="348"/>
                    <a:pt x="230" y="330"/>
                  </a:cubicBezTo>
                  <a:cubicBezTo>
                    <a:pt x="234" y="324"/>
                    <a:pt x="236" y="317"/>
                    <a:pt x="236" y="310"/>
                  </a:cubicBezTo>
                  <a:close/>
                </a:path>
              </a:pathLst>
            </a:custGeom>
            <a:solidFill>
              <a:srgbClr val="880E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îṣḻîḋe"/>
            <p:cNvSpPr/>
            <p:nvPr>
              <p:custDataLst>
                <p:tags r:id="rId29"/>
              </p:custDataLst>
            </p:nvPr>
          </p:nvSpPr>
          <p:spPr bwMode="auto">
            <a:xfrm>
              <a:off x="7247071" y="2061699"/>
              <a:ext cx="624032" cy="908437"/>
            </a:xfrm>
            <a:custGeom>
              <a:gdLst>
                <a:gd name="T0" fmla="*/ 57 w 358"/>
                <a:gd name="T1" fmla="*/ 507 h 507"/>
                <a:gd name="T2" fmla="*/ 0 w 358"/>
                <a:gd name="T3" fmla="*/ 469 h 507"/>
                <a:gd name="T4" fmla="*/ 301 w 358"/>
                <a:gd name="T5" fmla="*/ 0 h 507"/>
                <a:gd name="T6" fmla="*/ 358 w 358"/>
                <a:gd name="T7" fmla="*/ 38 h 507"/>
                <a:gd name="T8" fmla="*/ 57 w 358"/>
                <a:gd name="T9" fmla="*/ 507 h 50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8" h="507">
                  <a:moveTo>
                    <a:pt x="57" y="507"/>
                  </a:moveTo>
                  <a:lnTo>
                    <a:pt x="0" y="469"/>
                  </a:lnTo>
                  <a:lnTo>
                    <a:pt x="301" y="0"/>
                  </a:lnTo>
                  <a:lnTo>
                    <a:pt x="358" y="38"/>
                  </a:lnTo>
                  <a:lnTo>
                    <a:pt x="57" y="5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işļidé"/>
            <p:cNvSpPr/>
            <p:nvPr>
              <p:custDataLst>
                <p:tags r:id="rId30"/>
              </p:custDataLst>
            </p:nvPr>
          </p:nvSpPr>
          <p:spPr bwMode="auto">
            <a:xfrm>
              <a:off x="7644499" y="1993612"/>
              <a:ext cx="624032" cy="433612"/>
            </a:xfrm>
            <a:custGeom>
              <a:gdLst>
                <a:gd name="T0" fmla="*/ 343 w 358"/>
                <a:gd name="T1" fmla="*/ 242 h 242"/>
                <a:gd name="T2" fmla="*/ 0 w 358"/>
                <a:gd name="T3" fmla="*/ 22 h 242"/>
                <a:gd name="T4" fmla="*/ 12 w 358"/>
                <a:gd name="T5" fmla="*/ 0 h 242"/>
                <a:gd name="T6" fmla="*/ 358 w 358"/>
                <a:gd name="T7" fmla="*/ 221 h 242"/>
                <a:gd name="T8" fmla="*/ 343 w 358"/>
                <a:gd name="T9" fmla="*/ 242 h 2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8" h="241">
                  <a:moveTo>
                    <a:pt x="343" y="242"/>
                  </a:moveTo>
                  <a:lnTo>
                    <a:pt x="0" y="22"/>
                  </a:lnTo>
                  <a:lnTo>
                    <a:pt x="12" y="0"/>
                  </a:lnTo>
                  <a:lnTo>
                    <a:pt x="358" y="221"/>
                  </a:lnTo>
                  <a:lnTo>
                    <a:pt x="343" y="2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íṩļíḓé"/>
            <p:cNvSpPr/>
            <p:nvPr>
              <p:custDataLst>
                <p:tags r:id="rId31"/>
              </p:custDataLst>
            </p:nvPr>
          </p:nvSpPr>
          <p:spPr bwMode="auto">
            <a:xfrm>
              <a:off x="6115796" y="3056141"/>
              <a:ext cx="1136505" cy="1048196"/>
            </a:xfrm>
            <a:custGeom>
              <a:gdLst>
                <a:gd name="T0" fmla="*/ 595 w 652"/>
                <a:gd name="T1" fmla="*/ 0 h 585"/>
                <a:gd name="T2" fmla="*/ 0 w 652"/>
                <a:gd name="T3" fmla="*/ 443 h 585"/>
                <a:gd name="T4" fmla="*/ 218 w 652"/>
                <a:gd name="T5" fmla="*/ 585 h 585"/>
                <a:gd name="T6" fmla="*/ 652 w 652"/>
                <a:gd name="T7" fmla="*/ 35 h 585"/>
                <a:gd name="T8" fmla="*/ 595 w 652"/>
                <a:gd name="T9" fmla="*/ 0 h 5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585">
                  <a:moveTo>
                    <a:pt x="595" y="0"/>
                  </a:moveTo>
                  <a:lnTo>
                    <a:pt x="0" y="443"/>
                  </a:lnTo>
                  <a:lnTo>
                    <a:pt x="218" y="585"/>
                  </a:lnTo>
                  <a:lnTo>
                    <a:pt x="652" y="35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rgbClr val="FFFFFF">
                <a:alpha val="619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îś1îḋê"/>
            <p:cNvSpPr/>
            <p:nvPr>
              <p:custDataLst>
                <p:tags r:id="rId32"/>
              </p:custDataLst>
            </p:nvPr>
          </p:nvSpPr>
          <p:spPr bwMode="auto">
            <a:xfrm>
              <a:off x="6351115" y="3837360"/>
              <a:ext cx="1082469" cy="1680696"/>
            </a:xfrm>
            <a:custGeom>
              <a:gdLst>
                <a:gd name="T0" fmla="*/ 384 w 621"/>
                <a:gd name="T1" fmla="*/ 0 h 938"/>
                <a:gd name="T2" fmla="*/ 0 w 621"/>
                <a:gd name="T3" fmla="*/ 705 h 938"/>
                <a:gd name="T4" fmla="*/ 363 w 621"/>
                <a:gd name="T5" fmla="*/ 938 h 938"/>
                <a:gd name="T6" fmla="*/ 621 w 621"/>
                <a:gd name="T7" fmla="*/ 66 h 938"/>
                <a:gd name="T8" fmla="*/ 384 w 621"/>
                <a:gd name="T9" fmla="*/ 0 h 93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1" h="938">
                  <a:moveTo>
                    <a:pt x="384" y="0"/>
                  </a:moveTo>
                  <a:lnTo>
                    <a:pt x="0" y="705"/>
                  </a:lnTo>
                  <a:lnTo>
                    <a:pt x="363" y="938"/>
                  </a:lnTo>
                  <a:lnTo>
                    <a:pt x="621" y="66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880E4F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íśḷîḓê"/>
            <p:cNvSpPr/>
            <p:nvPr>
              <p:custDataLst>
                <p:tags r:id="rId33"/>
              </p:custDataLst>
            </p:nvPr>
          </p:nvSpPr>
          <p:spPr bwMode="auto">
            <a:xfrm>
              <a:off x="6277904" y="4821052"/>
              <a:ext cx="449721" cy="335065"/>
            </a:xfrm>
            <a:custGeom>
              <a:gdLst>
                <a:gd name="T0" fmla="*/ 237 w 258"/>
                <a:gd name="T1" fmla="*/ 187 h 187"/>
                <a:gd name="T2" fmla="*/ 0 w 258"/>
                <a:gd name="T3" fmla="*/ 36 h 187"/>
                <a:gd name="T4" fmla="*/ 21 w 258"/>
                <a:gd name="T5" fmla="*/ 0 h 187"/>
                <a:gd name="T6" fmla="*/ 258 w 258"/>
                <a:gd name="T7" fmla="*/ 152 h 187"/>
                <a:gd name="T8" fmla="*/ 237 w 258"/>
                <a:gd name="T9" fmla="*/ 187 h 1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87">
                  <a:moveTo>
                    <a:pt x="237" y="187"/>
                  </a:moveTo>
                  <a:lnTo>
                    <a:pt x="0" y="36"/>
                  </a:lnTo>
                  <a:lnTo>
                    <a:pt x="21" y="0"/>
                  </a:lnTo>
                  <a:lnTo>
                    <a:pt x="258" y="152"/>
                  </a:lnTo>
                  <a:lnTo>
                    <a:pt x="237" y="187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ïSḷîďè"/>
            <p:cNvSpPr/>
            <p:nvPr>
              <p:custDataLst>
                <p:tags r:id="rId34"/>
              </p:custDataLst>
            </p:nvPr>
          </p:nvSpPr>
          <p:spPr bwMode="auto">
            <a:xfrm>
              <a:off x="6359831" y="4684876"/>
              <a:ext cx="331190" cy="250850"/>
            </a:xfrm>
            <a:custGeom>
              <a:gdLst>
                <a:gd name="T0" fmla="*/ 166 w 190"/>
                <a:gd name="T1" fmla="*/ 140 h 140"/>
                <a:gd name="T2" fmla="*/ 0 w 190"/>
                <a:gd name="T3" fmla="*/ 33 h 140"/>
                <a:gd name="T4" fmla="*/ 21 w 190"/>
                <a:gd name="T5" fmla="*/ 0 h 140"/>
                <a:gd name="T6" fmla="*/ 190 w 190"/>
                <a:gd name="T7" fmla="*/ 107 h 140"/>
                <a:gd name="T8" fmla="*/ 166 w 190"/>
                <a:gd name="T9" fmla="*/ 140 h 1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40">
                  <a:moveTo>
                    <a:pt x="166" y="140"/>
                  </a:moveTo>
                  <a:lnTo>
                    <a:pt x="0" y="33"/>
                  </a:lnTo>
                  <a:lnTo>
                    <a:pt x="21" y="0"/>
                  </a:lnTo>
                  <a:lnTo>
                    <a:pt x="190" y="107"/>
                  </a:lnTo>
                  <a:lnTo>
                    <a:pt x="166" y="140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íṡ1íďe"/>
            <p:cNvSpPr/>
            <p:nvPr>
              <p:custDataLst>
                <p:tags r:id="rId35"/>
              </p:custDataLst>
            </p:nvPr>
          </p:nvSpPr>
          <p:spPr bwMode="auto">
            <a:xfrm>
              <a:off x="6446986" y="4550491"/>
              <a:ext cx="325961" cy="249059"/>
            </a:xfrm>
            <a:custGeom>
              <a:gdLst>
                <a:gd name="T0" fmla="*/ 166 w 187"/>
                <a:gd name="T1" fmla="*/ 139 h 139"/>
                <a:gd name="T2" fmla="*/ 0 w 187"/>
                <a:gd name="T3" fmla="*/ 33 h 139"/>
                <a:gd name="T4" fmla="*/ 21 w 187"/>
                <a:gd name="T5" fmla="*/ 0 h 139"/>
                <a:gd name="T6" fmla="*/ 187 w 187"/>
                <a:gd name="T7" fmla="*/ 106 h 139"/>
                <a:gd name="T8" fmla="*/ 166 w 187"/>
                <a:gd name="T9" fmla="*/ 139 h 1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39">
                  <a:moveTo>
                    <a:pt x="166" y="139"/>
                  </a:moveTo>
                  <a:lnTo>
                    <a:pt x="0" y="33"/>
                  </a:lnTo>
                  <a:lnTo>
                    <a:pt x="21" y="0"/>
                  </a:lnTo>
                  <a:lnTo>
                    <a:pt x="187" y="106"/>
                  </a:lnTo>
                  <a:lnTo>
                    <a:pt x="166" y="139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îşḻïḍè"/>
            <p:cNvSpPr/>
            <p:nvPr>
              <p:custDataLst>
                <p:tags r:id="rId36"/>
              </p:custDataLst>
            </p:nvPr>
          </p:nvSpPr>
          <p:spPr bwMode="auto">
            <a:xfrm>
              <a:off x="6534141" y="4414315"/>
              <a:ext cx="325961" cy="249059"/>
            </a:xfrm>
            <a:custGeom>
              <a:gdLst>
                <a:gd name="T0" fmla="*/ 165 w 187"/>
                <a:gd name="T1" fmla="*/ 139 h 139"/>
                <a:gd name="T2" fmla="*/ 0 w 187"/>
                <a:gd name="T3" fmla="*/ 33 h 139"/>
                <a:gd name="T4" fmla="*/ 21 w 187"/>
                <a:gd name="T5" fmla="*/ 0 h 139"/>
                <a:gd name="T6" fmla="*/ 187 w 187"/>
                <a:gd name="T7" fmla="*/ 106 h 139"/>
                <a:gd name="T8" fmla="*/ 165 w 187"/>
                <a:gd name="T9" fmla="*/ 139 h 1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39">
                  <a:moveTo>
                    <a:pt x="165" y="139"/>
                  </a:moveTo>
                  <a:lnTo>
                    <a:pt x="0" y="33"/>
                  </a:lnTo>
                  <a:lnTo>
                    <a:pt x="21" y="0"/>
                  </a:lnTo>
                  <a:lnTo>
                    <a:pt x="187" y="106"/>
                  </a:lnTo>
                  <a:lnTo>
                    <a:pt x="165" y="139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iṣḻiḍê"/>
            <p:cNvSpPr/>
            <p:nvPr>
              <p:custDataLst>
                <p:tags r:id="rId37"/>
              </p:custDataLst>
            </p:nvPr>
          </p:nvSpPr>
          <p:spPr bwMode="auto">
            <a:xfrm>
              <a:off x="6616067" y="4278139"/>
              <a:ext cx="449721" cy="331481"/>
            </a:xfrm>
            <a:custGeom>
              <a:gdLst>
                <a:gd name="T0" fmla="*/ 237 w 258"/>
                <a:gd name="T1" fmla="*/ 185 h 185"/>
                <a:gd name="T2" fmla="*/ 0 w 258"/>
                <a:gd name="T3" fmla="*/ 33 h 185"/>
                <a:gd name="T4" fmla="*/ 21 w 258"/>
                <a:gd name="T5" fmla="*/ 0 h 185"/>
                <a:gd name="T6" fmla="*/ 258 w 258"/>
                <a:gd name="T7" fmla="*/ 152 h 185"/>
                <a:gd name="T8" fmla="*/ 237 w 258"/>
                <a:gd name="T9" fmla="*/ 185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85">
                  <a:moveTo>
                    <a:pt x="237" y="185"/>
                  </a:moveTo>
                  <a:lnTo>
                    <a:pt x="0" y="33"/>
                  </a:lnTo>
                  <a:lnTo>
                    <a:pt x="21" y="0"/>
                  </a:lnTo>
                  <a:lnTo>
                    <a:pt x="258" y="152"/>
                  </a:lnTo>
                  <a:lnTo>
                    <a:pt x="237" y="185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îşliḋê"/>
            <p:cNvSpPr/>
            <p:nvPr>
              <p:custDataLst>
                <p:tags r:id="rId38"/>
              </p:custDataLst>
            </p:nvPr>
          </p:nvSpPr>
          <p:spPr bwMode="auto">
            <a:xfrm>
              <a:off x="6616067" y="4278139"/>
              <a:ext cx="449721" cy="331481"/>
            </a:xfrm>
            <a:custGeom>
              <a:gdLst>
                <a:gd name="T0" fmla="*/ 237 w 258"/>
                <a:gd name="T1" fmla="*/ 185 h 185"/>
                <a:gd name="T2" fmla="*/ 0 w 258"/>
                <a:gd name="T3" fmla="*/ 33 h 185"/>
                <a:gd name="T4" fmla="*/ 21 w 258"/>
                <a:gd name="T5" fmla="*/ 0 h 185"/>
                <a:gd name="T6" fmla="*/ 258 w 258"/>
                <a:gd name="T7" fmla="*/ 152 h 185"/>
                <a:gd name="T8" fmla="*/ 237 w 258"/>
                <a:gd name="T9" fmla="*/ 185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85">
                  <a:moveTo>
                    <a:pt x="237" y="185"/>
                  </a:moveTo>
                  <a:lnTo>
                    <a:pt x="0" y="33"/>
                  </a:lnTo>
                  <a:lnTo>
                    <a:pt x="21" y="0"/>
                  </a:lnTo>
                  <a:lnTo>
                    <a:pt x="258" y="152"/>
                  </a:lnTo>
                  <a:lnTo>
                    <a:pt x="237" y="185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íṣlîḋe"/>
            <p:cNvSpPr/>
            <p:nvPr>
              <p:custDataLst>
                <p:tags r:id="rId39"/>
              </p:custDataLst>
            </p:nvPr>
          </p:nvSpPr>
          <p:spPr bwMode="auto">
            <a:xfrm>
              <a:off x="6703222" y="4141964"/>
              <a:ext cx="325961" cy="250850"/>
            </a:xfrm>
            <a:custGeom>
              <a:gdLst>
                <a:gd name="T0" fmla="*/ 166 w 187"/>
                <a:gd name="T1" fmla="*/ 140 h 140"/>
                <a:gd name="T2" fmla="*/ 0 w 187"/>
                <a:gd name="T3" fmla="*/ 33 h 140"/>
                <a:gd name="T4" fmla="*/ 21 w 187"/>
                <a:gd name="T5" fmla="*/ 0 h 140"/>
                <a:gd name="T6" fmla="*/ 187 w 187"/>
                <a:gd name="T7" fmla="*/ 107 h 140"/>
                <a:gd name="T8" fmla="*/ 166 w 187"/>
                <a:gd name="T9" fmla="*/ 140 h 1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40">
                  <a:moveTo>
                    <a:pt x="166" y="140"/>
                  </a:moveTo>
                  <a:lnTo>
                    <a:pt x="0" y="33"/>
                  </a:lnTo>
                  <a:lnTo>
                    <a:pt x="21" y="0"/>
                  </a:lnTo>
                  <a:lnTo>
                    <a:pt x="187" y="107"/>
                  </a:lnTo>
                  <a:lnTo>
                    <a:pt x="166" y="140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iṧľíďè"/>
            <p:cNvSpPr/>
            <p:nvPr>
              <p:custDataLst>
                <p:tags r:id="rId40"/>
              </p:custDataLst>
            </p:nvPr>
          </p:nvSpPr>
          <p:spPr bwMode="auto">
            <a:xfrm>
              <a:off x="6785149" y="4005788"/>
              <a:ext cx="331190" cy="250850"/>
            </a:xfrm>
            <a:custGeom>
              <a:gdLst>
                <a:gd name="T0" fmla="*/ 168 w 190"/>
                <a:gd name="T1" fmla="*/ 140 h 140"/>
                <a:gd name="T2" fmla="*/ 0 w 190"/>
                <a:gd name="T3" fmla="*/ 33 h 140"/>
                <a:gd name="T4" fmla="*/ 24 w 190"/>
                <a:gd name="T5" fmla="*/ 0 h 140"/>
                <a:gd name="T6" fmla="*/ 190 w 190"/>
                <a:gd name="T7" fmla="*/ 107 h 140"/>
                <a:gd name="T8" fmla="*/ 168 w 190"/>
                <a:gd name="T9" fmla="*/ 140 h 1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40">
                  <a:moveTo>
                    <a:pt x="168" y="140"/>
                  </a:moveTo>
                  <a:lnTo>
                    <a:pt x="0" y="33"/>
                  </a:lnTo>
                  <a:lnTo>
                    <a:pt x="24" y="0"/>
                  </a:lnTo>
                  <a:lnTo>
                    <a:pt x="190" y="107"/>
                  </a:lnTo>
                  <a:lnTo>
                    <a:pt x="168" y="140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îSľïdè"/>
            <p:cNvSpPr/>
            <p:nvPr>
              <p:custDataLst>
                <p:tags r:id="rId41"/>
              </p:custDataLst>
            </p:nvPr>
          </p:nvSpPr>
          <p:spPr bwMode="auto">
            <a:xfrm>
              <a:off x="6872304" y="3869612"/>
              <a:ext cx="325961" cy="250850"/>
            </a:xfrm>
            <a:custGeom>
              <a:gdLst>
                <a:gd name="T0" fmla="*/ 166 w 187"/>
                <a:gd name="T1" fmla="*/ 140 h 140"/>
                <a:gd name="T2" fmla="*/ 0 w 187"/>
                <a:gd name="T3" fmla="*/ 34 h 140"/>
                <a:gd name="T4" fmla="*/ 21 w 187"/>
                <a:gd name="T5" fmla="*/ 0 h 140"/>
                <a:gd name="T6" fmla="*/ 187 w 187"/>
                <a:gd name="T7" fmla="*/ 107 h 140"/>
                <a:gd name="T8" fmla="*/ 166 w 187"/>
                <a:gd name="T9" fmla="*/ 140 h 1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40">
                  <a:moveTo>
                    <a:pt x="166" y="140"/>
                  </a:moveTo>
                  <a:lnTo>
                    <a:pt x="0" y="34"/>
                  </a:lnTo>
                  <a:lnTo>
                    <a:pt x="21" y="0"/>
                  </a:lnTo>
                  <a:lnTo>
                    <a:pt x="187" y="107"/>
                  </a:lnTo>
                  <a:lnTo>
                    <a:pt x="166" y="140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ïṥḻíḑe"/>
            <p:cNvSpPr/>
            <p:nvPr>
              <p:custDataLst>
                <p:tags r:id="rId42"/>
              </p:custDataLst>
            </p:nvPr>
          </p:nvSpPr>
          <p:spPr bwMode="auto">
            <a:xfrm>
              <a:off x="6959459" y="3729853"/>
              <a:ext cx="449721" cy="335065"/>
            </a:xfrm>
            <a:custGeom>
              <a:gdLst>
                <a:gd name="T0" fmla="*/ 234 w 258"/>
                <a:gd name="T1" fmla="*/ 187 h 187"/>
                <a:gd name="T2" fmla="*/ 0 w 258"/>
                <a:gd name="T3" fmla="*/ 36 h 187"/>
                <a:gd name="T4" fmla="*/ 21 w 258"/>
                <a:gd name="T5" fmla="*/ 0 h 187"/>
                <a:gd name="T6" fmla="*/ 258 w 258"/>
                <a:gd name="T7" fmla="*/ 154 h 187"/>
                <a:gd name="T8" fmla="*/ 234 w 258"/>
                <a:gd name="T9" fmla="*/ 187 h 1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87">
                  <a:moveTo>
                    <a:pt x="234" y="187"/>
                  </a:moveTo>
                  <a:lnTo>
                    <a:pt x="0" y="36"/>
                  </a:lnTo>
                  <a:lnTo>
                    <a:pt x="21" y="0"/>
                  </a:lnTo>
                  <a:lnTo>
                    <a:pt x="258" y="154"/>
                  </a:lnTo>
                  <a:lnTo>
                    <a:pt x="234" y="187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išḷïde"/>
            <p:cNvSpPr/>
            <p:nvPr>
              <p:custDataLst>
                <p:tags r:id="rId43"/>
              </p:custDataLst>
            </p:nvPr>
          </p:nvSpPr>
          <p:spPr bwMode="auto">
            <a:xfrm>
              <a:off x="8341742" y="1735594"/>
              <a:ext cx="181283" cy="186346"/>
            </a:xfrm>
            <a:custGeom>
              <a:gdLst>
                <a:gd name="T0" fmla="*/ 38 w 44"/>
                <a:gd name="T1" fmla="*/ 32 h 44"/>
                <a:gd name="T2" fmla="*/ 12 w 44"/>
                <a:gd name="T3" fmla="*/ 38 h 44"/>
                <a:gd name="T4" fmla="*/ 6 w 44"/>
                <a:gd name="T5" fmla="*/ 12 h 44"/>
                <a:gd name="T6" fmla="*/ 32 w 44"/>
                <a:gd name="T7" fmla="*/ 6 h 44"/>
                <a:gd name="T8" fmla="*/ 38 w 44"/>
                <a:gd name="T9" fmla="*/ 32 h 4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38" y="32"/>
                  </a:moveTo>
                  <a:cubicBezTo>
                    <a:pt x="32" y="41"/>
                    <a:pt x="21" y="44"/>
                    <a:pt x="12" y="38"/>
                  </a:cubicBezTo>
                  <a:cubicBezTo>
                    <a:pt x="3" y="32"/>
                    <a:pt x="0" y="21"/>
                    <a:pt x="6" y="12"/>
                  </a:cubicBezTo>
                  <a:cubicBezTo>
                    <a:pt x="12" y="3"/>
                    <a:pt x="23" y="0"/>
                    <a:pt x="32" y="6"/>
                  </a:cubicBezTo>
                  <a:cubicBezTo>
                    <a:pt x="41" y="12"/>
                    <a:pt x="44" y="24"/>
                    <a:pt x="38" y="32"/>
                  </a:cubicBezTo>
                  <a:close/>
                </a:path>
              </a:pathLst>
            </a:custGeom>
            <a:solidFill>
              <a:srgbClr val="D8EF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iṡ1iḋè"/>
            <p:cNvSpPr/>
            <p:nvPr>
              <p:custDataLst>
                <p:tags r:id="rId44"/>
              </p:custDataLst>
            </p:nvPr>
          </p:nvSpPr>
          <p:spPr bwMode="auto">
            <a:xfrm>
              <a:off x="8268531" y="1509829"/>
              <a:ext cx="156880" cy="161261"/>
            </a:xfrm>
            <a:custGeom>
              <a:gdLst>
                <a:gd name="T0" fmla="*/ 33 w 38"/>
                <a:gd name="T1" fmla="*/ 28 h 38"/>
                <a:gd name="T2" fmla="*/ 10 w 38"/>
                <a:gd name="T3" fmla="*/ 33 h 38"/>
                <a:gd name="T4" fmla="*/ 5 w 38"/>
                <a:gd name="T5" fmla="*/ 10 h 38"/>
                <a:gd name="T6" fmla="*/ 28 w 38"/>
                <a:gd name="T7" fmla="*/ 5 h 38"/>
                <a:gd name="T8" fmla="*/ 33 w 38"/>
                <a:gd name="T9" fmla="*/ 28 h 3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8">
                  <a:moveTo>
                    <a:pt x="33" y="28"/>
                  </a:moveTo>
                  <a:cubicBezTo>
                    <a:pt x="28" y="36"/>
                    <a:pt x="18" y="38"/>
                    <a:pt x="10" y="33"/>
                  </a:cubicBezTo>
                  <a:cubicBezTo>
                    <a:pt x="2" y="28"/>
                    <a:pt x="0" y="18"/>
                    <a:pt x="5" y="10"/>
                  </a:cubicBezTo>
                  <a:cubicBezTo>
                    <a:pt x="10" y="3"/>
                    <a:pt x="20" y="0"/>
                    <a:pt x="28" y="5"/>
                  </a:cubicBezTo>
                  <a:cubicBezTo>
                    <a:pt x="36" y="10"/>
                    <a:pt x="38" y="20"/>
                    <a:pt x="33" y="28"/>
                  </a:cubicBezTo>
                  <a:close/>
                </a:path>
              </a:pathLst>
            </a:custGeom>
            <a:solidFill>
              <a:srgbClr val="D8EF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ïsḷïḓé"/>
            <p:cNvSpPr/>
            <p:nvPr>
              <p:custDataLst>
                <p:tags r:id="rId45"/>
              </p:custDataLst>
            </p:nvPr>
          </p:nvSpPr>
          <p:spPr bwMode="auto">
            <a:xfrm>
              <a:off x="7979176" y="1651380"/>
              <a:ext cx="99358" cy="100340"/>
            </a:xfrm>
            <a:custGeom>
              <a:gdLst>
                <a:gd name="T0" fmla="*/ 21 w 24"/>
                <a:gd name="T1" fmla="*/ 18 h 24"/>
                <a:gd name="T2" fmla="*/ 6 w 24"/>
                <a:gd name="T3" fmla="*/ 21 h 24"/>
                <a:gd name="T4" fmla="*/ 3 w 24"/>
                <a:gd name="T5" fmla="*/ 6 h 24"/>
                <a:gd name="T6" fmla="*/ 17 w 24"/>
                <a:gd name="T7" fmla="*/ 3 h 24"/>
                <a:gd name="T8" fmla="*/ 21 w 24"/>
                <a:gd name="T9" fmla="*/ 18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21" y="18"/>
                  </a:moveTo>
                  <a:cubicBezTo>
                    <a:pt x="17" y="23"/>
                    <a:pt x="11" y="24"/>
                    <a:pt x="6" y="21"/>
                  </a:cubicBezTo>
                  <a:cubicBezTo>
                    <a:pt x="1" y="18"/>
                    <a:pt x="0" y="11"/>
                    <a:pt x="3" y="6"/>
                  </a:cubicBezTo>
                  <a:cubicBezTo>
                    <a:pt x="6" y="1"/>
                    <a:pt x="12" y="0"/>
                    <a:pt x="17" y="3"/>
                  </a:cubicBezTo>
                  <a:cubicBezTo>
                    <a:pt x="22" y="6"/>
                    <a:pt x="24" y="13"/>
                    <a:pt x="21" y="18"/>
                  </a:cubicBezTo>
                  <a:close/>
                </a:path>
              </a:pathLst>
            </a:custGeom>
            <a:solidFill>
              <a:srgbClr val="D8EF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ïŝḷîḑè"/>
            <p:cNvSpPr/>
            <p:nvPr>
              <p:custDataLst>
                <p:tags r:id="rId46"/>
              </p:custDataLst>
            </p:nvPr>
          </p:nvSpPr>
          <p:spPr bwMode="auto">
            <a:xfrm>
              <a:off x="7400465" y="4231553"/>
              <a:ext cx="144678" cy="143343"/>
            </a:xfrm>
            <a:custGeom>
              <a:gdLst>
                <a:gd name="T0" fmla="*/ 30 w 35"/>
                <a:gd name="T1" fmla="*/ 25 h 34"/>
                <a:gd name="T2" fmla="*/ 9 w 35"/>
                <a:gd name="T3" fmla="*/ 30 h 34"/>
                <a:gd name="T4" fmla="*/ 5 w 35"/>
                <a:gd name="T5" fmla="*/ 9 h 34"/>
                <a:gd name="T6" fmla="*/ 26 w 35"/>
                <a:gd name="T7" fmla="*/ 4 h 34"/>
                <a:gd name="T8" fmla="*/ 30 w 35"/>
                <a:gd name="T9" fmla="*/ 25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30" y="25"/>
                  </a:moveTo>
                  <a:cubicBezTo>
                    <a:pt x="26" y="32"/>
                    <a:pt x="16" y="34"/>
                    <a:pt x="9" y="30"/>
                  </a:cubicBezTo>
                  <a:cubicBezTo>
                    <a:pt x="2" y="25"/>
                    <a:pt x="0" y="16"/>
                    <a:pt x="5" y="9"/>
                  </a:cubicBezTo>
                  <a:cubicBezTo>
                    <a:pt x="9" y="2"/>
                    <a:pt x="19" y="0"/>
                    <a:pt x="26" y="4"/>
                  </a:cubicBezTo>
                  <a:cubicBezTo>
                    <a:pt x="33" y="9"/>
                    <a:pt x="35" y="18"/>
                    <a:pt x="30" y="25"/>
                  </a:cubicBezTo>
                  <a:close/>
                </a:path>
              </a:pathLst>
            </a:custGeom>
            <a:solidFill>
              <a:srgbClr val="D8EF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íṧḻïḋê"/>
            <p:cNvSpPr/>
            <p:nvPr>
              <p:custDataLst>
                <p:tags r:id="rId47"/>
              </p:custDataLst>
            </p:nvPr>
          </p:nvSpPr>
          <p:spPr bwMode="auto">
            <a:xfrm>
              <a:off x="7231384" y="3552466"/>
              <a:ext cx="139448" cy="143343"/>
            </a:xfrm>
            <a:custGeom>
              <a:gdLst>
                <a:gd name="T0" fmla="*/ 30 w 34"/>
                <a:gd name="T1" fmla="*/ 25 h 34"/>
                <a:gd name="T2" fmla="*/ 9 w 34"/>
                <a:gd name="T3" fmla="*/ 29 h 34"/>
                <a:gd name="T4" fmla="*/ 5 w 34"/>
                <a:gd name="T5" fmla="*/ 9 h 34"/>
                <a:gd name="T6" fmla="*/ 25 w 34"/>
                <a:gd name="T7" fmla="*/ 4 h 34"/>
                <a:gd name="T8" fmla="*/ 30 w 34"/>
                <a:gd name="T9" fmla="*/ 25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0" y="25"/>
                  </a:moveTo>
                  <a:cubicBezTo>
                    <a:pt x="25" y="32"/>
                    <a:pt x="16" y="34"/>
                    <a:pt x="9" y="29"/>
                  </a:cubicBezTo>
                  <a:cubicBezTo>
                    <a:pt x="2" y="25"/>
                    <a:pt x="0" y="16"/>
                    <a:pt x="5" y="9"/>
                  </a:cubicBezTo>
                  <a:cubicBezTo>
                    <a:pt x="9" y="2"/>
                    <a:pt x="18" y="0"/>
                    <a:pt x="25" y="4"/>
                  </a:cubicBezTo>
                  <a:cubicBezTo>
                    <a:pt x="32" y="9"/>
                    <a:pt x="34" y="18"/>
                    <a:pt x="30" y="25"/>
                  </a:cubicBezTo>
                  <a:close/>
                </a:path>
              </a:pathLst>
            </a:custGeom>
            <a:solidFill>
              <a:srgbClr val="AFD3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iş1iḑè"/>
            <p:cNvSpPr/>
            <p:nvPr>
              <p:custDataLst>
                <p:tags r:id="rId48"/>
              </p:custDataLst>
            </p:nvPr>
          </p:nvSpPr>
          <p:spPr bwMode="auto">
            <a:xfrm>
              <a:off x="7569546" y="3229945"/>
              <a:ext cx="99358" cy="102132"/>
            </a:xfrm>
            <a:custGeom>
              <a:gdLst>
                <a:gd name="T0" fmla="*/ 21 w 24"/>
                <a:gd name="T1" fmla="*/ 17 h 24"/>
                <a:gd name="T2" fmla="*/ 7 w 24"/>
                <a:gd name="T3" fmla="*/ 21 h 24"/>
                <a:gd name="T4" fmla="*/ 3 w 24"/>
                <a:gd name="T5" fmla="*/ 6 h 24"/>
                <a:gd name="T6" fmla="*/ 18 w 24"/>
                <a:gd name="T7" fmla="*/ 3 h 24"/>
                <a:gd name="T8" fmla="*/ 21 w 24"/>
                <a:gd name="T9" fmla="*/ 17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21" y="17"/>
                  </a:moveTo>
                  <a:cubicBezTo>
                    <a:pt x="18" y="22"/>
                    <a:pt x="11" y="24"/>
                    <a:pt x="7" y="21"/>
                  </a:cubicBezTo>
                  <a:cubicBezTo>
                    <a:pt x="2" y="18"/>
                    <a:pt x="0" y="11"/>
                    <a:pt x="3" y="6"/>
                  </a:cubicBezTo>
                  <a:cubicBezTo>
                    <a:pt x="6" y="2"/>
                    <a:pt x="13" y="0"/>
                    <a:pt x="18" y="3"/>
                  </a:cubicBezTo>
                  <a:cubicBezTo>
                    <a:pt x="22" y="6"/>
                    <a:pt x="24" y="13"/>
                    <a:pt x="21" y="17"/>
                  </a:cubicBezTo>
                  <a:close/>
                </a:path>
              </a:pathLst>
            </a:custGeom>
            <a:solidFill>
              <a:srgbClr val="85A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íSḷíḋè"/>
            <p:cNvSpPr/>
            <p:nvPr>
              <p:custDataLst>
                <p:tags r:id="rId49"/>
              </p:custDataLst>
            </p:nvPr>
          </p:nvSpPr>
          <p:spPr bwMode="auto">
            <a:xfrm>
              <a:off x="6900194" y="3611595"/>
              <a:ext cx="92385" cy="93173"/>
            </a:xfrm>
            <a:custGeom>
              <a:gdLst>
                <a:gd name="T0" fmla="*/ 19 w 22"/>
                <a:gd name="T1" fmla="*/ 16 h 22"/>
                <a:gd name="T2" fmla="*/ 6 w 22"/>
                <a:gd name="T3" fmla="*/ 19 h 22"/>
                <a:gd name="T4" fmla="*/ 3 w 22"/>
                <a:gd name="T5" fmla="*/ 6 h 22"/>
                <a:gd name="T6" fmla="*/ 16 w 22"/>
                <a:gd name="T7" fmla="*/ 3 h 22"/>
                <a:gd name="T8" fmla="*/ 19 w 22"/>
                <a:gd name="T9" fmla="*/ 16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9" y="16"/>
                  </a:moveTo>
                  <a:cubicBezTo>
                    <a:pt x="16" y="21"/>
                    <a:pt x="10" y="22"/>
                    <a:pt x="6" y="19"/>
                  </a:cubicBezTo>
                  <a:cubicBezTo>
                    <a:pt x="1" y="16"/>
                    <a:pt x="0" y="11"/>
                    <a:pt x="3" y="6"/>
                  </a:cubicBezTo>
                  <a:cubicBezTo>
                    <a:pt x="6" y="2"/>
                    <a:pt x="12" y="0"/>
                    <a:pt x="16" y="3"/>
                  </a:cubicBezTo>
                  <a:cubicBezTo>
                    <a:pt x="21" y="6"/>
                    <a:pt x="22" y="12"/>
                    <a:pt x="19" y="16"/>
                  </a:cubicBezTo>
                  <a:close/>
                </a:path>
              </a:pathLst>
            </a:custGeom>
            <a:solidFill>
              <a:srgbClr val="AFD3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íṡḷiḓê"/>
            <p:cNvSpPr/>
            <p:nvPr>
              <p:custDataLst>
                <p:tags r:id="rId50"/>
              </p:custDataLst>
            </p:nvPr>
          </p:nvSpPr>
          <p:spPr bwMode="auto">
            <a:xfrm>
              <a:off x="6959459" y="4392814"/>
              <a:ext cx="772196" cy="458697"/>
            </a:xfrm>
            <a:custGeom>
              <a:gdLst>
                <a:gd name="T0" fmla="*/ 186 w 187"/>
                <a:gd name="T1" fmla="*/ 38 h 108"/>
                <a:gd name="T2" fmla="*/ 154 w 187"/>
                <a:gd name="T3" fmla="*/ 99 h 108"/>
                <a:gd name="T4" fmla="*/ 33 w 187"/>
                <a:gd name="T5" fmla="*/ 82 h 108"/>
                <a:gd name="T6" fmla="*/ 26 w 187"/>
                <a:gd name="T7" fmla="*/ 35 h 108"/>
                <a:gd name="T8" fmla="*/ 186 w 187"/>
                <a:gd name="T9" fmla="*/ 3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08">
                  <a:moveTo>
                    <a:pt x="186" y="38"/>
                  </a:moveTo>
                  <a:cubicBezTo>
                    <a:pt x="186" y="38"/>
                    <a:pt x="180" y="80"/>
                    <a:pt x="154" y="99"/>
                  </a:cubicBezTo>
                  <a:cubicBezTo>
                    <a:pt x="142" y="108"/>
                    <a:pt x="65" y="96"/>
                    <a:pt x="33" y="82"/>
                  </a:cubicBezTo>
                  <a:cubicBezTo>
                    <a:pt x="0" y="68"/>
                    <a:pt x="5" y="63"/>
                    <a:pt x="26" y="35"/>
                  </a:cubicBezTo>
                  <a:cubicBezTo>
                    <a:pt x="46" y="6"/>
                    <a:pt x="187" y="0"/>
                    <a:pt x="186" y="38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îşḷíḍê"/>
            <p:cNvSpPr/>
            <p:nvPr>
              <p:custDataLst>
                <p:tags r:id="rId51"/>
              </p:custDataLst>
            </p:nvPr>
          </p:nvSpPr>
          <p:spPr bwMode="auto">
            <a:xfrm>
              <a:off x="7016981" y="3853486"/>
              <a:ext cx="956966" cy="483783"/>
            </a:xfrm>
            <a:custGeom>
              <a:gdLst>
                <a:gd name="T0" fmla="*/ 200 w 232"/>
                <a:gd name="T1" fmla="*/ 23 h 114"/>
                <a:gd name="T2" fmla="*/ 223 w 232"/>
                <a:gd name="T3" fmla="*/ 66 h 114"/>
                <a:gd name="T4" fmla="*/ 161 w 232"/>
                <a:gd name="T5" fmla="*/ 113 h 114"/>
                <a:gd name="T6" fmla="*/ 16 w 232"/>
                <a:gd name="T7" fmla="*/ 79 h 114"/>
                <a:gd name="T8" fmla="*/ 39 w 232"/>
                <a:gd name="T9" fmla="*/ 13 h 114"/>
                <a:gd name="T10" fmla="*/ 200 w 232"/>
                <a:gd name="T11" fmla="*/ 23 h 1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1" h="114">
                  <a:moveTo>
                    <a:pt x="200" y="23"/>
                  </a:moveTo>
                  <a:cubicBezTo>
                    <a:pt x="200" y="23"/>
                    <a:pt x="232" y="34"/>
                    <a:pt x="223" y="66"/>
                  </a:cubicBezTo>
                  <a:cubicBezTo>
                    <a:pt x="211" y="112"/>
                    <a:pt x="188" y="110"/>
                    <a:pt x="161" y="113"/>
                  </a:cubicBezTo>
                  <a:cubicBezTo>
                    <a:pt x="153" y="114"/>
                    <a:pt x="33" y="87"/>
                    <a:pt x="16" y="79"/>
                  </a:cubicBezTo>
                  <a:cubicBezTo>
                    <a:pt x="0" y="72"/>
                    <a:pt x="1" y="26"/>
                    <a:pt x="39" y="13"/>
                  </a:cubicBezTo>
                  <a:cubicBezTo>
                    <a:pt x="78" y="0"/>
                    <a:pt x="200" y="23"/>
                    <a:pt x="200" y="23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íṥlíḑè"/>
            <p:cNvSpPr/>
            <p:nvPr>
              <p:custDataLst>
                <p:tags r:id="rId52"/>
              </p:custDataLst>
            </p:nvPr>
          </p:nvSpPr>
          <p:spPr bwMode="auto">
            <a:xfrm>
              <a:off x="7388263" y="3385829"/>
              <a:ext cx="866324" cy="489158"/>
            </a:xfrm>
            <a:custGeom>
              <a:gdLst>
                <a:gd name="T0" fmla="*/ 151 w 210"/>
                <a:gd name="T1" fmla="*/ 8 h 115"/>
                <a:gd name="T2" fmla="*/ 209 w 210"/>
                <a:gd name="T3" fmla="*/ 22 h 115"/>
                <a:gd name="T4" fmla="*/ 190 w 210"/>
                <a:gd name="T5" fmla="*/ 89 h 115"/>
                <a:gd name="T6" fmla="*/ 54 w 210"/>
                <a:gd name="T7" fmla="*/ 104 h 115"/>
                <a:gd name="T8" fmla="*/ 29 w 210"/>
                <a:gd name="T9" fmla="*/ 44 h 115"/>
                <a:gd name="T10" fmla="*/ 151 w 210"/>
                <a:gd name="T11" fmla="*/ 8 h 1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0" h="115">
                  <a:moveTo>
                    <a:pt x="151" y="8"/>
                  </a:moveTo>
                  <a:cubicBezTo>
                    <a:pt x="151" y="8"/>
                    <a:pt x="210" y="6"/>
                    <a:pt x="209" y="22"/>
                  </a:cubicBezTo>
                  <a:cubicBezTo>
                    <a:pt x="209" y="39"/>
                    <a:pt x="198" y="76"/>
                    <a:pt x="190" y="89"/>
                  </a:cubicBezTo>
                  <a:cubicBezTo>
                    <a:pt x="175" y="115"/>
                    <a:pt x="72" y="106"/>
                    <a:pt x="54" y="104"/>
                  </a:cubicBezTo>
                  <a:cubicBezTo>
                    <a:pt x="36" y="102"/>
                    <a:pt x="0" y="89"/>
                    <a:pt x="29" y="44"/>
                  </a:cubicBezTo>
                  <a:cubicBezTo>
                    <a:pt x="58" y="0"/>
                    <a:pt x="151" y="8"/>
                    <a:pt x="151" y="8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islídè"/>
            <p:cNvSpPr/>
            <p:nvPr>
              <p:custDataLst>
                <p:tags r:id="rId53"/>
              </p:custDataLst>
            </p:nvPr>
          </p:nvSpPr>
          <p:spPr bwMode="auto">
            <a:xfrm>
              <a:off x="8007065" y="2945050"/>
              <a:ext cx="524675" cy="480199"/>
            </a:xfrm>
            <a:custGeom>
              <a:gdLst>
                <a:gd name="T0" fmla="*/ 52 w 127"/>
                <a:gd name="T1" fmla="*/ 18 h 113"/>
                <a:gd name="T2" fmla="*/ 38 w 127"/>
                <a:gd name="T3" fmla="*/ 84 h 113"/>
                <a:gd name="T4" fmla="*/ 103 w 127"/>
                <a:gd name="T5" fmla="*/ 96 h 113"/>
                <a:gd name="T6" fmla="*/ 120 w 127"/>
                <a:gd name="T7" fmla="*/ 21 h 113"/>
                <a:gd name="T8" fmla="*/ 52 w 127"/>
                <a:gd name="T9" fmla="*/ 18 h 1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13">
                  <a:moveTo>
                    <a:pt x="52" y="18"/>
                  </a:moveTo>
                  <a:cubicBezTo>
                    <a:pt x="52" y="18"/>
                    <a:pt x="0" y="56"/>
                    <a:pt x="38" y="84"/>
                  </a:cubicBezTo>
                  <a:cubicBezTo>
                    <a:pt x="77" y="113"/>
                    <a:pt x="90" y="101"/>
                    <a:pt x="103" y="96"/>
                  </a:cubicBezTo>
                  <a:cubicBezTo>
                    <a:pt x="122" y="91"/>
                    <a:pt x="127" y="35"/>
                    <a:pt x="120" y="21"/>
                  </a:cubicBezTo>
                  <a:cubicBezTo>
                    <a:pt x="110" y="1"/>
                    <a:pt x="78" y="0"/>
                    <a:pt x="52" y="18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iṧľíḑé"/>
            <p:cNvSpPr/>
            <p:nvPr>
              <p:custDataLst>
                <p:tags r:id="rId54"/>
              </p:custDataLst>
            </p:nvPr>
          </p:nvSpPr>
          <p:spPr bwMode="auto">
            <a:xfrm>
              <a:off x="8308623" y="3059724"/>
              <a:ext cx="322475" cy="318938"/>
            </a:xfrm>
            <a:custGeom>
              <a:gdLst>
                <a:gd name="T0" fmla="*/ 10 w 78"/>
                <a:gd name="T1" fmla="*/ 0 h 75"/>
                <a:gd name="T2" fmla="*/ 22 w 78"/>
                <a:gd name="T3" fmla="*/ 33 h 75"/>
                <a:gd name="T4" fmla="*/ 6 w 78"/>
                <a:gd name="T5" fmla="*/ 67 h 75"/>
                <a:gd name="T6" fmla="*/ 10 w 78"/>
                <a:gd name="T7" fmla="*/ 0 h 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75">
                  <a:moveTo>
                    <a:pt x="10" y="0"/>
                  </a:moveTo>
                  <a:cubicBezTo>
                    <a:pt x="10" y="0"/>
                    <a:pt x="21" y="21"/>
                    <a:pt x="22" y="33"/>
                  </a:cubicBezTo>
                  <a:cubicBezTo>
                    <a:pt x="22" y="45"/>
                    <a:pt x="12" y="59"/>
                    <a:pt x="6" y="67"/>
                  </a:cubicBezTo>
                  <a:cubicBezTo>
                    <a:pt x="0" y="75"/>
                    <a:pt x="78" y="40"/>
                    <a:pt x="10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ïṥľíḋe"/>
            <p:cNvSpPr/>
            <p:nvPr>
              <p:custDataLst>
                <p:tags r:id="rId55"/>
              </p:custDataLst>
            </p:nvPr>
          </p:nvSpPr>
          <p:spPr bwMode="auto">
            <a:xfrm>
              <a:off x="7566060" y="3530965"/>
              <a:ext cx="383483" cy="301020"/>
            </a:xfrm>
            <a:custGeom>
              <a:gdLst>
                <a:gd name="T0" fmla="*/ 19 w 93"/>
                <a:gd name="T1" fmla="*/ 9 h 71"/>
                <a:gd name="T2" fmla="*/ 11 w 93"/>
                <a:gd name="T3" fmla="*/ 59 h 71"/>
                <a:gd name="T4" fmla="*/ 72 w 93"/>
                <a:gd name="T5" fmla="*/ 57 h 71"/>
                <a:gd name="T6" fmla="*/ 81 w 93"/>
                <a:gd name="T7" fmla="*/ 9 h 71"/>
                <a:gd name="T8" fmla="*/ 19 w 93"/>
                <a:gd name="T9" fmla="*/ 9 h 7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71">
                  <a:moveTo>
                    <a:pt x="19" y="9"/>
                  </a:moveTo>
                  <a:cubicBezTo>
                    <a:pt x="19" y="9"/>
                    <a:pt x="0" y="47"/>
                    <a:pt x="11" y="59"/>
                  </a:cubicBezTo>
                  <a:cubicBezTo>
                    <a:pt x="23" y="71"/>
                    <a:pt x="72" y="57"/>
                    <a:pt x="72" y="57"/>
                  </a:cubicBezTo>
                  <a:cubicBezTo>
                    <a:pt x="72" y="57"/>
                    <a:pt x="93" y="17"/>
                    <a:pt x="81" y="9"/>
                  </a:cubicBezTo>
                  <a:cubicBezTo>
                    <a:pt x="68" y="0"/>
                    <a:pt x="19" y="9"/>
                    <a:pt x="19" y="9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îśḻïḋe"/>
            <p:cNvSpPr/>
            <p:nvPr>
              <p:custDataLst>
                <p:tags r:id="rId56"/>
              </p:custDataLst>
            </p:nvPr>
          </p:nvSpPr>
          <p:spPr bwMode="auto">
            <a:xfrm>
              <a:off x="7132026" y="3971744"/>
              <a:ext cx="379997" cy="238308"/>
            </a:xfrm>
            <a:custGeom>
              <a:gdLst>
                <a:gd name="T0" fmla="*/ 22 w 92"/>
                <a:gd name="T1" fmla="*/ 0 h 56"/>
                <a:gd name="T2" fmla="*/ 7 w 92"/>
                <a:gd name="T3" fmla="*/ 45 h 56"/>
                <a:gd name="T4" fmla="*/ 75 w 92"/>
                <a:gd name="T5" fmla="*/ 56 h 56"/>
                <a:gd name="T6" fmla="*/ 87 w 92"/>
                <a:gd name="T7" fmla="*/ 13 h 56"/>
                <a:gd name="T8" fmla="*/ 22 w 92"/>
                <a:gd name="T9" fmla="*/ 0 h 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56">
                  <a:moveTo>
                    <a:pt x="22" y="0"/>
                  </a:moveTo>
                  <a:cubicBezTo>
                    <a:pt x="22" y="0"/>
                    <a:pt x="0" y="26"/>
                    <a:pt x="7" y="45"/>
                  </a:cubicBezTo>
                  <a:cubicBezTo>
                    <a:pt x="10" y="53"/>
                    <a:pt x="75" y="56"/>
                    <a:pt x="75" y="56"/>
                  </a:cubicBezTo>
                  <a:cubicBezTo>
                    <a:pt x="75" y="56"/>
                    <a:pt x="92" y="21"/>
                    <a:pt x="87" y="13"/>
                  </a:cubicBezTo>
                  <a:cubicBezTo>
                    <a:pt x="83" y="5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ïŝļiḓe"/>
            <p:cNvSpPr/>
            <p:nvPr>
              <p:custDataLst>
                <p:tags r:id="rId57"/>
              </p:custDataLst>
            </p:nvPr>
          </p:nvSpPr>
          <p:spPr bwMode="auto">
            <a:xfrm>
              <a:off x="7098908" y="4557658"/>
              <a:ext cx="437520" cy="173804"/>
            </a:xfrm>
            <a:custGeom>
              <a:gdLst>
                <a:gd name="T0" fmla="*/ 17 w 106"/>
                <a:gd name="T1" fmla="*/ 0 h 41"/>
                <a:gd name="T2" fmla="*/ 10 w 106"/>
                <a:gd name="T3" fmla="*/ 35 h 41"/>
                <a:gd name="T4" fmla="*/ 70 w 106"/>
                <a:gd name="T5" fmla="*/ 36 h 41"/>
                <a:gd name="T6" fmla="*/ 17 w 106"/>
                <a:gd name="T7" fmla="*/ 0 h 4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41">
                  <a:moveTo>
                    <a:pt x="17" y="0"/>
                  </a:moveTo>
                  <a:cubicBezTo>
                    <a:pt x="17" y="0"/>
                    <a:pt x="0" y="29"/>
                    <a:pt x="10" y="35"/>
                  </a:cubicBezTo>
                  <a:cubicBezTo>
                    <a:pt x="20" y="41"/>
                    <a:pt x="70" y="36"/>
                    <a:pt x="70" y="36"/>
                  </a:cubicBezTo>
                  <a:cubicBezTo>
                    <a:pt x="70" y="36"/>
                    <a:pt x="106" y="3"/>
                    <a:pt x="17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iSľíḋe"/>
            <p:cNvSpPr/>
            <p:nvPr>
              <p:custDataLst>
                <p:tags r:id="rId58"/>
              </p:custDataLst>
            </p:nvPr>
          </p:nvSpPr>
          <p:spPr bwMode="auto">
            <a:xfrm>
              <a:off x="7825782" y="3561425"/>
              <a:ext cx="202200" cy="232932"/>
            </a:xfrm>
            <a:custGeom>
              <a:gdLst>
                <a:gd name="T0" fmla="*/ 15 w 49"/>
                <a:gd name="T1" fmla="*/ 0 h 55"/>
                <a:gd name="T2" fmla="*/ 14 w 49"/>
                <a:gd name="T3" fmla="*/ 42 h 55"/>
                <a:gd name="T4" fmla="*/ 15 w 49"/>
                <a:gd name="T5" fmla="*/ 0 h 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55">
                  <a:moveTo>
                    <a:pt x="15" y="0"/>
                  </a:moveTo>
                  <a:cubicBezTo>
                    <a:pt x="15" y="0"/>
                    <a:pt x="28" y="28"/>
                    <a:pt x="14" y="42"/>
                  </a:cubicBezTo>
                  <a:cubicBezTo>
                    <a:pt x="0" y="55"/>
                    <a:pt x="49" y="30"/>
                    <a:pt x="15" y="0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íşlíďê"/>
            <p:cNvSpPr/>
            <p:nvPr>
              <p:custDataLst>
                <p:tags r:id="rId59"/>
              </p:custDataLst>
            </p:nvPr>
          </p:nvSpPr>
          <p:spPr bwMode="auto">
            <a:xfrm>
              <a:off x="7379547" y="4027289"/>
              <a:ext cx="228347" cy="213223"/>
            </a:xfrm>
            <a:custGeom>
              <a:gdLst>
                <a:gd name="T0" fmla="*/ 27 w 55"/>
                <a:gd name="T1" fmla="*/ 0 h 50"/>
                <a:gd name="T2" fmla="*/ 15 w 55"/>
                <a:gd name="T3" fmla="*/ 43 h 50"/>
                <a:gd name="T4" fmla="*/ 27 w 55"/>
                <a:gd name="T5" fmla="*/ 0 h 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50">
                  <a:moveTo>
                    <a:pt x="27" y="0"/>
                  </a:moveTo>
                  <a:cubicBezTo>
                    <a:pt x="27" y="0"/>
                    <a:pt x="29" y="44"/>
                    <a:pt x="15" y="43"/>
                  </a:cubicBezTo>
                  <a:cubicBezTo>
                    <a:pt x="0" y="42"/>
                    <a:pt x="55" y="50"/>
                    <a:pt x="27" y="0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íṡľiḑê"/>
            <p:cNvSpPr/>
            <p:nvPr>
              <p:custDataLst>
                <p:tags r:id="rId60"/>
              </p:custDataLst>
            </p:nvPr>
          </p:nvSpPr>
          <p:spPr bwMode="auto">
            <a:xfrm>
              <a:off x="7367346" y="4588119"/>
              <a:ext cx="99358" cy="123634"/>
            </a:xfrm>
            <a:custGeom>
              <a:gdLst>
                <a:gd name="T0" fmla="*/ 0 w 24"/>
                <a:gd name="T1" fmla="*/ 0 h 29"/>
                <a:gd name="T2" fmla="*/ 7 w 24"/>
                <a:gd name="T3" fmla="*/ 27 h 29"/>
                <a:gd name="T4" fmla="*/ 0 w 24"/>
                <a:gd name="T5" fmla="*/ 0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0" y="0"/>
                  </a:moveTo>
                  <a:cubicBezTo>
                    <a:pt x="0" y="0"/>
                    <a:pt x="9" y="25"/>
                    <a:pt x="7" y="27"/>
                  </a:cubicBezTo>
                  <a:cubicBezTo>
                    <a:pt x="5" y="29"/>
                    <a:pt x="24" y="11"/>
                    <a:pt x="0" y="0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îSliḓè"/>
            <p:cNvSpPr/>
            <p:nvPr>
              <p:custDataLst>
                <p:tags r:id="rId61"/>
              </p:custDataLst>
            </p:nvPr>
          </p:nvSpPr>
          <p:spPr bwMode="auto">
            <a:xfrm>
              <a:off x="3523798" y="3524746"/>
              <a:ext cx="817517" cy="1876002"/>
            </a:xfrm>
            <a:custGeom>
              <a:gdLst>
                <a:gd name="T0" fmla="*/ 198 w 198"/>
                <a:gd name="T1" fmla="*/ 12 h 442"/>
                <a:gd name="T2" fmla="*/ 0 w 198"/>
                <a:gd name="T3" fmla="*/ 0 h 442"/>
                <a:gd name="T4" fmla="*/ 0 w 198"/>
                <a:gd name="T5" fmla="*/ 431 h 442"/>
                <a:gd name="T6" fmla="*/ 143 w 198"/>
                <a:gd name="T7" fmla="*/ 431 h 442"/>
                <a:gd name="T8" fmla="*/ 198 w 198"/>
                <a:gd name="T9" fmla="*/ 12 h 4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442">
                  <a:moveTo>
                    <a:pt x="198" y="1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76" y="431"/>
                    <a:pt x="147" y="442"/>
                    <a:pt x="143" y="431"/>
                  </a:cubicBezTo>
                  <a:cubicBezTo>
                    <a:pt x="135" y="408"/>
                    <a:pt x="198" y="12"/>
                    <a:pt x="198" y="12"/>
                  </a:cubicBezTo>
                  <a:close/>
                </a:path>
              </a:pathLst>
            </a:custGeom>
            <a:solidFill>
              <a:srgbClr val="0A2B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</p:spTree>
    <p:custDataLst>
      <p:tags r:id="rId62"/>
    </p:custDataLst>
  </p:cSld>
  <p:clrMapOvr>
    <a:masterClrMapping/>
  </p:clrMapOvr>
  <mc:AlternateContent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5" b="7875"/>
          <a:stretch>
            <a:fillRect/>
          </a:stretch>
        </p:blipFill>
        <p:spPr>
          <a:xfrm>
            <a:off x="4057" y="2282"/>
            <a:ext cx="12187943" cy="6855718"/>
          </a:xfrm>
          <a:prstGeom prst="rect">
            <a:avLst/>
          </a:prstGeom>
        </p:spPr>
      </p:pic>
      <p:sp>
        <p:nvSpPr>
          <p:cNvPr id="16" name="矩形: 圆角 15"/>
          <p:cNvSpPr/>
          <p:nvPr>
            <p:custDataLst>
              <p:tags r:id="rId5"/>
            </p:custDataLst>
          </p:nvPr>
        </p:nvSpPr>
        <p:spPr>
          <a:xfrm>
            <a:off x="1054142" y="1052736"/>
            <a:ext cx="8355525" cy="3057798"/>
          </a:xfrm>
          <a:prstGeom prst="roundRect">
            <a:avLst>
              <a:gd name="adj" fmla="val 3124"/>
            </a:avLst>
          </a:prstGeom>
          <a:gradFill flip="none" rotWithShape="1">
            <a:gsLst>
              <a:gs pos="20000">
                <a:schemeClr val="bg1">
                  <a:alpha val="50000"/>
                </a:schemeClr>
              </a:gs>
              <a:gs pos="99000">
                <a:schemeClr val="bg1">
                  <a:alpha val="37000"/>
                </a:schemeClr>
              </a:gs>
            </a:gsLst>
            <a:lin ang="4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  <a:latin typeface="Roboto"/>
              <a:ea typeface="思源黑体 CN Regular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768" y="4221088"/>
            <a:ext cx="3771282" cy="3057797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9">
            <a:duotone>
              <a:prstClr val="black"/>
              <a:srgbClr val="00B0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47483" b="60415"/>
          <a:stretch>
            <a:fillRect/>
          </a:stretch>
        </p:blipFill>
        <p:spPr>
          <a:xfrm>
            <a:off x="1058199" y="1405366"/>
            <a:ext cx="897484" cy="76974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06" t="7882" r="1" b="7882"/>
          <a:stretch>
            <a:fillRect/>
          </a:stretch>
        </p:blipFill>
        <p:spPr>
          <a:xfrm>
            <a:off x="6960096" y="0"/>
            <a:ext cx="5227847" cy="6855718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14"/>
            </p:custDataLst>
          </p:nvPr>
        </p:nvSpPr>
        <p:spPr>
          <a:xfrm>
            <a:off x="1772920" y="1701165"/>
            <a:ext cx="751459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提出问题：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物质能否无限量地溶解在一定量的水中？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79" name="组合 78"/>
          <p:cNvGrpSpPr/>
          <p:nvPr>
            <p:custDataLst>
              <p:tags r:id="rId4"/>
            </p:custDataLst>
          </p:nvPr>
        </p:nvGrpSpPr>
        <p:grpSpPr>
          <a:xfrm>
            <a:off x="316865" y="328930"/>
            <a:ext cx="3732530" cy="713740"/>
            <a:chOff x="876598" y="234922"/>
            <a:chExt cx="3377006" cy="713887"/>
          </a:xfrm>
        </p:grpSpPr>
        <p:sp>
          <p:nvSpPr>
            <p:cNvPr id="81" name="文本框 80"/>
            <p:cNvSpPr txBox="1"/>
            <p:nvPr>
              <p:custDataLst>
                <p:tags r:id="rId5"/>
              </p:custDataLst>
            </p:nvPr>
          </p:nvSpPr>
          <p:spPr>
            <a:xfrm>
              <a:off x="1040335" y="234922"/>
              <a:ext cx="3213269" cy="583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105C6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设计实验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105C6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endParaRPr>
            </a:p>
          </p:txBody>
        </p:sp>
        <p:sp>
          <p:nvSpPr>
            <p:cNvPr id="82" name="矩形 81"/>
            <p:cNvSpPr/>
            <p:nvPr>
              <p:custDataLst>
                <p:tags r:id="rId6"/>
              </p:custDataLst>
            </p:nvPr>
          </p:nvSpPr>
          <p:spPr>
            <a:xfrm>
              <a:off x="876598" y="267711"/>
              <a:ext cx="41359" cy="681098"/>
            </a:xfrm>
            <a:prstGeom prst="rect">
              <a:avLst/>
            </a:prstGeom>
            <a:solidFill>
              <a:srgbClr val="105C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316865" y="1111885"/>
          <a:ext cx="11590655" cy="4138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1400"/>
                <a:gridCol w="3448050"/>
                <a:gridCol w="4561205"/>
              </a:tblGrid>
              <a:tr h="591185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Times New Roman" panose="02020603050405020304" charset="0"/>
                          <a:ea typeface="仿宋" panose="02010609060101010101" charset="-122"/>
                        </a:rPr>
                        <a:t>操作</a:t>
                      </a:r>
                      <a:endParaRPr lang="zh-CN" altLang="en-US" sz="2800" b="1">
                        <a:latin typeface="Times New Roman" panose="02020603050405020304" charset="0"/>
                        <a:ea typeface="仿宋" panose="02010609060101010101" charset="-122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Times New Roman" panose="02020603050405020304" charset="0"/>
                          <a:ea typeface="仿宋" panose="02010609060101010101" charset="-122"/>
                        </a:rPr>
                        <a:t>现象</a:t>
                      </a:r>
                      <a:endParaRPr lang="zh-CN" altLang="en-US" sz="2800" b="1">
                        <a:latin typeface="Times New Roman" panose="02020603050405020304" charset="0"/>
                        <a:ea typeface="仿宋" panose="02010609060101010101" charset="-122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Times New Roman" panose="02020603050405020304" charset="0"/>
                          <a:ea typeface="仿宋" panose="02010609060101010101" charset="-122"/>
                        </a:rPr>
                        <a:t>结论</a:t>
                      </a:r>
                      <a:endParaRPr lang="zh-CN" altLang="en-US" sz="2800" b="1">
                        <a:latin typeface="Times New Roman" panose="02020603050405020304" charset="0"/>
                        <a:ea typeface="仿宋" panose="02010609060101010101" charset="-122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91185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①加入</a:t>
                      </a:r>
                      <a:r>
                        <a:rPr lang="en-US" altLang="zh-CN" sz="2600" b="1">
                          <a:solidFill>
                            <a:srgbClr val="FF0000"/>
                          </a:solidFill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2g</a:t>
                      </a: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硝酸钾，搅拌</a:t>
                      </a:r>
                      <a:endParaRPr lang="zh-CN" altLang="en-US" sz="2600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1185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②再加</a:t>
                      </a:r>
                      <a:r>
                        <a:rPr lang="en-US" altLang="zh-CN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5g</a:t>
                      </a: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硝酸钾，搅拌</a:t>
                      </a:r>
                      <a:endParaRPr lang="zh-CN" altLang="en-US" sz="2600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1185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</a:rPr>
                        <a:t>③</a:t>
                      </a:r>
                      <a:r>
                        <a:rPr lang="zh-CN" sz="2600" b="1">
                          <a:latin typeface="Times New Roman" panose="02020603050405020304" charset="0"/>
                          <a:ea typeface="仿宋" panose="02010609060101010101" charset="-122"/>
                        </a:rPr>
                        <a:t>加热</a:t>
                      </a:r>
                      <a:endParaRPr lang="zh-CN" sz="2600" b="1">
                        <a:latin typeface="Times New Roman" panose="02020603050405020304" charset="0"/>
                        <a:ea typeface="仿宋" panose="02010609060101010101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1185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④再加</a:t>
                      </a:r>
                      <a:r>
                        <a:rPr lang="en-US" altLang="zh-CN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5g</a:t>
                      </a: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硝酸钾，搅拌</a:t>
                      </a:r>
                      <a:endParaRPr lang="zh-CN" altLang="en-US" sz="2600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1185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</a:rPr>
                        <a:t>⑤</a:t>
                      </a:r>
                      <a:r>
                        <a:rPr lang="zh-CN" sz="2600" b="1">
                          <a:latin typeface="Times New Roman" panose="02020603050405020304" charset="0"/>
                          <a:ea typeface="仿宋" panose="02010609060101010101" charset="-122"/>
                        </a:rPr>
                        <a:t>冷却</a:t>
                      </a:r>
                      <a:endParaRPr lang="zh-CN" sz="2600" b="1">
                        <a:latin typeface="Times New Roman" panose="02020603050405020304" charset="0"/>
                        <a:ea typeface="仿宋" panose="02010609060101010101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1185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</a:rPr>
                        <a:t>⑥慢慢加水并搅拌</a:t>
                      </a:r>
                      <a:endParaRPr lang="zh-CN" altLang="en-US" sz="2600" b="1">
                        <a:latin typeface="Times New Roman" panose="02020603050405020304" charset="0"/>
                        <a:ea typeface="仿宋" panose="02010609060101010101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5015865" y="177355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28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全部溶解</a:t>
            </a:r>
            <a:endParaRPr lang="zh-CN" sz="2800" b="1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7392035" y="1773555"/>
            <a:ext cx="435673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20mL</a:t>
            </a:r>
            <a:r>
              <a:rPr lang="zh-CN" altLang="en-US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水能完全溶解</a:t>
            </a:r>
            <a:r>
              <a:rPr lang="en-US" altLang="zh-CN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2g KNO</a:t>
            </a:r>
            <a:r>
              <a:rPr lang="en-US" altLang="zh-CN" sz="2600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endParaRPr lang="zh-CN" altLang="en-US" sz="2600" b="1" baseline="-25000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3858895" y="2349500"/>
            <a:ext cx="35331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烧杯底部有未溶解固体</a:t>
            </a:r>
            <a:endParaRPr lang="zh-CN" altLang="en-US" sz="2600" b="1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7392035" y="2349500"/>
            <a:ext cx="475043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20mL</a:t>
            </a:r>
            <a:r>
              <a:rPr lang="zh-CN" altLang="en-US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水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不能</a:t>
            </a:r>
            <a:r>
              <a:rPr lang="zh-CN" altLang="en-US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完全溶解</a:t>
            </a:r>
            <a:r>
              <a:rPr lang="en-US" altLang="zh-CN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7g </a:t>
            </a:r>
            <a:r>
              <a:rPr lang="en-US" altLang="zh-CN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KNO</a:t>
            </a:r>
            <a:r>
              <a:rPr lang="en-US" altLang="zh-CN" sz="2600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3</a:t>
            </a:r>
            <a:endParaRPr lang="zh-CN" altLang="en-US" sz="2600" b="1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73" name="矩形: 圆角 172"/>
          <p:cNvSpPr/>
          <p:nvPr>
            <p:custDataLst>
              <p:tags r:id="rId12"/>
            </p:custDataLst>
          </p:nvPr>
        </p:nvSpPr>
        <p:spPr>
          <a:xfrm>
            <a:off x="316865" y="5517515"/>
            <a:ext cx="1360170" cy="47688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87000">
                <a:srgbClr val="0F4788"/>
              </a:gs>
            </a:gsLst>
            <a:lin ang="4200000" scaled="0"/>
          </a:gradFill>
          <a:ln w="12700" cap="flat" cmpd="sng" algn="ctr">
            <a:noFill/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  结</a:t>
            </a:r>
            <a:endParaRPr kumimoji="0" lang="zh-CN" altLang="en-US" sz="2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4"/>
          <p:cNvSpPr txBox="1"/>
          <p:nvPr>
            <p:custDataLst>
              <p:tags r:id="rId13"/>
            </p:custDataLst>
          </p:nvPr>
        </p:nvSpPr>
        <p:spPr>
          <a:xfrm>
            <a:off x="1775460" y="5445125"/>
            <a:ext cx="9662160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物质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_______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无限量地溶解在一定量的水中，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即一定量溶剂所能溶解的物质是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_______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的。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2711450" y="546290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不能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6887845" y="5949315"/>
            <a:ext cx="13798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有限度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7" grpId="0"/>
      <p:bldP spid="1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79" name="组合 78"/>
          <p:cNvGrpSpPr/>
          <p:nvPr>
            <p:custDataLst>
              <p:tags r:id="rId4"/>
            </p:custDataLst>
          </p:nvPr>
        </p:nvGrpSpPr>
        <p:grpSpPr>
          <a:xfrm>
            <a:off x="316865" y="328930"/>
            <a:ext cx="3732530" cy="713740"/>
            <a:chOff x="876598" y="234922"/>
            <a:chExt cx="3377006" cy="713887"/>
          </a:xfrm>
        </p:grpSpPr>
        <p:sp>
          <p:nvSpPr>
            <p:cNvPr id="81" name="文本框 80"/>
            <p:cNvSpPr txBox="1"/>
            <p:nvPr>
              <p:custDataLst>
                <p:tags r:id="rId5"/>
              </p:custDataLst>
            </p:nvPr>
          </p:nvSpPr>
          <p:spPr>
            <a:xfrm>
              <a:off x="1040335" y="234922"/>
              <a:ext cx="3213269" cy="583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105C6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溶液的分类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105C6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endParaRPr>
            </a:p>
          </p:txBody>
        </p:sp>
        <p:sp>
          <p:nvSpPr>
            <p:cNvPr id="82" name="矩形 81"/>
            <p:cNvSpPr/>
            <p:nvPr>
              <p:custDataLst>
                <p:tags r:id="rId6"/>
              </p:custDataLst>
            </p:nvPr>
          </p:nvSpPr>
          <p:spPr>
            <a:xfrm>
              <a:off x="876598" y="267711"/>
              <a:ext cx="41359" cy="681098"/>
            </a:xfrm>
            <a:prstGeom prst="rect">
              <a:avLst/>
            </a:prstGeom>
            <a:solidFill>
              <a:srgbClr val="105C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767080" y="3203893"/>
            <a:ext cx="38138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物质溶解是否达到限度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18" name="组合 17"/>
          <p:cNvGrpSpPr/>
          <p:nvPr>
            <p:custDataLst>
              <p:tags r:id="rId8"/>
            </p:custDataLst>
          </p:nvPr>
        </p:nvGrpSpPr>
        <p:grpSpPr>
          <a:xfrm>
            <a:off x="8816340" y="1844675"/>
            <a:ext cx="2244090" cy="706120"/>
            <a:chOff x="13884" y="2905"/>
            <a:chExt cx="3534" cy="1112"/>
          </a:xfrm>
        </p:grpSpPr>
        <p:sp>
          <p:nvSpPr>
            <p:cNvPr id="17" name="圆角矩形 16"/>
            <p:cNvSpPr/>
            <p:nvPr>
              <p:custDataLst>
                <p:tags r:id="rId9"/>
              </p:custDataLst>
            </p:nvPr>
          </p:nvSpPr>
          <p:spPr>
            <a:xfrm>
              <a:off x="14250" y="2905"/>
              <a:ext cx="2972" cy="1113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</a:pPr>
              <a:endParaRPr lang="zh-CN" altLang="en-US"/>
            </a:p>
          </p:txBody>
        </p:sp>
        <p:sp>
          <p:nvSpPr>
            <p:cNvPr id="7" name="文本框 6"/>
            <p:cNvSpPr txBox="1"/>
            <p:nvPr>
              <p:custDataLst>
                <p:tags r:id="rId10"/>
              </p:custDataLst>
            </p:nvPr>
          </p:nvSpPr>
          <p:spPr>
            <a:xfrm>
              <a:off x="13884" y="3018"/>
              <a:ext cx="3535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>
                  <a:latin typeface="黑体" panose="02010609060101010101" charset="-122"/>
                  <a:ea typeface="黑体" panose="02010609060101010101" charset="-122"/>
                </a:rPr>
                <a:t>饱和溶液</a:t>
              </a:r>
              <a:endParaRPr lang="zh-CN" altLang="en-US" sz="32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11"/>
            </p:custDataLst>
          </p:nvPr>
        </p:nvGrpSpPr>
        <p:grpSpPr>
          <a:xfrm>
            <a:off x="8545195" y="4364990"/>
            <a:ext cx="2786380" cy="731520"/>
            <a:chOff x="13457" y="6874"/>
            <a:chExt cx="4388" cy="1021"/>
          </a:xfrm>
        </p:grpSpPr>
        <p:sp>
          <p:nvSpPr>
            <p:cNvPr id="19" name="圆角矩形 18"/>
            <p:cNvSpPr/>
            <p:nvPr>
              <p:custDataLst>
                <p:tags r:id="rId12"/>
              </p:custDataLst>
            </p:nvPr>
          </p:nvSpPr>
          <p:spPr>
            <a:xfrm>
              <a:off x="13683" y="6874"/>
              <a:ext cx="4083" cy="1021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</a:pPr>
              <a:endParaRPr lang="zh-CN" altLang="en-US"/>
            </a:p>
          </p:txBody>
        </p:sp>
        <p:sp>
          <p:nvSpPr>
            <p:cNvPr id="8" name="文本框 7"/>
            <p:cNvSpPr txBox="1"/>
            <p:nvPr>
              <p:custDataLst>
                <p:tags r:id="rId13"/>
              </p:custDataLst>
            </p:nvPr>
          </p:nvSpPr>
          <p:spPr>
            <a:xfrm>
              <a:off x="13457" y="6987"/>
              <a:ext cx="4388" cy="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>
                  <a:latin typeface="黑体" panose="02010609060101010101" charset="-122"/>
                  <a:ea typeface="黑体" panose="02010609060101010101" charset="-122"/>
                </a:rPr>
                <a:t>不饱和溶液</a:t>
              </a:r>
              <a:endParaRPr lang="zh-CN" altLang="en-US" sz="32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14"/>
            </p:custDataLst>
          </p:nvPr>
        </p:nvGrpSpPr>
        <p:grpSpPr>
          <a:xfrm>
            <a:off x="4677002" y="2204720"/>
            <a:ext cx="3704363" cy="2520315"/>
            <a:chOff x="7555" y="3472"/>
            <a:chExt cx="3297" cy="3969"/>
          </a:xfrm>
        </p:grpSpPr>
        <p:sp>
          <p:nvSpPr>
            <p:cNvPr id="3" name="左大括号 2"/>
            <p:cNvSpPr/>
            <p:nvPr>
              <p:custDataLst>
                <p:tags r:id="rId15"/>
              </p:custDataLst>
            </p:nvPr>
          </p:nvSpPr>
          <p:spPr>
            <a:xfrm>
              <a:off x="8012" y="3472"/>
              <a:ext cx="340" cy="3969"/>
            </a:xfrm>
            <a:prstGeom prst="leftBrac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>
              <a:endCxn id="3" idx="1"/>
            </p:cNvCxnSpPr>
            <p:nvPr>
              <p:custDataLst>
                <p:tags r:id="rId16"/>
              </p:custDataLst>
            </p:nvPr>
          </p:nvCxnSpPr>
          <p:spPr>
            <a:xfrm>
              <a:off x="7555" y="5457"/>
              <a:ext cx="457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>
              <a:stCxn id="3" idx="0"/>
            </p:cNvCxnSpPr>
            <p:nvPr>
              <p:custDataLst>
                <p:tags r:id="rId17"/>
              </p:custDataLst>
            </p:nvPr>
          </p:nvCxnSpPr>
          <p:spPr>
            <a:xfrm>
              <a:off x="8352" y="3472"/>
              <a:ext cx="25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>
              <p:custDataLst>
                <p:tags r:id="rId18"/>
              </p:custDataLst>
            </p:nvPr>
          </p:nvCxnSpPr>
          <p:spPr>
            <a:xfrm>
              <a:off x="8352" y="7441"/>
              <a:ext cx="25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>
            <p:custDataLst>
              <p:tags r:id="rId19"/>
            </p:custDataLst>
          </p:nvPr>
        </p:nvSpPr>
        <p:spPr>
          <a:xfrm>
            <a:off x="6025515" y="1557020"/>
            <a:ext cx="173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达到限度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0"/>
            </p:custDataLst>
          </p:nvPr>
        </p:nvSpPr>
        <p:spPr>
          <a:xfrm>
            <a:off x="5448935" y="2348865"/>
            <a:ext cx="32169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（不能继续溶解）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21"/>
            </p:custDataLst>
          </p:nvPr>
        </p:nvSpPr>
        <p:spPr>
          <a:xfrm>
            <a:off x="5880100" y="4130675"/>
            <a:ext cx="2205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未达到限度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2"/>
            </p:custDataLst>
          </p:nvPr>
        </p:nvSpPr>
        <p:spPr>
          <a:xfrm>
            <a:off x="5448300" y="4869180"/>
            <a:ext cx="32169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（还能继续溶解）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79" name="组合 78"/>
          <p:cNvGrpSpPr/>
          <p:nvPr>
            <p:custDataLst>
              <p:tags r:id="rId4"/>
            </p:custDataLst>
          </p:nvPr>
        </p:nvGrpSpPr>
        <p:grpSpPr>
          <a:xfrm>
            <a:off x="316865" y="328930"/>
            <a:ext cx="8833485" cy="713740"/>
            <a:chOff x="876598" y="234922"/>
            <a:chExt cx="7992094" cy="713887"/>
          </a:xfrm>
        </p:grpSpPr>
        <p:sp>
          <p:nvSpPr>
            <p:cNvPr id="81" name="文本框 80"/>
            <p:cNvSpPr txBox="1"/>
            <p:nvPr>
              <p:custDataLst>
                <p:tags r:id="rId5"/>
              </p:custDataLst>
            </p:nvPr>
          </p:nvSpPr>
          <p:spPr>
            <a:xfrm>
              <a:off x="1040335" y="234922"/>
              <a:ext cx="7828357" cy="583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105C6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判断：</a:t>
              </a:r>
              <a:r>
                <a:rPr kumimoji="0" lang="zh-CN" altLang="en-US" sz="3200" i="0" u="none" strike="noStrike" kern="0" cap="none" spc="0" normalizeH="0" baseline="0" noProof="0">
                  <a:ln>
                    <a:noFill/>
                  </a:ln>
                  <a:solidFill>
                    <a:srgbClr val="105C6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下列溶液是饱和溶液还是不饱和溶液？</a:t>
              </a:r>
              <a:endParaRPr kumimoji="0" lang="zh-CN" altLang="en-US" sz="3200" i="0" u="none" strike="noStrike" kern="0" cap="none" spc="0" normalizeH="0" baseline="0" noProof="0">
                <a:ln>
                  <a:noFill/>
                </a:ln>
                <a:solidFill>
                  <a:srgbClr val="105C6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endParaRPr>
            </a:p>
          </p:txBody>
        </p:sp>
        <p:sp>
          <p:nvSpPr>
            <p:cNvPr id="82" name="矩形 81"/>
            <p:cNvSpPr/>
            <p:nvPr>
              <p:custDataLst>
                <p:tags r:id="rId6"/>
              </p:custDataLst>
            </p:nvPr>
          </p:nvSpPr>
          <p:spPr>
            <a:xfrm>
              <a:off x="876598" y="267711"/>
              <a:ext cx="41359" cy="681098"/>
            </a:xfrm>
            <a:prstGeom prst="rect">
              <a:avLst/>
            </a:prstGeom>
            <a:solidFill>
              <a:srgbClr val="105C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316865" y="1111885"/>
          <a:ext cx="11590655" cy="17735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1400"/>
                <a:gridCol w="3448050"/>
                <a:gridCol w="4561205"/>
              </a:tblGrid>
              <a:tr h="591185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Times New Roman" panose="02020603050405020304" charset="0"/>
                          <a:ea typeface="仿宋" panose="02010609060101010101" charset="-122"/>
                        </a:rPr>
                        <a:t>操作</a:t>
                      </a:r>
                      <a:endParaRPr lang="zh-CN" altLang="en-US" sz="2800" b="1">
                        <a:latin typeface="Times New Roman" panose="02020603050405020304" charset="0"/>
                        <a:ea typeface="仿宋" panose="02010609060101010101" charset="-122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Times New Roman" panose="02020603050405020304" charset="0"/>
                          <a:ea typeface="仿宋" panose="02010609060101010101" charset="-122"/>
                        </a:rPr>
                        <a:t>现象</a:t>
                      </a:r>
                      <a:endParaRPr lang="zh-CN" altLang="en-US" sz="2800" b="1">
                        <a:latin typeface="Times New Roman" panose="02020603050405020304" charset="0"/>
                        <a:ea typeface="仿宋" panose="02010609060101010101" charset="-122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Times New Roman" panose="02020603050405020304" charset="0"/>
                          <a:ea typeface="仿宋" panose="02010609060101010101" charset="-122"/>
                        </a:rPr>
                        <a:t>结论</a:t>
                      </a:r>
                      <a:endParaRPr lang="zh-CN" altLang="en-US" sz="2800" b="1">
                        <a:latin typeface="Times New Roman" panose="02020603050405020304" charset="0"/>
                        <a:ea typeface="仿宋" panose="02010609060101010101" charset="-122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91185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①加入</a:t>
                      </a:r>
                      <a:r>
                        <a:rPr lang="en-US" altLang="zh-CN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2g</a:t>
                      </a: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硝酸钾，搅拌</a:t>
                      </a:r>
                      <a:endParaRPr lang="zh-CN" altLang="en-US" sz="2600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1185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②再加</a:t>
                      </a:r>
                      <a:r>
                        <a:rPr lang="en-US" altLang="zh-CN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5g</a:t>
                      </a: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硝酸钾，搅拌</a:t>
                      </a:r>
                      <a:endParaRPr lang="zh-CN" altLang="en-US" sz="2600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5015865" y="177355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28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全部溶解</a:t>
            </a:r>
            <a:endParaRPr lang="zh-CN" sz="2800" b="1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7392035" y="1773555"/>
            <a:ext cx="435673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20mL</a:t>
            </a:r>
            <a:r>
              <a:rPr lang="zh-CN" altLang="en-US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水能完全溶解</a:t>
            </a:r>
            <a:r>
              <a:rPr lang="en-US" altLang="zh-CN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2g KNO</a:t>
            </a:r>
            <a:r>
              <a:rPr lang="en-US" altLang="zh-CN" sz="2600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endParaRPr lang="zh-CN" altLang="en-US" sz="2600" b="1" baseline="-25000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3858895" y="2349500"/>
            <a:ext cx="35331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烧杯底部有未溶解固体</a:t>
            </a:r>
            <a:endParaRPr lang="zh-CN" altLang="en-US" sz="2600" b="1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7392035" y="2349500"/>
            <a:ext cx="475043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20mL</a:t>
            </a:r>
            <a:r>
              <a:rPr lang="zh-CN" altLang="en-US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水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不能</a:t>
            </a:r>
            <a:r>
              <a:rPr lang="zh-CN" altLang="en-US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完全溶解</a:t>
            </a:r>
            <a:r>
              <a:rPr lang="en-US" altLang="zh-CN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7g </a:t>
            </a:r>
            <a:r>
              <a:rPr lang="en-US" altLang="zh-CN" sz="26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KNO</a:t>
            </a:r>
            <a:r>
              <a:rPr lang="en-US" altLang="zh-CN" sz="2600" b="1" baseline="-250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3</a:t>
            </a:r>
            <a:endParaRPr lang="zh-CN" altLang="en-US" sz="2600" b="1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3" name="组合 2"/>
          <p:cNvGrpSpPr/>
          <p:nvPr>
            <p:custDataLst>
              <p:tags r:id="rId12"/>
            </p:custDataLst>
          </p:nvPr>
        </p:nvGrpSpPr>
        <p:grpSpPr>
          <a:xfrm>
            <a:off x="2662094" y="3140223"/>
            <a:ext cx="6618673" cy="1676843"/>
            <a:chOff x="4118" y="5059"/>
            <a:chExt cx="10423" cy="2641"/>
          </a:xfrm>
        </p:grpSpPr>
        <p:grpSp>
          <p:nvGrpSpPr>
            <p:cNvPr id="103" name="组合 102"/>
            <p:cNvGrpSpPr/>
            <p:nvPr>
              <p:custDataLst>
                <p:tags r:id="rId13"/>
              </p:custDataLst>
            </p:nvPr>
          </p:nvGrpSpPr>
          <p:grpSpPr>
            <a:xfrm>
              <a:off x="4118" y="5108"/>
              <a:ext cx="2244" cy="2454"/>
              <a:chOff x="1343472" y="1282064"/>
              <a:chExt cx="1424694" cy="1558316"/>
            </a:xfrm>
          </p:grpSpPr>
          <p:grpSp>
            <p:nvGrpSpPr>
              <p:cNvPr id="42" name="xjhhxsy11"/>
              <p:cNvGrpSpPr/>
              <p:nvPr>
                <p:custDataLst>
                  <p:tags r:id="rId14"/>
                </p:custDataLst>
              </p:nvPr>
            </p:nvGrpSpPr>
            <p:grpSpPr>
              <a:xfrm>
                <a:off x="1343472" y="1628800"/>
                <a:ext cx="1256810" cy="1211580"/>
                <a:chOff x="2475" y="2070"/>
                <a:chExt cx="1748" cy="1890"/>
              </a:xfrm>
            </p:grpSpPr>
            <p:sp>
              <p:nvSpPr>
                <p:cNvPr id="44" name="AutoShape 3" descr="横虚线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2700" y="2844"/>
                  <a:ext cx="1440" cy="1116"/>
                </a:xfrm>
                <a:prstGeom prst="flowChartAlternateProcess">
                  <a:avLst/>
                </a:prstGeom>
                <a:pattFill prst="dashHorz">
                  <a:fgClr>
                    <a:srgbClr val="0E4688"/>
                  </a:fgClr>
                  <a:bgClr>
                    <a:srgbClr val="FFFFFF"/>
                  </a:bgClr>
                </a:pattFill>
                <a:ln w="9525" cap="flat" cmpd="sng">
                  <a:solidFill>
                    <a:srgbClr val="0E4688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5" name="Freeform 4"/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2475" y="2070"/>
                  <a:ext cx="1748" cy="969"/>
                </a:xfrm>
                <a:custGeom>
                  <a:cxnLst>
                    <a:cxn ang="0">
                      <a:pos x="225" y="969"/>
                    </a:cxn>
                    <a:cxn ang="0">
                      <a:pos x="225" y="309"/>
                    </a:cxn>
                    <a:cxn ang="0">
                      <a:pos x="225" y="154"/>
                    </a:cxn>
                    <a:cxn ang="0">
                      <a:pos x="0" y="39"/>
                    </a:cxn>
                    <a:cxn ang="0">
                      <a:pos x="285" y="0"/>
                    </a:cxn>
                    <a:cxn ang="0">
                      <a:pos x="1740" y="0"/>
                    </a:cxn>
                    <a:cxn ang="0">
                      <a:pos x="1665" y="103"/>
                    </a:cxn>
                    <a:cxn ang="0">
                      <a:pos x="1665" y="969"/>
                    </a:cxn>
                    <a:cxn ang="0">
                      <a:pos x="225" y="969"/>
                    </a:cxn>
                  </a:cxnLst>
                  <a:rect l="0" t="0" r="0" b="0"/>
                  <a:pathLst>
                    <a:path w="1740" h="969">
                      <a:moveTo>
                        <a:pt x="225" y="969"/>
                      </a:moveTo>
                      <a:lnTo>
                        <a:pt x="225" y="309"/>
                      </a:lnTo>
                      <a:lnTo>
                        <a:pt x="225" y="154"/>
                      </a:lnTo>
                      <a:lnTo>
                        <a:pt x="0" y="39"/>
                      </a:lnTo>
                      <a:lnTo>
                        <a:pt x="285" y="0"/>
                      </a:lnTo>
                      <a:lnTo>
                        <a:pt x="1740" y="0"/>
                      </a:lnTo>
                      <a:lnTo>
                        <a:pt x="1665" y="103"/>
                      </a:lnTo>
                      <a:lnTo>
                        <a:pt x="1665" y="969"/>
                      </a:lnTo>
                      <a:lnTo>
                        <a:pt x="225" y="96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 cmpd="sng">
                  <a:solidFill>
                    <a:srgbClr val="0E4688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43" name="Text Box 40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1397143" y="1282064"/>
                <a:ext cx="1371023" cy="400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20ml</a:t>
                </a: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水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组合 45"/>
            <p:cNvGrpSpPr/>
            <p:nvPr>
              <p:custDataLst>
                <p:tags r:id="rId18"/>
              </p:custDataLst>
            </p:nvPr>
          </p:nvGrpSpPr>
          <p:grpSpPr>
            <a:xfrm>
              <a:off x="8093" y="5142"/>
              <a:ext cx="2602" cy="2557"/>
              <a:chOff x="12679" y="5367"/>
              <a:chExt cx="1577" cy="1537"/>
            </a:xfrm>
          </p:grpSpPr>
          <p:grpSp>
            <p:nvGrpSpPr>
              <p:cNvPr id="47" name="xjhhxsy11"/>
              <p:cNvGrpSpPr/>
              <p:nvPr>
                <p:custDataLst>
                  <p:tags r:id="rId19"/>
                </p:custDataLst>
              </p:nvPr>
            </p:nvGrpSpPr>
            <p:grpSpPr>
              <a:xfrm>
                <a:off x="12679" y="5729"/>
                <a:ext cx="1188" cy="1175"/>
                <a:chOff x="2468" y="2069"/>
                <a:chExt cx="1748" cy="1850"/>
              </a:xfrm>
            </p:grpSpPr>
            <p:sp>
              <p:nvSpPr>
                <p:cNvPr id="49" name="AutoShape 34" descr="横虚线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2688" y="2668"/>
                  <a:ext cx="1440" cy="1251"/>
                </a:xfrm>
                <a:prstGeom prst="flowChartAlternateProcess">
                  <a:avLst/>
                </a:prstGeom>
                <a:pattFill prst="dashHorz">
                  <a:fgClr>
                    <a:srgbClr val="0E4688"/>
                  </a:fgClr>
                  <a:bgClr>
                    <a:srgbClr val="FFFFFF"/>
                  </a:bgClr>
                </a:pattFill>
                <a:ln w="9525" cap="flat" cmpd="sng">
                  <a:solidFill>
                    <a:srgbClr val="0E4688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0" name="Freeform 35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2468" y="2069"/>
                  <a:ext cx="1748" cy="819"/>
                </a:xfrm>
                <a:custGeom>
                  <a:cxnLst>
                    <a:cxn ang="0">
                      <a:pos x="225" y="969"/>
                    </a:cxn>
                    <a:cxn ang="0">
                      <a:pos x="225" y="309"/>
                    </a:cxn>
                    <a:cxn ang="0">
                      <a:pos x="225" y="154"/>
                    </a:cxn>
                    <a:cxn ang="0">
                      <a:pos x="0" y="39"/>
                    </a:cxn>
                    <a:cxn ang="0">
                      <a:pos x="285" y="0"/>
                    </a:cxn>
                    <a:cxn ang="0">
                      <a:pos x="1740" y="0"/>
                    </a:cxn>
                    <a:cxn ang="0">
                      <a:pos x="1665" y="103"/>
                    </a:cxn>
                    <a:cxn ang="0">
                      <a:pos x="1665" y="969"/>
                    </a:cxn>
                    <a:cxn ang="0">
                      <a:pos x="225" y="969"/>
                    </a:cxn>
                  </a:cxnLst>
                  <a:rect l="0" t="0" r="0" b="0"/>
                  <a:pathLst>
                    <a:path w="1740" h="969">
                      <a:moveTo>
                        <a:pt x="225" y="969"/>
                      </a:moveTo>
                      <a:lnTo>
                        <a:pt x="225" y="309"/>
                      </a:lnTo>
                      <a:lnTo>
                        <a:pt x="225" y="154"/>
                      </a:lnTo>
                      <a:lnTo>
                        <a:pt x="0" y="39"/>
                      </a:lnTo>
                      <a:lnTo>
                        <a:pt x="285" y="0"/>
                      </a:lnTo>
                      <a:lnTo>
                        <a:pt x="1740" y="0"/>
                      </a:lnTo>
                      <a:lnTo>
                        <a:pt x="1665" y="103"/>
                      </a:lnTo>
                      <a:lnTo>
                        <a:pt x="1665" y="969"/>
                      </a:lnTo>
                      <a:lnTo>
                        <a:pt x="225" y="96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 cmpd="sng">
                  <a:solidFill>
                    <a:srgbClr val="0E4688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48" name="Text Box 44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12711" y="5367"/>
                <a:ext cx="1545" cy="3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KNO</a:t>
                </a:r>
                <a:r>
                  <a:rPr kumimoji="0" lang="en-US" altLang="zh-CN" sz="2000" b="0" i="0" u="none" strike="noStrike" kern="1200" cap="none" spc="0" normalizeH="0" baseline="-2500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3</a:t>
                </a: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溶液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13" name="组合 112"/>
            <p:cNvGrpSpPr/>
            <p:nvPr>
              <p:custDataLst>
                <p:tags r:id="rId23"/>
              </p:custDataLst>
            </p:nvPr>
          </p:nvGrpSpPr>
          <p:grpSpPr>
            <a:xfrm>
              <a:off x="5898" y="5971"/>
              <a:ext cx="2550" cy="1273"/>
              <a:chOff x="2660417" y="1893915"/>
              <a:chExt cx="1619250" cy="808349"/>
            </a:xfrm>
          </p:grpSpPr>
          <p:grpSp>
            <p:nvGrpSpPr>
              <p:cNvPr id="51" name="组合 50"/>
              <p:cNvGrpSpPr/>
              <p:nvPr>
                <p:custDataLst>
                  <p:tags r:id="rId24"/>
                </p:custDataLst>
              </p:nvPr>
            </p:nvGrpSpPr>
            <p:grpSpPr>
              <a:xfrm>
                <a:off x="2660417" y="1893915"/>
                <a:ext cx="1619250" cy="808349"/>
                <a:chOff x="2980" y="5985"/>
                <a:chExt cx="2550" cy="1273"/>
              </a:xfrm>
            </p:grpSpPr>
            <p:sp>
              <p:nvSpPr>
                <p:cNvPr id="52" name="Text Box 39"/>
                <p:cNvSpPr txBox="1"/>
                <p:nvPr>
                  <p:custDataLst>
                    <p:tags r:id="rId25"/>
                  </p:custDataLst>
                </p:nvPr>
              </p:nvSpPr>
              <p:spPr>
                <a:xfrm>
                  <a:off x="2980" y="5985"/>
                  <a:ext cx="2550" cy="62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E4688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2</a:t>
                  </a:r>
                  <a:r>
                    <a:rPr kumimoji="0" lang="zh-CN" alt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E4688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克硝酸钾</a:t>
                  </a: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endParaRPr>
                </a:p>
              </p:txBody>
            </p:sp>
            <p:sp>
              <p:nvSpPr>
                <p:cNvPr id="55" name="Text Box 43"/>
                <p:cNvSpPr txBox="1"/>
                <p:nvPr>
                  <p:custDataLst>
                    <p:tags r:id="rId26"/>
                  </p:custDataLst>
                </p:nvPr>
              </p:nvSpPr>
              <p:spPr>
                <a:xfrm>
                  <a:off x="3356" y="6630"/>
                  <a:ext cx="2081" cy="62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E4688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搅拌</a:t>
                  </a: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95" name="组合 94"/>
              <p:cNvGrpSpPr/>
              <p:nvPr>
                <p:custDataLst>
                  <p:tags r:id="rId27"/>
                </p:custDataLst>
              </p:nvPr>
            </p:nvGrpSpPr>
            <p:grpSpPr>
              <a:xfrm>
                <a:off x="2765864" y="2236022"/>
                <a:ext cx="1444911" cy="86130"/>
                <a:chOff x="2540605" y="4247021"/>
                <a:chExt cx="1444911" cy="86130"/>
              </a:xfrm>
            </p:grpSpPr>
            <p:cxnSp>
              <p:nvCxnSpPr>
                <p:cNvPr id="91" name="直接连接符 90"/>
                <p:cNvCxnSpPr/>
                <p:nvPr>
                  <p:custDataLst>
                    <p:tags r:id="rId28"/>
                  </p:custDataLst>
                </p:nvPr>
              </p:nvCxnSpPr>
              <p:spPr>
                <a:xfrm>
                  <a:off x="2540605" y="4315734"/>
                  <a:ext cx="1296144" cy="0"/>
                </a:xfrm>
                <a:prstGeom prst="line">
                  <a:avLst/>
                </a:prstGeom>
                <a:ln w="22225">
                  <a:solidFill>
                    <a:srgbClr val="0E468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直角三角形 91"/>
                <p:cNvSpPr/>
                <p:nvPr>
                  <p:custDataLst>
                    <p:tags r:id="rId29"/>
                  </p:custDataLst>
                </p:nvPr>
              </p:nvSpPr>
              <p:spPr>
                <a:xfrm>
                  <a:off x="3740235" y="4247021"/>
                  <a:ext cx="245281" cy="86130"/>
                </a:xfrm>
                <a:prstGeom prst="rtTriangle">
                  <a:avLst/>
                </a:prstGeom>
                <a:solidFill>
                  <a:srgbClr val="0E46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6" name="组合 65"/>
            <p:cNvGrpSpPr/>
            <p:nvPr>
              <p:custDataLst>
                <p:tags r:id="rId30"/>
              </p:custDataLst>
            </p:nvPr>
          </p:nvGrpSpPr>
          <p:grpSpPr>
            <a:xfrm>
              <a:off x="11991" y="5059"/>
              <a:ext cx="2550" cy="2601"/>
              <a:chOff x="10071" y="77"/>
              <a:chExt cx="2550" cy="2601"/>
            </a:xfrm>
          </p:grpSpPr>
          <p:grpSp>
            <p:nvGrpSpPr>
              <p:cNvPr id="73" name="组合 72"/>
              <p:cNvGrpSpPr/>
              <p:nvPr>
                <p:custDataLst>
                  <p:tags r:id="rId31"/>
                </p:custDataLst>
              </p:nvPr>
            </p:nvGrpSpPr>
            <p:grpSpPr>
              <a:xfrm>
                <a:off x="10071" y="77"/>
                <a:ext cx="2550" cy="2601"/>
                <a:chOff x="12640" y="5366"/>
                <a:chExt cx="1545" cy="1563"/>
              </a:xfrm>
            </p:grpSpPr>
            <p:grpSp>
              <p:nvGrpSpPr>
                <p:cNvPr id="74" name="xjhhxsy11"/>
                <p:cNvGrpSpPr/>
                <p:nvPr>
                  <p:custDataLst>
                    <p:tags r:id="rId32"/>
                  </p:custDataLst>
                </p:nvPr>
              </p:nvGrpSpPr>
              <p:grpSpPr>
                <a:xfrm>
                  <a:off x="12687" y="5729"/>
                  <a:ext cx="1181" cy="1200"/>
                  <a:chOff x="2476" y="2070"/>
                  <a:chExt cx="1736" cy="1890"/>
                </a:xfrm>
              </p:grpSpPr>
              <p:sp>
                <p:nvSpPr>
                  <p:cNvPr id="76" name="AutoShape 34" descr="横虚线"/>
                  <p:cNvSpPr/>
                  <p:nvPr>
                    <p:custDataLst>
                      <p:tags r:id="rId33"/>
                    </p:custDataLst>
                  </p:nvPr>
                </p:nvSpPr>
                <p:spPr>
                  <a:xfrm>
                    <a:off x="2700" y="2709"/>
                    <a:ext cx="1440" cy="1251"/>
                  </a:xfrm>
                  <a:prstGeom prst="flowChartAlternateProcess">
                    <a:avLst/>
                  </a:prstGeom>
                  <a:pattFill prst="dashHorz">
                    <a:fgClr>
                      <a:srgbClr val="0E4688"/>
                    </a:fgClr>
                    <a:bgClr>
                      <a:srgbClr val="FFFFFF"/>
                    </a:bgClr>
                  </a:pattFill>
                  <a:ln w="9525" cap="flat" cmpd="sng">
                    <a:solidFill>
                      <a:srgbClr val="0E4688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t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77" name="Freeform 35"/>
                  <p:cNvSpPr/>
                  <p:nvPr>
                    <p:custDataLst>
                      <p:tags r:id="rId34"/>
                    </p:custDataLst>
                  </p:nvPr>
                </p:nvSpPr>
                <p:spPr>
                  <a:xfrm>
                    <a:off x="2476" y="2070"/>
                    <a:ext cx="1736" cy="819"/>
                  </a:xfrm>
                  <a:custGeom>
                    <a:cxnLst>
                      <a:cxn ang="0">
                        <a:pos x="225" y="969"/>
                      </a:cxn>
                      <a:cxn ang="0">
                        <a:pos x="225" y="309"/>
                      </a:cxn>
                      <a:cxn ang="0">
                        <a:pos x="225" y="154"/>
                      </a:cxn>
                      <a:cxn ang="0">
                        <a:pos x="0" y="39"/>
                      </a:cxn>
                      <a:cxn ang="0">
                        <a:pos x="285" y="0"/>
                      </a:cxn>
                      <a:cxn ang="0">
                        <a:pos x="1740" y="0"/>
                      </a:cxn>
                      <a:cxn ang="0">
                        <a:pos x="1665" y="103"/>
                      </a:cxn>
                      <a:cxn ang="0">
                        <a:pos x="1665" y="969"/>
                      </a:cxn>
                      <a:cxn ang="0">
                        <a:pos x="225" y="969"/>
                      </a:cxn>
                    </a:cxnLst>
                    <a:rect l="0" t="0" r="0" b="0"/>
                    <a:pathLst>
                      <a:path w="1740" h="969">
                        <a:moveTo>
                          <a:pt x="225" y="969"/>
                        </a:moveTo>
                        <a:lnTo>
                          <a:pt x="225" y="309"/>
                        </a:lnTo>
                        <a:lnTo>
                          <a:pt x="225" y="154"/>
                        </a:lnTo>
                        <a:lnTo>
                          <a:pt x="0" y="39"/>
                        </a:lnTo>
                        <a:lnTo>
                          <a:pt x="285" y="0"/>
                        </a:lnTo>
                        <a:lnTo>
                          <a:pt x="1740" y="0"/>
                        </a:lnTo>
                        <a:lnTo>
                          <a:pt x="1665" y="103"/>
                        </a:lnTo>
                        <a:lnTo>
                          <a:pt x="1665" y="969"/>
                        </a:lnTo>
                        <a:lnTo>
                          <a:pt x="225" y="96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 cmpd="sng">
                    <a:solidFill>
                      <a:srgbClr val="0E4688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endParaRPr>
                  </a:p>
                </p:txBody>
              </p:sp>
            </p:grpSp>
            <p:sp>
              <p:nvSpPr>
                <p:cNvPr id="75" name="Text Box 44"/>
                <p:cNvSpPr txBox="1"/>
                <p:nvPr>
                  <p:custDataLst>
                    <p:tags r:id="rId35"/>
                  </p:custDataLst>
                </p:nvPr>
              </p:nvSpPr>
              <p:spPr>
                <a:xfrm>
                  <a:off x="12640" y="5366"/>
                  <a:ext cx="1545" cy="3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KNO</a:t>
                  </a:r>
                  <a:r>
                    <a:rPr kumimoji="0" lang="en-US" altLang="zh-CN" sz="2000" b="0" i="0" u="none" strike="noStrike" kern="1200" cap="none" spc="0" normalizeH="0" baseline="-25000" noProof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3</a:t>
                  </a:r>
                  <a:r>
                    <a:rPr kumimoji="0" lang="zh-CN" alt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溶液</a:t>
                  </a: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68" name="Group 75"/>
              <p:cNvGrpSpPr/>
              <p:nvPr>
                <p:custDataLst>
                  <p:tags r:id="rId36"/>
                </p:custDataLst>
              </p:nvPr>
            </p:nvGrpSpPr>
            <p:grpSpPr>
              <a:xfrm>
                <a:off x="10748" y="2476"/>
                <a:ext cx="840" cy="120"/>
                <a:chExt cx="336" cy="48"/>
              </a:xfrm>
              <a:solidFill>
                <a:srgbClr val="C00000"/>
              </a:solidFill>
            </p:grpSpPr>
            <p:sp>
              <p:nvSpPr>
                <p:cNvPr id="69" name="AutoShape 76"/>
                <p:cNvSpPr>
                  <a:spLocks noChangeArrowheads="1"/>
                </p:cNvSpPr>
                <p:nvPr>
                  <p:custDataLst>
                    <p:tags r:id="rId37"/>
                  </p:custDataLst>
                </p:nvPr>
              </p:nvSpPr>
              <p:spPr bwMode="auto">
                <a:xfrm>
                  <a:off x="0" y="0"/>
                  <a:ext cx="48" cy="48"/>
                </a:xfrm>
                <a:prstGeom prst="flowChartConnector">
                  <a:avLst/>
                </a:prstGeom>
                <a:solidFill>
                  <a:srgbClr val="0E4688"/>
                </a:solidFill>
                <a:ln w="9525">
                  <a:noFill/>
                  <a:rou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0" name="AutoShape 77"/>
                <p:cNvSpPr>
                  <a:spLocks noChangeArrowheads="1"/>
                </p:cNvSpPr>
                <p:nvPr>
                  <p:custDataLst>
                    <p:tags r:id="rId38"/>
                  </p:custDataLst>
                </p:nvPr>
              </p:nvSpPr>
              <p:spPr bwMode="auto">
                <a:xfrm>
                  <a:off x="144" y="0"/>
                  <a:ext cx="48" cy="48"/>
                </a:xfrm>
                <a:prstGeom prst="flowChartConnector">
                  <a:avLst/>
                </a:prstGeom>
                <a:solidFill>
                  <a:srgbClr val="0E4688"/>
                </a:solidFill>
                <a:ln w="9525">
                  <a:noFill/>
                  <a:rou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1" name="AutoShape 78"/>
                <p:cNvSpPr>
                  <a:spLocks noChangeArrowheads="1"/>
                </p:cNvSpPr>
                <p:nvPr>
                  <p:custDataLst>
                    <p:tags r:id="rId39"/>
                  </p:custDataLst>
                </p:nvPr>
              </p:nvSpPr>
              <p:spPr bwMode="auto">
                <a:xfrm>
                  <a:off x="288" y="0"/>
                  <a:ext cx="48" cy="48"/>
                </a:xfrm>
                <a:prstGeom prst="flowChartConnector">
                  <a:avLst/>
                </a:prstGeom>
                <a:solidFill>
                  <a:srgbClr val="0E4688"/>
                </a:solidFill>
                <a:ln w="9525">
                  <a:noFill/>
                  <a:rou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122" name="组合 121"/>
            <p:cNvGrpSpPr/>
            <p:nvPr>
              <p:custDataLst>
                <p:tags r:id="rId40"/>
              </p:custDataLst>
            </p:nvPr>
          </p:nvGrpSpPr>
          <p:grpSpPr>
            <a:xfrm>
              <a:off x="9871" y="5981"/>
              <a:ext cx="2550" cy="1273"/>
              <a:chOff x="2660417" y="1893915"/>
              <a:chExt cx="1619250" cy="808349"/>
            </a:xfrm>
          </p:grpSpPr>
          <p:grpSp>
            <p:nvGrpSpPr>
              <p:cNvPr id="123" name="组合 122"/>
              <p:cNvGrpSpPr/>
              <p:nvPr>
                <p:custDataLst>
                  <p:tags r:id="rId41"/>
                </p:custDataLst>
              </p:nvPr>
            </p:nvGrpSpPr>
            <p:grpSpPr>
              <a:xfrm>
                <a:off x="2660417" y="1893915"/>
                <a:ext cx="1619250" cy="808349"/>
                <a:chOff x="2980" y="5985"/>
                <a:chExt cx="2550" cy="1273"/>
              </a:xfrm>
            </p:grpSpPr>
            <p:sp>
              <p:nvSpPr>
                <p:cNvPr id="127" name="Text Box 39"/>
                <p:cNvSpPr txBox="1"/>
                <p:nvPr>
                  <p:custDataLst>
                    <p:tags r:id="rId42"/>
                  </p:custDataLst>
                </p:nvPr>
              </p:nvSpPr>
              <p:spPr>
                <a:xfrm>
                  <a:off x="2980" y="5985"/>
                  <a:ext cx="2550" cy="62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E4688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5</a:t>
                  </a:r>
                  <a:r>
                    <a:rPr kumimoji="0" lang="zh-CN" alt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E4688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克</a:t>
                  </a:r>
                  <a:r>
                    <a:rPr kumimoji="0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E4688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KNO</a:t>
                  </a:r>
                  <a:r>
                    <a:rPr kumimoji="0" lang="en-US" altLang="zh-CN" sz="2000" b="0" i="0" u="none" strike="noStrike" kern="1200" cap="none" spc="0" normalizeH="0" baseline="-25000" noProof="0">
                      <a:ln>
                        <a:noFill/>
                      </a:ln>
                      <a:solidFill>
                        <a:srgbClr val="0E4688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3</a:t>
                  </a: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endParaRPr>
                </a:p>
              </p:txBody>
            </p:sp>
            <p:sp>
              <p:nvSpPr>
                <p:cNvPr id="128" name="Text Box 43"/>
                <p:cNvSpPr txBox="1"/>
                <p:nvPr>
                  <p:custDataLst>
                    <p:tags r:id="rId43"/>
                  </p:custDataLst>
                </p:nvPr>
              </p:nvSpPr>
              <p:spPr>
                <a:xfrm>
                  <a:off x="3356" y="6630"/>
                  <a:ext cx="2081" cy="62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E4688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搅拌</a:t>
                  </a: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124" name="组合 123"/>
              <p:cNvGrpSpPr/>
              <p:nvPr>
                <p:custDataLst>
                  <p:tags r:id="rId44"/>
                </p:custDataLst>
              </p:nvPr>
            </p:nvGrpSpPr>
            <p:grpSpPr>
              <a:xfrm>
                <a:off x="2765864" y="2236022"/>
                <a:ext cx="1444911" cy="86130"/>
                <a:chOff x="2540605" y="4247021"/>
                <a:chExt cx="1444911" cy="86130"/>
              </a:xfrm>
            </p:grpSpPr>
            <p:cxnSp>
              <p:nvCxnSpPr>
                <p:cNvPr id="125" name="直接连接符 124"/>
                <p:cNvCxnSpPr/>
                <p:nvPr>
                  <p:custDataLst>
                    <p:tags r:id="rId45"/>
                  </p:custDataLst>
                </p:nvPr>
              </p:nvCxnSpPr>
              <p:spPr>
                <a:xfrm>
                  <a:off x="2540605" y="4315734"/>
                  <a:ext cx="1296144" cy="0"/>
                </a:xfrm>
                <a:prstGeom prst="line">
                  <a:avLst/>
                </a:prstGeom>
                <a:ln w="22225">
                  <a:solidFill>
                    <a:srgbClr val="0E468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6" name="直角三角形 125"/>
                <p:cNvSpPr/>
                <p:nvPr>
                  <p:custDataLst>
                    <p:tags r:id="rId46"/>
                  </p:custDataLst>
                </p:nvPr>
              </p:nvSpPr>
              <p:spPr>
                <a:xfrm>
                  <a:off x="3740235" y="4247021"/>
                  <a:ext cx="245281" cy="86130"/>
                </a:xfrm>
                <a:prstGeom prst="rtTriangle">
                  <a:avLst/>
                </a:prstGeom>
                <a:solidFill>
                  <a:srgbClr val="0E46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4" name="文本框 3"/>
          <p:cNvSpPr txBox="1"/>
          <p:nvPr>
            <p:custDataLst>
              <p:tags r:id="rId47"/>
            </p:custDataLst>
          </p:nvPr>
        </p:nvSpPr>
        <p:spPr>
          <a:xfrm>
            <a:off x="5520055" y="4815205"/>
            <a:ext cx="6997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  <a:sym typeface="+mn-ea"/>
              </a:rPr>
              <a:t>①</a:t>
            </a:r>
            <a:endParaRPr lang="zh-CN" altLang="en-US" sz="2800" b="1">
              <a:latin typeface="Times New Roman" panose="02020603050405020304" charset="0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48"/>
            </p:custDataLst>
          </p:nvPr>
        </p:nvSpPr>
        <p:spPr>
          <a:xfrm>
            <a:off x="8091170" y="4819650"/>
            <a:ext cx="6997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  <a:sym typeface="+mn-ea"/>
              </a:rPr>
              <a:t>②</a:t>
            </a:r>
            <a:endParaRPr lang="zh-CN" altLang="en-US" sz="2800" b="1">
              <a:latin typeface="Times New Roman" panose="02020603050405020304" charset="0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49"/>
            </p:custDataLst>
          </p:nvPr>
        </p:nvSpPr>
        <p:spPr>
          <a:xfrm>
            <a:off x="5086350" y="5207000"/>
            <a:ext cx="25336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sym typeface="+mn-ea"/>
              </a:rPr>
              <a:t>_____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+mn-ea"/>
              </a:rPr>
              <a:t>溶液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en-US" altLang="zh-CN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0"/>
            </p:custDataLst>
          </p:nvPr>
        </p:nvSpPr>
        <p:spPr>
          <a:xfrm>
            <a:off x="7710805" y="5226050"/>
            <a:ext cx="1986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sym typeface="+mn-ea"/>
              </a:rPr>
              <a:t>_____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+mn-ea"/>
              </a:rPr>
              <a:t>溶液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矩形: 圆角 172"/>
          <p:cNvSpPr/>
          <p:nvPr>
            <p:custDataLst>
              <p:tags r:id="rId51"/>
            </p:custDataLst>
          </p:nvPr>
        </p:nvSpPr>
        <p:spPr>
          <a:xfrm>
            <a:off x="316865" y="5805170"/>
            <a:ext cx="1360170" cy="47688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87000">
                <a:srgbClr val="0F4788"/>
              </a:gs>
            </a:gsLst>
            <a:lin ang="4200000" scaled="0"/>
          </a:gradFill>
          <a:ln w="12700" cap="flat" cmpd="sng" algn="ctr">
            <a:noFill/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  结</a:t>
            </a:r>
            <a:endParaRPr kumimoji="0" lang="zh-CN" altLang="en-US" sz="2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/>
          <p:cNvSpPr txBox="1"/>
          <p:nvPr>
            <p:custDataLst>
              <p:tags r:id="rId52"/>
            </p:custDataLst>
          </p:nvPr>
        </p:nvSpPr>
        <p:spPr>
          <a:xfrm>
            <a:off x="1775460" y="5739130"/>
            <a:ext cx="1036701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判断方法：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__________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的溶液一定是该温度下该溶质的饱和溶液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53"/>
            </p:custDataLst>
          </p:nvPr>
        </p:nvSpPr>
        <p:spPr>
          <a:xfrm>
            <a:off x="7824470" y="5201920"/>
            <a:ext cx="1029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饱和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54"/>
            </p:custDataLst>
          </p:nvPr>
        </p:nvSpPr>
        <p:spPr>
          <a:xfrm>
            <a:off x="3503930" y="5770880"/>
            <a:ext cx="20008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有固体不溶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55"/>
            </p:custDataLst>
          </p:nvPr>
        </p:nvSpPr>
        <p:spPr>
          <a:xfrm>
            <a:off x="4883150" y="5166360"/>
            <a:ext cx="1431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不饱和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79" name="组合 78"/>
          <p:cNvGrpSpPr/>
          <p:nvPr>
            <p:custDataLst>
              <p:tags r:id="rId4"/>
            </p:custDataLst>
          </p:nvPr>
        </p:nvGrpSpPr>
        <p:grpSpPr>
          <a:xfrm>
            <a:off x="316865" y="328930"/>
            <a:ext cx="3732530" cy="713740"/>
            <a:chOff x="876598" y="234922"/>
            <a:chExt cx="3377006" cy="713887"/>
          </a:xfrm>
        </p:grpSpPr>
        <p:sp>
          <p:nvSpPr>
            <p:cNvPr id="81" name="文本框 80"/>
            <p:cNvSpPr txBox="1"/>
            <p:nvPr>
              <p:custDataLst>
                <p:tags r:id="rId5"/>
              </p:custDataLst>
            </p:nvPr>
          </p:nvSpPr>
          <p:spPr>
            <a:xfrm>
              <a:off x="1040335" y="234922"/>
              <a:ext cx="3213269" cy="583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105C6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设计实验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105C6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endParaRPr>
            </a:p>
          </p:txBody>
        </p:sp>
        <p:sp>
          <p:nvSpPr>
            <p:cNvPr id="82" name="矩形 81"/>
            <p:cNvSpPr/>
            <p:nvPr>
              <p:custDataLst>
                <p:tags r:id="rId6"/>
              </p:custDataLst>
            </p:nvPr>
          </p:nvSpPr>
          <p:spPr>
            <a:xfrm>
              <a:off x="876598" y="267711"/>
              <a:ext cx="41359" cy="681098"/>
            </a:xfrm>
            <a:prstGeom prst="rect">
              <a:avLst/>
            </a:prstGeom>
            <a:solidFill>
              <a:srgbClr val="105C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335915" y="2708910"/>
          <a:ext cx="11590655" cy="29559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1400"/>
                <a:gridCol w="3448050"/>
                <a:gridCol w="4561205"/>
              </a:tblGrid>
              <a:tr h="591185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Times New Roman" panose="02020603050405020304" charset="0"/>
                          <a:ea typeface="仿宋" panose="02010609060101010101" charset="-122"/>
                        </a:rPr>
                        <a:t>操作</a:t>
                      </a:r>
                      <a:endParaRPr lang="zh-CN" altLang="en-US" sz="2800" b="1">
                        <a:latin typeface="Times New Roman" panose="02020603050405020304" charset="0"/>
                        <a:ea typeface="仿宋" panose="02010609060101010101" charset="-122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Times New Roman" panose="02020603050405020304" charset="0"/>
                          <a:ea typeface="仿宋" panose="02010609060101010101" charset="-122"/>
                        </a:rPr>
                        <a:t>现象</a:t>
                      </a:r>
                      <a:endParaRPr lang="zh-CN" altLang="en-US" sz="2800" b="1">
                        <a:latin typeface="Times New Roman" panose="02020603050405020304" charset="0"/>
                        <a:ea typeface="仿宋" panose="02010609060101010101" charset="-122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Times New Roman" panose="02020603050405020304" charset="0"/>
                          <a:ea typeface="仿宋" panose="02010609060101010101" charset="-122"/>
                        </a:rPr>
                        <a:t>结论</a:t>
                      </a:r>
                      <a:endParaRPr lang="zh-CN" altLang="en-US" sz="2800" b="1">
                        <a:latin typeface="Times New Roman" panose="02020603050405020304" charset="0"/>
                        <a:ea typeface="仿宋" panose="02010609060101010101" charset="-122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91185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</a:rPr>
                        <a:t>③</a:t>
                      </a:r>
                      <a:r>
                        <a:rPr lang="zh-CN" sz="2600" b="1">
                          <a:latin typeface="Times New Roman" panose="02020603050405020304" charset="0"/>
                          <a:ea typeface="仿宋" panose="02010609060101010101" charset="-122"/>
                        </a:rPr>
                        <a:t>加热</a:t>
                      </a:r>
                      <a:endParaRPr lang="zh-CN" sz="2600" b="1">
                        <a:latin typeface="Times New Roman" panose="02020603050405020304" charset="0"/>
                        <a:ea typeface="仿宋" panose="02010609060101010101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1185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④再加</a:t>
                      </a:r>
                      <a:r>
                        <a:rPr lang="en-US" altLang="zh-CN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5g</a:t>
                      </a: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  <a:cs typeface="Times New Roman" panose="02020603050405020304" charset="0"/>
                        </a:rPr>
                        <a:t>硝酸钾，搅拌</a:t>
                      </a:r>
                      <a:endParaRPr lang="zh-CN" altLang="en-US" sz="2600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1185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</a:rPr>
                        <a:t>⑤</a:t>
                      </a:r>
                      <a:r>
                        <a:rPr lang="zh-CN" sz="2600" b="1">
                          <a:latin typeface="Times New Roman" panose="02020603050405020304" charset="0"/>
                          <a:ea typeface="仿宋" panose="02010609060101010101" charset="-122"/>
                        </a:rPr>
                        <a:t>冷却</a:t>
                      </a:r>
                      <a:endParaRPr lang="zh-CN" sz="2600" b="1">
                        <a:latin typeface="Times New Roman" panose="02020603050405020304" charset="0"/>
                        <a:ea typeface="仿宋" panose="02010609060101010101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1185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600" b="1">
                          <a:latin typeface="Times New Roman" panose="02020603050405020304" charset="0"/>
                          <a:ea typeface="仿宋" panose="02010609060101010101" charset="-122"/>
                        </a:rPr>
                        <a:t>⑥慢慢加水并搅拌</a:t>
                      </a:r>
                      <a:endParaRPr lang="zh-CN" altLang="en-US" sz="2600" b="1">
                        <a:latin typeface="Times New Roman" panose="02020603050405020304" charset="0"/>
                        <a:ea typeface="仿宋" panose="02010609060101010101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b="1">
                        <a:latin typeface="Times New Roman" panose="02020603050405020304" charset="0"/>
                        <a:ea typeface="仿宋" panose="02010609060101010101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66" name="组合 65"/>
          <p:cNvGrpSpPr/>
          <p:nvPr>
            <p:custDataLst>
              <p:tags r:id="rId8"/>
            </p:custDataLst>
          </p:nvPr>
        </p:nvGrpSpPr>
        <p:grpSpPr>
          <a:xfrm>
            <a:off x="502527" y="957728"/>
            <a:ext cx="1619250" cy="1651635"/>
            <a:chOff x="10071" y="77"/>
            <a:chExt cx="2550" cy="2601"/>
          </a:xfrm>
        </p:grpSpPr>
        <p:grpSp>
          <p:nvGrpSpPr>
            <p:cNvPr id="73" name="组合 72"/>
            <p:cNvGrpSpPr/>
            <p:nvPr>
              <p:custDataLst>
                <p:tags r:id="rId9"/>
              </p:custDataLst>
            </p:nvPr>
          </p:nvGrpSpPr>
          <p:grpSpPr>
            <a:xfrm>
              <a:off x="10071" y="77"/>
              <a:ext cx="2550" cy="2601"/>
              <a:chOff x="12640" y="5366"/>
              <a:chExt cx="1545" cy="1563"/>
            </a:xfrm>
          </p:grpSpPr>
          <p:grpSp>
            <p:nvGrpSpPr>
              <p:cNvPr id="74" name="xjhhxsy11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12687" y="5729"/>
                <a:ext cx="1181" cy="1200"/>
                <a:chOff x="2476" y="2070"/>
                <a:chExt cx="1736" cy="1890"/>
              </a:xfrm>
            </p:grpSpPr>
            <p:sp>
              <p:nvSpPr>
                <p:cNvPr id="76" name="AutoShape 34" descr="横虚线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2700" y="2709"/>
                  <a:ext cx="1440" cy="1251"/>
                </a:xfrm>
                <a:prstGeom prst="flowChartAlternateProcess">
                  <a:avLst/>
                </a:prstGeom>
                <a:pattFill prst="dashHorz">
                  <a:fgClr>
                    <a:srgbClr val="0E4688"/>
                  </a:fgClr>
                  <a:bgClr>
                    <a:srgbClr val="FFFFFF"/>
                  </a:bgClr>
                </a:pattFill>
                <a:ln w="9525" cap="flat" cmpd="sng">
                  <a:solidFill>
                    <a:srgbClr val="0E4688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77" name="Freeform 35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2476" y="2070"/>
                  <a:ext cx="1736" cy="819"/>
                </a:xfrm>
                <a:custGeom>
                  <a:cxnLst>
                    <a:cxn ang="0">
                      <a:pos x="225" y="969"/>
                    </a:cxn>
                    <a:cxn ang="0">
                      <a:pos x="225" y="309"/>
                    </a:cxn>
                    <a:cxn ang="0">
                      <a:pos x="225" y="154"/>
                    </a:cxn>
                    <a:cxn ang="0">
                      <a:pos x="0" y="39"/>
                    </a:cxn>
                    <a:cxn ang="0">
                      <a:pos x="285" y="0"/>
                    </a:cxn>
                    <a:cxn ang="0">
                      <a:pos x="1740" y="0"/>
                    </a:cxn>
                    <a:cxn ang="0">
                      <a:pos x="1665" y="103"/>
                    </a:cxn>
                    <a:cxn ang="0">
                      <a:pos x="1665" y="969"/>
                    </a:cxn>
                    <a:cxn ang="0">
                      <a:pos x="225" y="969"/>
                    </a:cxn>
                  </a:cxnLst>
                  <a:rect l="0" t="0" r="0" b="0"/>
                  <a:pathLst>
                    <a:path w="1740" h="969">
                      <a:moveTo>
                        <a:pt x="225" y="969"/>
                      </a:moveTo>
                      <a:lnTo>
                        <a:pt x="225" y="309"/>
                      </a:lnTo>
                      <a:lnTo>
                        <a:pt x="225" y="154"/>
                      </a:lnTo>
                      <a:lnTo>
                        <a:pt x="0" y="39"/>
                      </a:lnTo>
                      <a:lnTo>
                        <a:pt x="285" y="0"/>
                      </a:lnTo>
                      <a:lnTo>
                        <a:pt x="1740" y="0"/>
                      </a:lnTo>
                      <a:lnTo>
                        <a:pt x="1665" y="103"/>
                      </a:lnTo>
                      <a:lnTo>
                        <a:pt x="1665" y="969"/>
                      </a:lnTo>
                      <a:lnTo>
                        <a:pt x="225" y="96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 cmpd="sng">
                  <a:solidFill>
                    <a:srgbClr val="0E4688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75" name="Text Box 44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2640" y="5366"/>
                <a:ext cx="1545" cy="3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KNO</a:t>
                </a:r>
                <a:r>
                  <a:rPr kumimoji="0" lang="en-US" altLang="zh-CN" sz="2000" b="0" i="0" u="none" strike="noStrike" kern="1200" cap="none" spc="0" normalizeH="0" baseline="-2500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3</a:t>
                </a: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溶液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68" name="Group 75"/>
            <p:cNvGrpSpPr/>
            <p:nvPr>
              <p:custDataLst>
                <p:tags r:id="rId14"/>
              </p:custDataLst>
            </p:nvPr>
          </p:nvGrpSpPr>
          <p:grpSpPr>
            <a:xfrm>
              <a:off x="10748" y="2476"/>
              <a:ext cx="840" cy="120"/>
              <a:chExt cx="336" cy="48"/>
            </a:xfrm>
            <a:solidFill>
              <a:srgbClr val="C00000"/>
            </a:solidFill>
          </p:grpSpPr>
          <p:sp>
            <p:nvSpPr>
              <p:cNvPr id="69" name="AutoShape 76"/>
              <p:cNvSpPr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0" y="0"/>
                <a:ext cx="48" cy="48"/>
              </a:xfrm>
              <a:prstGeom prst="flowChartConnector">
                <a:avLst/>
              </a:prstGeom>
              <a:solidFill>
                <a:srgbClr val="0E4688"/>
              </a:solidFill>
              <a:ln w="9525">
                <a:noFill/>
                <a:rou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AutoShape 77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144" y="0"/>
                <a:ext cx="48" cy="48"/>
              </a:xfrm>
              <a:prstGeom prst="flowChartConnector">
                <a:avLst/>
              </a:prstGeom>
              <a:solidFill>
                <a:srgbClr val="0E4688"/>
              </a:solidFill>
              <a:ln w="9525">
                <a:noFill/>
                <a:rou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AutoShape 78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288" y="0"/>
                <a:ext cx="48" cy="48"/>
              </a:xfrm>
              <a:prstGeom prst="flowChartConnector">
                <a:avLst/>
              </a:prstGeom>
              <a:solidFill>
                <a:srgbClr val="0E4688"/>
              </a:solidFill>
              <a:ln w="9525">
                <a:noFill/>
                <a:rou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3" name="文本框 2"/>
          <p:cNvSpPr txBox="1"/>
          <p:nvPr>
            <p:custDataLst>
              <p:tags r:id="rId18"/>
            </p:custDataLst>
          </p:nvPr>
        </p:nvSpPr>
        <p:spPr>
          <a:xfrm>
            <a:off x="2207260" y="1628775"/>
            <a:ext cx="7676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如何使烧杯底部未溶解的硝酸钾固体继续溶解？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9"/>
            </p:custDataLst>
          </p:nvPr>
        </p:nvSpPr>
        <p:spPr>
          <a:xfrm>
            <a:off x="3221355" y="3334385"/>
            <a:ext cx="411543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原本未溶的固体全部溶解</a:t>
            </a:r>
            <a:endParaRPr lang="zh-CN" altLang="en-US" sz="2800" b="1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20"/>
            </p:custDataLst>
          </p:nvPr>
        </p:nvSpPr>
        <p:spPr>
          <a:xfrm>
            <a:off x="7336790" y="3364865"/>
            <a:ext cx="527177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升高温度，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KNO</a:t>
            </a:r>
            <a:r>
              <a:rPr lang="en-US" altLang="zh-CN" sz="2600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zh-CN" sz="26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溶解能力增强</a:t>
            </a:r>
            <a:endParaRPr lang="zh-CN" sz="26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21"/>
            </p:custDataLst>
          </p:nvPr>
        </p:nvSpPr>
        <p:spPr>
          <a:xfrm>
            <a:off x="4799965" y="3933190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28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全部溶解</a:t>
            </a:r>
            <a:endParaRPr lang="zh-CN" sz="2800" b="1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22"/>
            </p:custDataLst>
          </p:nvPr>
        </p:nvSpPr>
        <p:spPr>
          <a:xfrm>
            <a:off x="7336790" y="3963670"/>
            <a:ext cx="527177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升高温度，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KNO</a:t>
            </a:r>
            <a:r>
              <a:rPr lang="en-US" altLang="zh-CN" sz="2600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zh-CN" sz="26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溶解能力增强</a:t>
            </a:r>
            <a:endParaRPr lang="zh-CN" sz="26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23"/>
            </p:custDataLst>
          </p:nvPr>
        </p:nvSpPr>
        <p:spPr>
          <a:xfrm>
            <a:off x="4799965" y="4507230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28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析出晶体</a:t>
            </a:r>
            <a:endParaRPr lang="zh-CN" sz="2800" b="1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24"/>
            </p:custDataLst>
          </p:nvPr>
        </p:nvSpPr>
        <p:spPr>
          <a:xfrm>
            <a:off x="7336790" y="4538345"/>
            <a:ext cx="540893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降低温度，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KNO</a:t>
            </a:r>
            <a:r>
              <a:rPr lang="en-US" altLang="zh-CN" sz="2600" b="1" baseline="-250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3</a:t>
            </a:r>
            <a:r>
              <a:rPr lang="zh-CN" sz="26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溶解能力减弱</a:t>
            </a:r>
            <a:endParaRPr lang="zh-CN" sz="26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25"/>
            </p:custDataLst>
          </p:nvPr>
        </p:nvSpPr>
        <p:spPr>
          <a:xfrm>
            <a:off x="4799965" y="5081270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2800" b="1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全部溶解</a:t>
            </a:r>
            <a:endParaRPr lang="zh-CN" sz="2800" b="1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26"/>
            </p:custDataLst>
          </p:nvPr>
        </p:nvSpPr>
        <p:spPr>
          <a:xfrm>
            <a:off x="6527800" y="5147310"/>
            <a:ext cx="59118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增加溶剂的量，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可使未溶解固体溶解</a:t>
            </a:r>
            <a:endParaRPr lang="zh-CN" altLang="en-US" sz="26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1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10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  <p:cond evt="onBegin" delay="0">
                          <p:tn val="44"/>
                        </p:cond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  <p:cond evt="onBegin" delay="0">
                          <p:tn val="50"/>
                        </p:cond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  <p:cond evt="onBegin" delay="0">
                          <p:tn val="56"/>
                        </p:cond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5" grpId="0"/>
      <p:bldP spid="6" grpId="0"/>
      <p:bldP spid="11" grpId="0"/>
      <p:bldP spid="12" grpId="0"/>
      <p:bldP spid="10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79" name="组合 78"/>
          <p:cNvGrpSpPr/>
          <p:nvPr>
            <p:custDataLst>
              <p:tags r:id="rId4"/>
            </p:custDataLst>
          </p:nvPr>
        </p:nvGrpSpPr>
        <p:grpSpPr>
          <a:xfrm>
            <a:off x="316865" y="328930"/>
            <a:ext cx="8833485" cy="713740"/>
            <a:chOff x="876598" y="234922"/>
            <a:chExt cx="7992094" cy="713887"/>
          </a:xfrm>
        </p:grpSpPr>
        <p:sp>
          <p:nvSpPr>
            <p:cNvPr id="81" name="文本框 80"/>
            <p:cNvSpPr txBox="1"/>
            <p:nvPr>
              <p:custDataLst>
                <p:tags r:id="rId5"/>
              </p:custDataLst>
            </p:nvPr>
          </p:nvSpPr>
          <p:spPr>
            <a:xfrm>
              <a:off x="1040335" y="234922"/>
              <a:ext cx="7828357" cy="583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105C6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巩固：</a:t>
              </a:r>
              <a:r>
                <a:rPr kumimoji="0" lang="zh-CN" altLang="en-US" sz="3200" i="0" u="none" strike="noStrike" kern="0" cap="none" spc="0" normalizeH="0" baseline="0" noProof="0">
                  <a:ln>
                    <a:noFill/>
                  </a:ln>
                  <a:solidFill>
                    <a:srgbClr val="105C6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下列溶液是饱和溶液还是不饱和溶液？</a:t>
              </a:r>
              <a:endParaRPr kumimoji="0" lang="zh-CN" altLang="en-US" sz="3200" i="0" u="none" strike="noStrike" kern="0" cap="none" spc="0" normalizeH="0" baseline="0" noProof="0">
                <a:ln>
                  <a:noFill/>
                </a:ln>
                <a:solidFill>
                  <a:srgbClr val="105C6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endParaRPr>
            </a:p>
          </p:txBody>
        </p:sp>
        <p:sp>
          <p:nvSpPr>
            <p:cNvPr id="82" name="矩形 81"/>
            <p:cNvSpPr/>
            <p:nvPr>
              <p:custDataLst>
                <p:tags r:id="rId6"/>
              </p:custDataLst>
            </p:nvPr>
          </p:nvSpPr>
          <p:spPr>
            <a:xfrm>
              <a:off x="876598" y="267711"/>
              <a:ext cx="41359" cy="681098"/>
            </a:xfrm>
            <a:prstGeom prst="rect">
              <a:avLst/>
            </a:prstGeom>
            <a:solidFill>
              <a:srgbClr val="105C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7"/>
            </p:custDataLst>
          </p:nvPr>
        </p:nvGrpSpPr>
        <p:grpSpPr>
          <a:xfrm>
            <a:off x="1306830" y="1536065"/>
            <a:ext cx="1424940" cy="1601470"/>
            <a:chOff x="1343472" y="1282064"/>
            <a:chExt cx="1424694" cy="1558316"/>
          </a:xfrm>
        </p:grpSpPr>
        <p:grpSp>
          <p:nvGrpSpPr>
            <p:cNvPr id="8" name="xjhhxsy11"/>
            <p:cNvGrpSpPr/>
            <p:nvPr>
              <p:custDataLst>
                <p:tags r:id="rId8"/>
              </p:custDataLst>
            </p:nvPr>
          </p:nvGrpSpPr>
          <p:grpSpPr>
            <a:xfrm>
              <a:off x="1343472" y="1628800"/>
              <a:ext cx="1256810" cy="1211580"/>
              <a:chOff x="2475" y="2070"/>
              <a:chExt cx="1748" cy="1890"/>
            </a:xfrm>
          </p:grpSpPr>
          <p:sp>
            <p:nvSpPr>
              <p:cNvPr id="9" name="AutoShape 3" descr="横虚线"/>
              <p:cNvSpPr/>
              <p:nvPr>
                <p:custDataLst>
                  <p:tags r:id="rId9"/>
                </p:custDataLst>
              </p:nvPr>
            </p:nvSpPr>
            <p:spPr>
              <a:xfrm>
                <a:off x="2700" y="2844"/>
                <a:ext cx="1440" cy="1116"/>
              </a:xfrm>
              <a:prstGeom prst="flowChartAlternateProcess">
                <a:avLst/>
              </a:prstGeom>
              <a:pattFill prst="dashHorz">
                <a:fgClr>
                  <a:srgbClr val="0E4688"/>
                </a:fgClr>
                <a:bgClr>
                  <a:srgbClr val="FFFFFF"/>
                </a:bgClr>
              </a:pattFill>
              <a:ln w="9525" cap="flat" cmpd="sng">
                <a:solidFill>
                  <a:srgbClr val="0E4688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" name="Freeform 4"/>
              <p:cNvSpPr/>
              <p:nvPr>
                <p:custDataLst>
                  <p:tags r:id="rId10"/>
                </p:custDataLst>
              </p:nvPr>
            </p:nvSpPr>
            <p:spPr>
              <a:xfrm>
                <a:off x="2475" y="2070"/>
                <a:ext cx="1748" cy="969"/>
              </a:xfrm>
              <a:custGeom>
                <a:cxnLst>
                  <a:cxn ang="0">
                    <a:pos x="225" y="969"/>
                  </a:cxn>
                  <a:cxn ang="0">
                    <a:pos x="225" y="309"/>
                  </a:cxn>
                  <a:cxn ang="0">
                    <a:pos x="225" y="154"/>
                  </a:cxn>
                  <a:cxn ang="0">
                    <a:pos x="0" y="39"/>
                  </a:cxn>
                  <a:cxn ang="0">
                    <a:pos x="285" y="0"/>
                  </a:cxn>
                  <a:cxn ang="0">
                    <a:pos x="1740" y="0"/>
                  </a:cxn>
                  <a:cxn ang="0">
                    <a:pos x="1665" y="103"/>
                  </a:cxn>
                  <a:cxn ang="0">
                    <a:pos x="1665" y="969"/>
                  </a:cxn>
                  <a:cxn ang="0">
                    <a:pos x="225" y="969"/>
                  </a:cxn>
                </a:cxnLst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E468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4" name="Text Box 40"/>
            <p:cNvSpPr txBox="1"/>
            <p:nvPr>
              <p:custDataLst>
                <p:tags r:id="rId11"/>
              </p:custDataLst>
            </p:nvPr>
          </p:nvSpPr>
          <p:spPr>
            <a:xfrm>
              <a:off x="1397143" y="1282064"/>
              <a:ext cx="1371023" cy="38803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20ml</a:t>
              </a: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水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>
            <p:custDataLst>
              <p:tags r:id="rId12"/>
            </p:custDataLst>
          </p:nvPr>
        </p:nvGrpSpPr>
        <p:grpSpPr>
          <a:xfrm>
            <a:off x="3831015" y="1486207"/>
            <a:ext cx="1652495" cy="1651493"/>
            <a:chOff x="12679" y="5367"/>
            <a:chExt cx="1577" cy="1563"/>
          </a:xfrm>
        </p:grpSpPr>
        <p:grpSp>
          <p:nvGrpSpPr>
            <p:cNvPr id="23" name="xjhhxsy11"/>
            <p:cNvGrpSpPr/>
            <p:nvPr>
              <p:custDataLst>
                <p:tags r:id="rId13"/>
              </p:custDataLst>
            </p:nvPr>
          </p:nvGrpSpPr>
          <p:grpSpPr>
            <a:xfrm>
              <a:off x="12679" y="5729"/>
              <a:ext cx="1188" cy="1201"/>
              <a:chOff x="2468" y="2069"/>
              <a:chExt cx="1748" cy="1891"/>
            </a:xfrm>
          </p:grpSpPr>
          <p:sp>
            <p:nvSpPr>
              <p:cNvPr id="24" name="AutoShape 34" descr="横虚线"/>
              <p:cNvSpPr/>
              <p:nvPr>
                <p:custDataLst>
                  <p:tags r:id="rId14"/>
                </p:custDataLst>
              </p:nvPr>
            </p:nvSpPr>
            <p:spPr>
              <a:xfrm>
                <a:off x="2700" y="2709"/>
                <a:ext cx="1440" cy="1251"/>
              </a:xfrm>
              <a:prstGeom prst="flowChartAlternateProcess">
                <a:avLst/>
              </a:prstGeom>
              <a:pattFill prst="dashHorz">
                <a:fgClr>
                  <a:srgbClr val="0E4688"/>
                </a:fgClr>
                <a:bgClr>
                  <a:srgbClr val="FFFFFF"/>
                </a:bgClr>
              </a:pattFill>
              <a:ln w="9525" cap="flat" cmpd="sng">
                <a:solidFill>
                  <a:srgbClr val="0E4688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5" name="Freeform 35"/>
              <p:cNvSpPr/>
              <p:nvPr>
                <p:custDataLst>
                  <p:tags r:id="rId15"/>
                </p:custDataLst>
              </p:nvPr>
            </p:nvSpPr>
            <p:spPr>
              <a:xfrm>
                <a:off x="2468" y="2069"/>
                <a:ext cx="1748" cy="819"/>
              </a:xfrm>
              <a:custGeom>
                <a:cxnLst>
                  <a:cxn ang="0">
                    <a:pos x="225" y="969"/>
                  </a:cxn>
                  <a:cxn ang="0">
                    <a:pos x="225" y="309"/>
                  </a:cxn>
                  <a:cxn ang="0">
                    <a:pos x="225" y="154"/>
                  </a:cxn>
                  <a:cxn ang="0">
                    <a:pos x="0" y="39"/>
                  </a:cxn>
                  <a:cxn ang="0">
                    <a:pos x="285" y="0"/>
                  </a:cxn>
                  <a:cxn ang="0">
                    <a:pos x="1740" y="0"/>
                  </a:cxn>
                  <a:cxn ang="0">
                    <a:pos x="1665" y="103"/>
                  </a:cxn>
                  <a:cxn ang="0">
                    <a:pos x="1665" y="969"/>
                  </a:cxn>
                  <a:cxn ang="0">
                    <a:pos x="225" y="969"/>
                  </a:cxn>
                </a:cxnLst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E468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6" name="Text Box 44"/>
            <p:cNvSpPr txBox="1"/>
            <p:nvPr>
              <p:custDataLst>
                <p:tags r:id="rId16"/>
              </p:custDataLst>
            </p:nvPr>
          </p:nvSpPr>
          <p:spPr>
            <a:xfrm>
              <a:off x="12711" y="5367"/>
              <a:ext cx="1545" cy="3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KNO</a:t>
              </a:r>
              <a:r>
                <a:rPr kumimoji="0" lang="en-US" altLang="zh-CN" sz="2000" b="0" i="0" u="none" strike="noStrike" kern="1200" cap="none" spc="0" normalizeH="0" baseline="-2500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溶液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6" name="组合 55"/>
          <p:cNvGrpSpPr/>
          <p:nvPr>
            <p:custDataLst>
              <p:tags r:id="rId17"/>
            </p:custDataLst>
          </p:nvPr>
        </p:nvGrpSpPr>
        <p:grpSpPr>
          <a:xfrm>
            <a:off x="8749004" y="1484784"/>
            <a:ext cx="1473309" cy="1625078"/>
            <a:chOff x="12606" y="5392"/>
            <a:chExt cx="1406" cy="1538"/>
          </a:xfrm>
        </p:grpSpPr>
        <p:grpSp>
          <p:nvGrpSpPr>
            <p:cNvPr id="57" name="xjhhxsy11"/>
            <p:cNvGrpSpPr/>
            <p:nvPr>
              <p:custDataLst>
                <p:tags r:id="rId18"/>
              </p:custDataLst>
            </p:nvPr>
          </p:nvGrpSpPr>
          <p:grpSpPr>
            <a:xfrm>
              <a:off x="12685" y="5729"/>
              <a:ext cx="1183" cy="1201"/>
              <a:chOff x="2475" y="2070"/>
              <a:chExt cx="1740" cy="1891"/>
            </a:xfrm>
          </p:grpSpPr>
          <p:sp>
            <p:nvSpPr>
              <p:cNvPr id="59" name="AutoShape 34" descr="横虚线"/>
              <p:cNvSpPr/>
              <p:nvPr>
                <p:custDataLst>
                  <p:tags r:id="rId19"/>
                </p:custDataLst>
              </p:nvPr>
            </p:nvSpPr>
            <p:spPr>
              <a:xfrm>
                <a:off x="2700" y="2467"/>
                <a:ext cx="1440" cy="1494"/>
              </a:xfrm>
              <a:prstGeom prst="flowChartAlternateProcess">
                <a:avLst/>
              </a:prstGeom>
              <a:pattFill prst="dashHorz">
                <a:fgClr>
                  <a:srgbClr val="0E4688"/>
                </a:fgClr>
                <a:bgClr>
                  <a:srgbClr val="FFFFFF"/>
                </a:bgClr>
              </a:pattFill>
              <a:ln w="9525" cap="flat" cmpd="sng">
                <a:solidFill>
                  <a:srgbClr val="0E4688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0" name="Freeform 35"/>
              <p:cNvSpPr/>
              <p:nvPr>
                <p:custDataLst>
                  <p:tags r:id="rId20"/>
                </p:custDataLst>
              </p:nvPr>
            </p:nvSpPr>
            <p:spPr>
              <a:xfrm>
                <a:off x="2475" y="2070"/>
                <a:ext cx="1740" cy="608"/>
              </a:xfrm>
              <a:custGeom>
                <a:cxnLst>
                  <a:cxn ang="0">
                    <a:pos x="225" y="969"/>
                  </a:cxn>
                  <a:cxn ang="0">
                    <a:pos x="225" y="309"/>
                  </a:cxn>
                  <a:cxn ang="0">
                    <a:pos x="225" y="154"/>
                  </a:cxn>
                  <a:cxn ang="0">
                    <a:pos x="0" y="39"/>
                  </a:cxn>
                  <a:cxn ang="0">
                    <a:pos x="285" y="0"/>
                  </a:cxn>
                  <a:cxn ang="0">
                    <a:pos x="1740" y="0"/>
                  </a:cxn>
                  <a:cxn ang="0">
                    <a:pos x="1665" y="103"/>
                  </a:cxn>
                  <a:cxn ang="0">
                    <a:pos x="1665" y="969"/>
                  </a:cxn>
                  <a:cxn ang="0">
                    <a:pos x="225" y="969"/>
                  </a:cxn>
                </a:cxnLst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E468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58" name="Text Box 44"/>
            <p:cNvSpPr txBox="1"/>
            <p:nvPr>
              <p:custDataLst>
                <p:tags r:id="rId21"/>
              </p:custDataLst>
            </p:nvPr>
          </p:nvSpPr>
          <p:spPr>
            <a:xfrm>
              <a:off x="12606" y="5392"/>
              <a:ext cx="1406" cy="3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KNO</a:t>
              </a:r>
              <a:r>
                <a:rPr kumimoji="0" lang="en-US" altLang="zh-CN" sz="2000" b="0" i="0" u="none" strike="noStrike" kern="1200" cap="none" spc="0" normalizeH="0" baseline="-2500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溶液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7" name="组合 26"/>
          <p:cNvGrpSpPr/>
          <p:nvPr>
            <p:custDataLst>
              <p:tags r:id="rId22"/>
            </p:custDataLst>
          </p:nvPr>
        </p:nvGrpSpPr>
        <p:grpSpPr>
          <a:xfrm>
            <a:off x="2437194" y="2083779"/>
            <a:ext cx="1619250" cy="808349"/>
            <a:chOff x="2660417" y="1893915"/>
            <a:chExt cx="1619250" cy="808349"/>
          </a:xfrm>
        </p:grpSpPr>
        <p:grpSp>
          <p:nvGrpSpPr>
            <p:cNvPr id="28" name="组合 27"/>
            <p:cNvGrpSpPr/>
            <p:nvPr>
              <p:custDataLst>
                <p:tags r:id="rId23"/>
              </p:custDataLst>
            </p:nvPr>
          </p:nvGrpSpPr>
          <p:grpSpPr>
            <a:xfrm>
              <a:off x="2660417" y="1893915"/>
              <a:ext cx="1619250" cy="808349"/>
              <a:chOff x="2980" y="5985"/>
              <a:chExt cx="2550" cy="1273"/>
            </a:xfrm>
          </p:grpSpPr>
          <p:sp>
            <p:nvSpPr>
              <p:cNvPr id="29" name="Text Box 39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2980" y="5985"/>
                <a:ext cx="2550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2</a:t>
                </a: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克硝酸钾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30" name="Text Box 43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3356" y="6630"/>
                <a:ext cx="2081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搅拌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31" name="组合 30"/>
            <p:cNvGrpSpPr/>
            <p:nvPr>
              <p:custDataLst>
                <p:tags r:id="rId26"/>
              </p:custDataLst>
            </p:nvPr>
          </p:nvGrpSpPr>
          <p:grpSpPr>
            <a:xfrm>
              <a:off x="2765864" y="2236022"/>
              <a:ext cx="1444911" cy="86130"/>
              <a:chOff x="2540605" y="4247021"/>
              <a:chExt cx="1444911" cy="86130"/>
            </a:xfrm>
          </p:grpSpPr>
          <p:cxnSp>
            <p:nvCxnSpPr>
              <p:cNvPr id="32" name="直接连接符 31"/>
              <p:cNvCxnSpPr/>
              <p:nvPr>
                <p:custDataLst>
                  <p:tags r:id="rId27"/>
                </p:custDataLst>
              </p:nvPr>
            </p:nvCxnSpPr>
            <p:spPr>
              <a:xfrm>
                <a:off x="2540605" y="4315734"/>
                <a:ext cx="1296144" cy="0"/>
              </a:xfrm>
              <a:prstGeom prst="line">
                <a:avLst/>
              </a:prstGeom>
              <a:ln w="22225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直角三角形 32"/>
              <p:cNvSpPr/>
              <p:nvPr>
                <p:custDataLst>
                  <p:tags r:id="rId28"/>
                </p:custDataLst>
              </p:nvPr>
            </p:nvSpPr>
            <p:spPr>
              <a:xfrm>
                <a:off x="3740235" y="4247021"/>
                <a:ext cx="245281" cy="86130"/>
              </a:xfrm>
              <a:prstGeom prst="rtTriangle">
                <a:avLst/>
              </a:prstGeom>
              <a:solidFill>
                <a:srgbClr val="0E46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4" name="组合 33"/>
          <p:cNvGrpSpPr/>
          <p:nvPr>
            <p:custDataLst>
              <p:tags r:id="rId29"/>
            </p:custDataLst>
          </p:nvPr>
        </p:nvGrpSpPr>
        <p:grpSpPr>
          <a:xfrm>
            <a:off x="6306427" y="1505098"/>
            <a:ext cx="1619250" cy="1651635"/>
            <a:chOff x="10071" y="77"/>
            <a:chExt cx="2550" cy="2601"/>
          </a:xfrm>
        </p:grpSpPr>
        <p:grpSp>
          <p:nvGrpSpPr>
            <p:cNvPr id="35" name="组合 34"/>
            <p:cNvGrpSpPr/>
            <p:nvPr>
              <p:custDataLst>
                <p:tags r:id="rId30"/>
              </p:custDataLst>
            </p:nvPr>
          </p:nvGrpSpPr>
          <p:grpSpPr>
            <a:xfrm>
              <a:off x="10071" y="77"/>
              <a:ext cx="2550" cy="2601"/>
              <a:chOff x="12640" y="5366"/>
              <a:chExt cx="1545" cy="1563"/>
            </a:xfrm>
          </p:grpSpPr>
          <p:grpSp>
            <p:nvGrpSpPr>
              <p:cNvPr id="36" name="xjhhxsy11"/>
              <p:cNvGrpSpPr/>
              <p:nvPr>
                <p:custDataLst>
                  <p:tags r:id="rId31"/>
                </p:custDataLst>
              </p:nvPr>
            </p:nvGrpSpPr>
            <p:grpSpPr>
              <a:xfrm>
                <a:off x="12687" y="5729"/>
                <a:ext cx="1181" cy="1200"/>
                <a:chOff x="2476" y="2070"/>
                <a:chExt cx="1736" cy="1890"/>
              </a:xfrm>
            </p:grpSpPr>
            <p:sp>
              <p:nvSpPr>
                <p:cNvPr id="37" name="AutoShape 34" descr="横虚线"/>
                <p:cNvSpPr/>
                <p:nvPr>
                  <p:custDataLst>
                    <p:tags r:id="rId32"/>
                  </p:custDataLst>
                </p:nvPr>
              </p:nvSpPr>
              <p:spPr>
                <a:xfrm>
                  <a:off x="2700" y="2709"/>
                  <a:ext cx="1440" cy="1251"/>
                </a:xfrm>
                <a:prstGeom prst="flowChartAlternateProcess">
                  <a:avLst/>
                </a:prstGeom>
                <a:pattFill prst="dashHorz">
                  <a:fgClr>
                    <a:srgbClr val="0E4688"/>
                  </a:fgClr>
                  <a:bgClr>
                    <a:srgbClr val="FFFFFF"/>
                  </a:bgClr>
                </a:pattFill>
                <a:ln w="9525" cap="flat" cmpd="sng">
                  <a:solidFill>
                    <a:srgbClr val="0E4688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8" name="Freeform 35"/>
                <p:cNvSpPr/>
                <p:nvPr>
                  <p:custDataLst>
                    <p:tags r:id="rId33"/>
                  </p:custDataLst>
                </p:nvPr>
              </p:nvSpPr>
              <p:spPr>
                <a:xfrm>
                  <a:off x="2476" y="2070"/>
                  <a:ext cx="1736" cy="766"/>
                </a:xfrm>
                <a:custGeom>
                  <a:cxnLst>
                    <a:cxn ang="0">
                      <a:pos x="225" y="969"/>
                    </a:cxn>
                    <a:cxn ang="0">
                      <a:pos x="225" y="309"/>
                    </a:cxn>
                    <a:cxn ang="0">
                      <a:pos x="225" y="154"/>
                    </a:cxn>
                    <a:cxn ang="0">
                      <a:pos x="0" y="39"/>
                    </a:cxn>
                    <a:cxn ang="0">
                      <a:pos x="285" y="0"/>
                    </a:cxn>
                    <a:cxn ang="0">
                      <a:pos x="1740" y="0"/>
                    </a:cxn>
                    <a:cxn ang="0">
                      <a:pos x="1665" y="103"/>
                    </a:cxn>
                    <a:cxn ang="0">
                      <a:pos x="1665" y="969"/>
                    </a:cxn>
                    <a:cxn ang="0">
                      <a:pos x="225" y="969"/>
                    </a:cxn>
                  </a:cxnLst>
                  <a:rect l="0" t="0" r="0" b="0"/>
                  <a:pathLst>
                    <a:path w="1740" h="969">
                      <a:moveTo>
                        <a:pt x="225" y="969"/>
                      </a:moveTo>
                      <a:lnTo>
                        <a:pt x="225" y="309"/>
                      </a:lnTo>
                      <a:lnTo>
                        <a:pt x="225" y="154"/>
                      </a:lnTo>
                      <a:lnTo>
                        <a:pt x="0" y="39"/>
                      </a:lnTo>
                      <a:lnTo>
                        <a:pt x="285" y="0"/>
                      </a:lnTo>
                      <a:lnTo>
                        <a:pt x="1740" y="0"/>
                      </a:lnTo>
                      <a:lnTo>
                        <a:pt x="1665" y="103"/>
                      </a:lnTo>
                      <a:lnTo>
                        <a:pt x="1665" y="969"/>
                      </a:lnTo>
                      <a:lnTo>
                        <a:pt x="225" y="96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 cmpd="sng">
                  <a:solidFill>
                    <a:srgbClr val="0E4688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39" name="Text Box 44"/>
              <p:cNvSpPr txBox="1"/>
              <p:nvPr>
                <p:custDataLst>
                  <p:tags r:id="rId34"/>
                </p:custDataLst>
              </p:nvPr>
            </p:nvSpPr>
            <p:spPr>
              <a:xfrm>
                <a:off x="12640" y="5366"/>
                <a:ext cx="1545" cy="3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KNO</a:t>
                </a:r>
                <a:r>
                  <a:rPr kumimoji="0" lang="en-US" altLang="zh-CN" sz="2000" b="0" i="0" u="none" strike="noStrike" kern="1200" cap="none" spc="0" normalizeH="0" baseline="-2500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3</a:t>
                </a: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溶液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40" name="Group 75"/>
            <p:cNvGrpSpPr/>
            <p:nvPr>
              <p:custDataLst>
                <p:tags r:id="rId35"/>
              </p:custDataLst>
            </p:nvPr>
          </p:nvGrpSpPr>
          <p:grpSpPr>
            <a:xfrm>
              <a:off x="10748" y="2476"/>
              <a:ext cx="840" cy="120"/>
              <a:chExt cx="336" cy="48"/>
            </a:xfrm>
            <a:solidFill>
              <a:srgbClr val="C00000"/>
            </a:solidFill>
          </p:grpSpPr>
          <p:sp>
            <p:nvSpPr>
              <p:cNvPr id="41" name="AutoShape 76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0" y="0"/>
                <a:ext cx="48" cy="48"/>
              </a:xfrm>
              <a:prstGeom prst="flowChartConnector">
                <a:avLst/>
              </a:prstGeom>
              <a:solidFill>
                <a:srgbClr val="0E4688"/>
              </a:solidFill>
              <a:ln w="9525">
                <a:noFill/>
                <a:rou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AutoShape 77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144" y="0"/>
                <a:ext cx="48" cy="48"/>
              </a:xfrm>
              <a:prstGeom prst="flowChartConnector">
                <a:avLst/>
              </a:prstGeom>
              <a:solidFill>
                <a:srgbClr val="0E4688"/>
              </a:solidFill>
              <a:ln w="9525">
                <a:noFill/>
                <a:rou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AutoShape 78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288" y="0"/>
                <a:ext cx="48" cy="48"/>
              </a:xfrm>
              <a:prstGeom prst="flowChartConnector">
                <a:avLst/>
              </a:prstGeom>
              <a:solidFill>
                <a:srgbClr val="0E4688"/>
              </a:solidFill>
              <a:ln w="9525">
                <a:noFill/>
                <a:rou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61" name="组合 60"/>
          <p:cNvGrpSpPr/>
          <p:nvPr>
            <p:custDataLst>
              <p:tags r:id="rId39"/>
            </p:custDataLst>
          </p:nvPr>
        </p:nvGrpSpPr>
        <p:grpSpPr>
          <a:xfrm>
            <a:off x="4960153" y="2090424"/>
            <a:ext cx="1619250" cy="808349"/>
            <a:chOff x="2660417" y="1893915"/>
            <a:chExt cx="1619250" cy="808349"/>
          </a:xfrm>
        </p:grpSpPr>
        <p:grpSp>
          <p:nvGrpSpPr>
            <p:cNvPr id="62" name="组合 61"/>
            <p:cNvGrpSpPr/>
            <p:nvPr>
              <p:custDataLst>
                <p:tags r:id="rId40"/>
              </p:custDataLst>
            </p:nvPr>
          </p:nvGrpSpPr>
          <p:grpSpPr>
            <a:xfrm>
              <a:off x="2660417" y="1893915"/>
              <a:ext cx="1619250" cy="808349"/>
              <a:chOff x="2980" y="5985"/>
              <a:chExt cx="2550" cy="1273"/>
            </a:xfrm>
          </p:grpSpPr>
          <p:sp>
            <p:nvSpPr>
              <p:cNvPr id="63" name="Text Box 39"/>
              <p:cNvSpPr txBox="1"/>
              <p:nvPr>
                <p:custDataLst>
                  <p:tags r:id="rId41"/>
                </p:custDataLst>
              </p:nvPr>
            </p:nvSpPr>
            <p:spPr>
              <a:xfrm>
                <a:off x="2980" y="5985"/>
                <a:ext cx="2550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5</a:t>
                </a: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克</a:t>
                </a: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KNO</a:t>
                </a:r>
                <a:r>
                  <a:rPr kumimoji="0" lang="en-US" altLang="zh-CN" sz="2000" b="0" i="0" u="none" strike="noStrike" kern="1200" cap="none" spc="0" normalizeH="0" baseline="-2500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3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64" name="Text Box 43"/>
              <p:cNvSpPr txBox="1"/>
              <p:nvPr>
                <p:custDataLst>
                  <p:tags r:id="rId42"/>
                </p:custDataLst>
              </p:nvPr>
            </p:nvSpPr>
            <p:spPr>
              <a:xfrm>
                <a:off x="3356" y="6630"/>
                <a:ext cx="2081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搅拌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65" name="组合 64"/>
            <p:cNvGrpSpPr/>
            <p:nvPr>
              <p:custDataLst>
                <p:tags r:id="rId43"/>
              </p:custDataLst>
            </p:nvPr>
          </p:nvGrpSpPr>
          <p:grpSpPr>
            <a:xfrm>
              <a:off x="2765864" y="2236022"/>
              <a:ext cx="1444911" cy="86130"/>
              <a:chOff x="2540605" y="4247021"/>
              <a:chExt cx="1444911" cy="86130"/>
            </a:xfrm>
          </p:grpSpPr>
          <p:cxnSp>
            <p:nvCxnSpPr>
              <p:cNvPr id="67" name="直接连接符 66"/>
              <p:cNvCxnSpPr/>
              <p:nvPr>
                <p:custDataLst>
                  <p:tags r:id="rId44"/>
                </p:custDataLst>
              </p:nvPr>
            </p:nvCxnSpPr>
            <p:spPr>
              <a:xfrm>
                <a:off x="2540605" y="4315734"/>
                <a:ext cx="1296144" cy="0"/>
              </a:xfrm>
              <a:prstGeom prst="line">
                <a:avLst/>
              </a:prstGeom>
              <a:ln w="22225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直角三角形 71"/>
              <p:cNvSpPr/>
              <p:nvPr>
                <p:custDataLst>
                  <p:tags r:id="rId45"/>
                </p:custDataLst>
              </p:nvPr>
            </p:nvSpPr>
            <p:spPr>
              <a:xfrm>
                <a:off x="3740235" y="4247021"/>
                <a:ext cx="245281" cy="86130"/>
              </a:xfrm>
              <a:prstGeom prst="rtTriangle">
                <a:avLst/>
              </a:prstGeom>
              <a:solidFill>
                <a:srgbClr val="0E46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8" name="组合 77"/>
          <p:cNvGrpSpPr/>
          <p:nvPr>
            <p:custDataLst>
              <p:tags r:id="rId46"/>
            </p:custDataLst>
          </p:nvPr>
        </p:nvGrpSpPr>
        <p:grpSpPr>
          <a:xfrm>
            <a:off x="7551086" y="2079064"/>
            <a:ext cx="1713828" cy="865904"/>
            <a:chOff x="8222497" y="1882177"/>
            <a:chExt cx="1713828" cy="865904"/>
          </a:xfrm>
        </p:grpSpPr>
        <p:grpSp>
          <p:nvGrpSpPr>
            <p:cNvPr id="129" name="组合 128"/>
            <p:cNvGrpSpPr/>
            <p:nvPr>
              <p:custDataLst>
                <p:tags r:id="rId47"/>
              </p:custDataLst>
            </p:nvPr>
          </p:nvGrpSpPr>
          <p:grpSpPr>
            <a:xfrm>
              <a:off x="8222497" y="1882177"/>
              <a:ext cx="1713828" cy="407283"/>
              <a:chOff x="2765864" y="1914869"/>
              <a:chExt cx="1713828" cy="407283"/>
            </a:xfrm>
          </p:grpSpPr>
          <p:sp>
            <p:nvSpPr>
              <p:cNvPr id="134" name="Text Box 39"/>
              <p:cNvSpPr txBox="1"/>
              <p:nvPr>
                <p:custDataLst>
                  <p:tags r:id="rId48"/>
                </p:custDataLst>
              </p:nvPr>
            </p:nvSpPr>
            <p:spPr>
              <a:xfrm>
                <a:off x="2860442" y="1914869"/>
                <a:ext cx="1619250" cy="3987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加热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grpSp>
            <p:nvGrpSpPr>
              <p:cNvPr id="131" name="组合 130"/>
              <p:cNvGrpSpPr/>
              <p:nvPr>
                <p:custDataLst>
                  <p:tags r:id="rId49"/>
                </p:custDataLst>
              </p:nvPr>
            </p:nvGrpSpPr>
            <p:grpSpPr>
              <a:xfrm>
                <a:off x="2765864" y="2236022"/>
                <a:ext cx="1444911" cy="86130"/>
                <a:chOff x="2540605" y="4247021"/>
                <a:chExt cx="1444911" cy="86130"/>
              </a:xfrm>
            </p:grpSpPr>
            <p:cxnSp>
              <p:nvCxnSpPr>
                <p:cNvPr id="132" name="直接连接符 131"/>
                <p:cNvCxnSpPr/>
                <p:nvPr>
                  <p:custDataLst>
                    <p:tags r:id="rId50"/>
                  </p:custDataLst>
                </p:nvPr>
              </p:nvCxnSpPr>
              <p:spPr>
                <a:xfrm>
                  <a:off x="2540605" y="4315734"/>
                  <a:ext cx="1296144" cy="0"/>
                </a:xfrm>
                <a:prstGeom prst="line">
                  <a:avLst/>
                </a:prstGeom>
                <a:ln w="22225">
                  <a:solidFill>
                    <a:srgbClr val="0E468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3" name="直角三角形 132"/>
                <p:cNvSpPr/>
                <p:nvPr>
                  <p:custDataLst>
                    <p:tags r:id="rId51"/>
                  </p:custDataLst>
                </p:nvPr>
              </p:nvSpPr>
              <p:spPr>
                <a:xfrm>
                  <a:off x="3740235" y="4247021"/>
                  <a:ext cx="245281" cy="86130"/>
                </a:xfrm>
                <a:prstGeom prst="rtTriangle">
                  <a:avLst/>
                </a:prstGeom>
                <a:solidFill>
                  <a:srgbClr val="0E46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80" name="图片 79"/>
            <p:cNvPicPr>
              <a:picLocks noChangeAspect="1"/>
            </p:cNvPicPr>
            <p:nvPr>
              <p:custDataLst>
                <p:tags r:id="rId53"/>
              </p:custDataLst>
            </p:nvPr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9596" y="2121699"/>
              <a:ext cx="483350" cy="626382"/>
            </a:xfrm>
            <a:prstGeom prst="rect">
              <a:avLst/>
            </a:prstGeom>
          </p:spPr>
        </p:pic>
      </p:grpSp>
      <p:grpSp>
        <p:nvGrpSpPr>
          <p:cNvPr id="83" name="组合 82"/>
          <p:cNvGrpSpPr/>
          <p:nvPr>
            <p:custDataLst>
              <p:tags r:id="rId54"/>
            </p:custDataLst>
          </p:nvPr>
        </p:nvGrpSpPr>
        <p:grpSpPr>
          <a:xfrm>
            <a:off x="970915" y="2400300"/>
            <a:ext cx="10109835" cy="2406650"/>
            <a:chOff x="971206" y="2400217"/>
            <a:chExt cx="10109891" cy="2188252"/>
          </a:xfrm>
        </p:grpSpPr>
        <p:grpSp>
          <p:nvGrpSpPr>
            <p:cNvPr id="84" name="组合 83"/>
            <p:cNvGrpSpPr/>
            <p:nvPr>
              <p:custDataLst>
                <p:tags r:id="rId55"/>
              </p:custDataLst>
            </p:nvPr>
          </p:nvGrpSpPr>
          <p:grpSpPr>
            <a:xfrm>
              <a:off x="971206" y="2400217"/>
              <a:ext cx="10109891" cy="2188252"/>
              <a:chOff x="971206" y="2400217"/>
              <a:chExt cx="10109891" cy="2188252"/>
            </a:xfrm>
          </p:grpSpPr>
          <p:sp>
            <p:nvSpPr>
              <p:cNvPr id="85" name="弧形 84"/>
              <p:cNvSpPr/>
              <p:nvPr>
                <p:custDataLst>
                  <p:tags r:id="rId56"/>
                </p:custDataLst>
              </p:nvPr>
            </p:nvSpPr>
            <p:spPr>
              <a:xfrm>
                <a:off x="9986971" y="2400217"/>
                <a:ext cx="1094126" cy="1094126"/>
              </a:xfrm>
              <a:prstGeom prst="arc">
                <a:avLst>
                  <a:gd name="adj1" fmla="val 16376278"/>
                  <a:gd name="adj2" fmla="val 5362205"/>
                </a:avLst>
              </a:prstGeom>
              <a:ln w="22225" cap="rnd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6" name="直接连接符 85"/>
              <p:cNvCxnSpPr/>
              <p:nvPr>
                <p:custDataLst>
                  <p:tags r:id="rId57"/>
                </p:custDataLst>
              </p:nvPr>
            </p:nvCxnSpPr>
            <p:spPr>
              <a:xfrm>
                <a:off x="10031588" y="2400217"/>
                <a:ext cx="561682" cy="0"/>
              </a:xfrm>
              <a:prstGeom prst="line">
                <a:avLst/>
              </a:prstGeom>
              <a:ln w="22225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>
                <p:custDataLst>
                  <p:tags r:id="rId58"/>
                </p:custDataLst>
              </p:nvPr>
            </p:nvCxnSpPr>
            <p:spPr>
              <a:xfrm>
                <a:off x="1468779" y="3494343"/>
                <a:ext cx="9065255" cy="0"/>
              </a:xfrm>
              <a:prstGeom prst="line">
                <a:avLst/>
              </a:prstGeom>
              <a:ln w="22225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弧形 87"/>
              <p:cNvSpPr/>
              <p:nvPr>
                <p:custDataLst>
                  <p:tags r:id="rId59"/>
                </p:custDataLst>
              </p:nvPr>
            </p:nvSpPr>
            <p:spPr>
              <a:xfrm flipH="1">
                <a:off x="971206" y="3494343"/>
                <a:ext cx="1094126" cy="1094126"/>
              </a:xfrm>
              <a:prstGeom prst="arc">
                <a:avLst>
                  <a:gd name="adj1" fmla="val 16376278"/>
                  <a:gd name="adj2" fmla="val 5362205"/>
                </a:avLst>
              </a:prstGeom>
              <a:ln w="22225" cap="rnd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89" name="直接连接符 88"/>
            <p:cNvCxnSpPr/>
            <p:nvPr>
              <p:custDataLst>
                <p:tags r:id="rId60"/>
              </p:custDataLst>
            </p:nvPr>
          </p:nvCxnSpPr>
          <p:spPr>
            <a:xfrm>
              <a:off x="1506225" y="4588469"/>
              <a:ext cx="197287" cy="0"/>
            </a:xfrm>
            <a:prstGeom prst="line">
              <a:avLst/>
            </a:prstGeom>
            <a:ln w="22225">
              <a:solidFill>
                <a:srgbClr val="0E46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>
            <p:custDataLst>
              <p:tags r:id="rId61"/>
            </p:custDataLst>
          </p:nvPr>
        </p:nvGrpSpPr>
        <p:grpSpPr>
          <a:xfrm>
            <a:off x="1579294" y="4397333"/>
            <a:ext cx="1619250" cy="808349"/>
            <a:chOff x="2660417" y="1893915"/>
            <a:chExt cx="1619250" cy="808349"/>
          </a:xfrm>
        </p:grpSpPr>
        <p:grpSp>
          <p:nvGrpSpPr>
            <p:cNvPr id="93" name="组合 92"/>
            <p:cNvGrpSpPr/>
            <p:nvPr>
              <p:custDataLst>
                <p:tags r:id="rId62"/>
              </p:custDataLst>
            </p:nvPr>
          </p:nvGrpSpPr>
          <p:grpSpPr>
            <a:xfrm>
              <a:off x="2660417" y="1893915"/>
              <a:ext cx="1619250" cy="808349"/>
              <a:chOff x="2980" y="5985"/>
              <a:chExt cx="2550" cy="1273"/>
            </a:xfrm>
          </p:grpSpPr>
          <p:sp>
            <p:nvSpPr>
              <p:cNvPr id="99" name="Text Box 39"/>
              <p:cNvSpPr txBox="1"/>
              <p:nvPr>
                <p:custDataLst>
                  <p:tags r:id="rId63"/>
                </p:custDataLst>
              </p:nvPr>
            </p:nvSpPr>
            <p:spPr>
              <a:xfrm>
                <a:off x="2980" y="5985"/>
                <a:ext cx="2550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5</a:t>
                </a: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克</a:t>
                </a: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KNO</a:t>
                </a:r>
                <a:r>
                  <a:rPr kumimoji="0" lang="en-US" altLang="zh-CN" sz="2000" b="0" i="0" u="none" strike="noStrike" kern="1200" cap="none" spc="0" normalizeH="0" baseline="-2500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3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100" name="Text Box 43"/>
              <p:cNvSpPr txBox="1"/>
              <p:nvPr>
                <p:custDataLst>
                  <p:tags r:id="rId64"/>
                </p:custDataLst>
              </p:nvPr>
            </p:nvSpPr>
            <p:spPr>
              <a:xfrm>
                <a:off x="3356" y="6630"/>
                <a:ext cx="2081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搅拌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94" name="组合 93"/>
            <p:cNvGrpSpPr/>
            <p:nvPr>
              <p:custDataLst>
                <p:tags r:id="rId65"/>
              </p:custDataLst>
            </p:nvPr>
          </p:nvGrpSpPr>
          <p:grpSpPr>
            <a:xfrm>
              <a:off x="2765864" y="2236022"/>
              <a:ext cx="1444911" cy="86130"/>
              <a:chOff x="2540605" y="4247021"/>
              <a:chExt cx="1444911" cy="86130"/>
            </a:xfrm>
          </p:grpSpPr>
          <p:cxnSp>
            <p:nvCxnSpPr>
              <p:cNvPr id="97" name="直接连接符 96"/>
              <p:cNvCxnSpPr/>
              <p:nvPr>
                <p:custDataLst>
                  <p:tags r:id="rId66"/>
                </p:custDataLst>
              </p:nvPr>
            </p:nvCxnSpPr>
            <p:spPr>
              <a:xfrm>
                <a:off x="2540605" y="4315734"/>
                <a:ext cx="1296144" cy="0"/>
              </a:xfrm>
              <a:prstGeom prst="line">
                <a:avLst/>
              </a:prstGeom>
              <a:ln w="22225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直角三角形 97"/>
              <p:cNvSpPr/>
              <p:nvPr>
                <p:custDataLst>
                  <p:tags r:id="rId67"/>
                </p:custDataLst>
              </p:nvPr>
            </p:nvSpPr>
            <p:spPr>
              <a:xfrm>
                <a:off x="3740235" y="4247021"/>
                <a:ext cx="245281" cy="86130"/>
              </a:xfrm>
              <a:prstGeom prst="rtTriangle">
                <a:avLst/>
              </a:prstGeom>
              <a:solidFill>
                <a:srgbClr val="0E46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09" name="组合 108"/>
          <p:cNvGrpSpPr/>
          <p:nvPr>
            <p:custDataLst>
              <p:tags r:id="rId68"/>
            </p:custDataLst>
          </p:nvPr>
        </p:nvGrpSpPr>
        <p:grpSpPr>
          <a:xfrm>
            <a:off x="2865321" y="3854132"/>
            <a:ext cx="1473309" cy="1625078"/>
            <a:chOff x="12606" y="5392"/>
            <a:chExt cx="1406" cy="1538"/>
          </a:xfrm>
        </p:grpSpPr>
        <p:grpSp>
          <p:nvGrpSpPr>
            <p:cNvPr id="110" name="xjhhxsy11"/>
            <p:cNvGrpSpPr/>
            <p:nvPr>
              <p:custDataLst>
                <p:tags r:id="rId69"/>
              </p:custDataLst>
            </p:nvPr>
          </p:nvGrpSpPr>
          <p:grpSpPr>
            <a:xfrm>
              <a:off x="12685" y="5729"/>
              <a:ext cx="1183" cy="1201"/>
              <a:chOff x="2475" y="2070"/>
              <a:chExt cx="1740" cy="1891"/>
            </a:xfrm>
          </p:grpSpPr>
          <p:sp>
            <p:nvSpPr>
              <p:cNvPr id="112" name="AutoShape 34" descr="横虚线"/>
              <p:cNvSpPr/>
              <p:nvPr>
                <p:custDataLst>
                  <p:tags r:id="rId70"/>
                </p:custDataLst>
              </p:nvPr>
            </p:nvSpPr>
            <p:spPr>
              <a:xfrm>
                <a:off x="2700" y="2467"/>
                <a:ext cx="1440" cy="1494"/>
              </a:xfrm>
              <a:prstGeom prst="flowChartAlternateProcess">
                <a:avLst/>
              </a:prstGeom>
              <a:pattFill prst="dashHorz">
                <a:fgClr>
                  <a:srgbClr val="0E4688"/>
                </a:fgClr>
                <a:bgClr>
                  <a:srgbClr val="FFFFFF"/>
                </a:bgClr>
              </a:pattFill>
              <a:ln w="9525" cap="flat" cmpd="sng">
                <a:solidFill>
                  <a:srgbClr val="0E4688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4" name="Freeform 35"/>
              <p:cNvSpPr/>
              <p:nvPr>
                <p:custDataLst>
                  <p:tags r:id="rId71"/>
                </p:custDataLst>
              </p:nvPr>
            </p:nvSpPr>
            <p:spPr>
              <a:xfrm>
                <a:off x="2475" y="2070"/>
                <a:ext cx="1740" cy="608"/>
              </a:xfrm>
              <a:custGeom>
                <a:cxnLst>
                  <a:cxn ang="0">
                    <a:pos x="225" y="969"/>
                  </a:cxn>
                  <a:cxn ang="0">
                    <a:pos x="225" y="309"/>
                  </a:cxn>
                  <a:cxn ang="0">
                    <a:pos x="225" y="154"/>
                  </a:cxn>
                  <a:cxn ang="0">
                    <a:pos x="0" y="39"/>
                  </a:cxn>
                  <a:cxn ang="0">
                    <a:pos x="285" y="0"/>
                  </a:cxn>
                  <a:cxn ang="0">
                    <a:pos x="1740" y="0"/>
                  </a:cxn>
                  <a:cxn ang="0">
                    <a:pos x="1665" y="103"/>
                  </a:cxn>
                  <a:cxn ang="0">
                    <a:pos x="1665" y="969"/>
                  </a:cxn>
                  <a:cxn ang="0">
                    <a:pos x="225" y="969"/>
                  </a:cxn>
                </a:cxnLst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E468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11" name="Text Box 44"/>
            <p:cNvSpPr txBox="1"/>
            <p:nvPr>
              <p:custDataLst>
                <p:tags r:id="rId72"/>
              </p:custDataLst>
            </p:nvPr>
          </p:nvSpPr>
          <p:spPr>
            <a:xfrm>
              <a:off x="12606" y="5392"/>
              <a:ext cx="1406" cy="3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KNO</a:t>
              </a:r>
              <a:r>
                <a:rPr kumimoji="0" lang="en-US" altLang="zh-CN" sz="2000" b="0" i="0" u="none" strike="noStrike" kern="1200" cap="none" spc="0" normalizeH="0" baseline="-2500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溶液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5" name="组合 114"/>
          <p:cNvGrpSpPr/>
          <p:nvPr>
            <p:custDataLst>
              <p:tags r:id="rId73"/>
            </p:custDataLst>
          </p:nvPr>
        </p:nvGrpSpPr>
        <p:grpSpPr>
          <a:xfrm>
            <a:off x="4076965" y="4401637"/>
            <a:ext cx="1194126" cy="402097"/>
            <a:chOff x="3016649" y="1920055"/>
            <a:chExt cx="1194126" cy="402097"/>
          </a:xfrm>
        </p:grpSpPr>
        <p:sp>
          <p:nvSpPr>
            <p:cNvPr id="120" name="Text Box 39"/>
            <p:cNvSpPr txBox="1"/>
            <p:nvPr>
              <p:custDataLst>
                <p:tags r:id="rId74"/>
              </p:custDataLst>
            </p:nvPr>
          </p:nvSpPr>
          <p:spPr>
            <a:xfrm>
              <a:off x="3016649" y="1920055"/>
              <a:ext cx="1026160" cy="398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冷却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E468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117" name="组合 116"/>
            <p:cNvGrpSpPr/>
            <p:nvPr>
              <p:custDataLst>
                <p:tags r:id="rId75"/>
              </p:custDataLst>
            </p:nvPr>
          </p:nvGrpSpPr>
          <p:grpSpPr>
            <a:xfrm>
              <a:off x="3127160" y="2236022"/>
              <a:ext cx="1083615" cy="86130"/>
              <a:chOff x="2901901" y="4247021"/>
              <a:chExt cx="1083615" cy="86130"/>
            </a:xfrm>
          </p:grpSpPr>
          <p:cxnSp>
            <p:nvCxnSpPr>
              <p:cNvPr id="118" name="直接连接符 117"/>
              <p:cNvCxnSpPr/>
              <p:nvPr>
                <p:custDataLst>
                  <p:tags r:id="rId76"/>
                </p:custDataLst>
              </p:nvPr>
            </p:nvCxnSpPr>
            <p:spPr>
              <a:xfrm>
                <a:off x="2901901" y="4315734"/>
                <a:ext cx="934848" cy="0"/>
              </a:xfrm>
              <a:prstGeom prst="line">
                <a:avLst/>
              </a:prstGeom>
              <a:ln w="22225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直角三角形 118"/>
              <p:cNvSpPr/>
              <p:nvPr>
                <p:custDataLst>
                  <p:tags r:id="rId77"/>
                </p:custDataLst>
              </p:nvPr>
            </p:nvSpPr>
            <p:spPr>
              <a:xfrm>
                <a:off x="3740235" y="4247021"/>
                <a:ext cx="245281" cy="86130"/>
              </a:xfrm>
              <a:prstGeom prst="rtTriangle">
                <a:avLst/>
              </a:prstGeom>
              <a:solidFill>
                <a:srgbClr val="0E46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96" name="组合 95"/>
          <p:cNvGrpSpPr/>
          <p:nvPr>
            <p:custDataLst>
              <p:tags r:id="rId78"/>
            </p:custDataLst>
          </p:nvPr>
        </p:nvGrpSpPr>
        <p:grpSpPr>
          <a:xfrm>
            <a:off x="5065017" y="3913572"/>
            <a:ext cx="1473309" cy="1625078"/>
            <a:chOff x="5369524" y="3695231"/>
            <a:chExt cx="1473309" cy="1625078"/>
          </a:xfrm>
        </p:grpSpPr>
        <p:grpSp>
          <p:nvGrpSpPr>
            <p:cNvPr id="153" name="组合 152"/>
            <p:cNvGrpSpPr/>
            <p:nvPr>
              <p:custDataLst>
                <p:tags r:id="rId79"/>
              </p:custDataLst>
            </p:nvPr>
          </p:nvGrpSpPr>
          <p:grpSpPr>
            <a:xfrm>
              <a:off x="5369524" y="3695231"/>
              <a:ext cx="1473309" cy="1625078"/>
              <a:chOff x="12606" y="5392"/>
              <a:chExt cx="1406" cy="1538"/>
            </a:xfrm>
          </p:grpSpPr>
          <p:grpSp>
            <p:nvGrpSpPr>
              <p:cNvPr id="154" name="xjhhxsy11"/>
              <p:cNvGrpSpPr/>
              <p:nvPr>
                <p:custDataLst>
                  <p:tags r:id="rId80"/>
                </p:custDataLst>
              </p:nvPr>
            </p:nvGrpSpPr>
            <p:grpSpPr>
              <a:xfrm>
                <a:off x="12685" y="5729"/>
                <a:ext cx="1183" cy="1201"/>
                <a:chOff x="2475" y="2070"/>
                <a:chExt cx="1740" cy="1891"/>
              </a:xfrm>
            </p:grpSpPr>
            <p:sp>
              <p:nvSpPr>
                <p:cNvPr id="156" name="AutoShape 34" descr="横虚线"/>
                <p:cNvSpPr/>
                <p:nvPr>
                  <p:custDataLst>
                    <p:tags r:id="rId81"/>
                  </p:custDataLst>
                </p:nvPr>
              </p:nvSpPr>
              <p:spPr>
                <a:xfrm>
                  <a:off x="2700" y="2467"/>
                  <a:ext cx="1440" cy="1494"/>
                </a:xfrm>
                <a:prstGeom prst="flowChartAlternateProcess">
                  <a:avLst/>
                </a:prstGeom>
                <a:pattFill prst="dashHorz">
                  <a:fgClr>
                    <a:srgbClr val="0E4688"/>
                  </a:fgClr>
                  <a:bgClr>
                    <a:srgbClr val="FFFFFF"/>
                  </a:bgClr>
                </a:pattFill>
                <a:ln w="9525" cap="flat" cmpd="sng">
                  <a:solidFill>
                    <a:srgbClr val="0E4688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57" name="Freeform 35"/>
                <p:cNvSpPr/>
                <p:nvPr>
                  <p:custDataLst>
                    <p:tags r:id="rId82"/>
                  </p:custDataLst>
                </p:nvPr>
              </p:nvSpPr>
              <p:spPr>
                <a:xfrm>
                  <a:off x="2475" y="2070"/>
                  <a:ext cx="1740" cy="608"/>
                </a:xfrm>
                <a:custGeom>
                  <a:cxnLst>
                    <a:cxn ang="0">
                      <a:pos x="225" y="969"/>
                    </a:cxn>
                    <a:cxn ang="0">
                      <a:pos x="225" y="309"/>
                    </a:cxn>
                    <a:cxn ang="0">
                      <a:pos x="225" y="154"/>
                    </a:cxn>
                    <a:cxn ang="0">
                      <a:pos x="0" y="39"/>
                    </a:cxn>
                    <a:cxn ang="0">
                      <a:pos x="285" y="0"/>
                    </a:cxn>
                    <a:cxn ang="0">
                      <a:pos x="1740" y="0"/>
                    </a:cxn>
                    <a:cxn ang="0">
                      <a:pos x="1665" y="103"/>
                    </a:cxn>
                    <a:cxn ang="0">
                      <a:pos x="1665" y="969"/>
                    </a:cxn>
                    <a:cxn ang="0">
                      <a:pos x="225" y="969"/>
                    </a:cxn>
                  </a:cxnLst>
                  <a:rect l="0" t="0" r="0" b="0"/>
                  <a:pathLst>
                    <a:path w="1740" h="969">
                      <a:moveTo>
                        <a:pt x="225" y="969"/>
                      </a:moveTo>
                      <a:lnTo>
                        <a:pt x="225" y="309"/>
                      </a:lnTo>
                      <a:lnTo>
                        <a:pt x="225" y="154"/>
                      </a:lnTo>
                      <a:lnTo>
                        <a:pt x="0" y="39"/>
                      </a:lnTo>
                      <a:lnTo>
                        <a:pt x="285" y="0"/>
                      </a:lnTo>
                      <a:lnTo>
                        <a:pt x="1740" y="0"/>
                      </a:lnTo>
                      <a:lnTo>
                        <a:pt x="1665" y="103"/>
                      </a:lnTo>
                      <a:lnTo>
                        <a:pt x="1665" y="969"/>
                      </a:lnTo>
                      <a:lnTo>
                        <a:pt x="225" y="96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 cmpd="sng">
                  <a:solidFill>
                    <a:srgbClr val="0E4688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155" name="Text Box 44"/>
              <p:cNvSpPr txBox="1"/>
              <p:nvPr>
                <p:custDataLst>
                  <p:tags r:id="rId83"/>
                </p:custDataLst>
              </p:nvPr>
            </p:nvSpPr>
            <p:spPr>
              <a:xfrm>
                <a:off x="12606" y="5392"/>
                <a:ext cx="1406" cy="3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KNO</a:t>
                </a:r>
                <a:r>
                  <a:rPr kumimoji="0" lang="en-US" altLang="zh-CN" sz="2000" b="0" i="0" u="none" strike="noStrike" kern="1200" cap="none" spc="0" normalizeH="0" baseline="-2500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3</a:t>
                </a: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溶液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67" name="AutoShape 76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5748879" y="5162625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8" name="AutoShape 77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5977479" y="5162625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9" name="AutoShape 78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6206079" y="5162625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0" name="AutoShape 7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6317586" y="5157670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1" name="AutoShape 7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5859630" y="5030284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2" name="AutoShape 77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6087454" y="5068384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1" name="文本框 100"/>
          <p:cNvSpPr txBox="1"/>
          <p:nvPr>
            <p:custDataLst>
              <p:tags r:id="rId90"/>
            </p:custDataLst>
          </p:nvPr>
        </p:nvSpPr>
        <p:spPr>
          <a:xfrm>
            <a:off x="4151630" y="1940560"/>
            <a:ext cx="6997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Times New Roman" panose="02020603050405020304" charset="0"/>
                <a:sym typeface="+mn-ea"/>
              </a:rPr>
              <a:t>①</a:t>
            </a:r>
            <a:endParaRPr lang="zh-CN" altLang="en-US" sz="2800" b="1">
              <a:latin typeface="仿宋" panose="02010609060101010101" charset="-122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02" name="文本框 101"/>
          <p:cNvSpPr txBox="1"/>
          <p:nvPr>
            <p:custDataLst>
              <p:tags r:id="rId91"/>
            </p:custDataLst>
          </p:nvPr>
        </p:nvSpPr>
        <p:spPr>
          <a:xfrm>
            <a:off x="6678930" y="1878330"/>
            <a:ext cx="6997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Times New Roman" panose="02020603050405020304" charset="0"/>
                <a:sym typeface="+mn-ea"/>
              </a:rPr>
              <a:t>②</a:t>
            </a:r>
            <a:endParaRPr lang="zh-CN" altLang="en-US" sz="2800" b="1">
              <a:latin typeface="仿宋" panose="02010609060101010101" charset="-122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04" name="文本框 103"/>
          <p:cNvSpPr txBox="1"/>
          <p:nvPr>
            <p:custDataLst>
              <p:tags r:id="rId92"/>
            </p:custDataLst>
          </p:nvPr>
        </p:nvSpPr>
        <p:spPr>
          <a:xfrm>
            <a:off x="9150350" y="1840865"/>
            <a:ext cx="6997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Times New Roman" panose="02020603050405020304" charset="0"/>
                <a:sym typeface="+mn-ea"/>
              </a:rPr>
              <a:t>③</a:t>
            </a:r>
            <a:endParaRPr lang="zh-CN" altLang="en-US" sz="2800" b="1">
              <a:latin typeface="仿宋" panose="02010609060101010101" charset="-122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05" name="文本框 104"/>
          <p:cNvSpPr txBox="1"/>
          <p:nvPr>
            <p:custDataLst>
              <p:tags r:id="rId93"/>
            </p:custDataLst>
          </p:nvPr>
        </p:nvSpPr>
        <p:spPr>
          <a:xfrm>
            <a:off x="3255010" y="4096385"/>
            <a:ext cx="6934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Times New Roman" panose="02020603050405020304" charset="0"/>
                <a:sym typeface="+mn-ea"/>
              </a:rPr>
              <a:t>④</a:t>
            </a:r>
            <a:endParaRPr lang="zh-CN" altLang="en-US" sz="2800" b="1">
              <a:latin typeface="仿宋" panose="02010609060101010101" charset="-122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106" name="组合 105"/>
          <p:cNvGrpSpPr/>
          <p:nvPr>
            <p:custDataLst>
              <p:tags r:id="rId94"/>
            </p:custDataLst>
          </p:nvPr>
        </p:nvGrpSpPr>
        <p:grpSpPr>
          <a:xfrm>
            <a:off x="6579403" y="4397379"/>
            <a:ext cx="1619250" cy="808349"/>
            <a:chOff x="2719472" y="1893915"/>
            <a:chExt cx="1619250" cy="808349"/>
          </a:xfrm>
        </p:grpSpPr>
        <p:grpSp>
          <p:nvGrpSpPr>
            <p:cNvPr id="107" name="组合 106"/>
            <p:cNvGrpSpPr/>
            <p:nvPr>
              <p:custDataLst>
                <p:tags r:id="rId95"/>
              </p:custDataLst>
            </p:nvPr>
          </p:nvGrpSpPr>
          <p:grpSpPr>
            <a:xfrm>
              <a:off x="2719472" y="1893915"/>
              <a:ext cx="1619250" cy="808349"/>
              <a:chOff x="3073" y="5985"/>
              <a:chExt cx="2550" cy="1273"/>
            </a:xfrm>
          </p:grpSpPr>
          <p:sp>
            <p:nvSpPr>
              <p:cNvPr id="108" name="Text Box 39"/>
              <p:cNvSpPr txBox="1"/>
              <p:nvPr>
                <p:custDataLst>
                  <p:tags r:id="rId96"/>
                </p:custDataLst>
              </p:nvPr>
            </p:nvSpPr>
            <p:spPr>
              <a:xfrm>
                <a:off x="3073" y="5985"/>
                <a:ext cx="2550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加过量水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116" name="Text Box 43"/>
              <p:cNvSpPr txBox="1"/>
              <p:nvPr>
                <p:custDataLst>
                  <p:tags r:id="rId97"/>
                </p:custDataLst>
              </p:nvPr>
            </p:nvSpPr>
            <p:spPr>
              <a:xfrm>
                <a:off x="3356" y="6630"/>
                <a:ext cx="2081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搅拌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21" name="组合 120"/>
            <p:cNvGrpSpPr/>
            <p:nvPr>
              <p:custDataLst>
                <p:tags r:id="rId98"/>
              </p:custDataLst>
            </p:nvPr>
          </p:nvGrpSpPr>
          <p:grpSpPr>
            <a:xfrm>
              <a:off x="2765864" y="2236022"/>
              <a:ext cx="1444911" cy="86130"/>
              <a:chOff x="2540605" y="4247021"/>
              <a:chExt cx="1444911" cy="86130"/>
            </a:xfrm>
          </p:grpSpPr>
          <p:cxnSp>
            <p:nvCxnSpPr>
              <p:cNvPr id="130" name="直接连接符 129"/>
              <p:cNvCxnSpPr/>
              <p:nvPr>
                <p:custDataLst>
                  <p:tags r:id="rId99"/>
                </p:custDataLst>
              </p:nvPr>
            </p:nvCxnSpPr>
            <p:spPr>
              <a:xfrm>
                <a:off x="2540605" y="4315734"/>
                <a:ext cx="1296144" cy="0"/>
              </a:xfrm>
              <a:prstGeom prst="line">
                <a:avLst/>
              </a:prstGeom>
              <a:ln w="22225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直角三角形 134"/>
              <p:cNvSpPr/>
              <p:nvPr>
                <p:custDataLst>
                  <p:tags r:id="rId100"/>
                </p:custDataLst>
              </p:nvPr>
            </p:nvSpPr>
            <p:spPr>
              <a:xfrm>
                <a:off x="3740235" y="4247021"/>
                <a:ext cx="245281" cy="86130"/>
              </a:xfrm>
              <a:prstGeom prst="rtTriangle">
                <a:avLst/>
              </a:prstGeom>
              <a:solidFill>
                <a:srgbClr val="0E46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36" name="组合 135"/>
          <p:cNvGrpSpPr/>
          <p:nvPr>
            <p:custDataLst>
              <p:tags r:id="rId101"/>
            </p:custDataLst>
          </p:nvPr>
        </p:nvGrpSpPr>
        <p:grpSpPr>
          <a:xfrm>
            <a:off x="7850706" y="3913187"/>
            <a:ext cx="1473309" cy="1625078"/>
            <a:chOff x="12606" y="5392"/>
            <a:chExt cx="1406" cy="1538"/>
          </a:xfrm>
        </p:grpSpPr>
        <p:grpSp>
          <p:nvGrpSpPr>
            <p:cNvPr id="137" name="xjhhxsy11"/>
            <p:cNvGrpSpPr/>
            <p:nvPr>
              <p:custDataLst>
                <p:tags r:id="rId102"/>
              </p:custDataLst>
            </p:nvPr>
          </p:nvGrpSpPr>
          <p:grpSpPr>
            <a:xfrm>
              <a:off x="12685" y="5729"/>
              <a:ext cx="1183" cy="1201"/>
              <a:chOff x="2475" y="2070"/>
              <a:chExt cx="1740" cy="1891"/>
            </a:xfrm>
          </p:grpSpPr>
          <p:sp>
            <p:nvSpPr>
              <p:cNvPr id="138" name="AutoShape 34" descr="横虚线"/>
              <p:cNvSpPr/>
              <p:nvPr>
                <p:custDataLst>
                  <p:tags r:id="rId103"/>
                </p:custDataLst>
              </p:nvPr>
            </p:nvSpPr>
            <p:spPr>
              <a:xfrm>
                <a:off x="2700" y="2132"/>
                <a:ext cx="1440" cy="1829"/>
              </a:xfrm>
              <a:prstGeom prst="flowChartAlternateProcess">
                <a:avLst/>
              </a:prstGeom>
              <a:pattFill prst="dashHorz">
                <a:fgClr>
                  <a:srgbClr val="0E4688"/>
                </a:fgClr>
                <a:bgClr>
                  <a:srgbClr val="FFFFFF"/>
                </a:bgClr>
              </a:pattFill>
              <a:ln w="9525" cap="flat" cmpd="sng">
                <a:solidFill>
                  <a:srgbClr val="0E4688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9" name="Freeform 35"/>
              <p:cNvSpPr/>
              <p:nvPr>
                <p:custDataLst>
                  <p:tags r:id="rId104"/>
                </p:custDataLst>
              </p:nvPr>
            </p:nvSpPr>
            <p:spPr>
              <a:xfrm>
                <a:off x="2475" y="2070"/>
                <a:ext cx="1740" cy="335"/>
              </a:xfrm>
              <a:custGeom>
                <a:cxnLst>
                  <a:cxn ang="0">
                    <a:pos x="225" y="969"/>
                  </a:cxn>
                  <a:cxn ang="0">
                    <a:pos x="225" y="309"/>
                  </a:cxn>
                  <a:cxn ang="0">
                    <a:pos x="225" y="154"/>
                  </a:cxn>
                  <a:cxn ang="0">
                    <a:pos x="0" y="39"/>
                  </a:cxn>
                  <a:cxn ang="0">
                    <a:pos x="285" y="0"/>
                  </a:cxn>
                  <a:cxn ang="0">
                    <a:pos x="1740" y="0"/>
                  </a:cxn>
                  <a:cxn ang="0">
                    <a:pos x="1665" y="103"/>
                  </a:cxn>
                  <a:cxn ang="0">
                    <a:pos x="1665" y="969"/>
                  </a:cxn>
                  <a:cxn ang="0">
                    <a:pos x="225" y="969"/>
                  </a:cxn>
                </a:cxnLst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E468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40" name="Text Box 44"/>
            <p:cNvSpPr txBox="1"/>
            <p:nvPr>
              <p:custDataLst>
                <p:tags r:id="rId105"/>
              </p:custDataLst>
            </p:nvPr>
          </p:nvSpPr>
          <p:spPr>
            <a:xfrm>
              <a:off x="12606" y="5392"/>
              <a:ext cx="1406" cy="3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KNO</a:t>
              </a:r>
              <a:r>
                <a:rPr kumimoji="0" lang="en-US" altLang="zh-CN" sz="2000" b="0" i="0" u="none" strike="noStrike" kern="1200" cap="none" spc="0" normalizeH="0" baseline="-2500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溶液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41" name="文本框 140"/>
          <p:cNvSpPr txBox="1"/>
          <p:nvPr>
            <p:custDataLst>
              <p:tags r:id="rId106"/>
            </p:custDataLst>
          </p:nvPr>
        </p:nvSpPr>
        <p:spPr>
          <a:xfrm>
            <a:off x="5554980" y="4217670"/>
            <a:ext cx="654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Times New Roman" panose="02020603050405020304" charset="0"/>
                <a:sym typeface="+mn-ea"/>
              </a:rPr>
              <a:t>⑤</a:t>
            </a:r>
            <a:endParaRPr lang="zh-CN" altLang="en-US" sz="2800" b="1">
              <a:latin typeface="仿宋" panose="02010609060101010101" charset="-122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42" name="文本框 141"/>
          <p:cNvSpPr txBox="1"/>
          <p:nvPr>
            <p:custDataLst>
              <p:tags r:id="rId107"/>
            </p:custDataLst>
          </p:nvPr>
        </p:nvSpPr>
        <p:spPr>
          <a:xfrm>
            <a:off x="8328025" y="4220210"/>
            <a:ext cx="615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Times New Roman" panose="02020603050405020304" charset="0"/>
                <a:sym typeface="+mn-ea"/>
              </a:rPr>
              <a:t>⑥</a:t>
            </a:r>
            <a:endParaRPr lang="zh-CN" altLang="en-US" sz="2800" b="1">
              <a:latin typeface="仿宋" panose="02010609060101010101" charset="-122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43" name="文本框 142"/>
          <p:cNvSpPr txBox="1"/>
          <p:nvPr>
            <p:custDataLst>
              <p:tags r:id="rId108"/>
            </p:custDataLst>
          </p:nvPr>
        </p:nvSpPr>
        <p:spPr>
          <a:xfrm>
            <a:off x="8615680" y="3140710"/>
            <a:ext cx="1986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sym typeface="+mn-ea"/>
              </a:rPr>
              <a:t>_____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+mn-ea"/>
              </a:rPr>
              <a:t>溶液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4" name="文本框 143"/>
          <p:cNvSpPr txBox="1"/>
          <p:nvPr>
            <p:custDataLst>
              <p:tags r:id="rId109"/>
            </p:custDataLst>
          </p:nvPr>
        </p:nvSpPr>
        <p:spPr>
          <a:xfrm>
            <a:off x="8400415" y="3116580"/>
            <a:ext cx="1418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不饱和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5" name="文本框 144"/>
          <p:cNvSpPr txBox="1"/>
          <p:nvPr>
            <p:custDataLst>
              <p:tags r:id="rId110"/>
            </p:custDataLst>
          </p:nvPr>
        </p:nvSpPr>
        <p:spPr>
          <a:xfrm>
            <a:off x="4851400" y="5589270"/>
            <a:ext cx="1986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sym typeface="+mn-ea"/>
              </a:rPr>
              <a:t>_____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+mn-ea"/>
              </a:rPr>
              <a:t>溶液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6" name="文本框 145"/>
          <p:cNvSpPr txBox="1"/>
          <p:nvPr>
            <p:custDataLst>
              <p:tags r:id="rId111"/>
            </p:custDataLst>
          </p:nvPr>
        </p:nvSpPr>
        <p:spPr>
          <a:xfrm>
            <a:off x="4965065" y="5565140"/>
            <a:ext cx="1029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饱和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dur="1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13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1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26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dur="1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39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dur="1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59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dur="1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69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dur="1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82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46" grpId="0"/>
      <p:bldP spid="101" grpId="0"/>
      <p:bldP spid="102" grpId="0"/>
      <p:bldP spid="104" grpId="0"/>
      <p:bldP spid="105" grpId="0"/>
      <p:bldP spid="141" grpId="0"/>
      <p:bldP spid="142" grpId="0"/>
      <p:bldP spid="143" grpId="0"/>
      <p:bldP spid="1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79" name="组合 78"/>
          <p:cNvGrpSpPr/>
          <p:nvPr>
            <p:custDataLst>
              <p:tags r:id="rId4"/>
            </p:custDataLst>
          </p:nvPr>
        </p:nvGrpSpPr>
        <p:grpSpPr>
          <a:xfrm>
            <a:off x="316865" y="328930"/>
            <a:ext cx="10535285" cy="713740"/>
            <a:chOff x="876598" y="234922"/>
            <a:chExt cx="7992094" cy="713887"/>
          </a:xfrm>
        </p:grpSpPr>
        <p:sp>
          <p:nvSpPr>
            <p:cNvPr id="81" name="文本框 80"/>
            <p:cNvSpPr txBox="1"/>
            <p:nvPr>
              <p:custDataLst>
                <p:tags r:id="rId5"/>
              </p:custDataLst>
            </p:nvPr>
          </p:nvSpPr>
          <p:spPr>
            <a:xfrm>
              <a:off x="1040335" y="234922"/>
              <a:ext cx="7828357" cy="583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105C6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归纳：</a:t>
              </a:r>
              <a:endParaRPr kumimoji="0" lang="zh-CN" altLang="en-US" sz="3200" i="0" u="none" strike="noStrike" kern="0" cap="none" spc="0" normalizeH="0" baseline="0" noProof="0">
                <a:ln>
                  <a:noFill/>
                </a:ln>
                <a:solidFill>
                  <a:srgbClr val="105C6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endParaRPr>
            </a:p>
          </p:txBody>
        </p:sp>
        <p:sp>
          <p:nvSpPr>
            <p:cNvPr id="82" name="矩形 81"/>
            <p:cNvSpPr/>
            <p:nvPr>
              <p:custDataLst>
                <p:tags r:id="rId6"/>
              </p:custDataLst>
            </p:nvPr>
          </p:nvSpPr>
          <p:spPr>
            <a:xfrm>
              <a:off x="876598" y="267711"/>
              <a:ext cx="41359" cy="681098"/>
            </a:xfrm>
            <a:prstGeom prst="rect">
              <a:avLst/>
            </a:prstGeom>
            <a:solidFill>
              <a:srgbClr val="105C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7"/>
            </p:custDataLst>
          </p:nvPr>
        </p:nvGrpSpPr>
        <p:grpSpPr>
          <a:xfrm>
            <a:off x="1306830" y="1536065"/>
            <a:ext cx="1424940" cy="1601470"/>
            <a:chOff x="1343472" y="1282064"/>
            <a:chExt cx="1424694" cy="1558316"/>
          </a:xfrm>
        </p:grpSpPr>
        <p:grpSp>
          <p:nvGrpSpPr>
            <p:cNvPr id="8" name="xjhhxsy11"/>
            <p:cNvGrpSpPr/>
            <p:nvPr>
              <p:custDataLst>
                <p:tags r:id="rId8"/>
              </p:custDataLst>
            </p:nvPr>
          </p:nvGrpSpPr>
          <p:grpSpPr>
            <a:xfrm>
              <a:off x="1343472" y="1628800"/>
              <a:ext cx="1256810" cy="1211580"/>
              <a:chOff x="2475" y="2070"/>
              <a:chExt cx="1748" cy="1890"/>
            </a:xfrm>
          </p:grpSpPr>
          <p:sp>
            <p:nvSpPr>
              <p:cNvPr id="9" name="AutoShape 3" descr="横虚线"/>
              <p:cNvSpPr/>
              <p:nvPr>
                <p:custDataLst>
                  <p:tags r:id="rId9"/>
                </p:custDataLst>
              </p:nvPr>
            </p:nvSpPr>
            <p:spPr>
              <a:xfrm>
                <a:off x="2700" y="2844"/>
                <a:ext cx="1440" cy="1116"/>
              </a:xfrm>
              <a:prstGeom prst="flowChartAlternateProcess">
                <a:avLst/>
              </a:prstGeom>
              <a:pattFill prst="dashHorz">
                <a:fgClr>
                  <a:srgbClr val="0E4688"/>
                </a:fgClr>
                <a:bgClr>
                  <a:srgbClr val="FFFFFF"/>
                </a:bgClr>
              </a:pattFill>
              <a:ln w="9525" cap="flat" cmpd="sng">
                <a:solidFill>
                  <a:srgbClr val="0E4688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" name="Freeform 4"/>
              <p:cNvSpPr/>
              <p:nvPr>
                <p:custDataLst>
                  <p:tags r:id="rId10"/>
                </p:custDataLst>
              </p:nvPr>
            </p:nvSpPr>
            <p:spPr>
              <a:xfrm>
                <a:off x="2475" y="2070"/>
                <a:ext cx="1748" cy="969"/>
              </a:xfrm>
              <a:custGeom>
                <a:cxnLst>
                  <a:cxn ang="0">
                    <a:pos x="225" y="969"/>
                  </a:cxn>
                  <a:cxn ang="0">
                    <a:pos x="225" y="309"/>
                  </a:cxn>
                  <a:cxn ang="0">
                    <a:pos x="225" y="154"/>
                  </a:cxn>
                  <a:cxn ang="0">
                    <a:pos x="0" y="39"/>
                  </a:cxn>
                  <a:cxn ang="0">
                    <a:pos x="285" y="0"/>
                  </a:cxn>
                  <a:cxn ang="0">
                    <a:pos x="1740" y="0"/>
                  </a:cxn>
                  <a:cxn ang="0">
                    <a:pos x="1665" y="103"/>
                  </a:cxn>
                  <a:cxn ang="0">
                    <a:pos x="1665" y="969"/>
                  </a:cxn>
                  <a:cxn ang="0">
                    <a:pos x="225" y="969"/>
                  </a:cxn>
                </a:cxnLst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E468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4" name="Text Box 40"/>
            <p:cNvSpPr txBox="1"/>
            <p:nvPr>
              <p:custDataLst>
                <p:tags r:id="rId11"/>
              </p:custDataLst>
            </p:nvPr>
          </p:nvSpPr>
          <p:spPr>
            <a:xfrm>
              <a:off x="1397143" y="1282064"/>
              <a:ext cx="1371023" cy="38803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20ml</a:t>
              </a: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水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>
            <p:custDataLst>
              <p:tags r:id="rId12"/>
            </p:custDataLst>
          </p:nvPr>
        </p:nvGrpSpPr>
        <p:grpSpPr>
          <a:xfrm>
            <a:off x="3831015" y="1486207"/>
            <a:ext cx="1652495" cy="1651493"/>
            <a:chOff x="12679" y="5367"/>
            <a:chExt cx="1577" cy="1563"/>
          </a:xfrm>
        </p:grpSpPr>
        <p:grpSp>
          <p:nvGrpSpPr>
            <p:cNvPr id="23" name="xjhhxsy11"/>
            <p:cNvGrpSpPr/>
            <p:nvPr>
              <p:custDataLst>
                <p:tags r:id="rId13"/>
              </p:custDataLst>
            </p:nvPr>
          </p:nvGrpSpPr>
          <p:grpSpPr>
            <a:xfrm>
              <a:off x="12679" y="5729"/>
              <a:ext cx="1188" cy="1201"/>
              <a:chOff x="2468" y="2069"/>
              <a:chExt cx="1748" cy="1891"/>
            </a:xfrm>
          </p:grpSpPr>
          <p:sp>
            <p:nvSpPr>
              <p:cNvPr id="24" name="AutoShape 34" descr="横虚线"/>
              <p:cNvSpPr/>
              <p:nvPr>
                <p:custDataLst>
                  <p:tags r:id="rId14"/>
                </p:custDataLst>
              </p:nvPr>
            </p:nvSpPr>
            <p:spPr>
              <a:xfrm>
                <a:off x="2700" y="2709"/>
                <a:ext cx="1440" cy="1251"/>
              </a:xfrm>
              <a:prstGeom prst="flowChartAlternateProcess">
                <a:avLst/>
              </a:prstGeom>
              <a:pattFill prst="dashHorz">
                <a:fgClr>
                  <a:srgbClr val="0E4688"/>
                </a:fgClr>
                <a:bgClr>
                  <a:srgbClr val="FFFFFF"/>
                </a:bgClr>
              </a:pattFill>
              <a:ln w="9525" cap="flat" cmpd="sng">
                <a:solidFill>
                  <a:srgbClr val="0E4688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5" name="Freeform 35"/>
              <p:cNvSpPr/>
              <p:nvPr>
                <p:custDataLst>
                  <p:tags r:id="rId15"/>
                </p:custDataLst>
              </p:nvPr>
            </p:nvSpPr>
            <p:spPr>
              <a:xfrm>
                <a:off x="2468" y="2069"/>
                <a:ext cx="1748" cy="819"/>
              </a:xfrm>
              <a:custGeom>
                <a:cxnLst>
                  <a:cxn ang="0">
                    <a:pos x="225" y="969"/>
                  </a:cxn>
                  <a:cxn ang="0">
                    <a:pos x="225" y="309"/>
                  </a:cxn>
                  <a:cxn ang="0">
                    <a:pos x="225" y="154"/>
                  </a:cxn>
                  <a:cxn ang="0">
                    <a:pos x="0" y="39"/>
                  </a:cxn>
                  <a:cxn ang="0">
                    <a:pos x="285" y="0"/>
                  </a:cxn>
                  <a:cxn ang="0">
                    <a:pos x="1740" y="0"/>
                  </a:cxn>
                  <a:cxn ang="0">
                    <a:pos x="1665" y="103"/>
                  </a:cxn>
                  <a:cxn ang="0">
                    <a:pos x="1665" y="969"/>
                  </a:cxn>
                  <a:cxn ang="0">
                    <a:pos x="225" y="969"/>
                  </a:cxn>
                </a:cxnLst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E468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6" name="Text Box 44"/>
            <p:cNvSpPr txBox="1"/>
            <p:nvPr>
              <p:custDataLst>
                <p:tags r:id="rId16"/>
              </p:custDataLst>
            </p:nvPr>
          </p:nvSpPr>
          <p:spPr>
            <a:xfrm>
              <a:off x="12711" y="5367"/>
              <a:ext cx="1545" cy="3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KNO</a:t>
              </a:r>
              <a:r>
                <a:rPr kumimoji="0" lang="en-US" altLang="zh-CN" sz="2000" b="0" i="0" u="none" strike="noStrike" kern="1200" cap="none" spc="0" normalizeH="0" baseline="-2500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溶液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6" name="组合 55"/>
          <p:cNvGrpSpPr/>
          <p:nvPr>
            <p:custDataLst>
              <p:tags r:id="rId17"/>
            </p:custDataLst>
          </p:nvPr>
        </p:nvGrpSpPr>
        <p:grpSpPr>
          <a:xfrm>
            <a:off x="8749004" y="1484784"/>
            <a:ext cx="1473309" cy="1625078"/>
            <a:chOff x="12606" y="5392"/>
            <a:chExt cx="1406" cy="1538"/>
          </a:xfrm>
        </p:grpSpPr>
        <p:grpSp>
          <p:nvGrpSpPr>
            <p:cNvPr id="57" name="xjhhxsy11"/>
            <p:cNvGrpSpPr/>
            <p:nvPr>
              <p:custDataLst>
                <p:tags r:id="rId18"/>
              </p:custDataLst>
            </p:nvPr>
          </p:nvGrpSpPr>
          <p:grpSpPr>
            <a:xfrm>
              <a:off x="12685" y="5729"/>
              <a:ext cx="1183" cy="1201"/>
              <a:chOff x="2475" y="2070"/>
              <a:chExt cx="1740" cy="1891"/>
            </a:xfrm>
          </p:grpSpPr>
          <p:sp>
            <p:nvSpPr>
              <p:cNvPr id="59" name="AutoShape 34" descr="横虚线"/>
              <p:cNvSpPr/>
              <p:nvPr>
                <p:custDataLst>
                  <p:tags r:id="rId19"/>
                </p:custDataLst>
              </p:nvPr>
            </p:nvSpPr>
            <p:spPr>
              <a:xfrm>
                <a:off x="2700" y="2467"/>
                <a:ext cx="1440" cy="1494"/>
              </a:xfrm>
              <a:prstGeom prst="flowChartAlternateProcess">
                <a:avLst/>
              </a:prstGeom>
              <a:pattFill prst="dashHorz">
                <a:fgClr>
                  <a:srgbClr val="0E4688"/>
                </a:fgClr>
                <a:bgClr>
                  <a:srgbClr val="FFFFFF"/>
                </a:bgClr>
              </a:pattFill>
              <a:ln w="9525" cap="flat" cmpd="sng">
                <a:solidFill>
                  <a:srgbClr val="0E4688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0" name="Freeform 35"/>
              <p:cNvSpPr/>
              <p:nvPr>
                <p:custDataLst>
                  <p:tags r:id="rId20"/>
                </p:custDataLst>
              </p:nvPr>
            </p:nvSpPr>
            <p:spPr>
              <a:xfrm>
                <a:off x="2475" y="2070"/>
                <a:ext cx="1740" cy="608"/>
              </a:xfrm>
              <a:custGeom>
                <a:cxnLst>
                  <a:cxn ang="0">
                    <a:pos x="225" y="969"/>
                  </a:cxn>
                  <a:cxn ang="0">
                    <a:pos x="225" y="309"/>
                  </a:cxn>
                  <a:cxn ang="0">
                    <a:pos x="225" y="154"/>
                  </a:cxn>
                  <a:cxn ang="0">
                    <a:pos x="0" y="39"/>
                  </a:cxn>
                  <a:cxn ang="0">
                    <a:pos x="285" y="0"/>
                  </a:cxn>
                  <a:cxn ang="0">
                    <a:pos x="1740" y="0"/>
                  </a:cxn>
                  <a:cxn ang="0">
                    <a:pos x="1665" y="103"/>
                  </a:cxn>
                  <a:cxn ang="0">
                    <a:pos x="1665" y="969"/>
                  </a:cxn>
                  <a:cxn ang="0">
                    <a:pos x="225" y="969"/>
                  </a:cxn>
                </a:cxnLst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E468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58" name="Text Box 44"/>
            <p:cNvSpPr txBox="1"/>
            <p:nvPr>
              <p:custDataLst>
                <p:tags r:id="rId21"/>
              </p:custDataLst>
            </p:nvPr>
          </p:nvSpPr>
          <p:spPr>
            <a:xfrm>
              <a:off x="12606" y="5392"/>
              <a:ext cx="1406" cy="3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KNO</a:t>
              </a:r>
              <a:r>
                <a:rPr kumimoji="0" lang="en-US" altLang="zh-CN" sz="2000" b="0" i="0" u="none" strike="noStrike" kern="1200" cap="none" spc="0" normalizeH="0" baseline="-2500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溶液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7" name="组合 26"/>
          <p:cNvGrpSpPr/>
          <p:nvPr>
            <p:custDataLst>
              <p:tags r:id="rId22"/>
            </p:custDataLst>
          </p:nvPr>
        </p:nvGrpSpPr>
        <p:grpSpPr>
          <a:xfrm>
            <a:off x="2437194" y="2083779"/>
            <a:ext cx="1619250" cy="808349"/>
            <a:chOff x="2660417" y="1893915"/>
            <a:chExt cx="1619250" cy="808349"/>
          </a:xfrm>
        </p:grpSpPr>
        <p:grpSp>
          <p:nvGrpSpPr>
            <p:cNvPr id="28" name="组合 27"/>
            <p:cNvGrpSpPr/>
            <p:nvPr>
              <p:custDataLst>
                <p:tags r:id="rId23"/>
              </p:custDataLst>
            </p:nvPr>
          </p:nvGrpSpPr>
          <p:grpSpPr>
            <a:xfrm>
              <a:off x="2660417" y="1893915"/>
              <a:ext cx="1619250" cy="808349"/>
              <a:chOff x="2980" y="5985"/>
              <a:chExt cx="2550" cy="1273"/>
            </a:xfrm>
          </p:grpSpPr>
          <p:sp>
            <p:nvSpPr>
              <p:cNvPr id="29" name="Text Box 39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2980" y="5985"/>
                <a:ext cx="2550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2</a:t>
                </a: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克硝酸钾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30" name="Text Box 43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3356" y="6630"/>
                <a:ext cx="2081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搅拌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31" name="组合 30"/>
            <p:cNvGrpSpPr/>
            <p:nvPr>
              <p:custDataLst>
                <p:tags r:id="rId26"/>
              </p:custDataLst>
            </p:nvPr>
          </p:nvGrpSpPr>
          <p:grpSpPr>
            <a:xfrm>
              <a:off x="2765864" y="2236022"/>
              <a:ext cx="1444911" cy="86130"/>
              <a:chOff x="2540605" y="4247021"/>
              <a:chExt cx="1444911" cy="86130"/>
            </a:xfrm>
          </p:grpSpPr>
          <p:cxnSp>
            <p:nvCxnSpPr>
              <p:cNvPr id="32" name="直接连接符 31"/>
              <p:cNvCxnSpPr/>
              <p:nvPr>
                <p:custDataLst>
                  <p:tags r:id="rId27"/>
                </p:custDataLst>
              </p:nvPr>
            </p:nvCxnSpPr>
            <p:spPr>
              <a:xfrm>
                <a:off x="2540605" y="4315734"/>
                <a:ext cx="1296144" cy="0"/>
              </a:xfrm>
              <a:prstGeom prst="line">
                <a:avLst/>
              </a:prstGeom>
              <a:ln w="22225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直角三角形 32"/>
              <p:cNvSpPr/>
              <p:nvPr>
                <p:custDataLst>
                  <p:tags r:id="rId28"/>
                </p:custDataLst>
              </p:nvPr>
            </p:nvSpPr>
            <p:spPr>
              <a:xfrm>
                <a:off x="3740235" y="4247021"/>
                <a:ext cx="245281" cy="86130"/>
              </a:xfrm>
              <a:prstGeom prst="rtTriangle">
                <a:avLst/>
              </a:prstGeom>
              <a:solidFill>
                <a:srgbClr val="0E46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4" name="组合 33"/>
          <p:cNvGrpSpPr/>
          <p:nvPr>
            <p:custDataLst>
              <p:tags r:id="rId29"/>
            </p:custDataLst>
          </p:nvPr>
        </p:nvGrpSpPr>
        <p:grpSpPr>
          <a:xfrm>
            <a:off x="6306427" y="1505098"/>
            <a:ext cx="1619250" cy="1651635"/>
            <a:chOff x="10071" y="77"/>
            <a:chExt cx="2550" cy="2601"/>
          </a:xfrm>
        </p:grpSpPr>
        <p:grpSp>
          <p:nvGrpSpPr>
            <p:cNvPr id="35" name="组合 34"/>
            <p:cNvGrpSpPr/>
            <p:nvPr>
              <p:custDataLst>
                <p:tags r:id="rId30"/>
              </p:custDataLst>
            </p:nvPr>
          </p:nvGrpSpPr>
          <p:grpSpPr>
            <a:xfrm>
              <a:off x="10071" y="77"/>
              <a:ext cx="2550" cy="2601"/>
              <a:chOff x="12640" y="5366"/>
              <a:chExt cx="1545" cy="1563"/>
            </a:xfrm>
          </p:grpSpPr>
          <p:grpSp>
            <p:nvGrpSpPr>
              <p:cNvPr id="36" name="xjhhxsy11"/>
              <p:cNvGrpSpPr/>
              <p:nvPr>
                <p:custDataLst>
                  <p:tags r:id="rId31"/>
                </p:custDataLst>
              </p:nvPr>
            </p:nvGrpSpPr>
            <p:grpSpPr>
              <a:xfrm>
                <a:off x="12687" y="5729"/>
                <a:ext cx="1181" cy="1200"/>
                <a:chOff x="2476" y="2070"/>
                <a:chExt cx="1736" cy="1890"/>
              </a:xfrm>
            </p:grpSpPr>
            <p:sp>
              <p:nvSpPr>
                <p:cNvPr id="37" name="AutoShape 34" descr="横虚线"/>
                <p:cNvSpPr/>
                <p:nvPr>
                  <p:custDataLst>
                    <p:tags r:id="rId32"/>
                  </p:custDataLst>
                </p:nvPr>
              </p:nvSpPr>
              <p:spPr>
                <a:xfrm>
                  <a:off x="2700" y="2709"/>
                  <a:ext cx="1440" cy="1251"/>
                </a:xfrm>
                <a:prstGeom prst="flowChartAlternateProcess">
                  <a:avLst/>
                </a:prstGeom>
                <a:pattFill prst="dashHorz">
                  <a:fgClr>
                    <a:srgbClr val="0E4688"/>
                  </a:fgClr>
                  <a:bgClr>
                    <a:srgbClr val="FFFFFF"/>
                  </a:bgClr>
                </a:pattFill>
                <a:ln w="9525" cap="flat" cmpd="sng">
                  <a:solidFill>
                    <a:srgbClr val="0E4688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8" name="Freeform 35"/>
                <p:cNvSpPr/>
                <p:nvPr>
                  <p:custDataLst>
                    <p:tags r:id="rId33"/>
                  </p:custDataLst>
                </p:nvPr>
              </p:nvSpPr>
              <p:spPr>
                <a:xfrm>
                  <a:off x="2476" y="2070"/>
                  <a:ext cx="1736" cy="766"/>
                </a:xfrm>
                <a:custGeom>
                  <a:cxnLst>
                    <a:cxn ang="0">
                      <a:pos x="225" y="969"/>
                    </a:cxn>
                    <a:cxn ang="0">
                      <a:pos x="225" y="309"/>
                    </a:cxn>
                    <a:cxn ang="0">
                      <a:pos x="225" y="154"/>
                    </a:cxn>
                    <a:cxn ang="0">
                      <a:pos x="0" y="39"/>
                    </a:cxn>
                    <a:cxn ang="0">
                      <a:pos x="285" y="0"/>
                    </a:cxn>
                    <a:cxn ang="0">
                      <a:pos x="1740" y="0"/>
                    </a:cxn>
                    <a:cxn ang="0">
                      <a:pos x="1665" y="103"/>
                    </a:cxn>
                    <a:cxn ang="0">
                      <a:pos x="1665" y="969"/>
                    </a:cxn>
                    <a:cxn ang="0">
                      <a:pos x="225" y="969"/>
                    </a:cxn>
                  </a:cxnLst>
                  <a:rect l="0" t="0" r="0" b="0"/>
                  <a:pathLst>
                    <a:path w="1740" h="969">
                      <a:moveTo>
                        <a:pt x="225" y="969"/>
                      </a:moveTo>
                      <a:lnTo>
                        <a:pt x="225" y="309"/>
                      </a:lnTo>
                      <a:lnTo>
                        <a:pt x="225" y="154"/>
                      </a:lnTo>
                      <a:lnTo>
                        <a:pt x="0" y="39"/>
                      </a:lnTo>
                      <a:lnTo>
                        <a:pt x="285" y="0"/>
                      </a:lnTo>
                      <a:lnTo>
                        <a:pt x="1740" y="0"/>
                      </a:lnTo>
                      <a:lnTo>
                        <a:pt x="1665" y="103"/>
                      </a:lnTo>
                      <a:lnTo>
                        <a:pt x="1665" y="969"/>
                      </a:lnTo>
                      <a:lnTo>
                        <a:pt x="225" y="96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 cmpd="sng">
                  <a:solidFill>
                    <a:srgbClr val="0E4688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39" name="Text Box 44"/>
              <p:cNvSpPr txBox="1"/>
              <p:nvPr>
                <p:custDataLst>
                  <p:tags r:id="rId34"/>
                </p:custDataLst>
              </p:nvPr>
            </p:nvSpPr>
            <p:spPr>
              <a:xfrm>
                <a:off x="12640" y="5366"/>
                <a:ext cx="1545" cy="3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KNO</a:t>
                </a:r>
                <a:r>
                  <a:rPr kumimoji="0" lang="en-US" altLang="zh-CN" sz="2000" b="0" i="0" u="none" strike="noStrike" kern="1200" cap="none" spc="0" normalizeH="0" baseline="-2500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3</a:t>
                </a: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溶液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40" name="Group 75"/>
            <p:cNvGrpSpPr/>
            <p:nvPr>
              <p:custDataLst>
                <p:tags r:id="rId35"/>
              </p:custDataLst>
            </p:nvPr>
          </p:nvGrpSpPr>
          <p:grpSpPr>
            <a:xfrm>
              <a:off x="10748" y="2476"/>
              <a:ext cx="840" cy="120"/>
              <a:chExt cx="336" cy="48"/>
            </a:xfrm>
            <a:solidFill>
              <a:srgbClr val="C00000"/>
            </a:solidFill>
          </p:grpSpPr>
          <p:sp>
            <p:nvSpPr>
              <p:cNvPr id="41" name="AutoShape 76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0" y="0"/>
                <a:ext cx="48" cy="48"/>
              </a:xfrm>
              <a:prstGeom prst="flowChartConnector">
                <a:avLst/>
              </a:prstGeom>
              <a:solidFill>
                <a:srgbClr val="0E4688"/>
              </a:solidFill>
              <a:ln w="9525">
                <a:noFill/>
                <a:rou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AutoShape 77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144" y="0"/>
                <a:ext cx="48" cy="48"/>
              </a:xfrm>
              <a:prstGeom prst="flowChartConnector">
                <a:avLst/>
              </a:prstGeom>
              <a:solidFill>
                <a:srgbClr val="0E4688"/>
              </a:solidFill>
              <a:ln w="9525">
                <a:noFill/>
                <a:rou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AutoShape 78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288" y="0"/>
                <a:ext cx="48" cy="48"/>
              </a:xfrm>
              <a:prstGeom prst="flowChartConnector">
                <a:avLst/>
              </a:prstGeom>
              <a:solidFill>
                <a:srgbClr val="0E4688"/>
              </a:solidFill>
              <a:ln w="9525">
                <a:noFill/>
                <a:rou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61" name="组合 60"/>
          <p:cNvGrpSpPr/>
          <p:nvPr>
            <p:custDataLst>
              <p:tags r:id="rId39"/>
            </p:custDataLst>
          </p:nvPr>
        </p:nvGrpSpPr>
        <p:grpSpPr>
          <a:xfrm>
            <a:off x="4960153" y="2090424"/>
            <a:ext cx="1619250" cy="808349"/>
            <a:chOff x="2660417" y="1893915"/>
            <a:chExt cx="1619250" cy="808349"/>
          </a:xfrm>
        </p:grpSpPr>
        <p:grpSp>
          <p:nvGrpSpPr>
            <p:cNvPr id="62" name="组合 61"/>
            <p:cNvGrpSpPr/>
            <p:nvPr>
              <p:custDataLst>
                <p:tags r:id="rId40"/>
              </p:custDataLst>
            </p:nvPr>
          </p:nvGrpSpPr>
          <p:grpSpPr>
            <a:xfrm>
              <a:off x="2660417" y="1893915"/>
              <a:ext cx="1619250" cy="808349"/>
              <a:chOff x="2980" y="5985"/>
              <a:chExt cx="2550" cy="1273"/>
            </a:xfrm>
          </p:grpSpPr>
          <p:sp>
            <p:nvSpPr>
              <p:cNvPr id="63" name="Text Box 39"/>
              <p:cNvSpPr txBox="1"/>
              <p:nvPr>
                <p:custDataLst>
                  <p:tags r:id="rId41"/>
                </p:custDataLst>
              </p:nvPr>
            </p:nvSpPr>
            <p:spPr>
              <a:xfrm>
                <a:off x="2980" y="5985"/>
                <a:ext cx="2550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5</a:t>
                </a: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克</a:t>
                </a: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KNO</a:t>
                </a:r>
                <a:r>
                  <a:rPr kumimoji="0" lang="en-US" altLang="zh-CN" sz="2000" b="0" i="0" u="none" strike="noStrike" kern="1200" cap="none" spc="0" normalizeH="0" baseline="-2500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3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64" name="Text Box 43"/>
              <p:cNvSpPr txBox="1"/>
              <p:nvPr>
                <p:custDataLst>
                  <p:tags r:id="rId42"/>
                </p:custDataLst>
              </p:nvPr>
            </p:nvSpPr>
            <p:spPr>
              <a:xfrm>
                <a:off x="3356" y="6630"/>
                <a:ext cx="2081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搅拌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65" name="组合 64"/>
            <p:cNvGrpSpPr/>
            <p:nvPr>
              <p:custDataLst>
                <p:tags r:id="rId43"/>
              </p:custDataLst>
            </p:nvPr>
          </p:nvGrpSpPr>
          <p:grpSpPr>
            <a:xfrm>
              <a:off x="2765864" y="2236022"/>
              <a:ext cx="1444911" cy="86130"/>
              <a:chOff x="2540605" y="4247021"/>
              <a:chExt cx="1444911" cy="86130"/>
            </a:xfrm>
          </p:grpSpPr>
          <p:cxnSp>
            <p:nvCxnSpPr>
              <p:cNvPr id="67" name="直接连接符 66"/>
              <p:cNvCxnSpPr/>
              <p:nvPr>
                <p:custDataLst>
                  <p:tags r:id="rId44"/>
                </p:custDataLst>
              </p:nvPr>
            </p:nvCxnSpPr>
            <p:spPr>
              <a:xfrm>
                <a:off x="2540605" y="4315734"/>
                <a:ext cx="1296144" cy="0"/>
              </a:xfrm>
              <a:prstGeom prst="line">
                <a:avLst/>
              </a:prstGeom>
              <a:ln w="22225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直角三角形 71"/>
              <p:cNvSpPr/>
              <p:nvPr>
                <p:custDataLst>
                  <p:tags r:id="rId45"/>
                </p:custDataLst>
              </p:nvPr>
            </p:nvSpPr>
            <p:spPr>
              <a:xfrm>
                <a:off x="3740235" y="4247021"/>
                <a:ext cx="245281" cy="86130"/>
              </a:xfrm>
              <a:prstGeom prst="rtTriangle">
                <a:avLst/>
              </a:prstGeom>
              <a:solidFill>
                <a:srgbClr val="0E46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8" name="组合 77"/>
          <p:cNvGrpSpPr/>
          <p:nvPr>
            <p:custDataLst>
              <p:tags r:id="rId46"/>
            </p:custDataLst>
          </p:nvPr>
        </p:nvGrpSpPr>
        <p:grpSpPr>
          <a:xfrm>
            <a:off x="7551086" y="2079064"/>
            <a:ext cx="1713828" cy="865904"/>
            <a:chOff x="8222497" y="1882177"/>
            <a:chExt cx="1713828" cy="865904"/>
          </a:xfrm>
        </p:grpSpPr>
        <p:grpSp>
          <p:nvGrpSpPr>
            <p:cNvPr id="129" name="组合 128"/>
            <p:cNvGrpSpPr/>
            <p:nvPr>
              <p:custDataLst>
                <p:tags r:id="rId47"/>
              </p:custDataLst>
            </p:nvPr>
          </p:nvGrpSpPr>
          <p:grpSpPr>
            <a:xfrm>
              <a:off x="8222497" y="1882177"/>
              <a:ext cx="1713828" cy="407283"/>
              <a:chOff x="2765864" y="1914869"/>
              <a:chExt cx="1713828" cy="407283"/>
            </a:xfrm>
          </p:grpSpPr>
          <p:sp>
            <p:nvSpPr>
              <p:cNvPr id="134" name="Text Box 39"/>
              <p:cNvSpPr txBox="1"/>
              <p:nvPr>
                <p:custDataLst>
                  <p:tags r:id="rId48"/>
                </p:custDataLst>
              </p:nvPr>
            </p:nvSpPr>
            <p:spPr>
              <a:xfrm>
                <a:off x="2860442" y="1914869"/>
                <a:ext cx="1619250" cy="3987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加热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grpSp>
            <p:nvGrpSpPr>
              <p:cNvPr id="131" name="组合 130"/>
              <p:cNvGrpSpPr/>
              <p:nvPr>
                <p:custDataLst>
                  <p:tags r:id="rId49"/>
                </p:custDataLst>
              </p:nvPr>
            </p:nvGrpSpPr>
            <p:grpSpPr>
              <a:xfrm>
                <a:off x="2765864" y="2236022"/>
                <a:ext cx="1444911" cy="86130"/>
                <a:chOff x="2540605" y="4247021"/>
                <a:chExt cx="1444911" cy="86130"/>
              </a:xfrm>
            </p:grpSpPr>
            <p:cxnSp>
              <p:nvCxnSpPr>
                <p:cNvPr id="132" name="直接连接符 131"/>
                <p:cNvCxnSpPr/>
                <p:nvPr>
                  <p:custDataLst>
                    <p:tags r:id="rId50"/>
                  </p:custDataLst>
                </p:nvPr>
              </p:nvCxnSpPr>
              <p:spPr>
                <a:xfrm>
                  <a:off x="2540605" y="4315734"/>
                  <a:ext cx="1296144" cy="0"/>
                </a:xfrm>
                <a:prstGeom prst="line">
                  <a:avLst/>
                </a:prstGeom>
                <a:ln w="22225">
                  <a:solidFill>
                    <a:srgbClr val="0E468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3" name="直角三角形 132"/>
                <p:cNvSpPr/>
                <p:nvPr>
                  <p:custDataLst>
                    <p:tags r:id="rId51"/>
                  </p:custDataLst>
                </p:nvPr>
              </p:nvSpPr>
              <p:spPr>
                <a:xfrm>
                  <a:off x="3740235" y="4247021"/>
                  <a:ext cx="245281" cy="86130"/>
                </a:xfrm>
                <a:prstGeom prst="rtTriangle">
                  <a:avLst/>
                </a:prstGeom>
                <a:solidFill>
                  <a:srgbClr val="0E46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80" name="图片 79"/>
            <p:cNvPicPr>
              <a:picLocks noChangeAspect="1"/>
            </p:cNvPicPr>
            <p:nvPr>
              <p:custDataLst>
                <p:tags r:id="rId53"/>
              </p:custDataLst>
            </p:nvPr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9596" y="2121699"/>
              <a:ext cx="483350" cy="626382"/>
            </a:xfrm>
            <a:prstGeom prst="rect">
              <a:avLst/>
            </a:prstGeom>
          </p:spPr>
        </p:pic>
      </p:grpSp>
      <p:grpSp>
        <p:nvGrpSpPr>
          <p:cNvPr id="83" name="组合 82"/>
          <p:cNvGrpSpPr/>
          <p:nvPr>
            <p:custDataLst>
              <p:tags r:id="rId54"/>
            </p:custDataLst>
          </p:nvPr>
        </p:nvGrpSpPr>
        <p:grpSpPr>
          <a:xfrm>
            <a:off x="970915" y="2400300"/>
            <a:ext cx="10109835" cy="2406650"/>
            <a:chOff x="971206" y="2400217"/>
            <a:chExt cx="10109891" cy="2188252"/>
          </a:xfrm>
        </p:grpSpPr>
        <p:grpSp>
          <p:nvGrpSpPr>
            <p:cNvPr id="84" name="组合 83"/>
            <p:cNvGrpSpPr/>
            <p:nvPr>
              <p:custDataLst>
                <p:tags r:id="rId55"/>
              </p:custDataLst>
            </p:nvPr>
          </p:nvGrpSpPr>
          <p:grpSpPr>
            <a:xfrm>
              <a:off x="971206" y="2400217"/>
              <a:ext cx="10109891" cy="2188252"/>
              <a:chOff x="971206" y="2400217"/>
              <a:chExt cx="10109891" cy="2188252"/>
            </a:xfrm>
          </p:grpSpPr>
          <p:sp>
            <p:nvSpPr>
              <p:cNvPr id="85" name="弧形 84"/>
              <p:cNvSpPr/>
              <p:nvPr>
                <p:custDataLst>
                  <p:tags r:id="rId56"/>
                </p:custDataLst>
              </p:nvPr>
            </p:nvSpPr>
            <p:spPr>
              <a:xfrm>
                <a:off x="9986971" y="2400217"/>
                <a:ext cx="1094126" cy="1094126"/>
              </a:xfrm>
              <a:prstGeom prst="arc">
                <a:avLst>
                  <a:gd name="adj1" fmla="val 16376278"/>
                  <a:gd name="adj2" fmla="val 5362205"/>
                </a:avLst>
              </a:prstGeom>
              <a:ln w="22225" cap="rnd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6" name="直接连接符 85"/>
              <p:cNvCxnSpPr/>
              <p:nvPr>
                <p:custDataLst>
                  <p:tags r:id="rId57"/>
                </p:custDataLst>
              </p:nvPr>
            </p:nvCxnSpPr>
            <p:spPr>
              <a:xfrm>
                <a:off x="10031588" y="2400217"/>
                <a:ext cx="561682" cy="0"/>
              </a:xfrm>
              <a:prstGeom prst="line">
                <a:avLst/>
              </a:prstGeom>
              <a:ln w="22225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>
                <p:custDataLst>
                  <p:tags r:id="rId58"/>
                </p:custDataLst>
              </p:nvPr>
            </p:nvCxnSpPr>
            <p:spPr>
              <a:xfrm>
                <a:off x="1468779" y="3494343"/>
                <a:ext cx="9065255" cy="0"/>
              </a:xfrm>
              <a:prstGeom prst="line">
                <a:avLst/>
              </a:prstGeom>
              <a:ln w="22225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弧形 87"/>
              <p:cNvSpPr/>
              <p:nvPr>
                <p:custDataLst>
                  <p:tags r:id="rId59"/>
                </p:custDataLst>
              </p:nvPr>
            </p:nvSpPr>
            <p:spPr>
              <a:xfrm flipH="1">
                <a:off x="971206" y="3494343"/>
                <a:ext cx="1094126" cy="1094126"/>
              </a:xfrm>
              <a:prstGeom prst="arc">
                <a:avLst>
                  <a:gd name="adj1" fmla="val 16376278"/>
                  <a:gd name="adj2" fmla="val 5362205"/>
                </a:avLst>
              </a:prstGeom>
              <a:ln w="22225" cap="rnd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89" name="直接连接符 88"/>
            <p:cNvCxnSpPr/>
            <p:nvPr>
              <p:custDataLst>
                <p:tags r:id="rId60"/>
              </p:custDataLst>
            </p:nvPr>
          </p:nvCxnSpPr>
          <p:spPr>
            <a:xfrm>
              <a:off x="1506225" y="4588469"/>
              <a:ext cx="197287" cy="0"/>
            </a:xfrm>
            <a:prstGeom prst="line">
              <a:avLst/>
            </a:prstGeom>
            <a:ln w="22225">
              <a:solidFill>
                <a:srgbClr val="0E46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>
            <p:custDataLst>
              <p:tags r:id="rId61"/>
            </p:custDataLst>
          </p:nvPr>
        </p:nvGrpSpPr>
        <p:grpSpPr>
          <a:xfrm>
            <a:off x="1579294" y="4397333"/>
            <a:ext cx="1619250" cy="808349"/>
            <a:chOff x="2660417" y="1893915"/>
            <a:chExt cx="1619250" cy="808349"/>
          </a:xfrm>
        </p:grpSpPr>
        <p:grpSp>
          <p:nvGrpSpPr>
            <p:cNvPr id="93" name="组合 92"/>
            <p:cNvGrpSpPr/>
            <p:nvPr>
              <p:custDataLst>
                <p:tags r:id="rId62"/>
              </p:custDataLst>
            </p:nvPr>
          </p:nvGrpSpPr>
          <p:grpSpPr>
            <a:xfrm>
              <a:off x="2660417" y="1893915"/>
              <a:ext cx="1619250" cy="808349"/>
              <a:chOff x="2980" y="5985"/>
              <a:chExt cx="2550" cy="1273"/>
            </a:xfrm>
          </p:grpSpPr>
          <p:sp>
            <p:nvSpPr>
              <p:cNvPr id="99" name="Text Box 39"/>
              <p:cNvSpPr txBox="1"/>
              <p:nvPr>
                <p:custDataLst>
                  <p:tags r:id="rId63"/>
                </p:custDataLst>
              </p:nvPr>
            </p:nvSpPr>
            <p:spPr>
              <a:xfrm>
                <a:off x="2980" y="5985"/>
                <a:ext cx="2550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5</a:t>
                </a: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克</a:t>
                </a: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KNO</a:t>
                </a:r>
                <a:r>
                  <a:rPr kumimoji="0" lang="en-US" altLang="zh-CN" sz="2000" b="0" i="0" u="none" strike="noStrike" kern="1200" cap="none" spc="0" normalizeH="0" baseline="-2500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3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100" name="Text Box 43"/>
              <p:cNvSpPr txBox="1"/>
              <p:nvPr>
                <p:custDataLst>
                  <p:tags r:id="rId64"/>
                </p:custDataLst>
              </p:nvPr>
            </p:nvSpPr>
            <p:spPr>
              <a:xfrm>
                <a:off x="3356" y="6630"/>
                <a:ext cx="2081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搅拌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94" name="组合 93"/>
            <p:cNvGrpSpPr/>
            <p:nvPr>
              <p:custDataLst>
                <p:tags r:id="rId65"/>
              </p:custDataLst>
            </p:nvPr>
          </p:nvGrpSpPr>
          <p:grpSpPr>
            <a:xfrm>
              <a:off x="2765864" y="2236022"/>
              <a:ext cx="1444911" cy="86130"/>
              <a:chOff x="2540605" y="4247021"/>
              <a:chExt cx="1444911" cy="86130"/>
            </a:xfrm>
          </p:grpSpPr>
          <p:cxnSp>
            <p:nvCxnSpPr>
              <p:cNvPr id="97" name="直接连接符 96"/>
              <p:cNvCxnSpPr/>
              <p:nvPr>
                <p:custDataLst>
                  <p:tags r:id="rId66"/>
                </p:custDataLst>
              </p:nvPr>
            </p:nvCxnSpPr>
            <p:spPr>
              <a:xfrm>
                <a:off x="2540605" y="4315734"/>
                <a:ext cx="1296144" cy="0"/>
              </a:xfrm>
              <a:prstGeom prst="line">
                <a:avLst/>
              </a:prstGeom>
              <a:ln w="22225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直角三角形 97"/>
              <p:cNvSpPr/>
              <p:nvPr>
                <p:custDataLst>
                  <p:tags r:id="rId67"/>
                </p:custDataLst>
              </p:nvPr>
            </p:nvSpPr>
            <p:spPr>
              <a:xfrm>
                <a:off x="3740235" y="4247021"/>
                <a:ext cx="245281" cy="86130"/>
              </a:xfrm>
              <a:prstGeom prst="rtTriangle">
                <a:avLst/>
              </a:prstGeom>
              <a:solidFill>
                <a:srgbClr val="0E46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09" name="组合 108"/>
          <p:cNvGrpSpPr/>
          <p:nvPr>
            <p:custDataLst>
              <p:tags r:id="rId68"/>
            </p:custDataLst>
          </p:nvPr>
        </p:nvGrpSpPr>
        <p:grpSpPr>
          <a:xfrm>
            <a:off x="2865321" y="3854132"/>
            <a:ext cx="1473309" cy="1625078"/>
            <a:chOff x="12606" y="5392"/>
            <a:chExt cx="1406" cy="1538"/>
          </a:xfrm>
        </p:grpSpPr>
        <p:grpSp>
          <p:nvGrpSpPr>
            <p:cNvPr id="110" name="xjhhxsy11"/>
            <p:cNvGrpSpPr/>
            <p:nvPr>
              <p:custDataLst>
                <p:tags r:id="rId69"/>
              </p:custDataLst>
            </p:nvPr>
          </p:nvGrpSpPr>
          <p:grpSpPr>
            <a:xfrm>
              <a:off x="12685" y="5729"/>
              <a:ext cx="1183" cy="1201"/>
              <a:chOff x="2475" y="2070"/>
              <a:chExt cx="1740" cy="1891"/>
            </a:xfrm>
          </p:grpSpPr>
          <p:sp>
            <p:nvSpPr>
              <p:cNvPr id="112" name="AutoShape 34" descr="横虚线"/>
              <p:cNvSpPr/>
              <p:nvPr>
                <p:custDataLst>
                  <p:tags r:id="rId70"/>
                </p:custDataLst>
              </p:nvPr>
            </p:nvSpPr>
            <p:spPr>
              <a:xfrm>
                <a:off x="2700" y="2467"/>
                <a:ext cx="1440" cy="1494"/>
              </a:xfrm>
              <a:prstGeom prst="flowChartAlternateProcess">
                <a:avLst/>
              </a:prstGeom>
              <a:pattFill prst="dashHorz">
                <a:fgClr>
                  <a:srgbClr val="0E4688"/>
                </a:fgClr>
                <a:bgClr>
                  <a:srgbClr val="FFFFFF"/>
                </a:bgClr>
              </a:pattFill>
              <a:ln w="9525" cap="flat" cmpd="sng">
                <a:solidFill>
                  <a:srgbClr val="0E4688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4" name="Freeform 35"/>
              <p:cNvSpPr/>
              <p:nvPr>
                <p:custDataLst>
                  <p:tags r:id="rId71"/>
                </p:custDataLst>
              </p:nvPr>
            </p:nvSpPr>
            <p:spPr>
              <a:xfrm>
                <a:off x="2475" y="2070"/>
                <a:ext cx="1740" cy="608"/>
              </a:xfrm>
              <a:custGeom>
                <a:cxnLst>
                  <a:cxn ang="0">
                    <a:pos x="225" y="969"/>
                  </a:cxn>
                  <a:cxn ang="0">
                    <a:pos x="225" y="309"/>
                  </a:cxn>
                  <a:cxn ang="0">
                    <a:pos x="225" y="154"/>
                  </a:cxn>
                  <a:cxn ang="0">
                    <a:pos x="0" y="39"/>
                  </a:cxn>
                  <a:cxn ang="0">
                    <a:pos x="285" y="0"/>
                  </a:cxn>
                  <a:cxn ang="0">
                    <a:pos x="1740" y="0"/>
                  </a:cxn>
                  <a:cxn ang="0">
                    <a:pos x="1665" y="103"/>
                  </a:cxn>
                  <a:cxn ang="0">
                    <a:pos x="1665" y="969"/>
                  </a:cxn>
                  <a:cxn ang="0">
                    <a:pos x="225" y="969"/>
                  </a:cxn>
                </a:cxnLst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E468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11" name="Text Box 44"/>
            <p:cNvSpPr txBox="1"/>
            <p:nvPr>
              <p:custDataLst>
                <p:tags r:id="rId72"/>
              </p:custDataLst>
            </p:nvPr>
          </p:nvSpPr>
          <p:spPr>
            <a:xfrm>
              <a:off x="12606" y="5392"/>
              <a:ext cx="1406" cy="3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KNO</a:t>
              </a:r>
              <a:r>
                <a:rPr kumimoji="0" lang="en-US" altLang="zh-CN" sz="2000" b="0" i="0" u="none" strike="noStrike" kern="1200" cap="none" spc="0" normalizeH="0" baseline="-2500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溶液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5" name="组合 114"/>
          <p:cNvGrpSpPr/>
          <p:nvPr>
            <p:custDataLst>
              <p:tags r:id="rId73"/>
            </p:custDataLst>
          </p:nvPr>
        </p:nvGrpSpPr>
        <p:grpSpPr>
          <a:xfrm>
            <a:off x="4076965" y="4401637"/>
            <a:ext cx="1194126" cy="402097"/>
            <a:chOff x="3016649" y="1920055"/>
            <a:chExt cx="1194126" cy="402097"/>
          </a:xfrm>
        </p:grpSpPr>
        <p:sp>
          <p:nvSpPr>
            <p:cNvPr id="120" name="Text Box 39"/>
            <p:cNvSpPr txBox="1"/>
            <p:nvPr>
              <p:custDataLst>
                <p:tags r:id="rId74"/>
              </p:custDataLst>
            </p:nvPr>
          </p:nvSpPr>
          <p:spPr>
            <a:xfrm>
              <a:off x="3016649" y="1920055"/>
              <a:ext cx="1026160" cy="398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冷却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E468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117" name="组合 116"/>
            <p:cNvGrpSpPr/>
            <p:nvPr>
              <p:custDataLst>
                <p:tags r:id="rId75"/>
              </p:custDataLst>
            </p:nvPr>
          </p:nvGrpSpPr>
          <p:grpSpPr>
            <a:xfrm>
              <a:off x="3127160" y="2236022"/>
              <a:ext cx="1083615" cy="86130"/>
              <a:chOff x="2901901" y="4247021"/>
              <a:chExt cx="1083615" cy="86130"/>
            </a:xfrm>
          </p:grpSpPr>
          <p:cxnSp>
            <p:nvCxnSpPr>
              <p:cNvPr id="118" name="直接连接符 117"/>
              <p:cNvCxnSpPr/>
              <p:nvPr>
                <p:custDataLst>
                  <p:tags r:id="rId76"/>
                </p:custDataLst>
              </p:nvPr>
            </p:nvCxnSpPr>
            <p:spPr>
              <a:xfrm>
                <a:off x="2901901" y="4315734"/>
                <a:ext cx="934848" cy="0"/>
              </a:xfrm>
              <a:prstGeom prst="line">
                <a:avLst/>
              </a:prstGeom>
              <a:ln w="22225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直角三角形 118"/>
              <p:cNvSpPr/>
              <p:nvPr>
                <p:custDataLst>
                  <p:tags r:id="rId77"/>
                </p:custDataLst>
              </p:nvPr>
            </p:nvSpPr>
            <p:spPr>
              <a:xfrm>
                <a:off x="3740235" y="4247021"/>
                <a:ext cx="245281" cy="86130"/>
              </a:xfrm>
              <a:prstGeom prst="rtTriangle">
                <a:avLst/>
              </a:prstGeom>
              <a:solidFill>
                <a:srgbClr val="0E46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96" name="组合 95"/>
          <p:cNvGrpSpPr/>
          <p:nvPr>
            <p:custDataLst>
              <p:tags r:id="rId78"/>
            </p:custDataLst>
          </p:nvPr>
        </p:nvGrpSpPr>
        <p:grpSpPr>
          <a:xfrm>
            <a:off x="5065017" y="3913572"/>
            <a:ext cx="1473309" cy="1625078"/>
            <a:chOff x="5369524" y="3695231"/>
            <a:chExt cx="1473309" cy="1625078"/>
          </a:xfrm>
        </p:grpSpPr>
        <p:grpSp>
          <p:nvGrpSpPr>
            <p:cNvPr id="153" name="组合 152"/>
            <p:cNvGrpSpPr/>
            <p:nvPr>
              <p:custDataLst>
                <p:tags r:id="rId79"/>
              </p:custDataLst>
            </p:nvPr>
          </p:nvGrpSpPr>
          <p:grpSpPr>
            <a:xfrm>
              <a:off x="5369524" y="3695231"/>
              <a:ext cx="1473309" cy="1625078"/>
              <a:chOff x="12606" y="5392"/>
              <a:chExt cx="1406" cy="1538"/>
            </a:xfrm>
          </p:grpSpPr>
          <p:grpSp>
            <p:nvGrpSpPr>
              <p:cNvPr id="154" name="xjhhxsy11"/>
              <p:cNvGrpSpPr/>
              <p:nvPr>
                <p:custDataLst>
                  <p:tags r:id="rId80"/>
                </p:custDataLst>
              </p:nvPr>
            </p:nvGrpSpPr>
            <p:grpSpPr>
              <a:xfrm>
                <a:off x="12685" y="5729"/>
                <a:ext cx="1183" cy="1201"/>
                <a:chOff x="2475" y="2070"/>
                <a:chExt cx="1740" cy="1891"/>
              </a:xfrm>
            </p:grpSpPr>
            <p:sp>
              <p:nvSpPr>
                <p:cNvPr id="156" name="AutoShape 34" descr="横虚线"/>
                <p:cNvSpPr/>
                <p:nvPr>
                  <p:custDataLst>
                    <p:tags r:id="rId81"/>
                  </p:custDataLst>
                </p:nvPr>
              </p:nvSpPr>
              <p:spPr>
                <a:xfrm>
                  <a:off x="2700" y="2467"/>
                  <a:ext cx="1440" cy="1494"/>
                </a:xfrm>
                <a:prstGeom prst="flowChartAlternateProcess">
                  <a:avLst/>
                </a:prstGeom>
                <a:pattFill prst="dashHorz">
                  <a:fgClr>
                    <a:srgbClr val="0E4688"/>
                  </a:fgClr>
                  <a:bgClr>
                    <a:srgbClr val="FFFFFF"/>
                  </a:bgClr>
                </a:pattFill>
                <a:ln w="9525" cap="flat" cmpd="sng">
                  <a:solidFill>
                    <a:srgbClr val="0E4688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57" name="Freeform 35"/>
                <p:cNvSpPr/>
                <p:nvPr>
                  <p:custDataLst>
                    <p:tags r:id="rId82"/>
                  </p:custDataLst>
                </p:nvPr>
              </p:nvSpPr>
              <p:spPr>
                <a:xfrm>
                  <a:off x="2475" y="2070"/>
                  <a:ext cx="1740" cy="608"/>
                </a:xfrm>
                <a:custGeom>
                  <a:cxnLst>
                    <a:cxn ang="0">
                      <a:pos x="225" y="969"/>
                    </a:cxn>
                    <a:cxn ang="0">
                      <a:pos x="225" y="309"/>
                    </a:cxn>
                    <a:cxn ang="0">
                      <a:pos x="225" y="154"/>
                    </a:cxn>
                    <a:cxn ang="0">
                      <a:pos x="0" y="39"/>
                    </a:cxn>
                    <a:cxn ang="0">
                      <a:pos x="285" y="0"/>
                    </a:cxn>
                    <a:cxn ang="0">
                      <a:pos x="1740" y="0"/>
                    </a:cxn>
                    <a:cxn ang="0">
                      <a:pos x="1665" y="103"/>
                    </a:cxn>
                    <a:cxn ang="0">
                      <a:pos x="1665" y="969"/>
                    </a:cxn>
                    <a:cxn ang="0">
                      <a:pos x="225" y="969"/>
                    </a:cxn>
                  </a:cxnLst>
                  <a:rect l="0" t="0" r="0" b="0"/>
                  <a:pathLst>
                    <a:path w="1740" h="969">
                      <a:moveTo>
                        <a:pt x="225" y="969"/>
                      </a:moveTo>
                      <a:lnTo>
                        <a:pt x="225" y="309"/>
                      </a:lnTo>
                      <a:lnTo>
                        <a:pt x="225" y="154"/>
                      </a:lnTo>
                      <a:lnTo>
                        <a:pt x="0" y="39"/>
                      </a:lnTo>
                      <a:lnTo>
                        <a:pt x="285" y="0"/>
                      </a:lnTo>
                      <a:lnTo>
                        <a:pt x="1740" y="0"/>
                      </a:lnTo>
                      <a:lnTo>
                        <a:pt x="1665" y="103"/>
                      </a:lnTo>
                      <a:lnTo>
                        <a:pt x="1665" y="969"/>
                      </a:lnTo>
                      <a:lnTo>
                        <a:pt x="225" y="96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 cmpd="sng">
                  <a:solidFill>
                    <a:srgbClr val="0E4688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155" name="Text Box 44"/>
              <p:cNvSpPr txBox="1"/>
              <p:nvPr>
                <p:custDataLst>
                  <p:tags r:id="rId83"/>
                </p:custDataLst>
              </p:nvPr>
            </p:nvSpPr>
            <p:spPr>
              <a:xfrm>
                <a:off x="12606" y="5392"/>
                <a:ext cx="1406" cy="3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KNO</a:t>
                </a:r>
                <a:r>
                  <a:rPr kumimoji="0" lang="en-US" altLang="zh-CN" sz="2000" b="0" i="0" u="none" strike="noStrike" kern="1200" cap="none" spc="0" normalizeH="0" baseline="-2500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3</a:t>
                </a: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溶液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67" name="AutoShape 76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5748879" y="5162625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8" name="AutoShape 77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5977479" y="5162625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9" name="AutoShape 78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6206079" y="5162625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0" name="AutoShape 7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6317586" y="5157670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1" name="AutoShape 7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5859630" y="5030284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2" name="AutoShape 77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6087454" y="5068384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1" name="文本框 100"/>
          <p:cNvSpPr txBox="1"/>
          <p:nvPr>
            <p:custDataLst>
              <p:tags r:id="rId90"/>
            </p:custDataLst>
          </p:nvPr>
        </p:nvSpPr>
        <p:spPr>
          <a:xfrm>
            <a:off x="4151630" y="1940560"/>
            <a:ext cx="6997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Times New Roman" panose="02020603050405020304" charset="0"/>
                <a:sym typeface="+mn-ea"/>
              </a:rPr>
              <a:t>①</a:t>
            </a:r>
            <a:endParaRPr lang="zh-CN" altLang="en-US" sz="2800" b="1">
              <a:latin typeface="仿宋" panose="02010609060101010101" charset="-122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02" name="文本框 101"/>
          <p:cNvSpPr txBox="1"/>
          <p:nvPr>
            <p:custDataLst>
              <p:tags r:id="rId91"/>
            </p:custDataLst>
          </p:nvPr>
        </p:nvSpPr>
        <p:spPr>
          <a:xfrm>
            <a:off x="6678930" y="1878330"/>
            <a:ext cx="6997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Times New Roman" panose="02020603050405020304" charset="0"/>
                <a:sym typeface="+mn-ea"/>
              </a:rPr>
              <a:t>②</a:t>
            </a:r>
            <a:endParaRPr lang="zh-CN" altLang="en-US" sz="2800" b="1">
              <a:latin typeface="仿宋" panose="02010609060101010101" charset="-122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04" name="文本框 103"/>
          <p:cNvSpPr txBox="1"/>
          <p:nvPr>
            <p:custDataLst>
              <p:tags r:id="rId92"/>
            </p:custDataLst>
          </p:nvPr>
        </p:nvSpPr>
        <p:spPr>
          <a:xfrm>
            <a:off x="9150350" y="1840865"/>
            <a:ext cx="6997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Times New Roman" panose="02020603050405020304" charset="0"/>
                <a:sym typeface="+mn-ea"/>
              </a:rPr>
              <a:t>③</a:t>
            </a:r>
            <a:endParaRPr lang="zh-CN" altLang="en-US" sz="2800" b="1">
              <a:latin typeface="仿宋" panose="02010609060101010101" charset="-122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05" name="文本框 104"/>
          <p:cNvSpPr txBox="1"/>
          <p:nvPr>
            <p:custDataLst>
              <p:tags r:id="rId93"/>
            </p:custDataLst>
          </p:nvPr>
        </p:nvSpPr>
        <p:spPr>
          <a:xfrm>
            <a:off x="3255010" y="4096385"/>
            <a:ext cx="6934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Times New Roman" panose="02020603050405020304" charset="0"/>
                <a:sym typeface="+mn-ea"/>
              </a:rPr>
              <a:t>④</a:t>
            </a:r>
            <a:endParaRPr lang="zh-CN" altLang="en-US" sz="2800" b="1">
              <a:latin typeface="仿宋" panose="02010609060101010101" charset="-122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106" name="组合 105"/>
          <p:cNvGrpSpPr/>
          <p:nvPr>
            <p:custDataLst>
              <p:tags r:id="rId94"/>
            </p:custDataLst>
          </p:nvPr>
        </p:nvGrpSpPr>
        <p:grpSpPr>
          <a:xfrm>
            <a:off x="6579403" y="4397379"/>
            <a:ext cx="1619250" cy="808349"/>
            <a:chOff x="2719472" y="1893915"/>
            <a:chExt cx="1619250" cy="808349"/>
          </a:xfrm>
        </p:grpSpPr>
        <p:grpSp>
          <p:nvGrpSpPr>
            <p:cNvPr id="107" name="组合 106"/>
            <p:cNvGrpSpPr/>
            <p:nvPr>
              <p:custDataLst>
                <p:tags r:id="rId95"/>
              </p:custDataLst>
            </p:nvPr>
          </p:nvGrpSpPr>
          <p:grpSpPr>
            <a:xfrm>
              <a:off x="2719472" y="1893915"/>
              <a:ext cx="1619250" cy="808349"/>
              <a:chOff x="3073" y="5985"/>
              <a:chExt cx="2550" cy="1273"/>
            </a:xfrm>
          </p:grpSpPr>
          <p:sp>
            <p:nvSpPr>
              <p:cNvPr id="108" name="Text Box 39"/>
              <p:cNvSpPr txBox="1"/>
              <p:nvPr>
                <p:custDataLst>
                  <p:tags r:id="rId96"/>
                </p:custDataLst>
              </p:nvPr>
            </p:nvSpPr>
            <p:spPr>
              <a:xfrm>
                <a:off x="3073" y="5985"/>
                <a:ext cx="2550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加过量水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116" name="Text Box 43"/>
              <p:cNvSpPr txBox="1"/>
              <p:nvPr>
                <p:custDataLst>
                  <p:tags r:id="rId97"/>
                </p:custDataLst>
              </p:nvPr>
            </p:nvSpPr>
            <p:spPr>
              <a:xfrm>
                <a:off x="3356" y="6630"/>
                <a:ext cx="2081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搅拌</a:t>
                </a: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21" name="组合 120"/>
            <p:cNvGrpSpPr/>
            <p:nvPr>
              <p:custDataLst>
                <p:tags r:id="rId98"/>
              </p:custDataLst>
            </p:nvPr>
          </p:nvGrpSpPr>
          <p:grpSpPr>
            <a:xfrm>
              <a:off x="2765864" y="2236022"/>
              <a:ext cx="1444911" cy="86130"/>
              <a:chOff x="2540605" y="4247021"/>
              <a:chExt cx="1444911" cy="86130"/>
            </a:xfrm>
          </p:grpSpPr>
          <p:cxnSp>
            <p:nvCxnSpPr>
              <p:cNvPr id="130" name="直接连接符 129"/>
              <p:cNvCxnSpPr/>
              <p:nvPr>
                <p:custDataLst>
                  <p:tags r:id="rId99"/>
                </p:custDataLst>
              </p:nvPr>
            </p:nvCxnSpPr>
            <p:spPr>
              <a:xfrm>
                <a:off x="2540605" y="4315734"/>
                <a:ext cx="1296144" cy="0"/>
              </a:xfrm>
              <a:prstGeom prst="line">
                <a:avLst/>
              </a:prstGeom>
              <a:ln w="22225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直角三角形 134"/>
              <p:cNvSpPr/>
              <p:nvPr>
                <p:custDataLst>
                  <p:tags r:id="rId100"/>
                </p:custDataLst>
              </p:nvPr>
            </p:nvSpPr>
            <p:spPr>
              <a:xfrm>
                <a:off x="3740235" y="4247021"/>
                <a:ext cx="245281" cy="86130"/>
              </a:xfrm>
              <a:prstGeom prst="rtTriangle">
                <a:avLst/>
              </a:prstGeom>
              <a:solidFill>
                <a:srgbClr val="0E46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36" name="组合 135"/>
          <p:cNvGrpSpPr/>
          <p:nvPr>
            <p:custDataLst>
              <p:tags r:id="rId101"/>
            </p:custDataLst>
          </p:nvPr>
        </p:nvGrpSpPr>
        <p:grpSpPr>
          <a:xfrm>
            <a:off x="7850706" y="3913187"/>
            <a:ext cx="1473309" cy="1625078"/>
            <a:chOff x="12606" y="5392"/>
            <a:chExt cx="1406" cy="1538"/>
          </a:xfrm>
        </p:grpSpPr>
        <p:grpSp>
          <p:nvGrpSpPr>
            <p:cNvPr id="137" name="xjhhxsy11"/>
            <p:cNvGrpSpPr/>
            <p:nvPr>
              <p:custDataLst>
                <p:tags r:id="rId102"/>
              </p:custDataLst>
            </p:nvPr>
          </p:nvGrpSpPr>
          <p:grpSpPr>
            <a:xfrm>
              <a:off x="12685" y="5729"/>
              <a:ext cx="1183" cy="1201"/>
              <a:chOff x="2475" y="2070"/>
              <a:chExt cx="1740" cy="1891"/>
            </a:xfrm>
          </p:grpSpPr>
          <p:sp>
            <p:nvSpPr>
              <p:cNvPr id="138" name="AutoShape 34" descr="横虚线"/>
              <p:cNvSpPr/>
              <p:nvPr>
                <p:custDataLst>
                  <p:tags r:id="rId103"/>
                </p:custDataLst>
              </p:nvPr>
            </p:nvSpPr>
            <p:spPr>
              <a:xfrm>
                <a:off x="2700" y="2132"/>
                <a:ext cx="1440" cy="1829"/>
              </a:xfrm>
              <a:prstGeom prst="flowChartAlternateProcess">
                <a:avLst/>
              </a:prstGeom>
              <a:pattFill prst="dashHorz">
                <a:fgClr>
                  <a:srgbClr val="0E4688"/>
                </a:fgClr>
                <a:bgClr>
                  <a:srgbClr val="FFFFFF"/>
                </a:bgClr>
              </a:pattFill>
              <a:ln w="9525" cap="flat" cmpd="sng">
                <a:solidFill>
                  <a:srgbClr val="0E4688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9" name="Freeform 35"/>
              <p:cNvSpPr/>
              <p:nvPr>
                <p:custDataLst>
                  <p:tags r:id="rId104"/>
                </p:custDataLst>
              </p:nvPr>
            </p:nvSpPr>
            <p:spPr>
              <a:xfrm>
                <a:off x="2475" y="2070"/>
                <a:ext cx="1740" cy="335"/>
              </a:xfrm>
              <a:custGeom>
                <a:cxnLst>
                  <a:cxn ang="0">
                    <a:pos x="225" y="969"/>
                  </a:cxn>
                  <a:cxn ang="0">
                    <a:pos x="225" y="309"/>
                  </a:cxn>
                  <a:cxn ang="0">
                    <a:pos x="225" y="154"/>
                  </a:cxn>
                  <a:cxn ang="0">
                    <a:pos x="0" y="39"/>
                  </a:cxn>
                  <a:cxn ang="0">
                    <a:pos x="285" y="0"/>
                  </a:cxn>
                  <a:cxn ang="0">
                    <a:pos x="1740" y="0"/>
                  </a:cxn>
                  <a:cxn ang="0">
                    <a:pos x="1665" y="103"/>
                  </a:cxn>
                  <a:cxn ang="0">
                    <a:pos x="1665" y="969"/>
                  </a:cxn>
                  <a:cxn ang="0">
                    <a:pos x="225" y="969"/>
                  </a:cxn>
                </a:cxnLst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E468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40" name="Text Box 44"/>
            <p:cNvSpPr txBox="1"/>
            <p:nvPr>
              <p:custDataLst>
                <p:tags r:id="rId105"/>
              </p:custDataLst>
            </p:nvPr>
          </p:nvSpPr>
          <p:spPr>
            <a:xfrm>
              <a:off x="12606" y="5392"/>
              <a:ext cx="1406" cy="3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KNO</a:t>
              </a:r>
              <a:r>
                <a:rPr kumimoji="0" lang="en-US" altLang="zh-CN" sz="2000" b="0" i="0" u="none" strike="noStrike" kern="1200" cap="none" spc="0" normalizeH="0" baseline="-2500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溶液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41" name="文本框 140"/>
          <p:cNvSpPr txBox="1"/>
          <p:nvPr>
            <p:custDataLst>
              <p:tags r:id="rId106"/>
            </p:custDataLst>
          </p:nvPr>
        </p:nvSpPr>
        <p:spPr>
          <a:xfrm>
            <a:off x="5554980" y="4217670"/>
            <a:ext cx="654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Times New Roman" panose="02020603050405020304" charset="0"/>
                <a:sym typeface="+mn-ea"/>
              </a:rPr>
              <a:t>⑤</a:t>
            </a:r>
            <a:endParaRPr lang="zh-CN" altLang="en-US" sz="2800" b="1">
              <a:latin typeface="仿宋" panose="02010609060101010101" charset="-122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42" name="文本框 141"/>
          <p:cNvSpPr txBox="1"/>
          <p:nvPr>
            <p:custDataLst>
              <p:tags r:id="rId107"/>
            </p:custDataLst>
          </p:nvPr>
        </p:nvSpPr>
        <p:spPr>
          <a:xfrm>
            <a:off x="8328025" y="4220210"/>
            <a:ext cx="615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Times New Roman" panose="02020603050405020304" charset="0"/>
                <a:sym typeface="+mn-ea"/>
              </a:rPr>
              <a:t>⑥</a:t>
            </a:r>
            <a:endParaRPr lang="zh-CN" altLang="en-US" sz="2800" b="1">
              <a:latin typeface="仿宋" panose="02010609060101010101" charset="-122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43" name="文本框 142"/>
          <p:cNvSpPr txBox="1"/>
          <p:nvPr>
            <p:custDataLst>
              <p:tags r:id="rId108"/>
            </p:custDataLst>
          </p:nvPr>
        </p:nvSpPr>
        <p:spPr>
          <a:xfrm>
            <a:off x="8615680" y="3140710"/>
            <a:ext cx="1986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不饱和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+mn-ea"/>
              </a:rPr>
              <a:t>溶液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5" name="文本框 144"/>
          <p:cNvSpPr txBox="1"/>
          <p:nvPr>
            <p:custDataLst>
              <p:tags r:id="rId109"/>
            </p:custDataLst>
          </p:nvPr>
        </p:nvSpPr>
        <p:spPr>
          <a:xfrm>
            <a:off x="4851400" y="5589270"/>
            <a:ext cx="1986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饱和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+mn-ea"/>
              </a:rPr>
              <a:t>溶液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10"/>
            </p:custDataLst>
          </p:nvPr>
        </p:nvSpPr>
        <p:spPr>
          <a:xfrm>
            <a:off x="3575685" y="3156585"/>
            <a:ext cx="1986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不饱和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+mn-ea"/>
              </a:rPr>
              <a:t>溶液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11"/>
            </p:custDataLst>
          </p:nvPr>
        </p:nvSpPr>
        <p:spPr>
          <a:xfrm>
            <a:off x="6209665" y="3156585"/>
            <a:ext cx="18002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饱和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+mn-ea"/>
              </a:rPr>
              <a:t>溶液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112"/>
            </p:custDataLst>
          </p:nvPr>
        </p:nvSpPr>
        <p:spPr>
          <a:xfrm>
            <a:off x="7682865" y="5589270"/>
            <a:ext cx="21958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不饱和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+mn-ea"/>
              </a:rPr>
              <a:t>溶液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12" name="组合 11"/>
          <p:cNvGrpSpPr/>
          <p:nvPr>
            <p:custDataLst>
              <p:tags r:id="rId113"/>
            </p:custDataLst>
          </p:nvPr>
        </p:nvGrpSpPr>
        <p:grpSpPr>
          <a:xfrm>
            <a:off x="1760855" y="332740"/>
            <a:ext cx="9449435" cy="602614"/>
            <a:chOff x="2100" y="1318"/>
            <a:chExt cx="14582" cy="873"/>
          </a:xfrm>
        </p:grpSpPr>
        <p:sp>
          <p:nvSpPr>
            <p:cNvPr id="11" name="圆角矩形 10"/>
            <p:cNvSpPr/>
            <p:nvPr>
              <p:custDataLst>
                <p:tags r:id="rId114"/>
              </p:custDataLst>
            </p:nvPr>
          </p:nvSpPr>
          <p:spPr>
            <a:xfrm>
              <a:off x="2115" y="1318"/>
              <a:ext cx="14253" cy="873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</a:pPr>
              <a:endParaRPr lang="zh-CN" altLang="en-US"/>
            </a:p>
          </p:txBody>
        </p:sp>
        <p:sp>
          <p:nvSpPr>
            <p:cNvPr id="7" name="文本框 6"/>
            <p:cNvSpPr txBox="1"/>
            <p:nvPr>
              <p:custDataLst>
                <p:tags r:id="rId115"/>
              </p:custDataLst>
            </p:nvPr>
          </p:nvSpPr>
          <p:spPr>
            <a:xfrm>
              <a:off x="2100" y="1392"/>
              <a:ext cx="14582" cy="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>
                  <a:latin typeface="黑体" panose="02010609060101010101" charset="-122"/>
                  <a:ea typeface="黑体" panose="02010609060101010101" charset="-122"/>
                </a:rPr>
                <a:t>_________</a:t>
              </a: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或</a:t>
              </a:r>
              <a:r>
                <a:rPr lang="en-US" altLang="zh-CN" sz="2800">
                  <a:latin typeface="黑体" panose="02010609060101010101" charset="-122"/>
                  <a:ea typeface="黑体" panose="02010609060101010101" charset="-122"/>
                </a:rPr>
                <a:t>_________</a:t>
              </a:r>
              <a:r>
                <a:rPr lang="zh-CN" altLang="en-US" sz="2800">
                  <a:latin typeface="黑体" panose="02010609060101010101" charset="-122"/>
                  <a:ea typeface="黑体" panose="02010609060101010101" charset="-122"/>
                </a:rPr>
                <a:t>可以使得饱和溶液变成不饱和溶液</a:t>
              </a:r>
              <a:endParaRPr lang="zh-CN" altLang="en-US" sz="28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10" name="文本框 9"/>
          <p:cNvSpPr txBox="1"/>
          <p:nvPr>
            <p:custDataLst>
              <p:tags r:id="rId116"/>
            </p:custDataLst>
          </p:nvPr>
        </p:nvSpPr>
        <p:spPr>
          <a:xfrm>
            <a:off x="3830955" y="332740"/>
            <a:ext cx="18865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增加溶剂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17"/>
            </p:custDataLst>
          </p:nvPr>
        </p:nvSpPr>
        <p:spPr>
          <a:xfrm>
            <a:off x="1933575" y="332740"/>
            <a:ext cx="19069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升高温度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矩形标注 15"/>
          <p:cNvSpPr/>
          <p:nvPr>
            <p:custDataLst>
              <p:tags r:id="rId118"/>
            </p:custDataLst>
          </p:nvPr>
        </p:nvSpPr>
        <p:spPr>
          <a:xfrm>
            <a:off x="6167755" y="1484630"/>
            <a:ext cx="5713095" cy="2216150"/>
          </a:xfrm>
          <a:prstGeom prst="wedgeRectCallout">
            <a:avLst>
              <a:gd name="adj1" fmla="val -45731"/>
              <a:gd name="adj2" fmla="val 8137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auto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只有指明</a:t>
            </a:r>
            <a:r>
              <a:rPr lang="en-US" altLang="zh-CN" sz="2800" b="1" u="sng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800" b="1" u="sng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在一定量溶剂里</a:t>
            </a:r>
            <a:r>
              <a:rPr lang="en-US" altLang="zh-CN" sz="2800" b="1" u="sng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800" b="1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和</a:t>
            </a:r>
            <a:r>
              <a:rPr lang="en-US" altLang="zh-CN" sz="2800" b="1" u="sng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800" b="1" u="sng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在一定温度下</a:t>
            </a:r>
            <a:r>
              <a:rPr lang="en-US" altLang="zh-CN" sz="2800" b="1" u="sng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800" b="1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，溶液的</a:t>
            </a:r>
            <a:r>
              <a:rPr lang="en-US" altLang="zh-CN" sz="2800" b="1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800" b="1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饱和</a:t>
            </a:r>
            <a:r>
              <a:rPr lang="en-US" altLang="zh-CN" sz="2800" b="1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800" b="1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和</a:t>
            </a:r>
            <a:r>
              <a:rPr lang="en-US" altLang="zh-CN" sz="2800" b="1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800" b="1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不饱和</a:t>
            </a:r>
            <a:r>
              <a:rPr lang="en-US" altLang="zh-CN" sz="2800" b="1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800" b="1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才有意义。</a:t>
            </a:r>
            <a:endParaRPr lang="zh-CN" altLang="en-US" sz="2800" b="1">
              <a:solidFill>
                <a:srgbClr val="105C6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79" name="组合 78"/>
          <p:cNvGrpSpPr/>
          <p:nvPr>
            <p:custDataLst>
              <p:tags r:id="rId4"/>
            </p:custDataLst>
          </p:nvPr>
        </p:nvGrpSpPr>
        <p:grpSpPr>
          <a:xfrm>
            <a:off x="316865" y="328930"/>
            <a:ext cx="10535285" cy="713740"/>
            <a:chOff x="876598" y="234922"/>
            <a:chExt cx="7992094" cy="713887"/>
          </a:xfrm>
        </p:grpSpPr>
        <p:sp>
          <p:nvSpPr>
            <p:cNvPr id="81" name="文本框 80"/>
            <p:cNvSpPr txBox="1"/>
            <p:nvPr>
              <p:custDataLst>
                <p:tags r:id="rId5"/>
              </p:custDataLst>
            </p:nvPr>
          </p:nvSpPr>
          <p:spPr>
            <a:xfrm>
              <a:off x="1040335" y="234922"/>
              <a:ext cx="7828357" cy="583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105C6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思考：</a:t>
              </a:r>
              <a:endParaRPr kumimoji="0" lang="zh-CN" altLang="en-US" sz="3200" i="0" u="none" strike="noStrike" kern="0" cap="none" spc="0" normalizeH="0" baseline="0" noProof="0">
                <a:ln>
                  <a:noFill/>
                </a:ln>
                <a:solidFill>
                  <a:srgbClr val="105C6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endParaRPr>
            </a:p>
          </p:txBody>
        </p:sp>
        <p:sp>
          <p:nvSpPr>
            <p:cNvPr id="82" name="矩形 81"/>
            <p:cNvSpPr/>
            <p:nvPr>
              <p:custDataLst>
                <p:tags r:id="rId6"/>
              </p:custDataLst>
            </p:nvPr>
          </p:nvSpPr>
          <p:spPr>
            <a:xfrm>
              <a:off x="876598" y="267711"/>
              <a:ext cx="41359" cy="681098"/>
            </a:xfrm>
            <a:prstGeom prst="rect">
              <a:avLst/>
            </a:prstGeom>
            <a:solidFill>
              <a:srgbClr val="105C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9" name="文本框 48"/>
          <p:cNvSpPr txBox="1"/>
          <p:nvPr>
            <p:custDataLst>
              <p:tags r:id="rId7"/>
            </p:custDataLst>
          </p:nvPr>
        </p:nvSpPr>
        <p:spPr>
          <a:xfrm>
            <a:off x="775335" y="1341120"/>
            <a:ext cx="71342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硝酸钾的饱和溶液中还能溶解其他物质吗？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50" name="组合 49"/>
          <p:cNvGrpSpPr/>
          <p:nvPr>
            <p:custDataLst>
              <p:tags r:id="rId8"/>
            </p:custDataLst>
          </p:nvPr>
        </p:nvGrpSpPr>
        <p:grpSpPr>
          <a:xfrm>
            <a:off x="1055473" y="2997097"/>
            <a:ext cx="2711894" cy="1826891"/>
            <a:chOff x="12250" y="5729"/>
            <a:chExt cx="2588" cy="1729"/>
          </a:xfrm>
        </p:grpSpPr>
        <p:grpSp>
          <p:nvGrpSpPr>
            <p:cNvPr id="51" name="xjhhxsy11"/>
            <p:cNvGrpSpPr/>
            <p:nvPr>
              <p:custDataLst>
                <p:tags r:id="rId9"/>
              </p:custDataLst>
            </p:nvPr>
          </p:nvGrpSpPr>
          <p:grpSpPr>
            <a:xfrm>
              <a:off x="12679" y="5729"/>
              <a:ext cx="1188" cy="1201"/>
              <a:chOff x="2468" y="2069"/>
              <a:chExt cx="1748" cy="1891"/>
            </a:xfrm>
          </p:grpSpPr>
          <p:sp>
            <p:nvSpPr>
              <p:cNvPr id="52" name="AutoShape 34" descr="横虚线"/>
              <p:cNvSpPr/>
              <p:nvPr>
                <p:custDataLst>
                  <p:tags r:id="rId10"/>
                </p:custDataLst>
              </p:nvPr>
            </p:nvSpPr>
            <p:spPr>
              <a:xfrm>
                <a:off x="2700" y="2709"/>
                <a:ext cx="1440" cy="1251"/>
              </a:xfrm>
              <a:prstGeom prst="flowChartAlternateProcess">
                <a:avLst/>
              </a:prstGeom>
              <a:pattFill prst="dashHorz">
                <a:fgClr>
                  <a:srgbClr val="0E4688"/>
                </a:fgClr>
                <a:bgClr>
                  <a:srgbClr val="FFFFFF"/>
                </a:bgClr>
              </a:pattFill>
              <a:ln w="9525" cap="flat" cmpd="sng">
                <a:solidFill>
                  <a:srgbClr val="0E4688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5" name="Freeform 35"/>
              <p:cNvSpPr/>
              <p:nvPr>
                <p:custDataLst>
                  <p:tags r:id="rId11"/>
                </p:custDataLst>
              </p:nvPr>
            </p:nvSpPr>
            <p:spPr>
              <a:xfrm>
                <a:off x="2468" y="2069"/>
                <a:ext cx="1748" cy="819"/>
              </a:xfrm>
              <a:custGeom>
                <a:cxnLst>
                  <a:cxn ang="0">
                    <a:pos x="225" y="969"/>
                  </a:cxn>
                  <a:cxn ang="0">
                    <a:pos x="225" y="309"/>
                  </a:cxn>
                  <a:cxn ang="0">
                    <a:pos x="225" y="154"/>
                  </a:cxn>
                  <a:cxn ang="0">
                    <a:pos x="0" y="39"/>
                  </a:cxn>
                  <a:cxn ang="0">
                    <a:pos x="285" y="0"/>
                  </a:cxn>
                  <a:cxn ang="0">
                    <a:pos x="1740" y="0"/>
                  </a:cxn>
                  <a:cxn ang="0">
                    <a:pos x="1665" y="103"/>
                  </a:cxn>
                  <a:cxn ang="0">
                    <a:pos x="1665" y="969"/>
                  </a:cxn>
                  <a:cxn ang="0">
                    <a:pos x="225" y="969"/>
                  </a:cxn>
                </a:cxnLst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E468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66" name="Text Box 44"/>
            <p:cNvSpPr txBox="1"/>
            <p:nvPr>
              <p:custDataLst>
                <p:tags r:id="rId12"/>
              </p:custDataLst>
            </p:nvPr>
          </p:nvSpPr>
          <p:spPr>
            <a:xfrm>
              <a:off x="12250" y="7022"/>
              <a:ext cx="2588" cy="4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KNO</a:t>
              </a:r>
              <a:r>
                <a:rPr kumimoji="0" lang="en-US" altLang="zh-CN" sz="2400" b="0" i="0" u="none" strike="noStrike" kern="1200" cap="none" spc="0" normalizeH="0" baseline="-2500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r>
                <a:rPr lang="zh-CN" altLang="en-US" sz="240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的饱和</a:t>
              </a: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溶液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9" name="组合 68"/>
          <p:cNvGrpSpPr/>
          <p:nvPr>
            <p:custDataLst>
              <p:tags r:id="rId13"/>
            </p:custDataLst>
          </p:nvPr>
        </p:nvGrpSpPr>
        <p:grpSpPr>
          <a:xfrm>
            <a:off x="3098333" y="3138810"/>
            <a:ext cx="2694305" cy="1010912"/>
            <a:chOff x="2349267" y="1799301"/>
            <a:chExt cx="2694305" cy="1010912"/>
          </a:xfrm>
        </p:grpSpPr>
        <p:grpSp>
          <p:nvGrpSpPr>
            <p:cNvPr id="70" name="组合 69"/>
            <p:cNvGrpSpPr/>
            <p:nvPr>
              <p:custDataLst>
                <p:tags r:id="rId14"/>
              </p:custDataLst>
            </p:nvPr>
          </p:nvGrpSpPr>
          <p:grpSpPr>
            <a:xfrm>
              <a:off x="2349267" y="1799301"/>
              <a:ext cx="2694305" cy="1010912"/>
              <a:chOff x="2490" y="5836"/>
              <a:chExt cx="4243" cy="1592"/>
            </a:xfrm>
          </p:grpSpPr>
          <p:sp>
            <p:nvSpPr>
              <p:cNvPr id="71" name="Text Box 39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2490" y="5836"/>
                <a:ext cx="4243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加少量高锰酸钾</a:t>
                </a: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73" name="Text Box 43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3341" y="6703"/>
                <a:ext cx="2081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搅拌</a:t>
                </a: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74" name="组合 73"/>
            <p:cNvGrpSpPr/>
            <p:nvPr>
              <p:custDataLst>
                <p:tags r:id="rId17"/>
              </p:custDataLst>
            </p:nvPr>
          </p:nvGrpSpPr>
          <p:grpSpPr>
            <a:xfrm>
              <a:off x="2765864" y="2236022"/>
              <a:ext cx="1444911" cy="86130"/>
              <a:chOff x="2540605" y="4247021"/>
              <a:chExt cx="1444911" cy="86130"/>
            </a:xfrm>
          </p:grpSpPr>
          <p:cxnSp>
            <p:nvCxnSpPr>
              <p:cNvPr id="75" name="直接连接符 74"/>
              <p:cNvCxnSpPr/>
              <p:nvPr>
                <p:custDataLst>
                  <p:tags r:id="rId18"/>
                </p:custDataLst>
              </p:nvPr>
            </p:nvCxnSpPr>
            <p:spPr>
              <a:xfrm>
                <a:off x="2540605" y="4315734"/>
                <a:ext cx="1296144" cy="0"/>
              </a:xfrm>
              <a:prstGeom prst="line">
                <a:avLst/>
              </a:prstGeom>
              <a:ln w="22225">
                <a:solidFill>
                  <a:srgbClr val="0E46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直角三角形 75"/>
              <p:cNvSpPr/>
              <p:nvPr>
                <p:custDataLst>
                  <p:tags r:id="rId19"/>
                </p:custDataLst>
              </p:nvPr>
            </p:nvSpPr>
            <p:spPr>
              <a:xfrm>
                <a:off x="3740235" y="4247021"/>
                <a:ext cx="245281" cy="86130"/>
              </a:xfrm>
              <a:prstGeom prst="rtTriangle">
                <a:avLst/>
              </a:prstGeom>
              <a:solidFill>
                <a:srgbClr val="0E46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</p:grpSp>
      <p:grpSp>
        <p:nvGrpSpPr>
          <p:cNvPr id="77" name="组合 76"/>
          <p:cNvGrpSpPr/>
          <p:nvPr>
            <p:custDataLst>
              <p:tags r:id="rId20"/>
            </p:custDataLst>
          </p:nvPr>
        </p:nvGrpSpPr>
        <p:grpSpPr>
          <a:xfrm>
            <a:off x="5681448" y="2997097"/>
            <a:ext cx="3466362" cy="2195650"/>
            <a:chOff x="12250" y="5729"/>
            <a:chExt cx="3308" cy="2078"/>
          </a:xfrm>
        </p:grpSpPr>
        <p:grpSp>
          <p:nvGrpSpPr>
            <p:cNvPr id="91" name="xjhhxsy11"/>
            <p:cNvGrpSpPr/>
            <p:nvPr>
              <p:custDataLst>
                <p:tags r:id="rId21"/>
              </p:custDataLst>
            </p:nvPr>
          </p:nvGrpSpPr>
          <p:grpSpPr>
            <a:xfrm>
              <a:off x="12679" y="5729"/>
              <a:ext cx="1188" cy="1201"/>
              <a:chOff x="2468" y="2069"/>
              <a:chExt cx="1748" cy="1891"/>
            </a:xfrm>
          </p:grpSpPr>
          <p:sp>
            <p:nvSpPr>
              <p:cNvPr id="92" name="AutoShape 34" descr="横虚线"/>
              <p:cNvSpPr/>
              <p:nvPr>
                <p:custDataLst>
                  <p:tags r:id="rId22"/>
                </p:custDataLst>
              </p:nvPr>
            </p:nvSpPr>
            <p:spPr>
              <a:xfrm>
                <a:off x="2700" y="2709"/>
                <a:ext cx="1440" cy="1251"/>
              </a:xfrm>
              <a:prstGeom prst="flowChartAlternateProcess">
                <a:avLst/>
              </a:prstGeom>
              <a:pattFill prst="dashHorz">
                <a:fgClr>
                  <a:srgbClr val="7030A0"/>
                </a:fgClr>
                <a:bgClr>
                  <a:srgbClr val="8707C9"/>
                </a:bgClr>
              </a:pattFill>
              <a:ln w="9525" cap="flat" cmpd="sng">
                <a:solidFill>
                  <a:srgbClr val="0E4688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5" name="Freeform 35"/>
              <p:cNvSpPr/>
              <p:nvPr>
                <p:custDataLst>
                  <p:tags r:id="rId23"/>
                </p:custDataLst>
              </p:nvPr>
            </p:nvSpPr>
            <p:spPr>
              <a:xfrm>
                <a:off x="2468" y="2069"/>
                <a:ext cx="1748" cy="819"/>
              </a:xfrm>
              <a:custGeom>
                <a:cxnLst>
                  <a:cxn ang="0">
                    <a:pos x="225" y="969"/>
                  </a:cxn>
                  <a:cxn ang="0">
                    <a:pos x="225" y="309"/>
                  </a:cxn>
                  <a:cxn ang="0">
                    <a:pos x="225" y="154"/>
                  </a:cxn>
                  <a:cxn ang="0">
                    <a:pos x="0" y="39"/>
                  </a:cxn>
                  <a:cxn ang="0">
                    <a:pos x="285" y="0"/>
                  </a:cxn>
                  <a:cxn ang="0">
                    <a:pos x="1740" y="0"/>
                  </a:cxn>
                  <a:cxn ang="0">
                    <a:pos x="1665" y="103"/>
                  </a:cxn>
                  <a:cxn ang="0">
                    <a:pos x="1665" y="969"/>
                  </a:cxn>
                  <a:cxn ang="0">
                    <a:pos x="225" y="969"/>
                  </a:cxn>
                </a:cxnLst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E468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03" name="Text Box 44"/>
            <p:cNvSpPr txBox="1"/>
            <p:nvPr>
              <p:custDataLst>
                <p:tags r:id="rId24"/>
              </p:custDataLst>
            </p:nvPr>
          </p:nvSpPr>
          <p:spPr>
            <a:xfrm>
              <a:off x="12250" y="7022"/>
              <a:ext cx="3308" cy="7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R="0" lvl="0" algn="l" defTabSz="914400" rtl="0" fontAlgn="auto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KNO</a:t>
              </a:r>
              <a:r>
                <a:rPr kumimoji="0" lang="en-US" altLang="zh-CN" sz="2400" b="0" i="0" u="none" strike="noStrike" kern="1200" cap="none" spc="0" normalizeH="0" baseline="-2500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r>
                <a:rPr lang="zh-CN" altLang="en-US" sz="240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的饱和</a:t>
              </a: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溶液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R="0" lvl="0" algn="l" defTabSz="914400" rtl="0" fontAlgn="auto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还可以溶解</a:t>
              </a: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KMnO</a:t>
              </a:r>
              <a:r>
                <a:rPr kumimoji="0" lang="en-US" altLang="zh-CN" sz="2400" b="0" i="0" u="none" strike="noStrike" kern="1200" cap="none" spc="0" normalizeH="0" baseline="-2500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4</a:t>
              </a:r>
              <a:endParaRPr kumimoji="0" lang="en-US" altLang="zh-CN" sz="2400" b="0" i="0" u="none" strike="noStrike" kern="1200" cap="none" spc="0" normalizeH="0" baseline="-25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3" name="矩形标注 112"/>
          <p:cNvSpPr/>
          <p:nvPr>
            <p:custDataLst>
              <p:tags r:id="rId25"/>
            </p:custDataLst>
          </p:nvPr>
        </p:nvSpPr>
        <p:spPr>
          <a:xfrm>
            <a:off x="5880100" y="1863090"/>
            <a:ext cx="6027420" cy="1297305"/>
          </a:xfrm>
          <a:prstGeom prst="wedgeRectCallout">
            <a:avLst>
              <a:gd name="adj1" fmla="val -33997"/>
              <a:gd name="adj2" fmla="val 78242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auto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饱和溶液不能溶解的对象是已饱和的</a:t>
            </a:r>
            <a:r>
              <a:rPr lang="zh-CN" altLang="en-US" sz="2800" b="1" u="sng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这种溶质</a:t>
            </a:r>
            <a:r>
              <a:rPr lang="zh-CN" altLang="en-US" sz="2800" b="1">
                <a:solidFill>
                  <a:srgbClr val="105C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，其他物质还可继续溶解。</a:t>
            </a:r>
            <a:endParaRPr lang="zh-CN" altLang="en-US" sz="2800" b="1">
              <a:solidFill>
                <a:srgbClr val="105C6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79" name="组合 78"/>
          <p:cNvGrpSpPr/>
          <p:nvPr>
            <p:custDataLst>
              <p:tags r:id="rId4"/>
            </p:custDataLst>
          </p:nvPr>
        </p:nvGrpSpPr>
        <p:grpSpPr>
          <a:xfrm>
            <a:off x="316865" y="328930"/>
            <a:ext cx="3732530" cy="713740"/>
            <a:chOff x="876598" y="234922"/>
            <a:chExt cx="3377006" cy="713887"/>
          </a:xfrm>
        </p:grpSpPr>
        <p:sp>
          <p:nvSpPr>
            <p:cNvPr id="81" name="文本框 80"/>
            <p:cNvSpPr txBox="1"/>
            <p:nvPr>
              <p:custDataLst>
                <p:tags r:id="rId5"/>
              </p:custDataLst>
            </p:nvPr>
          </p:nvSpPr>
          <p:spPr>
            <a:xfrm>
              <a:off x="1040335" y="234922"/>
              <a:ext cx="3213269" cy="583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105C6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完善概念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105C6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endParaRPr>
            </a:p>
          </p:txBody>
        </p:sp>
        <p:sp>
          <p:nvSpPr>
            <p:cNvPr id="82" name="矩形 81"/>
            <p:cNvSpPr/>
            <p:nvPr>
              <p:custDataLst>
                <p:tags r:id="rId6"/>
              </p:custDataLst>
            </p:nvPr>
          </p:nvSpPr>
          <p:spPr>
            <a:xfrm>
              <a:off x="876598" y="267711"/>
              <a:ext cx="41359" cy="681098"/>
            </a:xfrm>
            <a:prstGeom prst="rect">
              <a:avLst/>
            </a:prstGeom>
            <a:solidFill>
              <a:srgbClr val="105C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767080" y="3203893"/>
            <a:ext cx="38138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物质溶解是否达到限度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18" name="组合 17"/>
          <p:cNvGrpSpPr/>
          <p:nvPr>
            <p:custDataLst>
              <p:tags r:id="rId8"/>
            </p:custDataLst>
          </p:nvPr>
        </p:nvGrpSpPr>
        <p:grpSpPr>
          <a:xfrm>
            <a:off x="8816340" y="1844675"/>
            <a:ext cx="2244090" cy="706120"/>
            <a:chOff x="13884" y="2905"/>
            <a:chExt cx="3534" cy="1112"/>
          </a:xfrm>
        </p:grpSpPr>
        <p:sp>
          <p:nvSpPr>
            <p:cNvPr id="17" name="圆角矩形 16"/>
            <p:cNvSpPr/>
            <p:nvPr>
              <p:custDataLst>
                <p:tags r:id="rId9"/>
              </p:custDataLst>
            </p:nvPr>
          </p:nvSpPr>
          <p:spPr>
            <a:xfrm>
              <a:off x="14250" y="2905"/>
              <a:ext cx="2972" cy="1113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</a:pPr>
              <a:endParaRPr lang="zh-CN" altLang="en-US"/>
            </a:p>
          </p:txBody>
        </p:sp>
        <p:sp>
          <p:nvSpPr>
            <p:cNvPr id="7" name="文本框 6"/>
            <p:cNvSpPr txBox="1"/>
            <p:nvPr>
              <p:custDataLst>
                <p:tags r:id="rId10"/>
              </p:custDataLst>
            </p:nvPr>
          </p:nvSpPr>
          <p:spPr>
            <a:xfrm>
              <a:off x="13884" y="3018"/>
              <a:ext cx="3535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>
                  <a:latin typeface="黑体" panose="02010609060101010101" charset="-122"/>
                  <a:ea typeface="黑体" panose="02010609060101010101" charset="-122"/>
                </a:rPr>
                <a:t>饱和溶液</a:t>
              </a:r>
              <a:endParaRPr lang="zh-CN" altLang="en-US" sz="32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11"/>
            </p:custDataLst>
          </p:nvPr>
        </p:nvGrpSpPr>
        <p:grpSpPr>
          <a:xfrm>
            <a:off x="8545195" y="4364990"/>
            <a:ext cx="2786380" cy="731520"/>
            <a:chOff x="13457" y="6874"/>
            <a:chExt cx="4388" cy="1021"/>
          </a:xfrm>
        </p:grpSpPr>
        <p:sp>
          <p:nvSpPr>
            <p:cNvPr id="19" name="圆角矩形 18"/>
            <p:cNvSpPr/>
            <p:nvPr>
              <p:custDataLst>
                <p:tags r:id="rId12"/>
              </p:custDataLst>
            </p:nvPr>
          </p:nvSpPr>
          <p:spPr>
            <a:xfrm>
              <a:off x="13683" y="6874"/>
              <a:ext cx="4083" cy="1021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</a:pPr>
              <a:endParaRPr lang="zh-CN" altLang="en-US"/>
            </a:p>
          </p:txBody>
        </p:sp>
        <p:sp>
          <p:nvSpPr>
            <p:cNvPr id="8" name="文本框 7"/>
            <p:cNvSpPr txBox="1"/>
            <p:nvPr>
              <p:custDataLst>
                <p:tags r:id="rId13"/>
              </p:custDataLst>
            </p:nvPr>
          </p:nvSpPr>
          <p:spPr>
            <a:xfrm>
              <a:off x="13457" y="6987"/>
              <a:ext cx="4388" cy="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>
                  <a:latin typeface="黑体" panose="02010609060101010101" charset="-122"/>
                  <a:ea typeface="黑体" panose="02010609060101010101" charset="-122"/>
                </a:rPr>
                <a:t>不饱和溶液</a:t>
              </a:r>
              <a:endParaRPr lang="zh-CN" altLang="en-US" sz="32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14"/>
            </p:custDataLst>
          </p:nvPr>
        </p:nvGrpSpPr>
        <p:grpSpPr>
          <a:xfrm>
            <a:off x="4677002" y="2204720"/>
            <a:ext cx="3704363" cy="2520315"/>
            <a:chOff x="7555" y="3472"/>
            <a:chExt cx="3297" cy="3969"/>
          </a:xfrm>
        </p:grpSpPr>
        <p:sp>
          <p:nvSpPr>
            <p:cNvPr id="3" name="左大括号 2"/>
            <p:cNvSpPr/>
            <p:nvPr>
              <p:custDataLst>
                <p:tags r:id="rId15"/>
              </p:custDataLst>
            </p:nvPr>
          </p:nvSpPr>
          <p:spPr>
            <a:xfrm>
              <a:off x="8012" y="3472"/>
              <a:ext cx="340" cy="3969"/>
            </a:xfrm>
            <a:prstGeom prst="leftBrac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>
              <a:endCxn id="3" idx="1"/>
            </p:cNvCxnSpPr>
            <p:nvPr>
              <p:custDataLst>
                <p:tags r:id="rId16"/>
              </p:custDataLst>
            </p:nvPr>
          </p:nvCxnSpPr>
          <p:spPr>
            <a:xfrm>
              <a:off x="7555" y="5457"/>
              <a:ext cx="457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>
              <a:stCxn id="3" idx="0"/>
            </p:cNvCxnSpPr>
            <p:nvPr>
              <p:custDataLst>
                <p:tags r:id="rId17"/>
              </p:custDataLst>
            </p:nvPr>
          </p:nvCxnSpPr>
          <p:spPr>
            <a:xfrm>
              <a:off x="8352" y="3472"/>
              <a:ext cx="25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>
              <p:custDataLst>
                <p:tags r:id="rId18"/>
              </p:custDataLst>
            </p:nvPr>
          </p:nvCxnSpPr>
          <p:spPr>
            <a:xfrm>
              <a:off x="8352" y="7441"/>
              <a:ext cx="25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>
            <p:custDataLst>
              <p:tags r:id="rId19"/>
            </p:custDataLst>
          </p:nvPr>
        </p:nvSpPr>
        <p:spPr>
          <a:xfrm>
            <a:off x="6025515" y="1557020"/>
            <a:ext cx="173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达到限度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0"/>
            </p:custDataLst>
          </p:nvPr>
        </p:nvSpPr>
        <p:spPr>
          <a:xfrm>
            <a:off x="5448935" y="2348865"/>
            <a:ext cx="32169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（不能继续溶解）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21"/>
            </p:custDataLst>
          </p:nvPr>
        </p:nvSpPr>
        <p:spPr>
          <a:xfrm>
            <a:off x="5880100" y="4130675"/>
            <a:ext cx="2205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未达到限度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2"/>
            </p:custDataLst>
          </p:nvPr>
        </p:nvSpPr>
        <p:spPr>
          <a:xfrm>
            <a:off x="5448300" y="4869180"/>
            <a:ext cx="32169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（还能继续溶解）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3"/>
            </p:custDataLst>
          </p:nvPr>
        </p:nvSpPr>
        <p:spPr>
          <a:xfrm>
            <a:off x="1245235" y="2204720"/>
            <a:ext cx="2804160" cy="95313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在一定温度下，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一定量的溶剂里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4"/>
            </p:custDataLst>
          </p:nvPr>
        </p:nvSpPr>
        <p:spPr>
          <a:xfrm>
            <a:off x="8997315" y="1268730"/>
            <a:ext cx="20637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这种溶质的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5"/>
            </p:custDataLst>
          </p:nvPr>
        </p:nvSpPr>
        <p:spPr>
          <a:xfrm>
            <a:off x="8903970" y="3843020"/>
            <a:ext cx="20637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这种溶质的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3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/>
      <p:bldP spid="15" grpId="0"/>
      <p:bldP spid="4" grpId="0"/>
      <p:bldP spid="6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79" name="组合 78"/>
          <p:cNvGrpSpPr/>
          <p:nvPr>
            <p:custDataLst>
              <p:tags r:id="rId4"/>
            </p:custDataLst>
          </p:nvPr>
        </p:nvGrpSpPr>
        <p:grpSpPr>
          <a:xfrm>
            <a:off x="316865" y="328930"/>
            <a:ext cx="8107680" cy="713740"/>
            <a:chOff x="876598" y="234922"/>
            <a:chExt cx="7335422" cy="713887"/>
          </a:xfrm>
        </p:grpSpPr>
        <p:sp>
          <p:nvSpPr>
            <p:cNvPr id="81" name="文本框 80"/>
            <p:cNvSpPr txBox="1"/>
            <p:nvPr>
              <p:custDataLst>
                <p:tags r:id="rId5"/>
              </p:custDataLst>
            </p:nvPr>
          </p:nvSpPr>
          <p:spPr>
            <a:xfrm>
              <a:off x="1040335" y="234922"/>
              <a:ext cx="7171685" cy="583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105C6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总结：</a:t>
              </a:r>
              <a:r>
                <a:rPr kumimoji="0" lang="zh-CN" altLang="en-US" sz="3200" i="0" u="none" strike="noStrike" kern="0" cap="none" spc="0" normalizeH="0" baseline="0" noProof="0">
                  <a:ln>
                    <a:noFill/>
                  </a:ln>
                  <a:solidFill>
                    <a:srgbClr val="105C6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判断饱和溶液与不饱和溶液的方法</a:t>
              </a:r>
              <a:endParaRPr kumimoji="0" lang="zh-CN" altLang="en-US" sz="3200" i="0" u="none" strike="noStrike" kern="0" cap="none" spc="0" normalizeH="0" baseline="0" noProof="0">
                <a:ln>
                  <a:noFill/>
                </a:ln>
                <a:solidFill>
                  <a:srgbClr val="105C6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endParaRPr>
            </a:p>
          </p:txBody>
        </p:sp>
        <p:sp>
          <p:nvSpPr>
            <p:cNvPr id="82" name="矩形 81"/>
            <p:cNvSpPr/>
            <p:nvPr>
              <p:custDataLst>
                <p:tags r:id="rId6"/>
              </p:custDataLst>
            </p:nvPr>
          </p:nvSpPr>
          <p:spPr>
            <a:xfrm>
              <a:off x="876598" y="267711"/>
              <a:ext cx="41359" cy="681098"/>
            </a:xfrm>
            <a:prstGeom prst="rect">
              <a:avLst/>
            </a:prstGeom>
            <a:solidFill>
              <a:srgbClr val="105C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7"/>
            </p:custDataLst>
          </p:nvPr>
        </p:nvGrpSpPr>
        <p:grpSpPr>
          <a:xfrm>
            <a:off x="5836151" y="1178736"/>
            <a:ext cx="1073785" cy="1267460"/>
            <a:chOff x="5439" y="1906"/>
            <a:chExt cx="1691" cy="1996"/>
          </a:xfrm>
        </p:grpSpPr>
        <p:grpSp>
          <p:nvGrpSpPr>
            <p:cNvPr id="41" name="xjhhxsy11"/>
            <p:cNvGrpSpPr/>
            <p:nvPr>
              <p:custDataLst>
                <p:tags r:id="rId8"/>
              </p:custDataLst>
            </p:nvPr>
          </p:nvGrpSpPr>
          <p:grpSpPr>
            <a:xfrm>
              <a:off x="5439" y="1906"/>
              <a:ext cx="1691" cy="1996"/>
              <a:chOff x="2475" y="2071"/>
              <a:chExt cx="1740" cy="1889"/>
            </a:xfrm>
          </p:grpSpPr>
          <p:sp>
            <p:nvSpPr>
              <p:cNvPr id="43" name="AutoShape 34" descr="横虚线"/>
              <p:cNvSpPr/>
              <p:nvPr>
                <p:custDataLst>
                  <p:tags r:id="rId9"/>
                </p:custDataLst>
              </p:nvPr>
            </p:nvSpPr>
            <p:spPr>
              <a:xfrm>
                <a:off x="2700" y="2709"/>
                <a:ext cx="1440" cy="1251"/>
              </a:xfrm>
              <a:prstGeom prst="flowChartAlternateProcess">
                <a:avLst/>
              </a:prstGeom>
              <a:pattFill prst="dashHorz">
                <a:fgClr>
                  <a:srgbClr val="0D478A"/>
                </a:fgClr>
                <a:bgClr>
                  <a:srgbClr val="FFFFFF"/>
                </a:bgClr>
              </a:pattFill>
              <a:ln w="9525" cap="flat" cmpd="sng">
                <a:solidFill>
                  <a:srgbClr val="0D478A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4" name="Freeform 35"/>
              <p:cNvSpPr/>
              <p:nvPr>
                <p:custDataLst>
                  <p:tags r:id="rId10"/>
                </p:custDataLst>
              </p:nvPr>
            </p:nvSpPr>
            <p:spPr>
              <a:xfrm>
                <a:off x="2475" y="2071"/>
                <a:ext cx="1740" cy="819"/>
              </a:xfrm>
              <a:custGeom>
                <a:cxnLst>
                  <a:cxn ang="0">
                    <a:pos x="225" y="969"/>
                  </a:cxn>
                  <a:cxn ang="0">
                    <a:pos x="225" y="309"/>
                  </a:cxn>
                  <a:cxn ang="0">
                    <a:pos x="225" y="154"/>
                  </a:cxn>
                  <a:cxn ang="0">
                    <a:pos x="0" y="39"/>
                  </a:cxn>
                  <a:cxn ang="0">
                    <a:pos x="285" y="0"/>
                  </a:cxn>
                  <a:cxn ang="0">
                    <a:pos x="1740" y="0"/>
                  </a:cxn>
                  <a:cxn ang="0">
                    <a:pos x="1665" y="103"/>
                  </a:cxn>
                  <a:cxn ang="0">
                    <a:pos x="1665" y="969"/>
                  </a:cxn>
                  <a:cxn ang="0">
                    <a:pos x="225" y="969"/>
                  </a:cxn>
                </a:cxnLst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D47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42" name="文本框 41"/>
            <p:cNvSpPr txBox="1"/>
            <p:nvPr>
              <p:custDataLst>
                <p:tags r:id="rId11"/>
              </p:custDataLst>
            </p:nvPr>
          </p:nvSpPr>
          <p:spPr>
            <a:xfrm>
              <a:off x="6048" y="2091"/>
              <a:ext cx="622" cy="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rPr>
                <a:t>B</a:t>
              </a:r>
              <a:endPara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E468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</p:grpSp>
      <p:grpSp>
        <p:nvGrpSpPr>
          <p:cNvPr id="45" name="组合 44"/>
          <p:cNvGrpSpPr/>
          <p:nvPr>
            <p:custDataLst>
              <p:tags r:id="rId12"/>
            </p:custDataLst>
          </p:nvPr>
        </p:nvGrpSpPr>
        <p:grpSpPr>
          <a:xfrm>
            <a:off x="4676651" y="1172785"/>
            <a:ext cx="1017270" cy="1268095"/>
            <a:chOff x="1425005" y="2161540"/>
            <a:chExt cx="1017270" cy="1268095"/>
          </a:xfrm>
        </p:grpSpPr>
        <p:grpSp>
          <p:nvGrpSpPr>
            <p:cNvPr id="46" name="组合 45"/>
            <p:cNvGrpSpPr/>
            <p:nvPr>
              <p:custDataLst>
                <p:tags r:id="rId13"/>
              </p:custDataLst>
            </p:nvPr>
          </p:nvGrpSpPr>
          <p:grpSpPr>
            <a:xfrm>
              <a:off x="1425005" y="2161540"/>
              <a:ext cx="1017270" cy="1268095"/>
              <a:chOff x="2136" y="1952"/>
              <a:chExt cx="1602" cy="1997"/>
            </a:xfrm>
          </p:grpSpPr>
          <p:grpSp>
            <p:nvGrpSpPr>
              <p:cNvPr id="60" name="xjhhxsy11"/>
              <p:cNvGrpSpPr/>
              <p:nvPr>
                <p:custDataLst>
                  <p:tags r:id="rId14"/>
                </p:custDataLst>
              </p:nvPr>
            </p:nvGrpSpPr>
            <p:grpSpPr>
              <a:xfrm>
                <a:off x="2136" y="1952"/>
                <a:ext cx="1602" cy="1997"/>
                <a:chOff x="2491" y="2070"/>
                <a:chExt cx="1724" cy="1890"/>
              </a:xfrm>
            </p:grpSpPr>
            <p:sp>
              <p:nvSpPr>
                <p:cNvPr id="62" name="AutoShape 34" descr="横虚线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2700" y="2709"/>
                  <a:ext cx="1440" cy="1251"/>
                </a:xfrm>
                <a:prstGeom prst="flowChartAlternateProcess">
                  <a:avLst/>
                </a:prstGeom>
                <a:pattFill prst="dashHorz">
                  <a:fgClr>
                    <a:srgbClr val="0D478A"/>
                  </a:fgClr>
                  <a:bgClr>
                    <a:srgbClr val="FFFFFF"/>
                  </a:bgClr>
                </a:pattFill>
                <a:ln w="9525" cap="flat" cmpd="sng">
                  <a:solidFill>
                    <a:srgbClr val="0D478A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3" name="Freeform 35"/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2491" y="2070"/>
                  <a:ext cx="1724" cy="819"/>
                </a:xfrm>
                <a:custGeom>
                  <a:cxnLst>
                    <a:cxn ang="0">
                      <a:pos x="225" y="969"/>
                    </a:cxn>
                    <a:cxn ang="0">
                      <a:pos x="225" y="309"/>
                    </a:cxn>
                    <a:cxn ang="0">
                      <a:pos x="225" y="154"/>
                    </a:cxn>
                    <a:cxn ang="0">
                      <a:pos x="0" y="39"/>
                    </a:cxn>
                    <a:cxn ang="0">
                      <a:pos x="285" y="0"/>
                    </a:cxn>
                    <a:cxn ang="0">
                      <a:pos x="1740" y="0"/>
                    </a:cxn>
                    <a:cxn ang="0">
                      <a:pos x="1665" y="103"/>
                    </a:cxn>
                    <a:cxn ang="0">
                      <a:pos x="1665" y="969"/>
                    </a:cxn>
                    <a:cxn ang="0">
                      <a:pos x="225" y="969"/>
                    </a:cxn>
                  </a:cxnLst>
                  <a:rect l="0" t="0" r="0" b="0"/>
                  <a:pathLst>
                    <a:path w="1740" h="969">
                      <a:moveTo>
                        <a:pt x="225" y="969"/>
                      </a:moveTo>
                      <a:lnTo>
                        <a:pt x="225" y="309"/>
                      </a:lnTo>
                      <a:lnTo>
                        <a:pt x="225" y="154"/>
                      </a:lnTo>
                      <a:lnTo>
                        <a:pt x="0" y="39"/>
                      </a:lnTo>
                      <a:lnTo>
                        <a:pt x="285" y="0"/>
                      </a:lnTo>
                      <a:lnTo>
                        <a:pt x="1740" y="0"/>
                      </a:lnTo>
                      <a:lnTo>
                        <a:pt x="1665" y="103"/>
                      </a:lnTo>
                      <a:lnTo>
                        <a:pt x="1665" y="969"/>
                      </a:lnTo>
                      <a:lnTo>
                        <a:pt x="225" y="96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 cmpd="sng">
                  <a:solidFill>
                    <a:srgbClr val="0D478A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61" name="文本框 60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2667" y="2135"/>
                <a:ext cx="654" cy="7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E468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+mn-ea"/>
                  </a:rPr>
                  <a:t>A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E468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endParaRPr>
              </a:p>
            </p:txBody>
          </p:sp>
        </p:grpSp>
        <p:sp>
          <p:nvSpPr>
            <p:cNvPr id="50" name="AutoShape 7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2037870" y="3294602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AutoShape 77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716068" y="3269379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AutoShape 77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860918" y="3297555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AutoShape 77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2199293" y="3269379"/>
              <a:ext cx="76200" cy="76200"/>
            </a:xfrm>
            <a:prstGeom prst="flowChartConnector">
              <a:avLst/>
            </a:prstGeom>
            <a:solidFill>
              <a:srgbClr val="0E4688"/>
            </a:solidFill>
            <a:ln w="9525">
              <a:noFill/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262890" y="3717290"/>
            <a:ext cx="235712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是否有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未溶解的固体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22" name="组合 21"/>
          <p:cNvGrpSpPr/>
          <p:nvPr>
            <p:custDataLst>
              <p:tags r:id="rId23"/>
            </p:custDataLst>
          </p:nvPr>
        </p:nvGrpSpPr>
        <p:grpSpPr>
          <a:xfrm>
            <a:off x="2600325" y="3315970"/>
            <a:ext cx="1840230" cy="1755775"/>
            <a:chOff x="7555" y="3472"/>
            <a:chExt cx="3297" cy="3969"/>
          </a:xfrm>
        </p:grpSpPr>
        <p:sp>
          <p:nvSpPr>
            <p:cNvPr id="23" name="左大括号 22"/>
            <p:cNvSpPr/>
            <p:nvPr>
              <p:custDataLst>
                <p:tags r:id="rId24"/>
              </p:custDataLst>
            </p:nvPr>
          </p:nvSpPr>
          <p:spPr>
            <a:xfrm>
              <a:off x="8012" y="3472"/>
              <a:ext cx="340" cy="3969"/>
            </a:xfrm>
            <a:prstGeom prst="leftBrac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/>
            <p:cNvCxnSpPr>
              <a:endCxn id="23" idx="1"/>
            </p:cNvCxnSpPr>
            <p:nvPr>
              <p:custDataLst>
                <p:tags r:id="rId25"/>
              </p:custDataLst>
            </p:nvPr>
          </p:nvCxnSpPr>
          <p:spPr>
            <a:xfrm>
              <a:off x="7555" y="5457"/>
              <a:ext cx="457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>
              <a:stCxn id="23" idx="0"/>
            </p:cNvCxnSpPr>
            <p:nvPr>
              <p:custDataLst>
                <p:tags r:id="rId26"/>
              </p:custDataLst>
            </p:nvPr>
          </p:nvCxnSpPr>
          <p:spPr>
            <a:xfrm>
              <a:off x="8352" y="3472"/>
              <a:ext cx="25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/>
            <p:nvPr>
              <p:custDataLst>
                <p:tags r:id="rId27"/>
              </p:custDataLst>
            </p:nvPr>
          </p:nvCxnSpPr>
          <p:spPr>
            <a:xfrm>
              <a:off x="8352" y="7441"/>
              <a:ext cx="25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3045460" y="2781300"/>
            <a:ext cx="16090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</a:rPr>
              <a:t>有固体</a:t>
            </a:r>
            <a:endParaRPr lang="zh-CN" altLang="en-US" sz="2800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4583430" y="3054985"/>
            <a:ext cx="21107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饱和溶液</a:t>
            </a:r>
            <a:endParaRPr lang="zh-CN" altLang="en-US" sz="28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3045460" y="4509135"/>
            <a:ext cx="16090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</a:rPr>
              <a:t>无固体</a:t>
            </a:r>
            <a:endParaRPr lang="zh-CN" altLang="en-US" sz="2800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31" name="组合 30"/>
          <p:cNvGrpSpPr/>
          <p:nvPr>
            <p:custDataLst>
              <p:tags r:id="rId31"/>
            </p:custDataLst>
          </p:nvPr>
        </p:nvGrpSpPr>
        <p:grpSpPr>
          <a:xfrm>
            <a:off x="4445635" y="4273550"/>
            <a:ext cx="4251960" cy="1609090"/>
            <a:chOff x="3719" y="3472"/>
            <a:chExt cx="7133" cy="3969"/>
          </a:xfrm>
        </p:grpSpPr>
        <p:sp>
          <p:nvSpPr>
            <p:cNvPr id="32" name="左大括号 31"/>
            <p:cNvSpPr/>
            <p:nvPr>
              <p:custDataLst>
                <p:tags r:id="rId32"/>
              </p:custDataLst>
            </p:nvPr>
          </p:nvSpPr>
          <p:spPr>
            <a:xfrm>
              <a:off x="8012" y="3472"/>
              <a:ext cx="340" cy="3969"/>
            </a:xfrm>
            <a:prstGeom prst="leftBrac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" name="直接连接符 32"/>
            <p:cNvCxnSpPr>
              <a:endCxn id="32" idx="1"/>
            </p:cNvCxnSpPr>
            <p:nvPr>
              <p:custDataLst>
                <p:tags r:id="rId33"/>
              </p:custDataLst>
            </p:nvPr>
          </p:nvCxnSpPr>
          <p:spPr>
            <a:xfrm>
              <a:off x="3719" y="5457"/>
              <a:ext cx="4294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直接箭头连接符 33"/>
            <p:cNvCxnSpPr>
              <a:stCxn id="32" idx="0"/>
            </p:cNvCxnSpPr>
            <p:nvPr>
              <p:custDataLst>
                <p:tags r:id="rId34"/>
              </p:custDataLst>
            </p:nvPr>
          </p:nvCxnSpPr>
          <p:spPr>
            <a:xfrm>
              <a:off x="8352" y="3472"/>
              <a:ext cx="25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/>
            <p:cNvCxnSpPr/>
            <p:nvPr>
              <p:custDataLst>
                <p:tags r:id="rId35"/>
              </p:custDataLst>
            </p:nvPr>
          </p:nvCxnSpPr>
          <p:spPr>
            <a:xfrm>
              <a:off x="8352" y="7441"/>
              <a:ext cx="25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/>
          <p:cNvSpPr txBox="1"/>
          <p:nvPr>
            <p:custDataLst>
              <p:tags r:id="rId36"/>
            </p:custDataLst>
          </p:nvPr>
        </p:nvSpPr>
        <p:spPr>
          <a:xfrm>
            <a:off x="4304030" y="5112385"/>
            <a:ext cx="268097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（保持温度和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溶剂量不变）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4445635" y="4521835"/>
            <a:ext cx="2682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2.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再加少量溶质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38" name="文本框 37"/>
          <p:cNvSpPr txBox="1"/>
          <p:nvPr>
            <p:custDataLst>
              <p:tags r:id="rId38"/>
            </p:custDataLst>
          </p:nvPr>
        </p:nvSpPr>
        <p:spPr>
          <a:xfrm>
            <a:off x="7103745" y="3717290"/>
            <a:ext cx="17005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不能再溶</a:t>
            </a:r>
            <a:endParaRPr lang="zh-CN" altLang="en-US" sz="2800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39"/>
            </p:custDataLst>
          </p:nvPr>
        </p:nvSpPr>
        <p:spPr>
          <a:xfrm>
            <a:off x="7160260" y="5301615"/>
            <a:ext cx="1782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还能溶解</a:t>
            </a:r>
            <a:endParaRPr lang="zh-CN" altLang="en-US" sz="2800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47" name="文本框 46"/>
          <p:cNvSpPr txBox="1"/>
          <p:nvPr>
            <p:custDataLst>
              <p:tags r:id="rId40"/>
            </p:custDataLst>
          </p:nvPr>
        </p:nvSpPr>
        <p:spPr>
          <a:xfrm>
            <a:off x="8902700" y="3932555"/>
            <a:ext cx="29762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恰好饱和的溶液</a:t>
            </a:r>
            <a:endParaRPr lang="zh-CN" altLang="en-US" sz="28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41"/>
            </p:custDataLst>
          </p:nvPr>
        </p:nvSpPr>
        <p:spPr>
          <a:xfrm>
            <a:off x="9118600" y="5589270"/>
            <a:ext cx="24060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不饱和溶液</a:t>
            </a:r>
            <a:endParaRPr lang="zh-CN" altLang="en-US" sz="28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  <p:bldP spid="28" grpId="0"/>
      <p:bldP spid="29" grpId="0"/>
      <p:bldP spid="47" grpId="0"/>
      <p:bldP spid="37" grpId="0"/>
      <p:bldP spid="36" grpId="0"/>
      <p:bldP spid="38" grpId="0"/>
      <p:bldP spid="39" grpId="0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0" y="425"/>
            <a:ext cx="12192000" cy="5409399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 fontAlgn="auto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  <a:latin typeface="Roboto Regular"/>
              <a:ea typeface="思源黑体 CN Regular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0" y="5409821"/>
            <a:ext cx="12192000" cy="1448603"/>
          </a:xfrm>
          <a:prstGeom prst="rect">
            <a:avLst/>
          </a:prstGeom>
          <a:gradFill flip="none" rotWithShape="1">
            <a:gsLst>
              <a:gs pos="0">
                <a:srgbClr val="FDFEFE"/>
              </a:gs>
              <a:gs pos="74000">
                <a:srgbClr val="E8E8E9"/>
              </a:gs>
            </a:gsLst>
            <a:lin ang="189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 fontAlgn="auto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  <a:latin typeface="Roboto Regular"/>
              <a:ea typeface="思源黑体 CN Regular"/>
            </a:endParaRPr>
          </a:p>
        </p:txBody>
      </p:sp>
      <p:grpSp>
        <p:nvGrpSpPr>
          <p:cNvPr id="5" name="组合 4"/>
          <p:cNvGrpSpPr/>
          <p:nvPr>
            <p:custDataLst>
              <p:tags r:id="rId5"/>
            </p:custDataLst>
          </p:nvPr>
        </p:nvGrpSpPr>
        <p:grpSpPr>
          <a:xfrm>
            <a:off x="797492" y="2501382"/>
            <a:ext cx="3463187" cy="3463187"/>
            <a:chOff x="1921" y="4235"/>
            <a:chExt cx="3010" cy="3010"/>
          </a:xfrm>
        </p:grpSpPr>
        <p:sp>
          <p:nvSpPr>
            <p:cNvPr id="11" name="椭圆 10"/>
            <p:cNvSpPr/>
            <p:nvPr>
              <p:custDataLst>
                <p:tags r:id="rId6"/>
              </p:custDataLst>
            </p:nvPr>
          </p:nvSpPr>
          <p:spPr>
            <a:xfrm>
              <a:off x="1921" y="4235"/>
              <a:ext cx="3010" cy="3010"/>
            </a:xfrm>
            <a:prstGeom prst="ellipse">
              <a:avLst/>
            </a:prstGeom>
            <a:noFill/>
            <a:ln w="50800">
              <a:gradFill>
                <a:gsLst>
                  <a:gs pos="0">
                    <a:srgbClr val="0070C0"/>
                  </a:gs>
                  <a:gs pos="100000">
                    <a:srgbClr val="0D478A"/>
                  </a:gs>
                </a:gsLst>
                <a:lin ang="5400000" scaled="1"/>
              </a:gradFill>
            </a:ln>
            <a:effectLst>
              <a:reflection blurRad="101600" stA="20000" endPos="18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 fontAlgn="auto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  <a:latin typeface="Roboto Regular"/>
                <a:ea typeface="思源黑体 CN Regular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7"/>
              </p:custDataLst>
            </p:nvPr>
          </p:nvSpPr>
          <p:spPr>
            <a:xfrm>
              <a:off x="2105" y="5378"/>
              <a:ext cx="2642" cy="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200" fontAlgn="auto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>
                  <a:solidFill>
                    <a:prstClr val="black"/>
                  </a:solidFill>
                  <a:latin typeface="Roboto Regular"/>
                  <a:ea typeface="思源黑体 CN Regular"/>
                </a:rPr>
                <a:t>不饱和溶液</a:t>
              </a:r>
              <a:endParaRPr lang="zh-CN" altLang="en-US" sz="3200">
                <a:solidFill>
                  <a:prstClr val="black"/>
                </a:solidFill>
                <a:latin typeface="Roboto Regular"/>
                <a:ea typeface="思源黑体 CN Regular"/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8"/>
            </p:custDataLst>
          </p:nvPr>
        </p:nvGrpSpPr>
        <p:grpSpPr>
          <a:xfrm>
            <a:off x="7926050" y="2526120"/>
            <a:ext cx="3533370" cy="3533370"/>
            <a:chOff x="9408" y="4174"/>
            <a:chExt cx="3071" cy="3071"/>
          </a:xfrm>
        </p:grpSpPr>
        <p:sp>
          <p:nvSpPr>
            <p:cNvPr id="12" name="椭圆 11"/>
            <p:cNvSpPr/>
            <p:nvPr>
              <p:custDataLst>
                <p:tags r:id="rId9"/>
              </p:custDataLst>
            </p:nvPr>
          </p:nvSpPr>
          <p:spPr>
            <a:xfrm>
              <a:off x="9408" y="4174"/>
              <a:ext cx="3071" cy="3071"/>
            </a:xfrm>
            <a:prstGeom prst="ellipse">
              <a:avLst/>
            </a:prstGeom>
            <a:noFill/>
            <a:ln w="50800">
              <a:gradFill>
                <a:gsLst>
                  <a:gs pos="0">
                    <a:srgbClr val="EFC49C"/>
                  </a:gs>
                  <a:gs pos="100000">
                    <a:srgbClr val="CA865F"/>
                  </a:gs>
                </a:gsLst>
                <a:lin ang="5400000" scaled="1"/>
              </a:gradFill>
            </a:ln>
            <a:effectLst>
              <a:reflection blurRad="101600" stA="12000" endPos="18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 fontAlgn="auto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  <a:latin typeface="Roboto Regular"/>
                <a:ea typeface="思源黑体 CN Regular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10"/>
              </p:custDataLst>
            </p:nvPr>
          </p:nvSpPr>
          <p:spPr>
            <a:xfrm>
              <a:off x="9865" y="5378"/>
              <a:ext cx="2157" cy="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200" fontAlgn="auto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>
                  <a:solidFill>
                    <a:prstClr val="black"/>
                  </a:solidFill>
                  <a:latin typeface="Roboto Regular"/>
                  <a:ea typeface="思源黑体 CN Regular"/>
                </a:rPr>
                <a:t>饱和溶液</a:t>
              </a:r>
              <a:endParaRPr lang="zh-CN" altLang="en-US" sz="3200">
                <a:solidFill>
                  <a:prstClr val="black"/>
                </a:solidFill>
                <a:latin typeface="Roboto Regular"/>
                <a:ea typeface="思源黑体 CN Regular"/>
              </a:endParaRPr>
            </a:p>
          </p:txBody>
        </p:sp>
      </p:grpSp>
      <p:sp>
        <p:nvSpPr>
          <p:cNvPr id="22" name="任意多边形: 形状 21"/>
          <p:cNvSpPr/>
          <p:nvPr>
            <p:custDataLst>
              <p:tags r:id="rId11"/>
            </p:custDataLst>
          </p:nvPr>
        </p:nvSpPr>
        <p:spPr>
          <a:xfrm>
            <a:off x="772656" y="435813"/>
            <a:ext cx="5296529" cy="393584"/>
          </a:xfrm>
          <a:custGeom>
            <a:rect l="l" t="t" r="r" b="b"/>
            <a:pathLst>
              <a:path w="5296529" h="393584">
                <a:moveTo>
                  <a:pt x="3486712" y="263332"/>
                </a:moveTo>
                <a:lnTo>
                  <a:pt x="3486712" y="352209"/>
                </a:lnTo>
                <a:lnTo>
                  <a:pt x="3563712" y="352209"/>
                </a:lnTo>
                <a:lnTo>
                  <a:pt x="3563712" y="263332"/>
                </a:lnTo>
                <a:close/>
                <a:moveTo>
                  <a:pt x="1029262" y="263332"/>
                </a:moveTo>
                <a:lnTo>
                  <a:pt x="1029262" y="352209"/>
                </a:lnTo>
                <a:lnTo>
                  <a:pt x="1106262" y="352209"/>
                </a:lnTo>
                <a:lnTo>
                  <a:pt x="1106262" y="263332"/>
                </a:lnTo>
                <a:close/>
                <a:moveTo>
                  <a:pt x="4166197" y="209677"/>
                </a:moveTo>
                <a:lnTo>
                  <a:pt x="4166197" y="316986"/>
                </a:lnTo>
                <a:lnTo>
                  <a:pt x="4216575" y="316986"/>
                </a:lnTo>
                <a:lnTo>
                  <a:pt x="4216575" y="209677"/>
                </a:lnTo>
                <a:close/>
                <a:moveTo>
                  <a:pt x="1854965" y="209675"/>
                </a:moveTo>
                <a:cubicBezTo>
                  <a:pt x="1855264" y="209887"/>
                  <a:pt x="1858490" y="212377"/>
                  <a:pt x="1864643" y="217142"/>
                </a:cubicBezTo>
                <a:cubicBezTo>
                  <a:pt x="1870797" y="221908"/>
                  <a:pt x="1878089" y="227675"/>
                  <a:pt x="1886518" y="234441"/>
                </a:cubicBezTo>
                <a:cubicBezTo>
                  <a:pt x="1894947" y="241208"/>
                  <a:pt x="1902724" y="247699"/>
                  <a:pt x="1909848" y="253915"/>
                </a:cubicBezTo>
                <a:cubicBezTo>
                  <a:pt x="1909200" y="256149"/>
                  <a:pt x="1907835" y="257797"/>
                  <a:pt x="1905752" y="258859"/>
                </a:cubicBezTo>
                <a:cubicBezTo>
                  <a:pt x="1903671" y="259921"/>
                  <a:pt x="1901077" y="260447"/>
                  <a:pt x="1897971" y="260439"/>
                </a:cubicBezTo>
                <a:lnTo>
                  <a:pt x="1644853" y="260439"/>
                </a:lnTo>
                <a:lnTo>
                  <a:pt x="1641577" y="249022"/>
                </a:lnTo>
                <a:lnTo>
                  <a:pt x="1824247" y="249022"/>
                </a:lnTo>
                <a:close/>
                <a:moveTo>
                  <a:pt x="3543643" y="184693"/>
                </a:moveTo>
                <a:cubicBezTo>
                  <a:pt x="3533762" y="194787"/>
                  <a:pt x="3522498" y="204805"/>
                  <a:pt x="3509853" y="214746"/>
                </a:cubicBezTo>
                <a:cubicBezTo>
                  <a:pt x="3497207" y="224686"/>
                  <a:pt x="3483487" y="234192"/>
                  <a:pt x="3468691" y="243262"/>
                </a:cubicBezTo>
                <a:lnTo>
                  <a:pt x="3492446" y="251863"/>
                </a:lnTo>
                <a:lnTo>
                  <a:pt x="3560845" y="251863"/>
                </a:lnTo>
                <a:lnTo>
                  <a:pt x="3578457" y="234252"/>
                </a:lnTo>
                <a:cubicBezTo>
                  <a:pt x="3571682" y="226658"/>
                  <a:pt x="3565368" y="218705"/>
                  <a:pt x="3559514" y="210394"/>
                </a:cubicBezTo>
                <a:cubicBezTo>
                  <a:pt x="3553660" y="202083"/>
                  <a:pt x="3548370" y="193516"/>
                  <a:pt x="3543643" y="184693"/>
                </a:cubicBezTo>
                <a:close/>
                <a:moveTo>
                  <a:pt x="1086193" y="184693"/>
                </a:moveTo>
                <a:cubicBezTo>
                  <a:pt x="1076312" y="194787"/>
                  <a:pt x="1065049" y="204805"/>
                  <a:pt x="1052403" y="214746"/>
                </a:cubicBezTo>
                <a:cubicBezTo>
                  <a:pt x="1039757" y="224686"/>
                  <a:pt x="1026037" y="234192"/>
                  <a:pt x="1011241" y="243262"/>
                </a:cubicBezTo>
                <a:lnTo>
                  <a:pt x="1034996" y="251863"/>
                </a:lnTo>
                <a:lnTo>
                  <a:pt x="1103395" y="251863"/>
                </a:lnTo>
                <a:lnTo>
                  <a:pt x="1121007" y="234252"/>
                </a:lnTo>
                <a:cubicBezTo>
                  <a:pt x="1114232" y="226658"/>
                  <a:pt x="1107917" y="218705"/>
                  <a:pt x="1102064" y="210394"/>
                </a:cubicBezTo>
                <a:cubicBezTo>
                  <a:pt x="1096210" y="202083"/>
                  <a:pt x="1090920" y="193516"/>
                  <a:pt x="1086193" y="184693"/>
                </a:cubicBezTo>
                <a:close/>
                <a:moveTo>
                  <a:pt x="4301357" y="166672"/>
                </a:moveTo>
                <a:cubicBezTo>
                  <a:pt x="4333219" y="174705"/>
                  <a:pt x="4355019" y="185465"/>
                  <a:pt x="4366754" y="198951"/>
                </a:cubicBezTo>
                <a:cubicBezTo>
                  <a:pt x="4378490" y="212438"/>
                  <a:pt x="4383126" y="225297"/>
                  <a:pt x="4380661" y="237528"/>
                </a:cubicBezTo>
                <a:cubicBezTo>
                  <a:pt x="4378196" y="249760"/>
                  <a:pt x="4371594" y="258011"/>
                  <a:pt x="4360854" y="262282"/>
                </a:cubicBezTo>
                <a:cubicBezTo>
                  <a:pt x="4350114" y="266553"/>
                  <a:pt x="4338201" y="263489"/>
                  <a:pt x="4325112" y="253092"/>
                </a:cubicBezTo>
                <a:cubicBezTo>
                  <a:pt x="4324523" y="238109"/>
                  <a:pt x="4321708" y="223227"/>
                  <a:pt x="4316665" y="208448"/>
                </a:cubicBezTo>
                <a:cubicBezTo>
                  <a:pt x="4311622" y="193670"/>
                  <a:pt x="4305427" y="180427"/>
                  <a:pt x="4298080" y="168720"/>
                </a:cubicBezTo>
                <a:close/>
                <a:moveTo>
                  <a:pt x="2284200" y="161347"/>
                </a:moveTo>
                <a:cubicBezTo>
                  <a:pt x="2332249" y="168878"/>
                  <a:pt x="2367854" y="180593"/>
                  <a:pt x="2391016" y="196494"/>
                </a:cubicBezTo>
                <a:cubicBezTo>
                  <a:pt x="2414177" y="212395"/>
                  <a:pt x="2427806" y="228462"/>
                  <a:pt x="2431903" y="244696"/>
                </a:cubicBezTo>
                <a:cubicBezTo>
                  <a:pt x="2435999" y="260930"/>
                  <a:pt x="2433476" y="273311"/>
                  <a:pt x="2424332" y="281839"/>
                </a:cubicBezTo>
                <a:cubicBezTo>
                  <a:pt x="2415188" y="290368"/>
                  <a:pt x="2402335" y="291025"/>
                  <a:pt x="2385774" y="283810"/>
                </a:cubicBezTo>
                <a:cubicBezTo>
                  <a:pt x="2374315" y="262239"/>
                  <a:pt x="2358939" y="240771"/>
                  <a:pt x="2339646" y="219405"/>
                </a:cubicBezTo>
                <a:cubicBezTo>
                  <a:pt x="2320353" y="198038"/>
                  <a:pt x="2300779" y="179642"/>
                  <a:pt x="2280923" y="164214"/>
                </a:cubicBezTo>
                <a:close/>
                <a:moveTo>
                  <a:pt x="3951580" y="153156"/>
                </a:moveTo>
                <a:cubicBezTo>
                  <a:pt x="3949190" y="158958"/>
                  <a:pt x="3946596" y="164965"/>
                  <a:pt x="3943798" y="171177"/>
                </a:cubicBezTo>
                <a:cubicBezTo>
                  <a:pt x="3961103" y="176807"/>
                  <a:pt x="3972467" y="183671"/>
                  <a:pt x="3977888" y="191771"/>
                </a:cubicBezTo>
                <a:cubicBezTo>
                  <a:pt x="3983310" y="199871"/>
                  <a:pt x="3984626" y="207375"/>
                  <a:pt x="3981837" y="214285"/>
                </a:cubicBezTo>
                <a:cubicBezTo>
                  <a:pt x="3979048" y="221194"/>
                  <a:pt x="3973990" y="225678"/>
                  <a:pt x="3966664" y="227737"/>
                </a:cubicBezTo>
                <a:cubicBezTo>
                  <a:pt x="3959337" y="229795"/>
                  <a:pt x="3951578" y="227598"/>
                  <a:pt x="3943388" y="221145"/>
                </a:cubicBezTo>
                <a:cubicBezTo>
                  <a:pt x="3943337" y="215369"/>
                  <a:pt x="3942620" y="209515"/>
                  <a:pt x="3941238" y="203585"/>
                </a:cubicBezTo>
                <a:cubicBezTo>
                  <a:pt x="3939856" y="197654"/>
                  <a:pt x="3938115" y="191903"/>
                  <a:pt x="3936016" y="186331"/>
                </a:cubicBezTo>
                <a:cubicBezTo>
                  <a:pt x="3932807" y="192475"/>
                  <a:pt x="3929394" y="198619"/>
                  <a:pt x="3925776" y="204762"/>
                </a:cubicBezTo>
                <a:cubicBezTo>
                  <a:pt x="3929650" y="219490"/>
                  <a:pt x="3934804" y="232938"/>
                  <a:pt x="3941238" y="245105"/>
                </a:cubicBezTo>
                <a:cubicBezTo>
                  <a:pt x="3947671" y="257273"/>
                  <a:pt x="3955488" y="268264"/>
                  <a:pt x="3964686" y="278076"/>
                </a:cubicBezTo>
                <a:cubicBezTo>
                  <a:pt x="3973663" y="258971"/>
                  <a:pt x="3981001" y="238919"/>
                  <a:pt x="3986701" y="217920"/>
                </a:cubicBezTo>
                <a:cubicBezTo>
                  <a:pt x="3992401" y="196921"/>
                  <a:pt x="3996667" y="175333"/>
                  <a:pt x="3999500" y="153156"/>
                </a:cubicBezTo>
                <a:close/>
                <a:moveTo>
                  <a:pt x="1494130" y="153156"/>
                </a:moveTo>
                <a:cubicBezTo>
                  <a:pt x="1491741" y="158958"/>
                  <a:pt x="1489146" y="164965"/>
                  <a:pt x="1486348" y="171177"/>
                </a:cubicBezTo>
                <a:cubicBezTo>
                  <a:pt x="1503653" y="176807"/>
                  <a:pt x="1515017" y="183671"/>
                  <a:pt x="1520439" y="191771"/>
                </a:cubicBezTo>
                <a:cubicBezTo>
                  <a:pt x="1525860" y="199871"/>
                  <a:pt x="1527176" y="207375"/>
                  <a:pt x="1524387" y="214285"/>
                </a:cubicBezTo>
                <a:cubicBezTo>
                  <a:pt x="1521598" y="221194"/>
                  <a:pt x="1516540" y="225678"/>
                  <a:pt x="1509214" y="227737"/>
                </a:cubicBezTo>
                <a:cubicBezTo>
                  <a:pt x="1501887" y="229795"/>
                  <a:pt x="1494129" y="227598"/>
                  <a:pt x="1485938" y="221145"/>
                </a:cubicBezTo>
                <a:cubicBezTo>
                  <a:pt x="1485887" y="215369"/>
                  <a:pt x="1485170" y="209515"/>
                  <a:pt x="1483788" y="203585"/>
                </a:cubicBezTo>
                <a:cubicBezTo>
                  <a:pt x="1482406" y="197654"/>
                  <a:pt x="1480665" y="191903"/>
                  <a:pt x="1478566" y="186331"/>
                </a:cubicBezTo>
                <a:cubicBezTo>
                  <a:pt x="1475358" y="192475"/>
                  <a:pt x="1471944" y="198619"/>
                  <a:pt x="1468326" y="204762"/>
                </a:cubicBezTo>
                <a:cubicBezTo>
                  <a:pt x="1472200" y="219490"/>
                  <a:pt x="1477354" y="232938"/>
                  <a:pt x="1483788" y="245105"/>
                </a:cubicBezTo>
                <a:cubicBezTo>
                  <a:pt x="1490222" y="257273"/>
                  <a:pt x="1498038" y="268264"/>
                  <a:pt x="1507236" y="278076"/>
                </a:cubicBezTo>
                <a:cubicBezTo>
                  <a:pt x="1516213" y="258971"/>
                  <a:pt x="1523551" y="238919"/>
                  <a:pt x="1529251" y="217920"/>
                </a:cubicBezTo>
                <a:cubicBezTo>
                  <a:pt x="1534951" y="196921"/>
                  <a:pt x="1539217" y="175333"/>
                  <a:pt x="1542050" y="153156"/>
                </a:cubicBezTo>
                <a:close/>
                <a:moveTo>
                  <a:pt x="2503322" y="147001"/>
                </a:moveTo>
                <a:lnTo>
                  <a:pt x="2568445" y="153156"/>
                </a:lnTo>
                <a:cubicBezTo>
                  <a:pt x="2568104" y="155221"/>
                  <a:pt x="2567250" y="156927"/>
                  <a:pt x="2565885" y="158276"/>
                </a:cubicBezTo>
                <a:cubicBezTo>
                  <a:pt x="2564520" y="159624"/>
                  <a:pt x="2562233" y="160511"/>
                  <a:pt x="2559025" y="160938"/>
                </a:cubicBezTo>
                <a:lnTo>
                  <a:pt x="2559025" y="295697"/>
                </a:lnTo>
                <a:cubicBezTo>
                  <a:pt x="2567045" y="292197"/>
                  <a:pt x="2575271" y="288542"/>
                  <a:pt x="2583701" y="284735"/>
                </a:cubicBezTo>
                <a:cubicBezTo>
                  <a:pt x="2592132" y="280927"/>
                  <a:pt x="2600562" y="277068"/>
                  <a:pt x="2608993" y="273158"/>
                </a:cubicBezTo>
                <a:lnTo>
                  <a:pt x="2610631" y="276436"/>
                </a:lnTo>
                <a:cubicBezTo>
                  <a:pt x="2603583" y="285735"/>
                  <a:pt x="2593514" y="298179"/>
                  <a:pt x="2580425" y="313770"/>
                </a:cubicBezTo>
                <a:cubicBezTo>
                  <a:pt x="2567336" y="329361"/>
                  <a:pt x="2551738" y="346402"/>
                  <a:pt x="2533631" y="364892"/>
                </a:cubicBezTo>
                <a:cubicBezTo>
                  <a:pt x="2531523" y="369802"/>
                  <a:pt x="2528981" y="373894"/>
                  <a:pt x="2526003" y="377170"/>
                </a:cubicBezTo>
                <a:cubicBezTo>
                  <a:pt x="2523025" y="380445"/>
                  <a:pt x="2519970" y="382902"/>
                  <a:pt x="2516838" y="384540"/>
                </a:cubicBezTo>
                <a:lnTo>
                  <a:pt x="2483663" y="323973"/>
                </a:lnTo>
                <a:cubicBezTo>
                  <a:pt x="2491829" y="319269"/>
                  <a:pt x="2497204" y="315256"/>
                  <a:pt x="2499790" y="311935"/>
                </a:cubicBezTo>
                <a:cubicBezTo>
                  <a:pt x="2502375" y="308614"/>
                  <a:pt x="2503553" y="304704"/>
                  <a:pt x="2503322" y="300205"/>
                </a:cubicBezTo>
                <a:close/>
                <a:moveTo>
                  <a:pt x="45872" y="147001"/>
                </a:moveTo>
                <a:lnTo>
                  <a:pt x="110995" y="153156"/>
                </a:lnTo>
                <a:cubicBezTo>
                  <a:pt x="110653" y="155221"/>
                  <a:pt x="109800" y="156927"/>
                  <a:pt x="108435" y="158276"/>
                </a:cubicBezTo>
                <a:cubicBezTo>
                  <a:pt x="107070" y="159624"/>
                  <a:pt x="104783" y="160511"/>
                  <a:pt x="101575" y="160938"/>
                </a:cubicBezTo>
                <a:lnTo>
                  <a:pt x="101575" y="295697"/>
                </a:lnTo>
                <a:cubicBezTo>
                  <a:pt x="109595" y="292197"/>
                  <a:pt x="117821" y="288542"/>
                  <a:pt x="126251" y="284735"/>
                </a:cubicBezTo>
                <a:cubicBezTo>
                  <a:pt x="134682" y="280927"/>
                  <a:pt x="143112" y="277068"/>
                  <a:pt x="151543" y="273158"/>
                </a:cubicBezTo>
                <a:lnTo>
                  <a:pt x="153181" y="276436"/>
                </a:lnTo>
                <a:cubicBezTo>
                  <a:pt x="146133" y="285735"/>
                  <a:pt x="136064" y="298179"/>
                  <a:pt x="122975" y="313770"/>
                </a:cubicBezTo>
                <a:cubicBezTo>
                  <a:pt x="109886" y="329361"/>
                  <a:pt x="94288" y="346402"/>
                  <a:pt x="76181" y="364892"/>
                </a:cubicBezTo>
                <a:cubicBezTo>
                  <a:pt x="74073" y="369802"/>
                  <a:pt x="71531" y="373894"/>
                  <a:pt x="68553" y="377170"/>
                </a:cubicBezTo>
                <a:cubicBezTo>
                  <a:pt x="65575" y="380445"/>
                  <a:pt x="62520" y="382902"/>
                  <a:pt x="59388" y="384540"/>
                </a:cubicBezTo>
                <a:lnTo>
                  <a:pt x="26213" y="323973"/>
                </a:lnTo>
                <a:cubicBezTo>
                  <a:pt x="34379" y="319269"/>
                  <a:pt x="39754" y="315256"/>
                  <a:pt x="42340" y="311935"/>
                </a:cubicBezTo>
                <a:cubicBezTo>
                  <a:pt x="44925" y="308614"/>
                  <a:pt x="46103" y="304704"/>
                  <a:pt x="45872" y="300205"/>
                </a:cubicBezTo>
                <a:close/>
                <a:moveTo>
                  <a:pt x="2674525" y="142891"/>
                </a:moveTo>
                <a:lnTo>
                  <a:pt x="2674525" y="220352"/>
                </a:lnTo>
                <a:lnTo>
                  <a:pt x="2707291" y="220352"/>
                </a:lnTo>
                <a:lnTo>
                  <a:pt x="2707291" y="142891"/>
                </a:lnTo>
                <a:close/>
                <a:moveTo>
                  <a:pt x="217075" y="142891"/>
                </a:moveTo>
                <a:lnTo>
                  <a:pt x="217075" y="220352"/>
                </a:lnTo>
                <a:lnTo>
                  <a:pt x="249841" y="220352"/>
                </a:lnTo>
                <a:lnTo>
                  <a:pt x="249841" y="142891"/>
                </a:lnTo>
                <a:close/>
                <a:moveTo>
                  <a:pt x="4580992" y="135544"/>
                </a:moveTo>
                <a:cubicBezTo>
                  <a:pt x="4577903" y="146458"/>
                  <a:pt x="4574865" y="156885"/>
                  <a:pt x="4571879" y="166825"/>
                </a:cubicBezTo>
                <a:cubicBezTo>
                  <a:pt x="4568892" y="176766"/>
                  <a:pt x="4566059" y="185862"/>
                  <a:pt x="4563380" y="194113"/>
                </a:cubicBezTo>
                <a:lnTo>
                  <a:pt x="4580992" y="194113"/>
                </a:lnTo>
                <a:close/>
                <a:moveTo>
                  <a:pt x="3509239" y="131422"/>
                </a:moveTo>
                <a:lnTo>
                  <a:pt x="3573951" y="167491"/>
                </a:lnTo>
                <a:cubicBezTo>
                  <a:pt x="3572782" y="170196"/>
                  <a:pt x="3570513" y="172261"/>
                  <a:pt x="3567142" y="173686"/>
                </a:cubicBezTo>
                <a:cubicBezTo>
                  <a:pt x="3563772" y="175111"/>
                  <a:pt x="3558942" y="175640"/>
                  <a:pt x="3552654" y="175273"/>
                </a:cubicBezTo>
                <a:lnTo>
                  <a:pt x="3552244" y="175682"/>
                </a:lnTo>
                <a:cubicBezTo>
                  <a:pt x="3567236" y="188917"/>
                  <a:pt x="3585479" y="199310"/>
                  <a:pt x="3606974" y="206861"/>
                </a:cubicBezTo>
                <a:cubicBezTo>
                  <a:pt x="3628468" y="214413"/>
                  <a:pt x="3649270" y="219584"/>
                  <a:pt x="3669383" y="222374"/>
                </a:cubicBezTo>
                <a:lnTo>
                  <a:pt x="3668563" y="228108"/>
                </a:lnTo>
                <a:cubicBezTo>
                  <a:pt x="3658725" y="235259"/>
                  <a:pt x="3651062" y="243177"/>
                  <a:pt x="3645576" y="251863"/>
                </a:cubicBezTo>
                <a:cubicBezTo>
                  <a:pt x="3640089" y="260550"/>
                  <a:pt x="3636830" y="270107"/>
                  <a:pt x="3635797" y="280534"/>
                </a:cubicBezTo>
                <a:cubicBezTo>
                  <a:pt x="3633127" y="279117"/>
                  <a:pt x="3630481" y="277650"/>
                  <a:pt x="3627862" y="276131"/>
                </a:cubicBezTo>
                <a:cubicBezTo>
                  <a:pt x="3625242" y="274612"/>
                  <a:pt x="3622699" y="272940"/>
                  <a:pt x="3620233" y="271113"/>
                </a:cubicBezTo>
                <a:lnTo>
                  <a:pt x="3620233" y="372688"/>
                </a:lnTo>
                <a:cubicBezTo>
                  <a:pt x="3619874" y="373886"/>
                  <a:pt x="3617179" y="375540"/>
                  <a:pt x="3612148" y="377648"/>
                </a:cubicBezTo>
                <a:cubicBezTo>
                  <a:pt x="3607117" y="379757"/>
                  <a:pt x="3601085" y="381684"/>
                  <a:pt x="3594051" y="383428"/>
                </a:cubicBezTo>
                <a:cubicBezTo>
                  <a:pt x="3587017" y="385173"/>
                  <a:pt x="3580317" y="386098"/>
                  <a:pt x="3573951" y="386204"/>
                </a:cubicBezTo>
                <a:lnTo>
                  <a:pt x="3563712" y="386204"/>
                </a:lnTo>
                <a:lnTo>
                  <a:pt x="3563712" y="363677"/>
                </a:lnTo>
                <a:lnTo>
                  <a:pt x="3486712" y="363677"/>
                </a:lnTo>
                <a:lnTo>
                  <a:pt x="3486712" y="374326"/>
                </a:lnTo>
                <a:cubicBezTo>
                  <a:pt x="3486610" y="376801"/>
                  <a:pt x="3482616" y="380043"/>
                  <a:pt x="3474732" y="384054"/>
                </a:cubicBezTo>
                <a:cubicBezTo>
                  <a:pt x="3466848" y="388064"/>
                  <a:pt x="3455687" y="390283"/>
                  <a:pt x="3441249" y="390709"/>
                </a:cubicBezTo>
                <a:lnTo>
                  <a:pt x="3431010" y="390709"/>
                </a:lnTo>
                <a:lnTo>
                  <a:pt x="3431010" y="263332"/>
                </a:lnTo>
                <a:cubicBezTo>
                  <a:pt x="3416675" y="270363"/>
                  <a:pt x="3401930" y="276370"/>
                  <a:pt x="3386776" y="281353"/>
                </a:cubicBezTo>
                <a:lnTo>
                  <a:pt x="3384318" y="277667"/>
                </a:lnTo>
                <a:cubicBezTo>
                  <a:pt x="3402137" y="265304"/>
                  <a:pt x="3419334" y="250483"/>
                  <a:pt x="3435910" y="233204"/>
                </a:cubicBezTo>
                <a:cubicBezTo>
                  <a:pt x="3452484" y="215925"/>
                  <a:pt x="3467194" y="198281"/>
                  <a:pt x="3480038" y="180271"/>
                </a:cubicBezTo>
                <a:cubicBezTo>
                  <a:pt x="3492881" y="162261"/>
                  <a:pt x="3502615" y="145978"/>
                  <a:pt x="3509239" y="131422"/>
                </a:cubicBezTo>
                <a:close/>
                <a:moveTo>
                  <a:pt x="1051789" y="131422"/>
                </a:moveTo>
                <a:lnTo>
                  <a:pt x="1116501" y="167491"/>
                </a:lnTo>
                <a:cubicBezTo>
                  <a:pt x="1115332" y="170196"/>
                  <a:pt x="1113063" y="172261"/>
                  <a:pt x="1109692" y="173686"/>
                </a:cubicBezTo>
                <a:cubicBezTo>
                  <a:pt x="1106322" y="175111"/>
                  <a:pt x="1101492" y="175640"/>
                  <a:pt x="1095204" y="175273"/>
                </a:cubicBezTo>
                <a:lnTo>
                  <a:pt x="1094794" y="175682"/>
                </a:lnTo>
                <a:cubicBezTo>
                  <a:pt x="1109786" y="188917"/>
                  <a:pt x="1128029" y="199310"/>
                  <a:pt x="1149523" y="206861"/>
                </a:cubicBezTo>
                <a:cubicBezTo>
                  <a:pt x="1171018" y="214413"/>
                  <a:pt x="1191821" y="219584"/>
                  <a:pt x="1211932" y="222374"/>
                </a:cubicBezTo>
                <a:lnTo>
                  <a:pt x="1211113" y="228108"/>
                </a:lnTo>
                <a:cubicBezTo>
                  <a:pt x="1201275" y="235259"/>
                  <a:pt x="1193612" y="243177"/>
                  <a:pt x="1188126" y="251863"/>
                </a:cubicBezTo>
                <a:cubicBezTo>
                  <a:pt x="1182639" y="260550"/>
                  <a:pt x="1179380" y="270107"/>
                  <a:pt x="1178347" y="280534"/>
                </a:cubicBezTo>
                <a:cubicBezTo>
                  <a:pt x="1175677" y="279117"/>
                  <a:pt x="1173031" y="277650"/>
                  <a:pt x="1170412" y="276131"/>
                </a:cubicBezTo>
                <a:cubicBezTo>
                  <a:pt x="1167792" y="274612"/>
                  <a:pt x="1165249" y="272940"/>
                  <a:pt x="1162784" y="271113"/>
                </a:cubicBezTo>
                <a:lnTo>
                  <a:pt x="1162784" y="372688"/>
                </a:lnTo>
                <a:cubicBezTo>
                  <a:pt x="1162425" y="373886"/>
                  <a:pt x="1159729" y="375540"/>
                  <a:pt x="1154698" y="377648"/>
                </a:cubicBezTo>
                <a:cubicBezTo>
                  <a:pt x="1149667" y="379757"/>
                  <a:pt x="1143634" y="381684"/>
                  <a:pt x="1136601" y="383428"/>
                </a:cubicBezTo>
                <a:cubicBezTo>
                  <a:pt x="1129567" y="385173"/>
                  <a:pt x="1122868" y="386098"/>
                  <a:pt x="1116501" y="386204"/>
                </a:cubicBezTo>
                <a:lnTo>
                  <a:pt x="1106262" y="386204"/>
                </a:lnTo>
                <a:lnTo>
                  <a:pt x="1106262" y="363677"/>
                </a:lnTo>
                <a:lnTo>
                  <a:pt x="1029262" y="363677"/>
                </a:lnTo>
                <a:lnTo>
                  <a:pt x="1029262" y="374326"/>
                </a:lnTo>
                <a:cubicBezTo>
                  <a:pt x="1029160" y="376801"/>
                  <a:pt x="1025166" y="380043"/>
                  <a:pt x="1017282" y="384054"/>
                </a:cubicBezTo>
                <a:cubicBezTo>
                  <a:pt x="1009398" y="388064"/>
                  <a:pt x="998237" y="390283"/>
                  <a:pt x="983799" y="390709"/>
                </a:cubicBezTo>
                <a:lnTo>
                  <a:pt x="973560" y="390709"/>
                </a:lnTo>
                <a:lnTo>
                  <a:pt x="973560" y="263332"/>
                </a:lnTo>
                <a:cubicBezTo>
                  <a:pt x="959225" y="270363"/>
                  <a:pt x="944480" y="276370"/>
                  <a:pt x="929326" y="281353"/>
                </a:cubicBezTo>
                <a:lnTo>
                  <a:pt x="926868" y="277667"/>
                </a:lnTo>
                <a:cubicBezTo>
                  <a:pt x="944687" y="265304"/>
                  <a:pt x="961884" y="250483"/>
                  <a:pt x="978459" y="233204"/>
                </a:cubicBezTo>
                <a:cubicBezTo>
                  <a:pt x="995035" y="215925"/>
                  <a:pt x="1009744" y="198281"/>
                  <a:pt x="1022587" y="180271"/>
                </a:cubicBezTo>
                <a:cubicBezTo>
                  <a:pt x="1035431" y="162261"/>
                  <a:pt x="1045165" y="145978"/>
                  <a:pt x="1051789" y="131422"/>
                </a:cubicBezTo>
                <a:close/>
                <a:moveTo>
                  <a:pt x="3378584" y="111584"/>
                </a:moveTo>
                <a:lnTo>
                  <a:pt x="3384728" y="112819"/>
                </a:lnTo>
                <a:cubicBezTo>
                  <a:pt x="3382038" y="126382"/>
                  <a:pt x="3379044" y="142028"/>
                  <a:pt x="3375748" y="159756"/>
                </a:cubicBezTo>
                <a:cubicBezTo>
                  <a:pt x="3372451" y="177485"/>
                  <a:pt x="3369427" y="194133"/>
                  <a:pt x="3366676" y="209700"/>
                </a:cubicBezTo>
                <a:cubicBezTo>
                  <a:pt x="3363926" y="225268"/>
                  <a:pt x="3362024" y="236592"/>
                  <a:pt x="3360973" y="243672"/>
                </a:cubicBezTo>
                <a:cubicBezTo>
                  <a:pt x="3360094" y="249969"/>
                  <a:pt x="3359291" y="256420"/>
                  <a:pt x="3358566" y="263024"/>
                </a:cubicBezTo>
                <a:cubicBezTo>
                  <a:pt x="3357841" y="269629"/>
                  <a:pt x="3357551" y="275465"/>
                  <a:pt x="3357696" y="280534"/>
                </a:cubicBezTo>
                <a:cubicBezTo>
                  <a:pt x="3358485" y="288485"/>
                  <a:pt x="3360548" y="295792"/>
                  <a:pt x="3363885" y="302454"/>
                </a:cubicBezTo>
                <a:cubicBezTo>
                  <a:pt x="3367222" y="309115"/>
                  <a:pt x="3370378" y="316574"/>
                  <a:pt x="3373351" y="324828"/>
                </a:cubicBezTo>
                <a:cubicBezTo>
                  <a:pt x="3376324" y="333083"/>
                  <a:pt x="3377659" y="343575"/>
                  <a:pt x="3377355" y="356305"/>
                </a:cubicBezTo>
                <a:cubicBezTo>
                  <a:pt x="3376707" y="367713"/>
                  <a:pt x="3372679" y="376741"/>
                  <a:pt x="3365273" y="383388"/>
                </a:cubicBezTo>
                <a:cubicBezTo>
                  <a:pt x="3357867" y="390035"/>
                  <a:pt x="3348514" y="393431"/>
                  <a:pt x="3337217" y="393576"/>
                </a:cubicBezTo>
                <a:cubicBezTo>
                  <a:pt x="3332063" y="393713"/>
                  <a:pt x="3326910" y="392211"/>
                  <a:pt x="3321755" y="389071"/>
                </a:cubicBezTo>
                <a:cubicBezTo>
                  <a:pt x="3316602" y="385931"/>
                  <a:pt x="3312882" y="380333"/>
                  <a:pt x="3310595" y="372278"/>
                </a:cubicBezTo>
                <a:cubicBezTo>
                  <a:pt x="3313578" y="357584"/>
                  <a:pt x="3315439" y="343603"/>
                  <a:pt x="3316177" y="330335"/>
                </a:cubicBezTo>
                <a:cubicBezTo>
                  <a:pt x="3316915" y="317067"/>
                  <a:pt x="3316652" y="305846"/>
                  <a:pt x="3315388" y="296674"/>
                </a:cubicBezTo>
                <a:cubicBezTo>
                  <a:pt x="3314124" y="287502"/>
                  <a:pt x="3311980" y="281712"/>
                  <a:pt x="3308956" y="279305"/>
                </a:cubicBezTo>
                <a:cubicBezTo>
                  <a:pt x="3306140" y="277470"/>
                  <a:pt x="3303069" y="276020"/>
                  <a:pt x="3299741" y="274953"/>
                </a:cubicBezTo>
                <a:cubicBezTo>
                  <a:pt x="3296413" y="273887"/>
                  <a:pt x="3292522" y="273153"/>
                  <a:pt x="3288068" y="272752"/>
                </a:cubicBezTo>
                <a:lnTo>
                  <a:pt x="3288068" y="265379"/>
                </a:lnTo>
                <a:lnTo>
                  <a:pt x="3305680" y="265379"/>
                </a:lnTo>
                <a:cubicBezTo>
                  <a:pt x="3308615" y="265550"/>
                  <a:pt x="3310936" y="265209"/>
                  <a:pt x="3312643" y="264355"/>
                </a:cubicBezTo>
                <a:cubicBezTo>
                  <a:pt x="3314349" y="263502"/>
                  <a:pt x="3316260" y="261113"/>
                  <a:pt x="3318377" y="257188"/>
                </a:cubicBezTo>
                <a:cubicBezTo>
                  <a:pt x="3320165" y="254188"/>
                  <a:pt x="3321938" y="250895"/>
                  <a:pt x="3323695" y="247310"/>
                </a:cubicBezTo>
                <a:cubicBezTo>
                  <a:pt x="3325451" y="243725"/>
                  <a:pt x="3328133" y="237572"/>
                  <a:pt x="3331739" y="228850"/>
                </a:cubicBezTo>
                <a:cubicBezTo>
                  <a:pt x="3335345" y="220129"/>
                  <a:pt x="3340817" y="206565"/>
                  <a:pt x="3348154" y="188159"/>
                </a:cubicBezTo>
                <a:cubicBezTo>
                  <a:pt x="3355491" y="169752"/>
                  <a:pt x="3365634" y="144227"/>
                  <a:pt x="3378584" y="111584"/>
                </a:cubicBezTo>
                <a:close/>
                <a:moveTo>
                  <a:pt x="921134" y="111584"/>
                </a:moveTo>
                <a:lnTo>
                  <a:pt x="927278" y="112819"/>
                </a:lnTo>
                <a:cubicBezTo>
                  <a:pt x="924588" y="126382"/>
                  <a:pt x="921594" y="142028"/>
                  <a:pt x="918297" y="159756"/>
                </a:cubicBezTo>
                <a:cubicBezTo>
                  <a:pt x="915001" y="177485"/>
                  <a:pt x="911977" y="194133"/>
                  <a:pt x="909226" y="209700"/>
                </a:cubicBezTo>
                <a:cubicBezTo>
                  <a:pt x="906475" y="225268"/>
                  <a:pt x="904574" y="236592"/>
                  <a:pt x="903522" y="243672"/>
                </a:cubicBezTo>
                <a:cubicBezTo>
                  <a:pt x="902644" y="249969"/>
                  <a:pt x="901841" y="256420"/>
                  <a:pt x="901116" y="263024"/>
                </a:cubicBezTo>
                <a:cubicBezTo>
                  <a:pt x="900391" y="269629"/>
                  <a:pt x="900101" y="275465"/>
                  <a:pt x="900246" y="280534"/>
                </a:cubicBezTo>
                <a:cubicBezTo>
                  <a:pt x="901035" y="288485"/>
                  <a:pt x="903098" y="295792"/>
                  <a:pt x="906435" y="302454"/>
                </a:cubicBezTo>
                <a:cubicBezTo>
                  <a:pt x="909772" y="309115"/>
                  <a:pt x="912927" y="316574"/>
                  <a:pt x="915901" y="324828"/>
                </a:cubicBezTo>
                <a:cubicBezTo>
                  <a:pt x="918874" y="333083"/>
                  <a:pt x="920209" y="343575"/>
                  <a:pt x="919905" y="356305"/>
                </a:cubicBezTo>
                <a:cubicBezTo>
                  <a:pt x="919257" y="367713"/>
                  <a:pt x="915229" y="376741"/>
                  <a:pt x="907823" y="383388"/>
                </a:cubicBezTo>
                <a:cubicBezTo>
                  <a:pt x="900417" y="390035"/>
                  <a:pt x="891064" y="393431"/>
                  <a:pt x="879767" y="393576"/>
                </a:cubicBezTo>
                <a:cubicBezTo>
                  <a:pt x="874613" y="393713"/>
                  <a:pt x="869459" y="392211"/>
                  <a:pt x="864306" y="389071"/>
                </a:cubicBezTo>
                <a:cubicBezTo>
                  <a:pt x="859152" y="385931"/>
                  <a:pt x="855431" y="380333"/>
                  <a:pt x="853145" y="372278"/>
                </a:cubicBezTo>
                <a:cubicBezTo>
                  <a:pt x="856128" y="357584"/>
                  <a:pt x="857989" y="343603"/>
                  <a:pt x="858727" y="330335"/>
                </a:cubicBezTo>
                <a:cubicBezTo>
                  <a:pt x="859465" y="317067"/>
                  <a:pt x="859202" y="305846"/>
                  <a:pt x="857938" y="296674"/>
                </a:cubicBezTo>
                <a:cubicBezTo>
                  <a:pt x="856674" y="287502"/>
                  <a:pt x="854530" y="281712"/>
                  <a:pt x="851506" y="279305"/>
                </a:cubicBezTo>
                <a:cubicBezTo>
                  <a:pt x="848691" y="277470"/>
                  <a:pt x="845619" y="276020"/>
                  <a:pt x="842291" y="274953"/>
                </a:cubicBezTo>
                <a:cubicBezTo>
                  <a:pt x="838963" y="273887"/>
                  <a:pt x="835072" y="273153"/>
                  <a:pt x="830618" y="272752"/>
                </a:cubicBezTo>
                <a:lnTo>
                  <a:pt x="830618" y="265379"/>
                </a:lnTo>
                <a:lnTo>
                  <a:pt x="848230" y="265379"/>
                </a:lnTo>
                <a:cubicBezTo>
                  <a:pt x="851165" y="265550"/>
                  <a:pt x="853486" y="265209"/>
                  <a:pt x="855193" y="264355"/>
                </a:cubicBezTo>
                <a:cubicBezTo>
                  <a:pt x="856899" y="263502"/>
                  <a:pt x="858810" y="261113"/>
                  <a:pt x="860927" y="257188"/>
                </a:cubicBezTo>
                <a:cubicBezTo>
                  <a:pt x="862715" y="254188"/>
                  <a:pt x="864488" y="250895"/>
                  <a:pt x="866245" y="247310"/>
                </a:cubicBezTo>
                <a:cubicBezTo>
                  <a:pt x="868001" y="243725"/>
                  <a:pt x="870683" y="237572"/>
                  <a:pt x="874289" y="228850"/>
                </a:cubicBezTo>
                <a:cubicBezTo>
                  <a:pt x="877895" y="220129"/>
                  <a:pt x="883367" y="206565"/>
                  <a:pt x="890704" y="188159"/>
                </a:cubicBezTo>
                <a:cubicBezTo>
                  <a:pt x="898041" y="169752"/>
                  <a:pt x="908185" y="144227"/>
                  <a:pt x="921134" y="111584"/>
                </a:cubicBezTo>
                <a:close/>
                <a:moveTo>
                  <a:pt x="3686585" y="104007"/>
                </a:moveTo>
                <a:cubicBezTo>
                  <a:pt x="3715717" y="109329"/>
                  <a:pt x="3735578" y="117448"/>
                  <a:pt x="3746165" y="128364"/>
                </a:cubicBezTo>
                <a:cubicBezTo>
                  <a:pt x="3756752" y="139279"/>
                  <a:pt x="3760818" y="149933"/>
                  <a:pt x="3758363" y="160323"/>
                </a:cubicBezTo>
                <a:cubicBezTo>
                  <a:pt x="3755907" y="170714"/>
                  <a:pt x="3749683" y="177784"/>
                  <a:pt x="3739688" y="181532"/>
                </a:cubicBezTo>
                <a:cubicBezTo>
                  <a:pt x="3729694" y="185280"/>
                  <a:pt x="3718683" y="182647"/>
                  <a:pt x="3706654" y="173635"/>
                </a:cubicBezTo>
                <a:cubicBezTo>
                  <a:pt x="3705655" y="161373"/>
                  <a:pt x="3702942" y="149342"/>
                  <a:pt x="3698513" y="137541"/>
                </a:cubicBezTo>
                <a:cubicBezTo>
                  <a:pt x="3694085" y="125740"/>
                  <a:pt x="3689017" y="115245"/>
                  <a:pt x="3683308" y="106055"/>
                </a:cubicBezTo>
                <a:close/>
                <a:moveTo>
                  <a:pt x="1229135" y="104007"/>
                </a:moveTo>
                <a:cubicBezTo>
                  <a:pt x="1258268" y="109329"/>
                  <a:pt x="1278128" y="117448"/>
                  <a:pt x="1288715" y="128364"/>
                </a:cubicBezTo>
                <a:cubicBezTo>
                  <a:pt x="1299302" y="139279"/>
                  <a:pt x="1303368" y="149933"/>
                  <a:pt x="1300913" y="160323"/>
                </a:cubicBezTo>
                <a:cubicBezTo>
                  <a:pt x="1298457" y="170714"/>
                  <a:pt x="1292233" y="177784"/>
                  <a:pt x="1282239" y="181532"/>
                </a:cubicBezTo>
                <a:cubicBezTo>
                  <a:pt x="1272244" y="185280"/>
                  <a:pt x="1261233" y="182647"/>
                  <a:pt x="1249204" y="173635"/>
                </a:cubicBezTo>
                <a:cubicBezTo>
                  <a:pt x="1248206" y="161373"/>
                  <a:pt x="1245492" y="149342"/>
                  <a:pt x="1241064" y="137541"/>
                </a:cubicBezTo>
                <a:cubicBezTo>
                  <a:pt x="1236635" y="125740"/>
                  <a:pt x="1231567" y="115245"/>
                  <a:pt x="1225858" y="106055"/>
                </a:cubicBezTo>
                <a:close/>
                <a:moveTo>
                  <a:pt x="3279058" y="102369"/>
                </a:moveTo>
                <a:cubicBezTo>
                  <a:pt x="3308855" y="104050"/>
                  <a:pt x="3329665" y="109570"/>
                  <a:pt x="3341486" y="118931"/>
                </a:cubicBezTo>
                <a:cubicBezTo>
                  <a:pt x="3353307" y="128291"/>
                  <a:pt x="3358590" y="138164"/>
                  <a:pt x="3357337" y="148548"/>
                </a:cubicBezTo>
                <a:cubicBezTo>
                  <a:pt x="3356084" y="158933"/>
                  <a:pt x="3350745" y="166501"/>
                  <a:pt x="3341319" y="171254"/>
                </a:cubicBezTo>
                <a:cubicBezTo>
                  <a:pt x="3331894" y="176007"/>
                  <a:pt x="3320833" y="174616"/>
                  <a:pt x="3308137" y="167081"/>
                </a:cubicBezTo>
                <a:cubicBezTo>
                  <a:pt x="3305629" y="155582"/>
                  <a:pt x="3301328" y="144245"/>
                  <a:pt x="3295236" y="133069"/>
                </a:cubicBezTo>
                <a:cubicBezTo>
                  <a:pt x="3289143" y="121894"/>
                  <a:pt x="3282795" y="112294"/>
                  <a:pt x="3276191" y="104271"/>
                </a:cubicBezTo>
                <a:close/>
                <a:moveTo>
                  <a:pt x="821607" y="102369"/>
                </a:moveTo>
                <a:cubicBezTo>
                  <a:pt x="851405" y="104050"/>
                  <a:pt x="872214" y="109570"/>
                  <a:pt x="884036" y="118931"/>
                </a:cubicBezTo>
                <a:cubicBezTo>
                  <a:pt x="895857" y="128291"/>
                  <a:pt x="901141" y="138164"/>
                  <a:pt x="899888" y="148548"/>
                </a:cubicBezTo>
                <a:cubicBezTo>
                  <a:pt x="898634" y="158933"/>
                  <a:pt x="893295" y="166501"/>
                  <a:pt x="883869" y="171254"/>
                </a:cubicBezTo>
                <a:cubicBezTo>
                  <a:pt x="874444" y="176007"/>
                  <a:pt x="863383" y="174616"/>
                  <a:pt x="850687" y="167081"/>
                </a:cubicBezTo>
                <a:cubicBezTo>
                  <a:pt x="848179" y="155582"/>
                  <a:pt x="843878" y="144245"/>
                  <a:pt x="837786" y="133069"/>
                </a:cubicBezTo>
                <a:cubicBezTo>
                  <a:pt x="831693" y="121894"/>
                  <a:pt x="825345" y="112294"/>
                  <a:pt x="818740" y="104271"/>
                </a:cubicBezTo>
                <a:close/>
                <a:moveTo>
                  <a:pt x="4166197" y="96635"/>
                </a:moveTo>
                <a:lnTo>
                  <a:pt x="4166197" y="198209"/>
                </a:lnTo>
                <a:lnTo>
                  <a:pt x="4216575" y="198209"/>
                </a:lnTo>
                <a:lnTo>
                  <a:pt x="4216575" y="96635"/>
                </a:lnTo>
                <a:close/>
                <a:moveTo>
                  <a:pt x="3806590" y="88853"/>
                </a:moveTo>
                <a:lnTo>
                  <a:pt x="3812734" y="90081"/>
                </a:lnTo>
                <a:cubicBezTo>
                  <a:pt x="3807771" y="106133"/>
                  <a:pt x="3802224" y="124544"/>
                  <a:pt x="3796093" y="145313"/>
                </a:cubicBezTo>
                <a:cubicBezTo>
                  <a:pt x="3789962" y="166083"/>
                  <a:pt x="3784354" y="185464"/>
                  <a:pt x="3779270" y="203458"/>
                </a:cubicBezTo>
                <a:cubicBezTo>
                  <a:pt x="3774186" y="221451"/>
                  <a:pt x="3770732" y="234310"/>
                  <a:pt x="3768909" y="242034"/>
                </a:cubicBezTo>
                <a:cubicBezTo>
                  <a:pt x="3767211" y="248903"/>
                  <a:pt x="3765795" y="255746"/>
                  <a:pt x="3764660" y="262564"/>
                </a:cubicBezTo>
                <a:cubicBezTo>
                  <a:pt x="3763525" y="269381"/>
                  <a:pt x="3763030" y="275508"/>
                  <a:pt x="3763175" y="280943"/>
                </a:cubicBezTo>
                <a:cubicBezTo>
                  <a:pt x="3763678" y="288647"/>
                  <a:pt x="3765448" y="295857"/>
                  <a:pt x="3768484" y="302575"/>
                </a:cubicBezTo>
                <a:cubicBezTo>
                  <a:pt x="3771521" y="309292"/>
                  <a:pt x="3774444" y="316806"/>
                  <a:pt x="3777252" y="325117"/>
                </a:cubicBezTo>
                <a:cubicBezTo>
                  <a:pt x="3780061" y="333427"/>
                  <a:pt x="3781376" y="343823"/>
                  <a:pt x="3781196" y="356305"/>
                </a:cubicBezTo>
                <a:cubicBezTo>
                  <a:pt x="3780591" y="367500"/>
                  <a:pt x="3776785" y="376340"/>
                  <a:pt x="3769780" y="382825"/>
                </a:cubicBezTo>
                <a:cubicBezTo>
                  <a:pt x="3762774" y="389310"/>
                  <a:pt x="3753747" y="392621"/>
                  <a:pt x="3742696" y="392757"/>
                </a:cubicBezTo>
                <a:cubicBezTo>
                  <a:pt x="3737585" y="392851"/>
                  <a:pt x="3732653" y="391230"/>
                  <a:pt x="3727900" y="387894"/>
                </a:cubicBezTo>
                <a:cubicBezTo>
                  <a:pt x="3723148" y="384557"/>
                  <a:pt x="3719752" y="378943"/>
                  <a:pt x="3717712" y="371050"/>
                </a:cubicBezTo>
                <a:cubicBezTo>
                  <a:pt x="3721979" y="348267"/>
                  <a:pt x="3723787" y="328198"/>
                  <a:pt x="3723139" y="310842"/>
                </a:cubicBezTo>
                <a:cubicBezTo>
                  <a:pt x="3722491" y="293487"/>
                  <a:pt x="3719589" y="282838"/>
                  <a:pt x="3714436" y="278895"/>
                </a:cubicBezTo>
                <a:cubicBezTo>
                  <a:pt x="3711586" y="277044"/>
                  <a:pt x="3708377" y="275525"/>
                  <a:pt x="3704811" y="274339"/>
                </a:cubicBezTo>
                <a:cubicBezTo>
                  <a:pt x="3701244" y="273153"/>
                  <a:pt x="3697216" y="272351"/>
                  <a:pt x="3692728" y="271933"/>
                </a:cubicBezTo>
                <a:lnTo>
                  <a:pt x="3692728" y="264560"/>
                </a:lnTo>
                <a:lnTo>
                  <a:pt x="3711569" y="264560"/>
                </a:lnTo>
                <a:cubicBezTo>
                  <a:pt x="3714675" y="264731"/>
                  <a:pt x="3717064" y="264390"/>
                  <a:pt x="3718736" y="263536"/>
                </a:cubicBezTo>
                <a:cubicBezTo>
                  <a:pt x="3720408" y="262683"/>
                  <a:pt x="3722388" y="260294"/>
                  <a:pt x="3724675" y="256369"/>
                </a:cubicBezTo>
                <a:cubicBezTo>
                  <a:pt x="3726919" y="253016"/>
                  <a:pt x="3729189" y="249303"/>
                  <a:pt x="3731484" y="245227"/>
                </a:cubicBezTo>
                <a:cubicBezTo>
                  <a:pt x="3733780" y="241152"/>
                  <a:pt x="3737380" y="234097"/>
                  <a:pt x="3742287" y="224064"/>
                </a:cubicBezTo>
                <a:cubicBezTo>
                  <a:pt x="3747193" y="214030"/>
                  <a:pt x="3754685" y="198400"/>
                  <a:pt x="3764762" y="177174"/>
                </a:cubicBezTo>
                <a:cubicBezTo>
                  <a:pt x="3774839" y="155947"/>
                  <a:pt x="3788782" y="126507"/>
                  <a:pt x="3806590" y="88853"/>
                </a:cubicBezTo>
                <a:close/>
                <a:moveTo>
                  <a:pt x="1349140" y="88853"/>
                </a:moveTo>
                <a:lnTo>
                  <a:pt x="1355284" y="90081"/>
                </a:lnTo>
                <a:cubicBezTo>
                  <a:pt x="1350321" y="106133"/>
                  <a:pt x="1344774" y="124544"/>
                  <a:pt x="1338643" y="145313"/>
                </a:cubicBezTo>
                <a:cubicBezTo>
                  <a:pt x="1332512" y="166083"/>
                  <a:pt x="1326904" y="185464"/>
                  <a:pt x="1321820" y="203458"/>
                </a:cubicBezTo>
                <a:cubicBezTo>
                  <a:pt x="1316736" y="221451"/>
                  <a:pt x="1313282" y="234310"/>
                  <a:pt x="1311459" y="242034"/>
                </a:cubicBezTo>
                <a:cubicBezTo>
                  <a:pt x="1309761" y="248903"/>
                  <a:pt x="1308345" y="255746"/>
                  <a:pt x="1307210" y="262564"/>
                </a:cubicBezTo>
                <a:cubicBezTo>
                  <a:pt x="1306075" y="269381"/>
                  <a:pt x="1305580" y="275508"/>
                  <a:pt x="1305725" y="280943"/>
                </a:cubicBezTo>
                <a:cubicBezTo>
                  <a:pt x="1306228" y="288647"/>
                  <a:pt x="1307998" y="295857"/>
                  <a:pt x="1311034" y="302575"/>
                </a:cubicBezTo>
                <a:cubicBezTo>
                  <a:pt x="1314071" y="309292"/>
                  <a:pt x="1316994" y="316806"/>
                  <a:pt x="1319803" y="325117"/>
                </a:cubicBezTo>
                <a:cubicBezTo>
                  <a:pt x="1322611" y="333427"/>
                  <a:pt x="1323926" y="343823"/>
                  <a:pt x="1323747" y="356305"/>
                </a:cubicBezTo>
                <a:cubicBezTo>
                  <a:pt x="1323141" y="367500"/>
                  <a:pt x="1319335" y="376340"/>
                  <a:pt x="1312330" y="382825"/>
                </a:cubicBezTo>
                <a:cubicBezTo>
                  <a:pt x="1305324" y="389310"/>
                  <a:pt x="1296297" y="392621"/>
                  <a:pt x="1285247" y="392757"/>
                </a:cubicBezTo>
                <a:cubicBezTo>
                  <a:pt x="1280135" y="392851"/>
                  <a:pt x="1275203" y="391230"/>
                  <a:pt x="1270451" y="387894"/>
                </a:cubicBezTo>
                <a:cubicBezTo>
                  <a:pt x="1265698" y="384557"/>
                  <a:pt x="1262302" y="378943"/>
                  <a:pt x="1260262" y="371050"/>
                </a:cubicBezTo>
                <a:cubicBezTo>
                  <a:pt x="1264529" y="348267"/>
                  <a:pt x="1266338" y="328198"/>
                  <a:pt x="1265689" y="310842"/>
                </a:cubicBezTo>
                <a:cubicBezTo>
                  <a:pt x="1265041" y="293487"/>
                  <a:pt x="1262140" y="282838"/>
                  <a:pt x="1256986" y="278895"/>
                </a:cubicBezTo>
                <a:cubicBezTo>
                  <a:pt x="1254136" y="277044"/>
                  <a:pt x="1250928" y="275525"/>
                  <a:pt x="1247361" y="274339"/>
                </a:cubicBezTo>
                <a:cubicBezTo>
                  <a:pt x="1243794" y="273153"/>
                  <a:pt x="1239767" y="272351"/>
                  <a:pt x="1235278" y="271933"/>
                </a:cubicBezTo>
                <a:lnTo>
                  <a:pt x="1235278" y="264560"/>
                </a:lnTo>
                <a:lnTo>
                  <a:pt x="1254119" y="264560"/>
                </a:lnTo>
                <a:cubicBezTo>
                  <a:pt x="1257225" y="264731"/>
                  <a:pt x="1259614" y="264390"/>
                  <a:pt x="1261286" y="263536"/>
                </a:cubicBezTo>
                <a:cubicBezTo>
                  <a:pt x="1262959" y="262683"/>
                  <a:pt x="1264939" y="260294"/>
                  <a:pt x="1267225" y="256369"/>
                </a:cubicBezTo>
                <a:cubicBezTo>
                  <a:pt x="1269469" y="253016"/>
                  <a:pt x="1271739" y="249303"/>
                  <a:pt x="1274034" y="245227"/>
                </a:cubicBezTo>
                <a:cubicBezTo>
                  <a:pt x="1276330" y="241152"/>
                  <a:pt x="1279931" y="234097"/>
                  <a:pt x="1284837" y="224064"/>
                </a:cubicBezTo>
                <a:cubicBezTo>
                  <a:pt x="1289743" y="214030"/>
                  <a:pt x="1297235" y="198400"/>
                  <a:pt x="1307312" y="177174"/>
                </a:cubicBezTo>
                <a:cubicBezTo>
                  <a:pt x="1317390" y="155947"/>
                  <a:pt x="1331332" y="126507"/>
                  <a:pt x="1349140" y="88853"/>
                </a:cubicBezTo>
                <a:close/>
                <a:moveTo>
                  <a:pt x="3466643" y="85115"/>
                </a:moveTo>
                <a:lnTo>
                  <a:pt x="3526850" y="116539"/>
                </a:lnTo>
                <a:cubicBezTo>
                  <a:pt x="3525912" y="118649"/>
                  <a:pt x="3524308" y="120217"/>
                  <a:pt x="3522038" y="121242"/>
                </a:cubicBezTo>
                <a:cubicBezTo>
                  <a:pt x="3519768" y="122267"/>
                  <a:pt x="3516321" y="122490"/>
                  <a:pt x="3511696" y="121913"/>
                </a:cubicBezTo>
                <a:cubicBezTo>
                  <a:pt x="3498794" y="137003"/>
                  <a:pt x="3482309" y="150996"/>
                  <a:pt x="3462240" y="163893"/>
                </a:cubicBezTo>
                <a:cubicBezTo>
                  <a:pt x="3442171" y="176789"/>
                  <a:pt x="3419746" y="186863"/>
                  <a:pt x="3394967" y="194113"/>
                </a:cubicBezTo>
                <a:lnTo>
                  <a:pt x="3392100" y="189608"/>
                </a:lnTo>
                <a:cubicBezTo>
                  <a:pt x="3409516" y="175700"/>
                  <a:pt x="3424755" y="159143"/>
                  <a:pt x="3437819" y="139937"/>
                </a:cubicBezTo>
                <a:cubicBezTo>
                  <a:pt x="3450882" y="120732"/>
                  <a:pt x="3460491" y="102458"/>
                  <a:pt x="3466643" y="85115"/>
                </a:cubicBezTo>
                <a:close/>
                <a:moveTo>
                  <a:pt x="1009193" y="85115"/>
                </a:moveTo>
                <a:lnTo>
                  <a:pt x="1069400" y="116539"/>
                </a:lnTo>
                <a:cubicBezTo>
                  <a:pt x="1068462" y="118649"/>
                  <a:pt x="1066858" y="120217"/>
                  <a:pt x="1064588" y="121242"/>
                </a:cubicBezTo>
                <a:cubicBezTo>
                  <a:pt x="1062318" y="122267"/>
                  <a:pt x="1058871" y="122490"/>
                  <a:pt x="1054246" y="121913"/>
                </a:cubicBezTo>
                <a:cubicBezTo>
                  <a:pt x="1041344" y="137003"/>
                  <a:pt x="1024859" y="150996"/>
                  <a:pt x="1004790" y="163893"/>
                </a:cubicBezTo>
                <a:cubicBezTo>
                  <a:pt x="984721" y="176789"/>
                  <a:pt x="962296" y="186863"/>
                  <a:pt x="937517" y="194113"/>
                </a:cubicBezTo>
                <a:lnTo>
                  <a:pt x="934650" y="189608"/>
                </a:lnTo>
                <a:cubicBezTo>
                  <a:pt x="952066" y="175700"/>
                  <a:pt x="967305" y="159143"/>
                  <a:pt x="980369" y="139937"/>
                </a:cubicBezTo>
                <a:cubicBezTo>
                  <a:pt x="993433" y="120732"/>
                  <a:pt x="1003041" y="102458"/>
                  <a:pt x="1009193" y="85115"/>
                </a:cubicBezTo>
                <a:close/>
                <a:moveTo>
                  <a:pt x="3913489" y="83938"/>
                </a:moveTo>
                <a:lnTo>
                  <a:pt x="3982707" y="102778"/>
                </a:lnTo>
                <a:cubicBezTo>
                  <a:pt x="3982195" y="105073"/>
                  <a:pt x="3980864" y="107036"/>
                  <a:pt x="3978714" y="108666"/>
                </a:cubicBezTo>
                <a:cubicBezTo>
                  <a:pt x="3976564" y="110296"/>
                  <a:pt x="3972980" y="111337"/>
                  <a:pt x="3967963" y="111789"/>
                </a:cubicBezTo>
                <a:cubicBezTo>
                  <a:pt x="3964754" y="121141"/>
                  <a:pt x="3960931" y="131107"/>
                  <a:pt x="3956494" y="141688"/>
                </a:cubicBezTo>
                <a:lnTo>
                  <a:pt x="3995814" y="141688"/>
                </a:lnTo>
                <a:lnTo>
                  <a:pt x="4022846" y="113427"/>
                </a:lnTo>
                <a:lnTo>
                  <a:pt x="4070766" y="154794"/>
                </a:lnTo>
                <a:cubicBezTo>
                  <a:pt x="4069418" y="157175"/>
                  <a:pt x="4067506" y="158864"/>
                  <a:pt x="4065032" y="159863"/>
                </a:cubicBezTo>
                <a:cubicBezTo>
                  <a:pt x="4062557" y="160861"/>
                  <a:pt x="4059008" y="161629"/>
                  <a:pt x="4054383" y="162167"/>
                </a:cubicBezTo>
                <a:cubicBezTo>
                  <a:pt x="4049442" y="188268"/>
                  <a:pt x="4042428" y="213270"/>
                  <a:pt x="4033341" y="237170"/>
                </a:cubicBezTo>
                <a:cubicBezTo>
                  <a:pt x="4024254" y="261070"/>
                  <a:pt x="4012017" y="283307"/>
                  <a:pt x="3996633" y="303879"/>
                </a:cubicBezTo>
                <a:cubicBezTo>
                  <a:pt x="4018272" y="317327"/>
                  <a:pt x="4045031" y="327294"/>
                  <a:pt x="4076909" y="333778"/>
                </a:cubicBezTo>
                <a:lnTo>
                  <a:pt x="4076090" y="338284"/>
                </a:lnTo>
                <a:cubicBezTo>
                  <a:pt x="4064298" y="342542"/>
                  <a:pt x="4055219" y="349078"/>
                  <a:pt x="4048854" y="357892"/>
                </a:cubicBezTo>
                <a:cubicBezTo>
                  <a:pt x="4042488" y="366707"/>
                  <a:pt x="4038324" y="378055"/>
                  <a:pt x="4036362" y="391938"/>
                </a:cubicBezTo>
                <a:cubicBezTo>
                  <a:pt x="4020840" y="385794"/>
                  <a:pt x="4007239" y="378217"/>
                  <a:pt x="3995558" y="369207"/>
                </a:cubicBezTo>
                <a:cubicBezTo>
                  <a:pt x="3983876" y="360196"/>
                  <a:pt x="3973859" y="349752"/>
                  <a:pt x="3965505" y="337874"/>
                </a:cubicBezTo>
                <a:cubicBezTo>
                  <a:pt x="3953047" y="349155"/>
                  <a:pt x="3938849" y="359462"/>
                  <a:pt x="3922909" y="368797"/>
                </a:cubicBezTo>
                <a:cubicBezTo>
                  <a:pt x="3906970" y="378132"/>
                  <a:pt x="3889085" y="386392"/>
                  <a:pt x="3869255" y="393576"/>
                </a:cubicBezTo>
                <a:lnTo>
                  <a:pt x="3865978" y="389071"/>
                </a:lnTo>
                <a:cubicBezTo>
                  <a:pt x="3883547" y="378183"/>
                  <a:pt x="3899094" y="365964"/>
                  <a:pt x="3912619" y="352414"/>
                </a:cubicBezTo>
                <a:cubicBezTo>
                  <a:pt x="3926143" y="338864"/>
                  <a:pt x="3937902" y="324188"/>
                  <a:pt x="3947893" y="308385"/>
                </a:cubicBezTo>
                <a:cubicBezTo>
                  <a:pt x="3941596" y="294860"/>
                  <a:pt x="3936272" y="280133"/>
                  <a:pt x="3931920" y="264202"/>
                </a:cubicBezTo>
                <a:cubicBezTo>
                  <a:pt x="3927568" y="248271"/>
                  <a:pt x="3923882" y="231188"/>
                  <a:pt x="3920861" y="212954"/>
                </a:cubicBezTo>
                <a:cubicBezTo>
                  <a:pt x="3915127" y="222212"/>
                  <a:pt x="3908984" y="231137"/>
                  <a:pt x="3902431" y="239730"/>
                </a:cubicBezTo>
                <a:cubicBezTo>
                  <a:pt x="3895877" y="248322"/>
                  <a:pt x="3888914" y="256326"/>
                  <a:pt x="3881542" y="263741"/>
                </a:cubicBezTo>
                <a:lnTo>
                  <a:pt x="3877447" y="260465"/>
                </a:lnTo>
                <a:cubicBezTo>
                  <a:pt x="3884407" y="242790"/>
                  <a:pt x="3890373" y="223347"/>
                  <a:pt x="3895347" y="202138"/>
                </a:cubicBezTo>
                <a:cubicBezTo>
                  <a:pt x="3900320" y="180929"/>
                  <a:pt x="3904314" y="159969"/>
                  <a:pt x="3907330" y="139261"/>
                </a:cubicBezTo>
                <a:cubicBezTo>
                  <a:pt x="3910347" y="118552"/>
                  <a:pt x="3912400" y="100111"/>
                  <a:pt x="3913489" y="83938"/>
                </a:cubicBezTo>
                <a:close/>
                <a:moveTo>
                  <a:pt x="1456039" y="83938"/>
                </a:moveTo>
                <a:lnTo>
                  <a:pt x="1525258" y="102778"/>
                </a:lnTo>
                <a:cubicBezTo>
                  <a:pt x="1524745" y="105073"/>
                  <a:pt x="1523414" y="107036"/>
                  <a:pt x="1521264" y="108666"/>
                </a:cubicBezTo>
                <a:cubicBezTo>
                  <a:pt x="1519114" y="110296"/>
                  <a:pt x="1515530" y="111337"/>
                  <a:pt x="1510513" y="111789"/>
                </a:cubicBezTo>
                <a:cubicBezTo>
                  <a:pt x="1507304" y="121141"/>
                  <a:pt x="1503482" y="131107"/>
                  <a:pt x="1499045" y="141688"/>
                </a:cubicBezTo>
                <a:lnTo>
                  <a:pt x="1538364" y="141688"/>
                </a:lnTo>
                <a:lnTo>
                  <a:pt x="1565396" y="113427"/>
                </a:lnTo>
                <a:lnTo>
                  <a:pt x="1613316" y="154794"/>
                </a:lnTo>
                <a:cubicBezTo>
                  <a:pt x="1611968" y="157175"/>
                  <a:pt x="1610057" y="158864"/>
                  <a:pt x="1607582" y="159863"/>
                </a:cubicBezTo>
                <a:cubicBezTo>
                  <a:pt x="1605108" y="160861"/>
                  <a:pt x="1601558" y="161629"/>
                  <a:pt x="1596933" y="162167"/>
                </a:cubicBezTo>
                <a:cubicBezTo>
                  <a:pt x="1591993" y="188268"/>
                  <a:pt x="1584979" y="213270"/>
                  <a:pt x="1575891" y="237170"/>
                </a:cubicBezTo>
                <a:cubicBezTo>
                  <a:pt x="1566804" y="261070"/>
                  <a:pt x="1554568" y="283307"/>
                  <a:pt x="1539183" y="303879"/>
                </a:cubicBezTo>
                <a:cubicBezTo>
                  <a:pt x="1560822" y="317327"/>
                  <a:pt x="1587581" y="327294"/>
                  <a:pt x="1619460" y="333778"/>
                </a:cubicBezTo>
                <a:lnTo>
                  <a:pt x="1618641" y="338284"/>
                </a:lnTo>
                <a:cubicBezTo>
                  <a:pt x="1606848" y="342542"/>
                  <a:pt x="1597769" y="349078"/>
                  <a:pt x="1591404" y="357892"/>
                </a:cubicBezTo>
                <a:cubicBezTo>
                  <a:pt x="1585038" y="366707"/>
                  <a:pt x="1580874" y="378055"/>
                  <a:pt x="1578912" y="391938"/>
                </a:cubicBezTo>
                <a:cubicBezTo>
                  <a:pt x="1563391" y="385794"/>
                  <a:pt x="1549789" y="378217"/>
                  <a:pt x="1538108" y="369207"/>
                </a:cubicBezTo>
                <a:cubicBezTo>
                  <a:pt x="1526426" y="360196"/>
                  <a:pt x="1516409" y="349752"/>
                  <a:pt x="1508055" y="337874"/>
                </a:cubicBezTo>
                <a:cubicBezTo>
                  <a:pt x="1495597" y="349155"/>
                  <a:pt x="1481399" y="359462"/>
                  <a:pt x="1465460" y="368797"/>
                </a:cubicBezTo>
                <a:cubicBezTo>
                  <a:pt x="1449520" y="378132"/>
                  <a:pt x="1431635" y="386392"/>
                  <a:pt x="1411805" y="393576"/>
                </a:cubicBezTo>
                <a:lnTo>
                  <a:pt x="1408529" y="389071"/>
                </a:lnTo>
                <a:cubicBezTo>
                  <a:pt x="1426098" y="378183"/>
                  <a:pt x="1441644" y="365964"/>
                  <a:pt x="1455169" y="352414"/>
                </a:cubicBezTo>
                <a:cubicBezTo>
                  <a:pt x="1468693" y="338864"/>
                  <a:pt x="1480452" y="324188"/>
                  <a:pt x="1490444" y="308385"/>
                </a:cubicBezTo>
                <a:cubicBezTo>
                  <a:pt x="1484146" y="294860"/>
                  <a:pt x="1478822" y="280133"/>
                  <a:pt x="1474470" y="264202"/>
                </a:cubicBezTo>
                <a:cubicBezTo>
                  <a:pt x="1470118" y="248271"/>
                  <a:pt x="1466432" y="231188"/>
                  <a:pt x="1463412" y="212954"/>
                </a:cubicBezTo>
                <a:cubicBezTo>
                  <a:pt x="1457678" y="222212"/>
                  <a:pt x="1451534" y="231137"/>
                  <a:pt x="1444981" y="239730"/>
                </a:cubicBezTo>
                <a:cubicBezTo>
                  <a:pt x="1438428" y="248322"/>
                  <a:pt x="1431465" y="256326"/>
                  <a:pt x="1424092" y="263741"/>
                </a:cubicBezTo>
                <a:lnTo>
                  <a:pt x="1419997" y="260465"/>
                </a:lnTo>
                <a:cubicBezTo>
                  <a:pt x="1426957" y="242790"/>
                  <a:pt x="1432924" y="223347"/>
                  <a:pt x="1437897" y="202138"/>
                </a:cubicBezTo>
                <a:cubicBezTo>
                  <a:pt x="1442870" y="180929"/>
                  <a:pt x="1446864" y="159969"/>
                  <a:pt x="1449880" y="139261"/>
                </a:cubicBezTo>
                <a:cubicBezTo>
                  <a:pt x="1452897" y="118552"/>
                  <a:pt x="1454950" y="100111"/>
                  <a:pt x="1456039" y="83938"/>
                </a:cubicBezTo>
                <a:close/>
                <a:moveTo>
                  <a:pt x="3131175" y="83528"/>
                </a:moveTo>
                <a:lnTo>
                  <a:pt x="3131175" y="300193"/>
                </a:lnTo>
                <a:lnTo>
                  <a:pt x="3172594" y="300193"/>
                </a:lnTo>
                <a:lnTo>
                  <a:pt x="3172594" y="83528"/>
                </a:lnTo>
                <a:close/>
                <a:moveTo>
                  <a:pt x="673725" y="83528"/>
                </a:moveTo>
                <a:lnTo>
                  <a:pt x="673725" y="300193"/>
                </a:lnTo>
                <a:lnTo>
                  <a:pt x="715144" y="300193"/>
                </a:lnTo>
                <a:lnTo>
                  <a:pt x="715144" y="83528"/>
                </a:lnTo>
                <a:close/>
                <a:moveTo>
                  <a:pt x="3842223" y="79842"/>
                </a:moveTo>
                <a:lnTo>
                  <a:pt x="3908984" y="106055"/>
                </a:lnTo>
                <a:cubicBezTo>
                  <a:pt x="3908284" y="108333"/>
                  <a:pt x="3906816" y="110125"/>
                  <a:pt x="3904581" y="111430"/>
                </a:cubicBezTo>
                <a:cubicBezTo>
                  <a:pt x="3902345" y="112736"/>
                  <a:pt x="3898625" y="113401"/>
                  <a:pt x="3893420" y="113427"/>
                </a:cubicBezTo>
                <a:cubicBezTo>
                  <a:pt x="3889119" y="121670"/>
                  <a:pt x="3884307" y="130373"/>
                  <a:pt x="3878983" y="139537"/>
                </a:cubicBezTo>
                <a:cubicBezTo>
                  <a:pt x="3873658" y="148702"/>
                  <a:pt x="3867822" y="158020"/>
                  <a:pt x="3861473" y="167491"/>
                </a:cubicBezTo>
                <a:lnTo>
                  <a:pt x="3881133" y="174863"/>
                </a:lnTo>
                <a:cubicBezTo>
                  <a:pt x="3880536" y="176723"/>
                  <a:pt x="3879170" y="178328"/>
                  <a:pt x="3877037" y="179676"/>
                </a:cubicBezTo>
                <a:cubicBezTo>
                  <a:pt x="3874904" y="181024"/>
                  <a:pt x="3871900" y="182014"/>
                  <a:pt x="3868026" y="182645"/>
                </a:cubicBezTo>
                <a:lnTo>
                  <a:pt x="3868026" y="378013"/>
                </a:lnTo>
                <a:cubicBezTo>
                  <a:pt x="3867181" y="380205"/>
                  <a:pt x="3862625" y="382987"/>
                  <a:pt x="3854357" y="386358"/>
                </a:cubicBezTo>
                <a:cubicBezTo>
                  <a:pt x="3846088" y="389728"/>
                  <a:pt x="3836719" y="391588"/>
                  <a:pt x="3826250" y="391938"/>
                </a:cubicBezTo>
                <a:lnTo>
                  <a:pt x="3816420" y="391938"/>
                </a:lnTo>
                <a:lnTo>
                  <a:pt x="3816420" y="224422"/>
                </a:lnTo>
                <a:cubicBezTo>
                  <a:pt x="3810259" y="231197"/>
                  <a:pt x="3803843" y="237716"/>
                  <a:pt x="3797170" y="243979"/>
                </a:cubicBezTo>
                <a:cubicBezTo>
                  <a:pt x="3790497" y="250242"/>
                  <a:pt x="3783671" y="256147"/>
                  <a:pt x="3776691" y="261693"/>
                </a:cubicBezTo>
                <a:lnTo>
                  <a:pt x="3772595" y="258007"/>
                </a:lnTo>
                <a:cubicBezTo>
                  <a:pt x="3783444" y="240464"/>
                  <a:pt x="3793466" y="221032"/>
                  <a:pt x="3802661" y="199711"/>
                </a:cubicBezTo>
                <a:cubicBezTo>
                  <a:pt x="3811856" y="178390"/>
                  <a:pt x="3819846" y="157229"/>
                  <a:pt x="3826629" y="136227"/>
                </a:cubicBezTo>
                <a:cubicBezTo>
                  <a:pt x="3833412" y="115225"/>
                  <a:pt x="3838610" y="96430"/>
                  <a:pt x="3842223" y="79842"/>
                </a:cubicBezTo>
                <a:close/>
                <a:moveTo>
                  <a:pt x="1384773" y="79842"/>
                </a:moveTo>
                <a:lnTo>
                  <a:pt x="1451534" y="106055"/>
                </a:lnTo>
                <a:cubicBezTo>
                  <a:pt x="1450834" y="108333"/>
                  <a:pt x="1449367" y="110125"/>
                  <a:pt x="1447131" y="111430"/>
                </a:cubicBezTo>
                <a:cubicBezTo>
                  <a:pt x="1444896" y="112736"/>
                  <a:pt x="1441175" y="113401"/>
                  <a:pt x="1435970" y="113427"/>
                </a:cubicBezTo>
                <a:cubicBezTo>
                  <a:pt x="1431670" y="121670"/>
                  <a:pt x="1426857" y="130373"/>
                  <a:pt x="1421533" y="139537"/>
                </a:cubicBezTo>
                <a:cubicBezTo>
                  <a:pt x="1416208" y="148702"/>
                  <a:pt x="1410372" y="158020"/>
                  <a:pt x="1404023" y="167491"/>
                </a:cubicBezTo>
                <a:lnTo>
                  <a:pt x="1423683" y="174863"/>
                </a:lnTo>
                <a:cubicBezTo>
                  <a:pt x="1423086" y="176723"/>
                  <a:pt x="1421720" y="178328"/>
                  <a:pt x="1419587" y="179676"/>
                </a:cubicBezTo>
                <a:cubicBezTo>
                  <a:pt x="1417454" y="181024"/>
                  <a:pt x="1414450" y="182014"/>
                  <a:pt x="1410576" y="182645"/>
                </a:cubicBezTo>
                <a:lnTo>
                  <a:pt x="1410576" y="378013"/>
                </a:lnTo>
                <a:cubicBezTo>
                  <a:pt x="1409732" y="380205"/>
                  <a:pt x="1405175" y="382987"/>
                  <a:pt x="1396907" y="386358"/>
                </a:cubicBezTo>
                <a:cubicBezTo>
                  <a:pt x="1388639" y="389728"/>
                  <a:pt x="1379269" y="391588"/>
                  <a:pt x="1368800" y="391938"/>
                </a:cubicBezTo>
                <a:lnTo>
                  <a:pt x="1358970" y="391938"/>
                </a:lnTo>
                <a:lnTo>
                  <a:pt x="1358970" y="224422"/>
                </a:lnTo>
                <a:cubicBezTo>
                  <a:pt x="1352809" y="231197"/>
                  <a:pt x="1346393" y="237716"/>
                  <a:pt x="1339720" y="243979"/>
                </a:cubicBezTo>
                <a:cubicBezTo>
                  <a:pt x="1333047" y="250242"/>
                  <a:pt x="1326221" y="256147"/>
                  <a:pt x="1319241" y="261693"/>
                </a:cubicBezTo>
                <a:lnTo>
                  <a:pt x="1315145" y="258007"/>
                </a:lnTo>
                <a:cubicBezTo>
                  <a:pt x="1325994" y="240464"/>
                  <a:pt x="1336016" y="221032"/>
                  <a:pt x="1345211" y="199711"/>
                </a:cubicBezTo>
                <a:cubicBezTo>
                  <a:pt x="1354406" y="178390"/>
                  <a:pt x="1362396" y="157229"/>
                  <a:pt x="1369179" y="136227"/>
                </a:cubicBezTo>
                <a:cubicBezTo>
                  <a:pt x="1375962" y="115225"/>
                  <a:pt x="1381160" y="96430"/>
                  <a:pt x="1384773" y="79842"/>
                </a:cubicBezTo>
                <a:close/>
                <a:moveTo>
                  <a:pt x="3043556" y="58134"/>
                </a:moveTo>
                <a:cubicBezTo>
                  <a:pt x="3037391" y="59568"/>
                  <a:pt x="3030765" y="60899"/>
                  <a:pt x="3023678" y="62128"/>
                </a:cubicBezTo>
                <a:cubicBezTo>
                  <a:pt x="3016590" y="63357"/>
                  <a:pt x="3009145" y="64483"/>
                  <a:pt x="3001340" y="65507"/>
                </a:cubicBezTo>
                <a:lnTo>
                  <a:pt x="3001340" y="141278"/>
                </a:lnTo>
                <a:lnTo>
                  <a:pt x="3027572" y="102369"/>
                </a:lnTo>
                <a:cubicBezTo>
                  <a:pt x="3027814" y="102571"/>
                  <a:pt x="3030471" y="104942"/>
                  <a:pt x="3035541" y="109483"/>
                </a:cubicBezTo>
                <a:cubicBezTo>
                  <a:pt x="3040611" y="114024"/>
                  <a:pt x="3046638" y="119520"/>
                  <a:pt x="3053621" y="125972"/>
                </a:cubicBezTo>
                <a:cubicBezTo>
                  <a:pt x="3060604" y="132424"/>
                  <a:pt x="3067086" y="138618"/>
                  <a:pt x="3073067" y="144555"/>
                </a:cubicBezTo>
                <a:lnTo>
                  <a:pt x="3073067" y="58954"/>
                </a:lnTo>
                <a:cubicBezTo>
                  <a:pt x="3070377" y="60839"/>
                  <a:pt x="3066535" y="61778"/>
                  <a:pt x="3061539" y="61769"/>
                </a:cubicBezTo>
                <a:cubicBezTo>
                  <a:pt x="3056544" y="61761"/>
                  <a:pt x="3050550" y="60549"/>
                  <a:pt x="3043556" y="58134"/>
                </a:cubicBezTo>
                <a:close/>
                <a:moveTo>
                  <a:pt x="586107" y="58134"/>
                </a:moveTo>
                <a:cubicBezTo>
                  <a:pt x="579941" y="59568"/>
                  <a:pt x="573315" y="60899"/>
                  <a:pt x="566228" y="62128"/>
                </a:cubicBezTo>
                <a:cubicBezTo>
                  <a:pt x="559141" y="63357"/>
                  <a:pt x="551695" y="64483"/>
                  <a:pt x="543890" y="65507"/>
                </a:cubicBezTo>
                <a:lnTo>
                  <a:pt x="543890" y="141278"/>
                </a:lnTo>
                <a:lnTo>
                  <a:pt x="570122" y="102369"/>
                </a:lnTo>
                <a:cubicBezTo>
                  <a:pt x="570364" y="102571"/>
                  <a:pt x="573021" y="104942"/>
                  <a:pt x="578091" y="109483"/>
                </a:cubicBezTo>
                <a:cubicBezTo>
                  <a:pt x="583161" y="114024"/>
                  <a:pt x="589188" y="119520"/>
                  <a:pt x="596171" y="125972"/>
                </a:cubicBezTo>
                <a:cubicBezTo>
                  <a:pt x="603154" y="132424"/>
                  <a:pt x="609636" y="138618"/>
                  <a:pt x="615617" y="144555"/>
                </a:cubicBezTo>
                <a:lnTo>
                  <a:pt x="615617" y="58954"/>
                </a:lnTo>
                <a:cubicBezTo>
                  <a:pt x="612927" y="60839"/>
                  <a:pt x="609085" y="61778"/>
                  <a:pt x="604089" y="61769"/>
                </a:cubicBezTo>
                <a:cubicBezTo>
                  <a:pt x="599094" y="61761"/>
                  <a:pt x="593100" y="60549"/>
                  <a:pt x="586107" y="58134"/>
                </a:cubicBezTo>
                <a:close/>
                <a:moveTo>
                  <a:pt x="5083949" y="12262"/>
                </a:moveTo>
                <a:lnTo>
                  <a:pt x="5156035" y="19634"/>
                </a:lnTo>
                <a:cubicBezTo>
                  <a:pt x="5155906" y="22536"/>
                  <a:pt x="5154729" y="25027"/>
                  <a:pt x="5152502" y="27109"/>
                </a:cubicBezTo>
                <a:cubicBezTo>
                  <a:pt x="5150275" y="29191"/>
                  <a:pt x="5146538" y="30659"/>
                  <a:pt x="5141290" y="31512"/>
                </a:cubicBezTo>
                <a:lnTo>
                  <a:pt x="5141290" y="157252"/>
                </a:lnTo>
                <a:cubicBezTo>
                  <a:pt x="5158577" y="141978"/>
                  <a:pt x="5174176" y="126755"/>
                  <a:pt x="5188084" y="111584"/>
                </a:cubicBezTo>
                <a:cubicBezTo>
                  <a:pt x="5201992" y="96413"/>
                  <a:pt x="5213699" y="82009"/>
                  <a:pt x="5223205" y="68374"/>
                </a:cubicBezTo>
                <a:lnTo>
                  <a:pt x="5287098" y="114246"/>
                </a:lnTo>
                <a:cubicBezTo>
                  <a:pt x="5285733" y="116141"/>
                  <a:pt x="5283754" y="117472"/>
                  <a:pt x="5281160" y="118240"/>
                </a:cubicBezTo>
                <a:cubicBezTo>
                  <a:pt x="5278566" y="119008"/>
                  <a:pt x="5274948" y="118905"/>
                  <a:pt x="5270306" y="117932"/>
                </a:cubicBezTo>
                <a:cubicBezTo>
                  <a:pt x="5254230" y="132216"/>
                  <a:pt x="5235288" y="146551"/>
                  <a:pt x="5213477" y="160938"/>
                </a:cubicBezTo>
                <a:cubicBezTo>
                  <a:pt x="5191668" y="175324"/>
                  <a:pt x="5167605" y="188840"/>
                  <a:pt x="5141290" y="201486"/>
                </a:cubicBezTo>
                <a:lnTo>
                  <a:pt x="5141290" y="312481"/>
                </a:lnTo>
                <a:cubicBezTo>
                  <a:pt x="5141222" y="317916"/>
                  <a:pt x="5142792" y="321687"/>
                  <a:pt x="5146000" y="323795"/>
                </a:cubicBezTo>
                <a:cubicBezTo>
                  <a:pt x="5149209" y="325903"/>
                  <a:pt x="5154465" y="326910"/>
                  <a:pt x="5161769" y="326816"/>
                </a:cubicBezTo>
                <a:lnTo>
                  <a:pt x="5200678" y="326816"/>
                </a:lnTo>
                <a:cubicBezTo>
                  <a:pt x="5206865" y="326833"/>
                  <a:pt x="5212513" y="326799"/>
                  <a:pt x="5217625" y="326713"/>
                </a:cubicBezTo>
                <a:cubicBezTo>
                  <a:pt x="5222736" y="326628"/>
                  <a:pt x="5227053" y="326389"/>
                  <a:pt x="5230577" y="325997"/>
                </a:cubicBezTo>
                <a:cubicBezTo>
                  <a:pt x="5233436" y="325860"/>
                  <a:pt x="5236013" y="325314"/>
                  <a:pt x="5238308" y="324358"/>
                </a:cubicBezTo>
                <a:cubicBezTo>
                  <a:pt x="5240604" y="323403"/>
                  <a:pt x="5242668" y="321628"/>
                  <a:pt x="5244503" y="319034"/>
                </a:cubicBezTo>
                <a:cubicBezTo>
                  <a:pt x="5247797" y="314119"/>
                  <a:pt x="5251551" y="305927"/>
                  <a:pt x="5255766" y="294459"/>
                </a:cubicBezTo>
                <a:cubicBezTo>
                  <a:pt x="5259981" y="282991"/>
                  <a:pt x="5264555" y="269475"/>
                  <a:pt x="5269487" y="253911"/>
                </a:cubicBezTo>
                <a:lnTo>
                  <a:pt x="5273583" y="253911"/>
                </a:lnTo>
                <a:lnTo>
                  <a:pt x="5275221" y="322310"/>
                </a:lnTo>
                <a:cubicBezTo>
                  <a:pt x="5283276" y="325723"/>
                  <a:pt x="5288873" y="329341"/>
                  <a:pt x="5292014" y="333164"/>
                </a:cubicBezTo>
                <a:cubicBezTo>
                  <a:pt x="5295154" y="336987"/>
                  <a:pt x="5296655" y="341424"/>
                  <a:pt x="5296519" y="346475"/>
                </a:cubicBezTo>
                <a:cubicBezTo>
                  <a:pt x="5296729" y="355198"/>
                  <a:pt x="5293806" y="362373"/>
                  <a:pt x="5287751" y="368001"/>
                </a:cubicBezTo>
                <a:cubicBezTo>
                  <a:pt x="5281696" y="373629"/>
                  <a:pt x="5271249" y="377800"/>
                  <a:pt x="5256411" y="380515"/>
                </a:cubicBezTo>
                <a:cubicBezTo>
                  <a:pt x="5241573" y="383231"/>
                  <a:pt x="5221084" y="384581"/>
                  <a:pt x="5194944" y="384566"/>
                </a:cubicBezTo>
                <a:lnTo>
                  <a:pt x="5151529" y="384566"/>
                </a:lnTo>
                <a:cubicBezTo>
                  <a:pt x="5127031" y="385086"/>
                  <a:pt x="5109574" y="381588"/>
                  <a:pt x="5099155" y="374070"/>
                </a:cubicBezTo>
                <a:cubicBezTo>
                  <a:pt x="5088736" y="366553"/>
                  <a:pt x="5083668" y="351894"/>
                  <a:pt x="5083949" y="330092"/>
                </a:cubicBezTo>
                <a:lnTo>
                  <a:pt x="5083949" y="226060"/>
                </a:lnTo>
                <a:cubicBezTo>
                  <a:pt x="5066337" y="232272"/>
                  <a:pt x="5048317" y="237870"/>
                  <a:pt x="5029886" y="242853"/>
                </a:cubicBezTo>
                <a:lnTo>
                  <a:pt x="5027428" y="238347"/>
                </a:lnTo>
                <a:cubicBezTo>
                  <a:pt x="5037053" y="233202"/>
                  <a:pt x="5046576" y="227622"/>
                  <a:pt x="5055996" y="221606"/>
                </a:cubicBezTo>
                <a:cubicBezTo>
                  <a:pt x="5065416" y="215590"/>
                  <a:pt x="5074734" y="209293"/>
                  <a:pt x="5083949" y="202714"/>
                </a:cubicBezTo>
                <a:close/>
                <a:moveTo>
                  <a:pt x="3310595" y="8576"/>
                </a:moveTo>
                <a:cubicBezTo>
                  <a:pt x="3341795" y="11089"/>
                  <a:pt x="3363486" y="17390"/>
                  <a:pt x="3375666" y="27477"/>
                </a:cubicBezTo>
                <a:cubicBezTo>
                  <a:pt x="3387847" y="37565"/>
                  <a:pt x="3393154" y="48031"/>
                  <a:pt x="3391588" y="58876"/>
                </a:cubicBezTo>
                <a:cubicBezTo>
                  <a:pt x="3390022" y="69722"/>
                  <a:pt x="3384220" y="77538"/>
                  <a:pt x="3374181" y="82326"/>
                </a:cubicBezTo>
                <a:cubicBezTo>
                  <a:pt x="3364142" y="87113"/>
                  <a:pt x="3352504" y="85464"/>
                  <a:pt x="3339265" y="77377"/>
                </a:cubicBezTo>
                <a:cubicBezTo>
                  <a:pt x="3336569" y="65102"/>
                  <a:pt x="3332234" y="53107"/>
                  <a:pt x="3326261" y="41392"/>
                </a:cubicBezTo>
                <a:cubicBezTo>
                  <a:pt x="3320288" y="29677"/>
                  <a:pt x="3314110" y="19421"/>
                  <a:pt x="3307728" y="10624"/>
                </a:cubicBezTo>
                <a:close/>
                <a:moveTo>
                  <a:pt x="853145" y="8576"/>
                </a:moveTo>
                <a:cubicBezTo>
                  <a:pt x="884345" y="11089"/>
                  <a:pt x="906035" y="17390"/>
                  <a:pt x="918216" y="27477"/>
                </a:cubicBezTo>
                <a:cubicBezTo>
                  <a:pt x="930396" y="37565"/>
                  <a:pt x="935704" y="48031"/>
                  <a:pt x="934138" y="58876"/>
                </a:cubicBezTo>
                <a:cubicBezTo>
                  <a:pt x="932572" y="69722"/>
                  <a:pt x="926770" y="77538"/>
                  <a:pt x="916731" y="82326"/>
                </a:cubicBezTo>
                <a:cubicBezTo>
                  <a:pt x="906692" y="87113"/>
                  <a:pt x="895054" y="85464"/>
                  <a:pt x="881815" y="77377"/>
                </a:cubicBezTo>
                <a:cubicBezTo>
                  <a:pt x="879119" y="65102"/>
                  <a:pt x="874784" y="53107"/>
                  <a:pt x="868811" y="41392"/>
                </a:cubicBezTo>
                <a:cubicBezTo>
                  <a:pt x="862838" y="29677"/>
                  <a:pt x="856660" y="19421"/>
                  <a:pt x="850278" y="10624"/>
                </a:cubicBezTo>
                <a:close/>
                <a:moveTo>
                  <a:pt x="3714436" y="7347"/>
                </a:moveTo>
                <a:cubicBezTo>
                  <a:pt x="3745515" y="11384"/>
                  <a:pt x="3766961" y="18823"/>
                  <a:pt x="3778771" y="29663"/>
                </a:cubicBezTo>
                <a:cubicBezTo>
                  <a:pt x="3790582" y="40502"/>
                  <a:pt x="3795503" y="51410"/>
                  <a:pt x="3793535" y="62384"/>
                </a:cubicBezTo>
                <a:cubicBezTo>
                  <a:pt x="3791567" y="73358"/>
                  <a:pt x="3785455" y="81065"/>
                  <a:pt x="3775200" y="85506"/>
                </a:cubicBezTo>
                <a:cubicBezTo>
                  <a:pt x="3764945" y="89946"/>
                  <a:pt x="3753291" y="87785"/>
                  <a:pt x="3740239" y="79023"/>
                </a:cubicBezTo>
                <a:cubicBezTo>
                  <a:pt x="3738174" y="66343"/>
                  <a:pt x="3734420" y="53919"/>
                  <a:pt x="3728976" y="41751"/>
                </a:cubicBezTo>
                <a:cubicBezTo>
                  <a:pt x="3723532" y="29584"/>
                  <a:pt x="3717730" y="18798"/>
                  <a:pt x="3711569" y="9395"/>
                </a:cubicBezTo>
                <a:close/>
                <a:moveTo>
                  <a:pt x="1256986" y="7347"/>
                </a:moveTo>
                <a:cubicBezTo>
                  <a:pt x="1288066" y="11384"/>
                  <a:pt x="1309511" y="18823"/>
                  <a:pt x="1321321" y="29663"/>
                </a:cubicBezTo>
                <a:cubicBezTo>
                  <a:pt x="1333132" y="40502"/>
                  <a:pt x="1338053" y="51410"/>
                  <a:pt x="1336085" y="62384"/>
                </a:cubicBezTo>
                <a:cubicBezTo>
                  <a:pt x="1334117" y="73358"/>
                  <a:pt x="1328005" y="81065"/>
                  <a:pt x="1317750" y="85506"/>
                </a:cubicBezTo>
                <a:cubicBezTo>
                  <a:pt x="1307495" y="89946"/>
                  <a:pt x="1295841" y="87785"/>
                  <a:pt x="1282789" y="79023"/>
                </a:cubicBezTo>
                <a:cubicBezTo>
                  <a:pt x="1280724" y="66343"/>
                  <a:pt x="1276970" y="53919"/>
                  <a:pt x="1271526" y="41751"/>
                </a:cubicBezTo>
                <a:cubicBezTo>
                  <a:pt x="1266082" y="29584"/>
                  <a:pt x="1260279" y="18798"/>
                  <a:pt x="1254119" y="9395"/>
                </a:cubicBezTo>
                <a:close/>
                <a:moveTo>
                  <a:pt x="4559694" y="4890"/>
                </a:moveTo>
                <a:lnTo>
                  <a:pt x="4627683" y="21273"/>
                </a:lnTo>
                <a:cubicBezTo>
                  <a:pt x="4626941" y="24029"/>
                  <a:pt x="4625251" y="26299"/>
                  <a:pt x="4622615" y="28082"/>
                </a:cubicBezTo>
                <a:cubicBezTo>
                  <a:pt x="4619978" y="29865"/>
                  <a:pt x="4615934" y="30599"/>
                  <a:pt x="4610481" y="30283"/>
                </a:cubicBezTo>
                <a:cubicBezTo>
                  <a:pt x="4608834" y="36879"/>
                  <a:pt x="4606906" y="44269"/>
                  <a:pt x="4604696" y="52452"/>
                </a:cubicBezTo>
                <a:cubicBezTo>
                  <a:pt x="4602486" y="60635"/>
                  <a:pt x="4600045" y="69355"/>
                  <a:pt x="4597375" y="78613"/>
                </a:cubicBezTo>
                <a:lnTo>
                  <a:pt x="4604747" y="78613"/>
                </a:lnTo>
                <a:lnTo>
                  <a:pt x="4629321" y="48305"/>
                </a:lnTo>
                <a:cubicBezTo>
                  <a:pt x="4629564" y="48466"/>
                  <a:pt x="4632219" y="50418"/>
                  <a:pt x="4637285" y="54160"/>
                </a:cubicBezTo>
                <a:cubicBezTo>
                  <a:pt x="4642352" y="57902"/>
                  <a:pt x="4648374" y="62463"/>
                  <a:pt x="4655352" y="67843"/>
                </a:cubicBezTo>
                <a:cubicBezTo>
                  <a:pt x="4662330" y="73223"/>
                  <a:pt x="4668807" y="78451"/>
                  <a:pt x="4674784" y="83528"/>
                </a:cubicBezTo>
                <a:cubicBezTo>
                  <a:pt x="4674324" y="85772"/>
                  <a:pt x="4673095" y="87428"/>
                  <a:pt x="4671098" y="88494"/>
                </a:cubicBezTo>
                <a:cubicBezTo>
                  <a:pt x="4669102" y="89561"/>
                  <a:pt x="4666644" y="90090"/>
                  <a:pt x="4663726" y="90081"/>
                </a:cubicBezTo>
                <a:lnTo>
                  <a:pt x="4594098" y="90081"/>
                </a:lnTo>
                <a:lnTo>
                  <a:pt x="4586726" y="115885"/>
                </a:lnTo>
                <a:lnTo>
                  <a:pt x="4642428" y="121619"/>
                </a:lnTo>
                <a:cubicBezTo>
                  <a:pt x="4642121" y="124528"/>
                  <a:pt x="4640892" y="127003"/>
                  <a:pt x="4638742" y="129042"/>
                </a:cubicBezTo>
                <a:cubicBezTo>
                  <a:pt x="4636592" y="131081"/>
                  <a:pt x="4632905" y="132430"/>
                  <a:pt x="4627683" y="133087"/>
                </a:cubicBezTo>
                <a:lnTo>
                  <a:pt x="4627683" y="188379"/>
                </a:lnTo>
                <a:lnTo>
                  <a:pt x="4644066" y="167081"/>
                </a:lnTo>
                <a:cubicBezTo>
                  <a:pt x="4644271" y="167226"/>
                  <a:pt x="4646501" y="168985"/>
                  <a:pt x="4650756" y="172360"/>
                </a:cubicBezTo>
                <a:cubicBezTo>
                  <a:pt x="4655011" y="175736"/>
                  <a:pt x="4660063" y="179862"/>
                  <a:pt x="4665910" y="184739"/>
                </a:cubicBezTo>
                <a:cubicBezTo>
                  <a:pt x="4671758" y="189616"/>
                  <a:pt x="4677173" y="194379"/>
                  <a:pt x="4682157" y="199028"/>
                </a:cubicBezTo>
                <a:cubicBezTo>
                  <a:pt x="4681713" y="201272"/>
                  <a:pt x="4680552" y="202928"/>
                  <a:pt x="4678675" y="203994"/>
                </a:cubicBezTo>
                <a:cubicBezTo>
                  <a:pt x="4676798" y="205061"/>
                  <a:pt x="4674409" y="205590"/>
                  <a:pt x="4671508" y="205581"/>
                </a:cubicBezTo>
                <a:lnTo>
                  <a:pt x="4627683" y="205581"/>
                </a:lnTo>
                <a:lnTo>
                  <a:pt x="4627683" y="259645"/>
                </a:lnTo>
                <a:cubicBezTo>
                  <a:pt x="4647821" y="256710"/>
                  <a:pt x="4668572" y="253570"/>
                  <a:pt x="4689939" y="250225"/>
                </a:cubicBezTo>
                <a:lnTo>
                  <a:pt x="4690348" y="254730"/>
                </a:lnTo>
                <a:cubicBezTo>
                  <a:pt x="4682387" y="259628"/>
                  <a:pt x="4673223" y="264885"/>
                  <a:pt x="4662855" y="270499"/>
                </a:cubicBezTo>
                <a:cubicBezTo>
                  <a:pt x="4652488" y="276114"/>
                  <a:pt x="4640764" y="282189"/>
                  <a:pt x="4627683" y="288725"/>
                </a:cubicBezTo>
                <a:lnTo>
                  <a:pt x="4627683" y="374736"/>
                </a:lnTo>
                <a:cubicBezTo>
                  <a:pt x="4627393" y="376570"/>
                  <a:pt x="4623365" y="379250"/>
                  <a:pt x="4615601" y="382774"/>
                </a:cubicBezTo>
                <a:cubicBezTo>
                  <a:pt x="4607836" y="386298"/>
                  <a:pt x="4596846" y="388260"/>
                  <a:pt x="4582630" y="388662"/>
                </a:cubicBezTo>
                <a:lnTo>
                  <a:pt x="4572391" y="388662"/>
                </a:lnTo>
                <a:lnTo>
                  <a:pt x="4572391" y="314938"/>
                </a:lnTo>
                <a:cubicBezTo>
                  <a:pt x="4562220" y="319512"/>
                  <a:pt x="4551434" y="324290"/>
                  <a:pt x="4540034" y="329273"/>
                </a:cubicBezTo>
                <a:cubicBezTo>
                  <a:pt x="4538771" y="331969"/>
                  <a:pt x="4537099" y="334256"/>
                  <a:pt x="4535017" y="336133"/>
                </a:cubicBezTo>
                <a:cubicBezTo>
                  <a:pt x="4532935" y="338011"/>
                  <a:pt x="4530648" y="339274"/>
                  <a:pt x="4528156" y="339922"/>
                </a:cubicBezTo>
                <a:lnTo>
                  <a:pt x="4499077" y="276028"/>
                </a:lnTo>
                <a:cubicBezTo>
                  <a:pt x="4506944" y="275192"/>
                  <a:pt x="4517115" y="273998"/>
                  <a:pt x="4529590" y="272445"/>
                </a:cubicBezTo>
                <a:cubicBezTo>
                  <a:pt x="4542065" y="270892"/>
                  <a:pt x="4556332" y="269083"/>
                  <a:pt x="4572391" y="267018"/>
                </a:cubicBezTo>
                <a:lnTo>
                  <a:pt x="4572391" y="205581"/>
                </a:lnTo>
                <a:lnTo>
                  <a:pt x="4562561" y="205581"/>
                </a:lnTo>
                <a:lnTo>
                  <a:pt x="4543311" y="228927"/>
                </a:lnTo>
                <a:lnTo>
                  <a:pt x="4493343" y="198619"/>
                </a:lnTo>
                <a:cubicBezTo>
                  <a:pt x="4495220" y="196963"/>
                  <a:pt x="4497507" y="195257"/>
                  <a:pt x="4500203" y="193499"/>
                </a:cubicBezTo>
                <a:cubicBezTo>
                  <a:pt x="4502899" y="191741"/>
                  <a:pt x="4505801" y="190035"/>
                  <a:pt x="4508906" y="188379"/>
                </a:cubicBezTo>
                <a:cubicBezTo>
                  <a:pt x="4513497" y="175196"/>
                  <a:pt x="4518446" y="159991"/>
                  <a:pt x="4523753" y="142763"/>
                </a:cubicBezTo>
                <a:cubicBezTo>
                  <a:pt x="4529061" y="125535"/>
                  <a:pt x="4534215" y="107975"/>
                  <a:pt x="4539215" y="90081"/>
                </a:cubicBezTo>
                <a:lnTo>
                  <a:pt x="4503582" y="90081"/>
                </a:lnTo>
                <a:lnTo>
                  <a:pt x="4500305" y="78613"/>
                </a:lnTo>
                <a:lnTo>
                  <a:pt x="4542082" y="78613"/>
                </a:lnTo>
                <a:cubicBezTo>
                  <a:pt x="4546221" y="63689"/>
                  <a:pt x="4549821" y="49815"/>
                  <a:pt x="4552885" y="36990"/>
                </a:cubicBezTo>
                <a:cubicBezTo>
                  <a:pt x="4555948" y="24165"/>
                  <a:pt x="4558217" y="13465"/>
                  <a:pt x="4559694" y="4890"/>
                </a:cubicBezTo>
                <a:close/>
                <a:moveTo>
                  <a:pt x="4319788" y="4480"/>
                </a:moveTo>
                <a:lnTo>
                  <a:pt x="4395969" y="26597"/>
                </a:lnTo>
                <a:cubicBezTo>
                  <a:pt x="4395158" y="29285"/>
                  <a:pt x="4393400" y="31384"/>
                  <a:pt x="4390695" y="32894"/>
                </a:cubicBezTo>
                <a:cubicBezTo>
                  <a:pt x="4387990" y="34405"/>
                  <a:pt x="4384287" y="35173"/>
                  <a:pt x="4379586" y="35198"/>
                </a:cubicBezTo>
                <a:cubicBezTo>
                  <a:pt x="4372623" y="52332"/>
                  <a:pt x="4364841" y="68442"/>
                  <a:pt x="4356240" y="83528"/>
                </a:cubicBezTo>
                <a:lnTo>
                  <a:pt x="4407437" y="83528"/>
                </a:lnTo>
                <a:lnTo>
                  <a:pt x="4438155" y="52400"/>
                </a:lnTo>
                <a:lnTo>
                  <a:pt x="4487714" y="96635"/>
                </a:lnTo>
                <a:cubicBezTo>
                  <a:pt x="4486126" y="98682"/>
                  <a:pt x="4483874" y="100423"/>
                  <a:pt x="4480955" y="101857"/>
                </a:cubicBezTo>
                <a:cubicBezTo>
                  <a:pt x="4478037" y="103290"/>
                  <a:pt x="4474146" y="104416"/>
                  <a:pt x="4469282" y="105236"/>
                </a:cubicBezTo>
                <a:cubicBezTo>
                  <a:pt x="4468433" y="162179"/>
                  <a:pt x="4467037" y="208572"/>
                  <a:pt x="4465095" y="244415"/>
                </a:cubicBezTo>
                <a:cubicBezTo>
                  <a:pt x="4463154" y="280258"/>
                  <a:pt x="4460029" y="307932"/>
                  <a:pt x="4455721" y="327438"/>
                </a:cubicBezTo>
                <a:cubicBezTo>
                  <a:pt x="4451413" y="346943"/>
                  <a:pt x="4445284" y="360661"/>
                  <a:pt x="4437336" y="368592"/>
                </a:cubicBezTo>
                <a:cubicBezTo>
                  <a:pt x="4429537" y="376536"/>
                  <a:pt x="4420458" y="382356"/>
                  <a:pt x="4410099" y="386050"/>
                </a:cubicBezTo>
                <a:cubicBezTo>
                  <a:pt x="4399740" y="389745"/>
                  <a:pt x="4386975" y="391571"/>
                  <a:pt x="4371804" y="391529"/>
                </a:cubicBezTo>
                <a:cubicBezTo>
                  <a:pt x="4371855" y="381912"/>
                  <a:pt x="4371138" y="373703"/>
                  <a:pt x="4369653" y="366903"/>
                </a:cubicBezTo>
                <a:cubicBezTo>
                  <a:pt x="4368169" y="360102"/>
                  <a:pt x="4365609" y="354658"/>
                  <a:pt x="4361974" y="350571"/>
                </a:cubicBezTo>
                <a:cubicBezTo>
                  <a:pt x="4358057" y="346040"/>
                  <a:pt x="4352374" y="341996"/>
                  <a:pt x="4344925" y="338437"/>
                </a:cubicBezTo>
                <a:cubicBezTo>
                  <a:pt x="4337476" y="334879"/>
                  <a:pt x="4328414" y="331961"/>
                  <a:pt x="4317740" y="329683"/>
                </a:cubicBezTo>
                <a:lnTo>
                  <a:pt x="4318149" y="324768"/>
                </a:lnTo>
                <a:cubicBezTo>
                  <a:pt x="4328508" y="325621"/>
                  <a:pt x="4339328" y="326372"/>
                  <a:pt x="4350608" y="327020"/>
                </a:cubicBezTo>
                <a:cubicBezTo>
                  <a:pt x="4361889" y="327669"/>
                  <a:pt x="4370455" y="328010"/>
                  <a:pt x="4376309" y="328044"/>
                </a:cubicBezTo>
                <a:cubicBezTo>
                  <a:pt x="4379731" y="328053"/>
                  <a:pt x="4382615" y="327626"/>
                  <a:pt x="4384961" y="326764"/>
                </a:cubicBezTo>
                <a:cubicBezTo>
                  <a:pt x="4387308" y="325903"/>
                  <a:pt x="4389475" y="324554"/>
                  <a:pt x="4391463" y="322720"/>
                </a:cubicBezTo>
                <a:cubicBezTo>
                  <a:pt x="4398631" y="316201"/>
                  <a:pt x="4403648" y="294016"/>
                  <a:pt x="4406515" y="256164"/>
                </a:cubicBezTo>
                <a:cubicBezTo>
                  <a:pt x="4409382" y="218312"/>
                  <a:pt x="4411328" y="164590"/>
                  <a:pt x="4412352" y="94996"/>
                </a:cubicBezTo>
                <a:lnTo>
                  <a:pt x="4349277" y="94996"/>
                </a:lnTo>
                <a:cubicBezTo>
                  <a:pt x="4327979" y="130151"/>
                  <a:pt x="4302995" y="158958"/>
                  <a:pt x="4274325" y="181417"/>
                </a:cubicBezTo>
                <a:lnTo>
                  <a:pt x="4271867" y="179778"/>
                </a:lnTo>
                <a:lnTo>
                  <a:pt x="4271867" y="345656"/>
                </a:lnTo>
                <a:cubicBezTo>
                  <a:pt x="4271524" y="347004"/>
                  <a:pt x="4268889" y="348859"/>
                  <a:pt x="4263964" y="351223"/>
                </a:cubicBezTo>
                <a:cubicBezTo>
                  <a:pt x="4259039" y="353587"/>
                  <a:pt x="4253067" y="355746"/>
                  <a:pt x="4246049" y="357701"/>
                </a:cubicBezTo>
                <a:cubicBezTo>
                  <a:pt x="4239030" y="359655"/>
                  <a:pt x="4232209" y="360692"/>
                  <a:pt x="4225585" y="360810"/>
                </a:cubicBezTo>
                <a:lnTo>
                  <a:pt x="4216575" y="360810"/>
                </a:lnTo>
                <a:lnTo>
                  <a:pt x="4216575" y="328454"/>
                </a:lnTo>
                <a:lnTo>
                  <a:pt x="4166197" y="328454"/>
                </a:lnTo>
                <a:lnTo>
                  <a:pt x="4166197" y="356715"/>
                </a:lnTo>
                <a:cubicBezTo>
                  <a:pt x="4165822" y="360187"/>
                  <a:pt x="4161351" y="364096"/>
                  <a:pt x="4152783" y="368439"/>
                </a:cubicBezTo>
                <a:cubicBezTo>
                  <a:pt x="4144216" y="372782"/>
                  <a:pt x="4133807" y="375154"/>
                  <a:pt x="4121553" y="375555"/>
                </a:cubicBezTo>
                <a:lnTo>
                  <a:pt x="4112952" y="375555"/>
                </a:lnTo>
                <a:lnTo>
                  <a:pt x="4112952" y="62640"/>
                </a:lnTo>
                <a:lnTo>
                  <a:pt x="4164559" y="83938"/>
                </a:lnTo>
                <a:cubicBezTo>
                  <a:pt x="4165583" y="72086"/>
                  <a:pt x="4166504" y="59030"/>
                  <a:pt x="4167323" y="44772"/>
                </a:cubicBezTo>
                <a:cubicBezTo>
                  <a:pt x="4168143" y="30514"/>
                  <a:pt x="4168859" y="17356"/>
                  <a:pt x="4169474" y="5299"/>
                </a:cubicBezTo>
                <a:lnTo>
                  <a:pt x="4248522" y="24140"/>
                </a:lnTo>
                <a:cubicBezTo>
                  <a:pt x="4247506" y="27792"/>
                  <a:pt x="4245544" y="30420"/>
                  <a:pt x="4242634" y="32024"/>
                </a:cubicBezTo>
                <a:cubicBezTo>
                  <a:pt x="4239724" y="33628"/>
                  <a:pt x="4235816" y="34413"/>
                  <a:pt x="4230910" y="34379"/>
                </a:cubicBezTo>
                <a:cubicBezTo>
                  <a:pt x="4224562" y="41769"/>
                  <a:pt x="4217291" y="50028"/>
                  <a:pt x="4209100" y="59158"/>
                </a:cubicBezTo>
                <a:cubicBezTo>
                  <a:pt x="4200908" y="68288"/>
                  <a:pt x="4193024" y="76958"/>
                  <a:pt x="4185447" y="85166"/>
                </a:cubicBezTo>
                <a:lnTo>
                  <a:pt x="4212479" y="85166"/>
                </a:lnTo>
                <a:lnTo>
                  <a:pt x="4237873" y="56906"/>
                </a:lnTo>
                <a:lnTo>
                  <a:pt x="4288250" y="96635"/>
                </a:lnTo>
                <a:cubicBezTo>
                  <a:pt x="4286825" y="98495"/>
                  <a:pt x="4284760" y="100201"/>
                  <a:pt x="4282055" y="101754"/>
                </a:cubicBezTo>
                <a:cubicBezTo>
                  <a:pt x="4279350" y="103307"/>
                  <a:pt x="4275955" y="104604"/>
                  <a:pt x="4271867" y="105645"/>
                </a:cubicBezTo>
                <a:lnTo>
                  <a:pt x="4271867" y="174044"/>
                </a:lnTo>
                <a:cubicBezTo>
                  <a:pt x="4281723" y="151748"/>
                  <a:pt x="4290989" y="125586"/>
                  <a:pt x="4299667" y="95559"/>
                </a:cubicBezTo>
                <a:cubicBezTo>
                  <a:pt x="4308345" y="65532"/>
                  <a:pt x="4315052" y="35173"/>
                  <a:pt x="4319788" y="4480"/>
                </a:cubicBezTo>
                <a:close/>
                <a:moveTo>
                  <a:pt x="4739497" y="4071"/>
                </a:moveTo>
                <a:lnTo>
                  <a:pt x="4807077" y="23321"/>
                </a:lnTo>
                <a:cubicBezTo>
                  <a:pt x="4806121" y="25880"/>
                  <a:pt x="4804347" y="28031"/>
                  <a:pt x="4801752" y="29771"/>
                </a:cubicBezTo>
                <a:cubicBezTo>
                  <a:pt x="4799158" y="31512"/>
                  <a:pt x="4795335" y="32229"/>
                  <a:pt x="4790285" y="31922"/>
                </a:cubicBezTo>
                <a:cubicBezTo>
                  <a:pt x="4788851" y="37903"/>
                  <a:pt x="4787315" y="44678"/>
                  <a:pt x="4785677" y="52247"/>
                </a:cubicBezTo>
                <a:cubicBezTo>
                  <a:pt x="4784038" y="59815"/>
                  <a:pt x="4782298" y="67922"/>
                  <a:pt x="4780454" y="76565"/>
                </a:cubicBezTo>
                <a:lnTo>
                  <a:pt x="4804210" y="76565"/>
                </a:lnTo>
                <a:lnTo>
                  <a:pt x="4829194" y="43799"/>
                </a:lnTo>
                <a:cubicBezTo>
                  <a:pt x="4829435" y="43976"/>
                  <a:pt x="4832049" y="46080"/>
                  <a:pt x="4837037" y="50110"/>
                </a:cubicBezTo>
                <a:cubicBezTo>
                  <a:pt x="4842025" y="54140"/>
                  <a:pt x="4847946" y="59035"/>
                  <a:pt x="4854800" y="64794"/>
                </a:cubicBezTo>
                <a:cubicBezTo>
                  <a:pt x="4861654" y="70553"/>
                  <a:pt x="4868000" y="76115"/>
                  <a:pt x="4873838" y="81480"/>
                </a:cubicBezTo>
                <a:cubicBezTo>
                  <a:pt x="4873180" y="83724"/>
                  <a:pt x="4871833" y="85380"/>
                  <a:pt x="4869793" y="86446"/>
                </a:cubicBezTo>
                <a:cubicBezTo>
                  <a:pt x="4867754" y="87513"/>
                  <a:pt x="4865279" y="88042"/>
                  <a:pt x="4862370" y="88033"/>
                </a:cubicBezTo>
                <a:lnTo>
                  <a:pt x="4777588" y="88033"/>
                </a:lnTo>
                <a:cubicBezTo>
                  <a:pt x="4775318" y="98725"/>
                  <a:pt x="4772895" y="109698"/>
                  <a:pt x="4770318" y="120953"/>
                </a:cubicBezTo>
                <a:cubicBezTo>
                  <a:pt x="4767741" y="132208"/>
                  <a:pt x="4765113" y="143488"/>
                  <a:pt x="4762433" y="154794"/>
                </a:cubicBezTo>
                <a:lnTo>
                  <a:pt x="4812811" y="154794"/>
                </a:lnTo>
                <a:lnTo>
                  <a:pt x="4839024" y="119161"/>
                </a:lnTo>
                <a:cubicBezTo>
                  <a:pt x="4839287" y="119358"/>
                  <a:pt x="4842083" y="121649"/>
                  <a:pt x="4847412" y="126033"/>
                </a:cubicBezTo>
                <a:cubicBezTo>
                  <a:pt x="4852742" y="130417"/>
                  <a:pt x="4859027" y="135711"/>
                  <a:pt x="4866268" y="141915"/>
                </a:cubicBezTo>
                <a:cubicBezTo>
                  <a:pt x="4873509" y="148120"/>
                  <a:pt x="4880128" y="154051"/>
                  <a:pt x="4886125" y="159709"/>
                </a:cubicBezTo>
                <a:cubicBezTo>
                  <a:pt x="4885664" y="161953"/>
                  <a:pt x="4884435" y="163609"/>
                  <a:pt x="4882439" y="164675"/>
                </a:cubicBezTo>
                <a:cubicBezTo>
                  <a:pt x="4880442" y="165742"/>
                  <a:pt x="4877984" y="166271"/>
                  <a:pt x="4875066" y="166262"/>
                </a:cubicBezTo>
                <a:lnTo>
                  <a:pt x="4759566" y="166262"/>
                </a:lnTo>
                <a:cubicBezTo>
                  <a:pt x="4757117" y="176561"/>
                  <a:pt x="4754745" y="186477"/>
                  <a:pt x="4752450" y="196008"/>
                </a:cubicBezTo>
                <a:cubicBezTo>
                  <a:pt x="4750154" y="205539"/>
                  <a:pt x="4747885" y="214328"/>
                  <a:pt x="4745641" y="222374"/>
                </a:cubicBezTo>
                <a:lnTo>
                  <a:pt x="4794380" y="222374"/>
                </a:lnTo>
                <a:lnTo>
                  <a:pt x="4824689" y="192885"/>
                </a:lnTo>
                <a:lnTo>
                  <a:pt x="4874657" y="241215"/>
                </a:lnTo>
                <a:cubicBezTo>
                  <a:pt x="4873103" y="243015"/>
                  <a:pt x="4871090" y="244329"/>
                  <a:pt x="4868615" y="245157"/>
                </a:cubicBezTo>
                <a:cubicBezTo>
                  <a:pt x="4866141" y="245984"/>
                  <a:pt x="4862694" y="246582"/>
                  <a:pt x="4858274" y="246949"/>
                </a:cubicBezTo>
                <a:cubicBezTo>
                  <a:pt x="4849895" y="256352"/>
                  <a:pt x="4840030" y="266420"/>
                  <a:pt x="4828682" y="277155"/>
                </a:cubicBezTo>
                <a:cubicBezTo>
                  <a:pt x="4817334" y="287889"/>
                  <a:pt x="4805626" y="298162"/>
                  <a:pt x="4793561" y="307975"/>
                </a:cubicBezTo>
                <a:cubicBezTo>
                  <a:pt x="4817890" y="319572"/>
                  <a:pt x="4833262" y="332603"/>
                  <a:pt x="4839676" y="347067"/>
                </a:cubicBezTo>
                <a:cubicBezTo>
                  <a:pt x="4846090" y="361531"/>
                  <a:pt x="4845838" y="373378"/>
                  <a:pt x="4838918" y="382609"/>
                </a:cubicBezTo>
                <a:cubicBezTo>
                  <a:pt x="4831998" y="391840"/>
                  <a:pt x="4820702" y="394403"/>
                  <a:pt x="4805029" y="390300"/>
                </a:cubicBezTo>
                <a:cubicBezTo>
                  <a:pt x="4796484" y="377861"/>
                  <a:pt x="4785541" y="365467"/>
                  <a:pt x="4772203" y="353119"/>
                </a:cubicBezTo>
                <a:cubicBezTo>
                  <a:pt x="4758864" y="340772"/>
                  <a:pt x="4744432" y="329379"/>
                  <a:pt x="4728909" y="318943"/>
                </a:cubicBezTo>
                <a:cubicBezTo>
                  <a:pt x="4713385" y="308506"/>
                  <a:pt x="4698075" y="299935"/>
                  <a:pt x="4682976" y="293231"/>
                </a:cubicBezTo>
                <a:lnTo>
                  <a:pt x="4685843" y="289135"/>
                </a:lnTo>
                <a:cubicBezTo>
                  <a:pt x="4704257" y="289169"/>
                  <a:pt x="4720879" y="290227"/>
                  <a:pt x="4735709" y="292309"/>
                </a:cubicBezTo>
                <a:cubicBezTo>
                  <a:pt x="4750538" y="294391"/>
                  <a:pt x="4763679" y="297292"/>
                  <a:pt x="4775130" y="301012"/>
                </a:cubicBezTo>
                <a:cubicBezTo>
                  <a:pt x="4779294" y="289792"/>
                  <a:pt x="4783253" y="278341"/>
                  <a:pt x="4787008" y="266659"/>
                </a:cubicBezTo>
                <a:cubicBezTo>
                  <a:pt x="4790762" y="254978"/>
                  <a:pt x="4793902" y="244039"/>
                  <a:pt x="4796428" y="233842"/>
                </a:cubicBezTo>
                <a:lnTo>
                  <a:pt x="4745641" y="233842"/>
                </a:lnTo>
                <a:lnTo>
                  <a:pt x="4725981" y="257188"/>
                </a:lnTo>
                <a:lnTo>
                  <a:pt x="4676423" y="227699"/>
                </a:lnTo>
                <a:cubicBezTo>
                  <a:pt x="4678317" y="226018"/>
                  <a:pt x="4680569" y="224260"/>
                  <a:pt x="4683181" y="222425"/>
                </a:cubicBezTo>
                <a:cubicBezTo>
                  <a:pt x="4685792" y="220591"/>
                  <a:pt x="4688454" y="218935"/>
                  <a:pt x="4691167" y="217459"/>
                </a:cubicBezTo>
                <a:cubicBezTo>
                  <a:pt x="4693633" y="210257"/>
                  <a:pt x="4696074" y="202339"/>
                  <a:pt x="4698488" y="193704"/>
                </a:cubicBezTo>
                <a:cubicBezTo>
                  <a:pt x="4700903" y="185069"/>
                  <a:pt x="4703241" y="175921"/>
                  <a:pt x="4705503" y="166262"/>
                </a:cubicBezTo>
                <a:lnTo>
                  <a:pt x="4663726" y="166262"/>
                </a:lnTo>
                <a:lnTo>
                  <a:pt x="4660449" y="154794"/>
                </a:lnTo>
                <a:lnTo>
                  <a:pt x="4708779" y="154794"/>
                </a:lnTo>
                <a:cubicBezTo>
                  <a:pt x="4711459" y="143898"/>
                  <a:pt x="4714086" y="132822"/>
                  <a:pt x="4716663" y="121567"/>
                </a:cubicBezTo>
                <a:cubicBezTo>
                  <a:pt x="4719240" y="110313"/>
                  <a:pt x="4721663" y="99135"/>
                  <a:pt x="4723933" y="88033"/>
                </a:cubicBezTo>
                <a:lnTo>
                  <a:pt x="4676423" y="88033"/>
                </a:lnTo>
                <a:lnTo>
                  <a:pt x="4673146" y="76565"/>
                </a:lnTo>
                <a:lnTo>
                  <a:pt x="4726391" y="76565"/>
                </a:lnTo>
                <a:cubicBezTo>
                  <a:pt x="4729497" y="61693"/>
                  <a:pt x="4732193" y="48023"/>
                  <a:pt x="4734480" y="35557"/>
                </a:cubicBezTo>
                <a:cubicBezTo>
                  <a:pt x="4736767" y="23090"/>
                  <a:pt x="4738439" y="12595"/>
                  <a:pt x="4739497" y="4071"/>
                </a:cubicBezTo>
                <a:close/>
                <a:moveTo>
                  <a:pt x="3483435" y="4071"/>
                </a:moveTo>
                <a:cubicBezTo>
                  <a:pt x="3512523" y="3787"/>
                  <a:pt x="3532759" y="7630"/>
                  <a:pt x="3544144" y="15599"/>
                </a:cubicBezTo>
                <a:cubicBezTo>
                  <a:pt x="3555528" y="23568"/>
                  <a:pt x="3560473" y="32448"/>
                  <a:pt x="3558979" y="42237"/>
                </a:cubicBezTo>
                <a:cubicBezTo>
                  <a:pt x="3557485" y="52026"/>
                  <a:pt x="3551963" y="59510"/>
                  <a:pt x="3542414" y="64688"/>
                </a:cubicBezTo>
                <a:lnTo>
                  <a:pt x="3597297" y="64688"/>
                </a:lnTo>
                <a:lnTo>
                  <a:pt x="3624329" y="38475"/>
                </a:lnTo>
                <a:lnTo>
                  <a:pt x="3669792" y="81890"/>
                </a:lnTo>
                <a:cubicBezTo>
                  <a:pt x="3668231" y="83682"/>
                  <a:pt x="3666234" y="84910"/>
                  <a:pt x="3663802" y="85576"/>
                </a:cubicBezTo>
                <a:cubicBezTo>
                  <a:pt x="3661370" y="86242"/>
                  <a:pt x="3658042" y="86651"/>
                  <a:pt x="3653819" y="86805"/>
                </a:cubicBezTo>
                <a:cubicBezTo>
                  <a:pt x="3647922" y="90602"/>
                  <a:pt x="3641079" y="94885"/>
                  <a:pt x="3633289" y="99655"/>
                </a:cubicBezTo>
                <a:cubicBezTo>
                  <a:pt x="3625498" y="104425"/>
                  <a:pt x="3617733" y="109016"/>
                  <a:pt x="3609994" y="113427"/>
                </a:cubicBezTo>
                <a:cubicBezTo>
                  <a:pt x="3627740" y="124938"/>
                  <a:pt x="3637802" y="137003"/>
                  <a:pt x="3640181" y="149621"/>
                </a:cubicBezTo>
                <a:cubicBezTo>
                  <a:pt x="3642560" y="162240"/>
                  <a:pt x="3639729" y="171877"/>
                  <a:pt x="3631686" y="178534"/>
                </a:cubicBezTo>
                <a:cubicBezTo>
                  <a:pt x="3623644" y="185191"/>
                  <a:pt x="3612864" y="185333"/>
                  <a:pt x="3599345" y="178959"/>
                </a:cubicBezTo>
                <a:cubicBezTo>
                  <a:pt x="3592758" y="164266"/>
                  <a:pt x="3583610" y="149418"/>
                  <a:pt x="3571904" y="134418"/>
                </a:cubicBezTo>
                <a:cubicBezTo>
                  <a:pt x="3560197" y="119417"/>
                  <a:pt x="3548592" y="106413"/>
                  <a:pt x="3537090" y="95406"/>
                </a:cubicBezTo>
                <a:lnTo>
                  <a:pt x="3540366" y="92539"/>
                </a:lnTo>
                <a:cubicBezTo>
                  <a:pt x="3551228" y="93785"/>
                  <a:pt x="3561144" y="95491"/>
                  <a:pt x="3570112" y="97658"/>
                </a:cubicBezTo>
                <a:cubicBezTo>
                  <a:pt x="3579080" y="99826"/>
                  <a:pt x="3587049" y="102351"/>
                  <a:pt x="3594021" y="105236"/>
                </a:cubicBezTo>
                <a:lnTo>
                  <a:pt x="3599755" y="76156"/>
                </a:lnTo>
                <a:lnTo>
                  <a:pt x="3442478" y="76156"/>
                </a:lnTo>
                <a:cubicBezTo>
                  <a:pt x="3445306" y="93899"/>
                  <a:pt x="3444319" y="107365"/>
                  <a:pt x="3439516" y="116556"/>
                </a:cubicBezTo>
                <a:cubicBezTo>
                  <a:pt x="3434713" y="125746"/>
                  <a:pt x="3428293" y="131349"/>
                  <a:pt x="3420256" y="133363"/>
                </a:cubicBezTo>
                <a:cubicBezTo>
                  <a:pt x="3412219" y="135376"/>
                  <a:pt x="3404764" y="134490"/>
                  <a:pt x="3397890" y="130702"/>
                </a:cubicBezTo>
                <a:cubicBezTo>
                  <a:pt x="3391016" y="126915"/>
                  <a:pt x="3386922" y="120914"/>
                  <a:pt x="3385609" y="112701"/>
                </a:cubicBezTo>
                <a:cubicBezTo>
                  <a:pt x="3384296" y="104488"/>
                  <a:pt x="3387961" y="94750"/>
                  <a:pt x="3396606" y="83486"/>
                </a:cubicBezTo>
                <a:cubicBezTo>
                  <a:pt x="3403696" y="79786"/>
                  <a:pt x="3409891" y="74132"/>
                  <a:pt x="3415190" y="66526"/>
                </a:cubicBezTo>
                <a:cubicBezTo>
                  <a:pt x="3420489" y="58919"/>
                  <a:pt x="3424124" y="49568"/>
                  <a:pt x="3426095" y="38475"/>
                </a:cubicBezTo>
                <a:lnTo>
                  <a:pt x="3430600" y="38475"/>
                </a:lnTo>
                <a:cubicBezTo>
                  <a:pt x="3432640" y="43202"/>
                  <a:pt x="3434397" y="47776"/>
                  <a:pt x="3435874" y="52196"/>
                </a:cubicBezTo>
                <a:cubicBezTo>
                  <a:pt x="3437350" y="56616"/>
                  <a:pt x="3438595" y="60780"/>
                  <a:pt x="3439611" y="64688"/>
                </a:cubicBezTo>
                <a:lnTo>
                  <a:pt x="3511696" y="64688"/>
                </a:lnTo>
                <a:cubicBezTo>
                  <a:pt x="3508829" y="63459"/>
                  <a:pt x="3505962" y="61821"/>
                  <a:pt x="3503095" y="59773"/>
                </a:cubicBezTo>
                <a:cubicBezTo>
                  <a:pt x="3502506" y="49550"/>
                  <a:pt x="3500100" y="39686"/>
                  <a:pt x="3495876" y="30181"/>
                </a:cubicBezTo>
                <a:cubicBezTo>
                  <a:pt x="3491652" y="20675"/>
                  <a:pt x="3486686" y="12655"/>
                  <a:pt x="3480978" y="6118"/>
                </a:cubicBezTo>
                <a:close/>
                <a:moveTo>
                  <a:pt x="1025985" y="4071"/>
                </a:moveTo>
                <a:cubicBezTo>
                  <a:pt x="1055073" y="3787"/>
                  <a:pt x="1075309" y="7630"/>
                  <a:pt x="1086694" y="15599"/>
                </a:cubicBezTo>
                <a:cubicBezTo>
                  <a:pt x="1098078" y="23568"/>
                  <a:pt x="1103023" y="32448"/>
                  <a:pt x="1101529" y="42237"/>
                </a:cubicBezTo>
                <a:cubicBezTo>
                  <a:pt x="1100035" y="52026"/>
                  <a:pt x="1094513" y="59510"/>
                  <a:pt x="1084964" y="64688"/>
                </a:cubicBezTo>
                <a:lnTo>
                  <a:pt x="1139847" y="64688"/>
                </a:lnTo>
                <a:lnTo>
                  <a:pt x="1166879" y="38475"/>
                </a:lnTo>
                <a:lnTo>
                  <a:pt x="1212342" y="81890"/>
                </a:lnTo>
                <a:cubicBezTo>
                  <a:pt x="1210781" y="83682"/>
                  <a:pt x="1208784" y="84910"/>
                  <a:pt x="1206352" y="85576"/>
                </a:cubicBezTo>
                <a:cubicBezTo>
                  <a:pt x="1203920" y="86242"/>
                  <a:pt x="1200592" y="86651"/>
                  <a:pt x="1196369" y="86805"/>
                </a:cubicBezTo>
                <a:cubicBezTo>
                  <a:pt x="1190472" y="90602"/>
                  <a:pt x="1183629" y="94885"/>
                  <a:pt x="1175839" y="99655"/>
                </a:cubicBezTo>
                <a:cubicBezTo>
                  <a:pt x="1168048" y="104425"/>
                  <a:pt x="1160283" y="109016"/>
                  <a:pt x="1152544" y="113427"/>
                </a:cubicBezTo>
                <a:cubicBezTo>
                  <a:pt x="1170290" y="124938"/>
                  <a:pt x="1180352" y="137003"/>
                  <a:pt x="1182731" y="149621"/>
                </a:cubicBezTo>
                <a:cubicBezTo>
                  <a:pt x="1185111" y="162240"/>
                  <a:pt x="1182279" y="171877"/>
                  <a:pt x="1174236" y="178534"/>
                </a:cubicBezTo>
                <a:cubicBezTo>
                  <a:pt x="1166194" y="185191"/>
                  <a:pt x="1155414" y="185333"/>
                  <a:pt x="1141895" y="178959"/>
                </a:cubicBezTo>
                <a:cubicBezTo>
                  <a:pt x="1135308" y="164266"/>
                  <a:pt x="1126161" y="149418"/>
                  <a:pt x="1114454" y="134418"/>
                </a:cubicBezTo>
                <a:cubicBezTo>
                  <a:pt x="1102747" y="119417"/>
                  <a:pt x="1091142" y="106413"/>
                  <a:pt x="1079640" y="95406"/>
                </a:cubicBezTo>
                <a:lnTo>
                  <a:pt x="1082916" y="92539"/>
                </a:lnTo>
                <a:cubicBezTo>
                  <a:pt x="1093779" y="93785"/>
                  <a:pt x="1103694" y="95491"/>
                  <a:pt x="1112662" y="97658"/>
                </a:cubicBezTo>
                <a:cubicBezTo>
                  <a:pt x="1121630" y="99826"/>
                  <a:pt x="1129599" y="102351"/>
                  <a:pt x="1136571" y="105236"/>
                </a:cubicBezTo>
                <a:lnTo>
                  <a:pt x="1142305" y="76156"/>
                </a:lnTo>
                <a:lnTo>
                  <a:pt x="985028" y="76156"/>
                </a:lnTo>
                <a:cubicBezTo>
                  <a:pt x="987856" y="93899"/>
                  <a:pt x="986869" y="107365"/>
                  <a:pt x="982066" y="116556"/>
                </a:cubicBezTo>
                <a:cubicBezTo>
                  <a:pt x="977263" y="125746"/>
                  <a:pt x="970843" y="131349"/>
                  <a:pt x="962806" y="133363"/>
                </a:cubicBezTo>
                <a:cubicBezTo>
                  <a:pt x="954769" y="135376"/>
                  <a:pt x="947314" y="134490"/>
                  <a:pt x="940440" y="130702"/>
                </a:cubicBezTo>
                <a:cubicBezTo>
                  <a:pt x="933566" y="126915"/>
                  <a:pt x="929473" y="120914"/>
                  <a:pt x="928159" y="112701"/>
                </a:cubicBezTo>
                <a:cubicBezTo>
                  <a:pt x="926846" y="104488"/>
                  <a:pt x="930511" y="94750"/>
                  <a:pt x="939155" y="83486"/>
                </a:cubicBezTo>
                <a:cubicBezTo>
                  <a:pt x="946246" y="79786"/>
                  <a:pt x="952441" y="74132"/>
                  <a:pt x="957740" y="66526"/>
                </a:cubicBezTo>
                <a:cubicBezTo>
                  <a:pt x="963039" y="58919"/>
                  <a:pt x="966674" y="49568"/>
                  <a:pt x="968645" y="38475"/>
                </a:cubicBezTo>
                <a:lnTo>
                  <a:pt x="973150" y="38475"/>
                </a:lnTo>
                <a:cubicBezTo>
                  <a:pt x="975190" y="43202"/>
                  <a:pt x="976947" y="47776"/>
                  <a:pt x="978424" y="52196"/>
                </a:cubicBezTo>
                <a:cubicBezTo>
                  <a:pt x="979900" y="56616"/>
                  <a:pt x="981145" y="60780"/>
                  <a:pt x="982161" y="64688"/>
                </a:cubicBezTo>
                <a:lnTo>
                  <a:pt x="1054246" y="64688"/>
                </a:lnTo>
                <a:cubicBezTo>
                  <a:pt x="1051379" y="63459"/>
                  <a:pt x="1048512" y="61821"/>
                  <a:pt x="1045645" y="59773"/>
                </a:cubicBezTo>
                <a:cubicBezTo>
                  <a:pt x="1045056" y="49550"/>
                  <a:pt x="1042650" y="39686"/>
                  <a:pt x="1038426" y="30181"/>
                </a:cubicBezTo>
                <a:cubicBezTo>
                  <a:pt x="1034203" y="20675"/>
                  <a:pt x="1029236" y="12655"/>
                  <a:pt x="1023528" y="6118"/>
                </a:cubicBezTo>
                <a:close/>
                <a:moveTo>
                  <a:pt x="4987699" y="3661"/>
                </a:moveTo>
                <a:lnTo>
                  <a:pt x="5069615" y="29055"/>
                </a:lnTo>
                <a:cubicBezTo>
                  <a:pt x="5068812" y="31768"/>
                  <a:pt x="5067037" y="33918"/>
                  <a:pt x="5064290" y="35505"/>
                </a:cubicBezTo>
                <a:cubicBezTo>
                  <a:pt x="5061542" y="37093"/>
                  <a:pt x="5057719" y="37809"/>
                  <a:pt x="5052822" y="37656"/>
                </a:cubicBezTo>
                <a:cubicBezTo>
                  <a:pt x="5046260" y="53817"/>
                  <a:pt x="5039212" y="69005"/>
                  <a:pt x="5031677" y="83221"/>
                </a:cubicBezTo>
                <a:cubicBezTo>
                  <a:pt x="5024143" y="97437"/>
                  <a:pt x="5016173" y="110782"/>
                  <a:pt x="5007768" y="123257"/>
                </a:cubicBezTo>
                <a:lnTo>
                  <a:pt x="5028247" y="130629"/>
                </a:lnTo>
                <a:cubicBezTo>
                  <a:pt x="5027496" y="132481"/>
                  <a:pt x="5026131" y="134102"/>
                  <a:pt x="5024152" y="135493"/>
                </a:cubicBezTo>
                <a:cubicBezTo>
                  <a:pt x="5022172" y="136884"/>
                  <a:pt x="5019168" y="137993"/>
                  <a:pt x="5015141" y="138821"/>
                </a:cubicBezTo>
                <a:lnTo>
                  <a:pt x="5015141" y="381289"/>
                </a:lnTo>
                <a:cubicBezTo>
                  <a:pt x="5014091" y="383004"/>
                  <a:pt x="5008715" y="385206"/>
                  <a:pt x="4999014" y="387894"/>
                </a:cubicBezTo>
                <a:cubicBezTo>
                  <a:pt x="4989312" y="390581"/>
                  <a:pt x="4979124" y="392066"/>
                  <a:pt x="4968449" y="392348"/>
                </a:cubicBezTo>
                <a:lnTo>
                  <a:pt x="4957801" y="392348"/>
                </a:lnTo>
                <a:lnTo>
                  <a:pt x="4957801" y="182645"/>
                </a:lnTo>
                <a:cubicBezTo>
                  <a:pt x="4949831" y="190205"/>
                  <a:pt x="4941605" y="197305"/>
                  <a:pt x="4933124" y="203943"/>
                </a:cubicBezTo>
                <a:cubicBezTo>
                  <a:pt x="4924642" y="210582"/>
                  <a:pt x="4915802" y="216862"/>
                  <a:pt x="4906604" y="222784"/>
                </a:cubicBezTo>
                <a:lnTo>
                  <a:pt x="4902508" y="219507"/>
                </a:lnTo>
                <a:cubicBezTo>
                  <a:pt x="4914231" y="202098"/>
                  <a:pt x="4925598" y="181806"/>
                  <a:pt x="4936609" y="158632"/>
                </a:cubicBezTo>
                <a:cubicBezTo>
                  <a:pt x="4947619" y="135458"/>
                  <a:pt x="4957560" y="110646"/>
                  <a:pt x="4966432" y="84196"/>
                </a:cubicBezTo>
                <a:cubicBezTo>
                  <a:pt x="4975304" y="57745"/>
                  <a:pt x="4982393" y="30900"/>
                  <a:pt x="4987699" y="3661"/>
                </a:cubicBezTo>
                <a:close/>
                <a:moveTo>
                  <a:pt x="1726359" y="2458"/>
                </a:moveTo>
                <a:lnTo>
                  <a:pt x="1800492" y="16383"/>
                </a:lnTo>
                <a:cubicBezTo>
                  <a:pt x="1799954" y="18935"/>
                  <a:pt x="1798470" y="21204"/>
                  <a:pt x="1796038" y="23193"/>
                </a:cubicBezTo>
                <a:cubicBezTo>
                  <a:pt x="1793606" y="25181"/>
                  <a:pt x="1789766" y="26324"/>
                  <a:pt x="1784518" y="26623"/>
                </a:cubicBezTo>
                <a:cubicBezTo>
                  <a:pt x="1783503" y="33901"/>
                  <a:pt x="1782359" y="42383"/>
                  <a:pt x="1781088" y="52068"/>
                </a:cubicBezTo>
                <a:cubicBezTo>
                  <a:pt x="1779817" y="61752"/>
                  <a:pt x="1778366" y="71975"/>
                  <a:pt x="1776736" y="82735"/>
                </a:cubicBezTo>
                <a:lnTo>
                  <a:pt x="1930327" y="82735"/>
                </a:lnTo>
                <a:lnTo>
                  <a:pt x="1961455" y="43825"/>
                </a:lnTo>
                <a:cubicBezTo>
                  <a:pt x="1961761" y="44032"/>
                  <a:pt x="1965108" y="46484"/>
                  <a:pt x="1971497" y="51181"/>
                </a:cubicBezTo>
                <a:cubicBezTo>
                  <a:pt x="1977886" y="55878"/>
                  <a:pt x="1985481" y="61575"/>
                  <a:pt x="1994281" y="68272"/>
                </a:cubicBezTo>
                <a:cubicBezTo>
                  <a:pt x="2003082" y="74968"/>
                  <a:pt x="2011254" y="81420"/>
                  <a:pt x="2018795" y="87628"/>
                </a:cubicBezTo>
                <a:cubicBezTo>
                  <a:pt x="2018130" y="89862"/>
                  <a:pt x="2016696" y="91510"/>
                  <a:pt x="2014495" y="92571"/>
                </a:cubicBezTo>
                <a:cubicBezTo>
                  <a:pt x="2012293" y="93633"/>
                  <a:pt x="2009631" y="94160"/>
                  <a:pt x="2006508" y="94151"/>
                </a:cubicBezTo>
                <a:lnTo>
                  <a:pt x="1775098" y="94151"/>
                </a:lnTo>
                <a:cubicBezTo>
                  <a:pt x="1773042" y="107011"/>
                  <a:pt x="1771011" y="119615"/>
                  <a:pt x="1769006" y="131962"/>
                </a:cubicBezTo>
                <a:cubicBezTo>
                  <a:pt x="1767000" y="144309"/>
                  <a:pt x="1765072" y="155478"/>
                  <a:pt x="1763220" y="165469"/>
                </a:cubicBezTo>
                <a:lnTo>
                  <a:pt x="1922136" y="165469"/>
                </a:lnTo>
                <a:lnTo>
                  <a:pt x="1954082" y="135138"/>
                </a:lnTo>
                <a:lnTo>
                  <a:pt x="2006098" y="179754"/>
                </a:lnTo>
                <a:cubicBezTo>
                  <a:pt x="2004315" y="181812"/>
                  <a:pt x="2001943" y="183537"/>
                  <a:pt x="1998982" y="184929"/>
                </a:cubicBezTo>
                <a:cubicBezTo>
                  <a:pt x="1996021" y="186321"/>
                  <a:pt x="1992113" y="187328"/>
                  <a:pt x="1987258" y="187952"/>
                </a:cubicBezTo>
                <a:cubicBezTo>
                  <a:pt x="1982676" y="240625"/>
                  <a:pt x="1976072" y="282237"/>
                  <a:pt x="1967445" y="312786"/>
                </a:cubicBezTo>
                <a:cubicBezTo>
                  <a:pt x="1958818" y="343336"/>
                  <a:pt x="1947401" y="363846"/>
                  <a:pt x="1933194" y="374316"/>
                </a:cubicBezTo>
                <a:cubicBezTo>
                  <a:pt x="1924661" y="381009"/>
                  <a:pt x="1915002" y="385835"/>
                  <a:pt x="1904217" y="388793"/>
                </a:cubicBezTo>
                <a:cubicBezTo>
                  <a:pt x="1893431" y="391752"/>
                  <a:pt x="1879881" y="393201"/>
                  <a:pt x="1863567" y="393141"/>
                </a:cubicBezTo>
                <a:cubicBezTo>
                  <a:pt x="1863635" y="384274"/>
                  <a:pt x="1862884" y="376328"/>
                  <a:pt x="1861314" y="369303"/>
                </a:cubicBezTo>
                <a:cubicBezTo>
                  <a:pt x="1859744" y="362277"/>
                  <a:pt x="1856945" y="356582"/>
                  <a:pt x="1852917" y="352217"/>
                </a:cubicBezTo>
                <a:cubicBezTo>
                  <a:pt x="1848540" y="347459"/>
                  <a:pt x="1842140" y="343162"/>
                  <a:pt x="1833719" y="339326"/>
                </a:cubicBezTo>
                <a:cubicBezTo>
                  <a:pt x="1825297" y="335489"/>
                  <a:pt x="1815313" y="332420"/>
                  <a:pt x="1803769" y="330118"/>
                </a:cubicBezTo>
                <a:lnTo>
                  <a:pt x="1804178" y="325610"/>
                </a:lnTo>
                <a:cubicBezTo>
                  <a:pt x="1812311" y="326305"/>
                  <a:pt x="1821029" y="326963"/>
                  <a:pt x="1830330" y="327583"/>
                </a:cubicBezTo>
                <a:cubicBezTo>
                  <a:pt x="1839631" y="328203"/>
                  <a:pt x="1848228" y="328709"/>
                  <a:pt x="1856118" y="329101"/>
                </a:cubicBezTo>
                <a:cubicBezTo>
                  <a:pt x="1864009" y="329493"/>
                  <a:pt x="1869904" y="329696"/>
                  <a:pt x="1873806" y="329708"/>
                </a:cubicBezTo>
                <a:cubicBezTo>
                  <a:pt x="1877407" y="329734"/>
                  <a:pt x="1880444" y="329375"/>
                  <a:pt x="1882919" y="328632"/>
                </a:cubicBezTo>
                <a:cubicBezTo>
                  <a:pt x="1885393" y="327889"/>
                  <a:pt x="1887817" y="326609"/>
                  <a:pt x="1890189" y="324790"/>
                </a:cubicBezTo>
                <a:cubicBezTo>
                  <a:pt x="1898013" y="318701"/>
                  <a:pt x="1904993" y="302805"/>
                  <a:pt x="1911128" y="277102"/>
                </a:cubicBezTo>
                <a:cubicBezTo>
                  <a:pt x="1917263" y="251399"/>
                  <a:pt x="1922298" y="217994"/>
                  <a:pt x="1926231" y="176886"/>
                </a:cubicBezTo>
                <a:lnTo>
                  <a:pt x="1764040" y="176886"/>
                </a:lnTo>
                <a:lnTo>
                  <a:pt x="1744380" y="202297"/>
                </a:lnTo>
                <a:lnTo>
                  <a:pt x="1690726" y="173216"/>
                </a:lnTo>
                <a:cubicBezTo>
                  <a:pt x="1692185" y="171568"/>
                  <a:pt x="1693977" y="169869"/>
                  <a:pt x="1696101" y="168118"/>
                </a:cubicBezTo>
                <a:cubicBezTo>
                  <a:pt x="1698226" y="166366"/>
                  <a:pt x="1700530" y="164664"/>
                  <a:pt x="1703013" y="163009"/>
                </a:cubicBezTo>
                <a:cubicBezTo>
                  <a:pt x="1706365" y="147812"/>
                  <a:pt x="1709718" y="129807"/>
                  <a:pt x="1713070" y="108993"/>
                </a:cubicBezTo>
                <a:cubicBezTo>
                  <a:pt x="1716423" y="88179"/>
                  <a:pt x="1719320" y="68026"/>
                  <a:pt x="1721762" y="48535"/>
                </a:cubicBezTo>
                <a:cubicBezTo>
                  <a:pt x="1724205" y="29044"/>
                  <a:pt x="1725737" y="13685"/>
                  <a:pt x="1726359" y="2458"/>
                </a:cubicBezTo>
                <a:close/>
                <a:moveTo>
                  <a:pt x="3013636" y="2432"/>
                </a:moveTo>
                <a:lnTo>
                  <a:pt x="3073067" y="57725"/>
                </a:lnTo>
                <a:lnTo>
                  <a:pt x="3073067" y="47895"/>
                </a:lnTo>
                <a:lnTo>
                  <a:pt x="3133226" y="72060"/>
                </a:lnTo>
                <a:lnTo>
                  <a:pt x="3168492" y="72060"/>
                </a:lnTo>
                <a:lnTo>
                  <a:pt x="3195101" y="42571"/>
                </a:lnTo>
                <a:lnTo>
                  <a:pt x="3247904" y="83938"/>
                </a:lnTo>
                <a:cubicBezTo>
                  <a:pt x="3246675" y="85798"/>
                  <a:pt x="3244730" y="87504"/>
                  <a:pt x="3242068" y="89057"/>
                </a:cubicBezTo>
                <a:cubicBezTo>
                  <a:pt x="3239406" y="90610"/>
                  <a:pt x="3236026" y="91907"/>
                  <a:pt x="3231931" y="92948"/>
                </a:cubicBezTo>
                <a:lnTo>
                  <a:pt x="3231931" y="339922"/>
                </a:lnTo>
                <a:cubicBezTo>
                  <a:pt x="3231448" y="341414"/>
                  <a:pt x="3228594" y="343436"/>
                  <a:pt x="3223368" y="345990"/>
                </a:cubicBezTo>
                <a:cubicBezTo>
                  <a:pt x="3218141" y="348543"/>
                  <a:pt x="3211801" y="350869"/>
                  <a:pt x="3204346" y="352968"/>
                </a:cubicBezTo>
                <a:cubicBezTo>
                  <a:pt x="3196892" y="355066"/>
                  <a:pt x="3189582" y="356179"/>
                  <a:pt x="3182415" y="356305"/>
                </a:cubicBezTo>
                <a:lnTo>
                  <a:pt x="3172594" y="356305"/>
                </a:lnTo>
                <a:lnTo>
                  <a:pt x="3172594" y="311661"/>
                </a:lnTo>
                <a:lnTo>
                  <a:pt x="3131175" y="311661"/>
                </a:lnTo>
                <a:lnTo>
                  <a:pt x="3131175" y="341970"/>
                </a:lnTo>
                <a:cubicBezTo>
                  <a:pt x="3130732" y="345690"/>
                  <a:pt x="3125787" y="349923"/>
                  <a:pt x="3116341" y="354667"/>
                </a:cubicBezTo>
                <a:cubicBezTo>
                  <a:pt x="3106895" y="359411"/>
                  <a:pt x="3095608" y="362005"/>
                  <a:pt x="3082479" y="362449"/>
                </a:cubicBezTo>
                <a:lnTo>
                  <a:pt x="3073067" y="362449"/>
                </a:lnTo>
                <a:lnTo>
                  <a:pt x="3073067" y="149470"/>
                </a:lnTo>
                <a:cubicBezTo>
                  <a:pt x="3072042" y="150681"/>
                  <a:pt x="3070710" y="151535"/>
                  <a:pt x="3069071" y="152030"/>
                </a:cubicBezTo>
                <a:cubicBezTo>
                  <a:pt x="3067431" y="152524"/>
                  <a:pt x="3065485" y="152763"/>
                  <a:pt x="3063230" y="152746"/>
                </a:cubicBezTo>
                <a:lnTo>
                  <a:pt x="3001340" y="152746"/>
                </a:lnTo>
                <a:lnTo>
                  <a:pt x="3001340" y="181826"/>
                </a:lnTo>
                <a:cubicBezTo>
                  <a:pt x="3027950" y="188936"/>
                  <a:pt x="3046008" y="198164"/>
                  <a:pt x="3055516" y="209511"/>
                </a:cubicBezTo>
                <a:cubicBezTo>
                  <a:pt x="3065023" y="220857"/>
                  <a:pt x="3068541" y="231596"/>
                  <a:pt x="3066069" y="241726"/>
                </a:cubicBezTo>
                <a:cubicBezTo>
                  <a:pt x="3063596" y="251857"/>
                  <a:pt x="3057695" y="258653"/>
                  <a:pt x="3048366" y="262116"/>
                </a:cubicBezTo>
                <a:cubicBezTo>
                  <a:pt x="3039036" y="265578"/>
                  <a:pt x="3028839" y="262980"/>
                  <a:pt x="3017774" y="254321"/>
                </a:cubicBezTo>
                <a:cubicBezTo>
                  <a:pt x="3017475" y="243971"/>
                  <a:pt x="3015814" y="233646"/>
                  <a:pt x="3012793" y="223347"/>
                </a:cubicBezTo>
                <a:cubicBezTo>
                  <a:pt x="3009771" y="213048"/>
                  <a:pt x="3005954" y="203440"/>
                  <a:pt x="3001340" y="194523"/>
                </a:cubicBezTo>
                <a:lnTo>
                  <a:pt x="3001340" y="376374"/>
                </a:lnTo>
                <a:cubicBezTo>
                  <a:pt x="3000982" y="378473"/>
                  <a:pt x="2996685" y="381545"/>
                  <a:pt x="2988450" y="385590"/>
                </a:cubicBezTo>
                <a:cubicBezTo>
                  <a:pt x="2980214" y="389634"/>
                  <a:pt x="2968961" y="391887"/>
                  <a:pt x="2954690" y="392348"/>
                </a:cubicBezTo>
                <a:lnTo>
                  <a:pt x="2944051" y="392348"/>
                </a:lnTo>
                <a:lnTo>
                  <a:pt x="2944051" y="251454"/>
                </a:lnTo>
                <a:cubicBezTo>
                  <a:pt x="2933777" y="265798"/>
                  <a:pt x="2922275" y="279296"/>
                  <a:pt x="2909544" y="291951"/>
                </a:cubicBezTo>
                <a:cubicBezTo>
                  <a:pt x="2896813" y="304605"/>
                  <a:pt x="2883058" y="316363"/>
                  <a:pt x="2868279" y="327225"/>
                </a:cubicBezTo>
                <a:lnTo>
                  <a:pt x="2864183" y="323129"/>
                </a:lnTo>
                <a:cubicBezTo>
                  <a:pt x="2880566" y="300057"/>
                  <a:pt x="2894390" y="273503"/>
                  <a:pt x="2905653" y="243467"/>
                </a:cubicBezTo>
                <a:cubicBezTo>
                  <a:pt x="2916916" y="213432"/>
                  <a:pt x="2925620" y="183191"/>
                  <a:pt x="2931763" y="152746"/>
                </a:cubicBezTo>
                <a:lnTo>
                  <a:pt x="2875242" y="152746"/>
                </a:lnTo>
                <a:lnTo>
                  <a:pt x="2871966" y="141278"/>
                </a:lnTo>
                <a:lnTo>
                  <a:pt x="2944051" y="141278"/>
                </a:lnTo>
                <a:lnTo>
                  <a:pt x="2944051" y="71650"/>
                </a:lnTo>
                <a:cubicBezTo>
                  <a:pt x="2932344" y="72478"/>
                  <a:pt x="2920637" y="73178"/>
                  <a:pt x="2908930" y="73749"/>
                </a:cubicBezTo>
                <a:cubicBezTo>
                  <a:pt x="2897223" y="74321"/>
                  <a:pt x="2885720" y="74714"/>
                  <a:pt x="2874423" y="74927"/>
                </a:cubicBezTo>
                <a:lnTo>
                  <a:pt x="2873604" y="70422"/>
                </a:lnTo>
                <a:cubicBezTo>
                  <a:pt x="2890115" y="64819"/>
                  <a:pt x="2907193" y="58094"/>
                  <a:pt x="2924837" y="50246"/>
                </a:cubicBezTo>
                <a:cubicBezTo>
                  <a:pt x="2942480" y="42399"/>
                  <a:pt x="2959100" y="34278"/>
                  <a:pt x="2974695" y="25884"/>
                </a:cubicBezTo>
                <a:cubicBezTo>
                  <a:pt x="2990290" y="17490"/>
                  <a:pt x="3003271" y="9673"/>
                  <a:pt x="3013636" y="2432"/>
                </a:cubicBezTo>
                <a:close/>
                <a:moveTo>
                  <a:pt x="2374306" y="2432"/>
                </a:moveTo>
                <a:cubicBezTo>
                  <a:pt x="2374635" y="2667"/>
                  <a:pt x="2378210" y="5383"/>
                  <a:pt x="2385031" y="10578"/>
                </a:cubicBezTo>
                <a:cubicBezTo>
                  <a:pt x="2391852" y="15774"/>
                  <a:pt x="2399948" y="22039"/>
                  <a:pt x="2409317" y="29373"/>
                </a:cubicBezTo>
                <a:cubicBezTo>
                  <a:pt x="2418687" y="36708"/>
                  <a:pt x="2427359" y="43701"/>
                  <a:pt x="2435333" y="50353"/>
                </a:cubicBezTo>
                <a:cubicBezTo>
                  <a:pt x="2434693" y="52597"/>
                  <a:pt x="2433311" y="54252"/>
                  <a:pt x="2431186" y="55319"/>
                </a:cubicBezTo>
                <a:cubicBezTo>
                  <a:pt x="2429061" y="56385"/>
                  <a:pt x="2426348" y="56914"/>
                  <a:pt x="2423046" y="56906"/>
                </a:cubicBezTo>
                <a:lnTo>
                  <a:pt x="2295668" y="56906"/>
                </a:lnTo>
                <a:cubicBezTo>
                  <a:pt x="2290531" y="69637"/>
                  <a:pt x="2284626" y="82368"/>
                  <a:pt x="2277954" y="95099"/>
                </a:cubicBezTo>
                <a:cubicBezTo>
                  <a:pt x="2271281" y="107830"/>
                  <a:pt x="2263943" y="120356"/>
                  <a:pt x="2255939" y="132677"/>
                </a:cubicBezTo>
                <a:lnTo>
                  <a:pt x="2284200" y="143326"/>
                </a:lnTo>
                <a:cubicBezTo>
                  <a:pt x="2283645" y="145186"/>
                  <a:pt x="2282399" y="146790"/>
                  <a:pt x="2280462" y="148139"/>
                </a:cubicBezTo>
                <a:cubicBezTo>
                  <a:pt x="2278526" y="149487"/>
                  <a:pt x="2275539" y="150477"/>
                  <a:pt x="2271503" y="151108"/>
                </a:cubicBezTo>
                <a:lnTo>
                  <a:pt x="2271503" y="380060"/>
                </a:lnTo>
                <a:cubicBezTo>
                  <a:pt x="2270454" y="382006"/>
                  <a:pt x="2264873" y="384463"/>
                  <a:pt x="2254762" y="387433"/>
                </a:cubicBezTo>
                <a:cubicBezTo>
                  <a:pt x="2244650" y="390402"/>
                  <a:pt x="2233848" y="392040"/>
                  <a:pt x="2222354" y="392348"/>
                </a:cubicBezTo>
                <a:lnTo>
                  <a:pt x="2210886" y="392348"/>
                </a:lnTo>
                <a:lnTo>
                  <a:pt x="2210886" y="191656"/>
                </a:lnTo>
                <a:cubicBezTo>
                  <a:pt x="2188905" y="216580"/>
                  <a:pt x="2164365" y="239534"/>
                  <a:pt x="2137265" y="260516"/>
                </a:cubicBezTo>
                <a:cubicBezTo>
                  <a:pt x="2110165" y="281498"/>
                  <a:pt x="2080914" y="299639"/>
                  <a:pt x="2049513" y="314938"/>
                </a:cubicBezTo>
                <a:lnTo>
                  <a:pt x="2047056" y="311661"/>
                </a:lnTo>
                <a:cubicBezTo>
                  <a:pt x="2074427" y="288932"/>
                  <a:pt x="2099643" y="263215"/>
                  <a:pt x="2122706" y="234510"/>
                </a:cubicBezTo>
                <a:cubicBezTo>
                  <a:pt x="2145768" y="205804"/>
                  <a:pt x="2165464" y="176143"/>
                  <a:pt x="2181791" y="145526"/>
                </a:cubicBezTo>
                <a:cubicBezTo>
                  <a:pt x="2198118" y="114909"/>
                  <a:pt x="2209865" y="85369"/>
                  <a:pt x="2217030" y="56906"/>
                </a:cubicBezTo>
                <a:lnTo>
                  <a:pt x="2055657" y="56906"/>
                </a:lnTo>
                <a:lnTo>
                  <a:pt x="2052380" y="45438"/>
                </a:lnTo>
                <a:lnTo>
                  <a:pt x="2340311" y="45438"/>
                </a:lnTo>
                <a:close/>
                <a:moveTo>
                  <a:pt x="556186" y="2432"/>
                </a:moveTo>
                <a:lnTo>
                  <a:pt x="615617" y="57725"/>
                </a:lnTo>
                <a:lnTo>
                  <a:pt x="615617" y="47895"/>
                </a:lnTo>
                <a:lnTo>
                  <a:pt x="675776" y="72060"/>
                </a:lnTo>
                <a:lnTo>
                  <a:pt x="711043" y="72060"/>
                </a:lnTo>
                <a:lnTo>
                  <a:pt x="737651" y="42571"/>
                </a:lnTo>
                <a:lnTo>
                  <a:pt x="790454" y="83938"/>
                </a:lnTo>
                <a:cubicBezTo>
                  <a:pt x="789226" y="85798"/>
                  <a:pt x="787280" y="87504"/>
                  <a:pt x="784618" y="89057"/>
                </a:cubicBezTo>
                <a:cubicBezTo>
                  <a:pt x="781955" y="90610"/>
                  <a:pt x="778577" y="91907"/>
                  <a:pt x="774481" y="92948"/>
                </a:cubicBezTo>
                <a:lnTo>
                  <a:pt x="774481" y="339922"/>
                </a:lnTo>
                <a:cubicBezTo>
                  <a:pt x="773998" y="341414"/>
                  <a:pt x="771144" y="343436"/>
                  <a:pt x="765918" y="345990"/>
                </a:cubicBezTo>
                <a:cubicBezTo>
                  <a:pt x="760691" y="348543"/>
                  <a:pt x="754351" y="350869"/>
                  <a:pt x="746896" y="352968"/>
                </a:cubicBezTo>
                <a:cubicBezTo>
                  <a:pt x="739442" y="355066"/>
                  <a:pt x="732131" y="356179"/>
                  <a:pt x="724965" y="356305"/>
                </a:cubicBezTo>
                <a:lnTo>
                  <a:pt x="715144" y="356305"/>
                </a:lnTo>
                <a:lnTo>
                  <a:pt x="715144" y="311661"/>
                </a:lnTo>
                <a:lnTo>
                  <a:pt x="673725" y="311661"/>
                </a:lnTo>
                <a:lnTo>
                  <a:pt x="673725" y="341970"/>
                </a:lnTo>
                <a:cubicBezTo>
                  <a:pt x="673282" y="345690"/>
                  <a:pt x="668337" y="349923"/>
                  <a:pt x="658891" y="354667"/>
                </a:cubicBezTo>
                <a:cubicBezTo>
                  <a:pt x="649445" y="359411"/>
                  <a:pt x="638158" y="362005"/>
                  <a:pt x="625029" y="362449"/>
                </a:cubicBezTo>
                <a:lnTo>
                  <a:pt x="615617" y="362449"/>
                </a:lnTo>
                <a:lnTo>
                  <a:pt x="615617" y="149470"/>
                </a:lnTo>
                <a:cubicBezTo>
                  <a:pt x="614592" y="150681"/>
                  <a:pt x="613260" y="151535"/>
                  <a:pt x="611621" y="152030"/>
                </a:cubicBezTo>
                <a:cubicBezTo>
                  <a:pt x="609981" y="152524"/>
                  <a:pt x="608034" y="152763"/>
                  <a:pt x="605780" y="152746"/>
                </a:cubicBezTo>
                <a:lnTo>
                  <a:pt x="543890" y="152746"/>
                </a:lnTo>
                <a:lnTo>
                  <a:pt x="543890" y="181826"/>
                </a:lnTo>
                <a:cubicBezTo>
                  <a:pt x="570500" y="188936"/>
                  <a:pt x="588558" y="198164"/>
                  <a:pt x="598066" y="209511"/>
                </a:cubicBezTo>
                <a:cubicBezTo>
                  <a:pt x="607573" y="220857"/>
                  <a:pt x="611091" y="231596"/>
                  <a:pt x="608619" y="241726"/>
                </a:cubicBezTo>
                <a:cubicBezTo>
                  <a:pt x="606146" y="251857"/>
                  <a:pt x="600245" y="258653"/>
                  <a:pt x="590916" y="262116"/>
                </a:cubicBezTo>
                <a:cubicBezTo>
                  <a:pt x="581586" y="265578"/>
                  <a:pt x="571389" y="262980"/>
                  <a:pt x="560324" y="254321"/>
                </a:cubicBezTo>
                <a:cubicBezTo>
                  <a:pt x="560025" y="243971"/>
                  <a:pt x="558364" y="233646"/>
                  <a:pt x="555343" y="223347"/>
                </a:cubicBezTo>
                <a:cubicBezTo>
                  <a:pt x="552321" y="213048"/>
                  <a:pt x="548504" y="203440"/>
                  <a:pt x="543890" y="194523"/>
                </a:cubicBezTo>
                <a:lnTo>
                  <a:pt x="543890" y="376374"/>
                </a:lnTo>
                <a:cubicBezTo>
                  <a:pt x="543532" y="378473"/>
                  <a:pt x="539235" y="381545"/>
                  <a:pt x="531000" y="385590"/>
                </a:cubicBezTo>
                <a:cubicBezTo>
                  <a:pt x="522764" y="389634"/>
                  <a:pt x="511511" y="391887"/>
                  <a:pt x="497240" y="392348"/>
                </a:cubicBezTo>
                <a:lnTo>
                  <a:pt x="486601" y="392348"/>
                </a:lnTo>
                <a:lnTo>
                  <a:pt x="486601" y="251454"/>
                </a:lnTo>
                <a:cubicBezTo>
                  <a:pt x="476327" y="265798"/>
                  <a:pt x="464825" y="279296"/>
                  <a:pt x="452094" y="291951"/>
                </a:cubicBezTo>
                <a:cubicBezTo>
                  <a:pt x="439363" y="304605"/>
                  <a:pt x="425608" y="316363"/>
                  <a:pt x="410829" y="327225"/>
                </a:cubicBezTo>
                <a:lnTo>
                  <a:pt x="406733" y="323129"/>
                </a:lnTo>
                <a:cubicBezTo>
                  <a:pt x="423117" y="300057"/>
                  <a:pt x="436940" y="273503"/>
                  <a:pt x="448203" y="243467"/>
                </a:cubicBezTo>
                <a:cubicBezTo>
                  <a:pt x="459466" y="213432"/>
                  <a:pt x="468170" y="183191"/>
                  <a:pt x="474313" y="152746"/>
                </a:cubicBezTo>
                <a:lnTo>
                  <a:pt x="417792" y="152746"/>
                </a:lnTo>
                <a:lnTo>
                  <a:pt x="414516" y="141278"/>
                </a:lnTo>
                <a:lnTo>
                  <a:pt x="486601" y="141278"/>
                </a:lnTo>
                <a:lnTo>
                  <a:pt x="486601" y="71650"/>
                </a:lnTo>
                <a:cubicBezTo>
                  <a:pt x="474894" y="72478"/>
                  <a:pt x="463187" y="73178"/>
                  <a:pt x="451480" y="73749"/>
                </a:cubicBezTo>
                <a:cubicBezTo>
                  <a:pt x="439773" y="74321"/>
                  <a:pt x="428270" y="74714"/>
                  <a:pt x="416973" y="74927"/>
                </a:cubicBezTo>
                <a:lnTo>
                  <a:pt x="416154" y="70422"/>
                </a:lnTo>
                <a:cubicBezTo>
                  <a:pt x="432665" y="64819"/>
                  <a:pt x="449743" y="58094"/>
                  <a:pt x="467387" y="50246"/>
                </a:cubicBezTo>
                <a:cubicBezTo>
                  <a:pt x="485031" y="42399"/>
                  <a:pt x="501650" y="34278"/>
                  <a:pt x="517245" y="25884"/>
                </a:cubicBezTo>
                <a:cubicBezTo>
                  <a:pt x="532840" y="17490"/>
                  <a:pt x="545821" y="9673"/>
                  <a:pt x="556186" y="2432"/>
                </a:cubicBezTo>
                <a:close/>
                <a:moveTo>
                  <a:pt x="3880314" y="2023"/>
                </a:moveTo>
                <a:cubicBezTo>
                  <a:pt x="3910900" y="1368"/>
                  <a:pt x="3932370" y="5226"/>
                  <a:pt x="3944723" y="13597"/>
                </a:cubicBezTo>
                <a:cubicBezTo>
                  <a:pt x="3957076" y="21968"/>
                  <a:pt x="3962739" y="31408"/>
                  <a:pt x="3961713" y="41918"/>
                </a:cubicBezTo>
                <a:cubicBezTo>
                  <a:pt x="3960686" y="52428"/>
                  <a:pt x="3955397" y="60564"/>
                  <a:pt x="3945846" y="66326"/>
                </a:cubicBezTo>
                <a:lnTo>
                  <a:pt x="4001957" y="66326"/>
                </a:lnTo>
                <a:lnTo>
                  <a:pt x="4029808" y="28645"/>
                </a:lnTo>
                <a:cubicBezTo>
                  <a:pt x="4030089" y="28852"/>
                  <a:pt x="4033077" y="31259"/>
                  <a:pt x="4038773" y="35866"/>
                </a:cubicBezTo>
                <a:cubicBezTo>
                  <a:pt x="4044470" y="40472"/>
                  <a:pt x="4051190" y="46034"/>
                  <a:pt x="4058934" y="52552"/>
                </a:cubicBezTo>
                <a:cubicBezTo>
                  <a:pt x="4066678" y="59070"/>
                  <a:pt x="4073762" y="65299"/>
                  <a:pt x="4080186" y="71241"/>
                </a:cubicBezTo>
                <a:cubicBezTo>
                  <a:pt x="4079529" y="73485"/>
                  <a:pt x="4078181" y="75140"/>
                  <a:pt x="4076142" y="76207"/>
                </a:cubicBezTo>
                <a:cubicBezTo>
                  <a:pt x="4074102" y="77274"/>
                  <a:pt x="4071628" y="77803"/>
                  <a:pt x="4068718" y="77794"/>
                </a:cubicBezTo>
                <a:lnTo>
                  <a:pt x="3801265" y="77794"/>
                </a:lnTo>
                <a:lnTo>
                  <a:pt x="3797989" y="66326"/>
                </a:lnTo>
                <a:lnTo>
                  <a:pt x="3912260" y="66326"/>
                </a:lnTo>
                <a:cubicBezTo>
                  <a:pt x="3911254" y="65908"/>
                  <a:pt x="3910298" y="65413"/>
                  <a:pt x="3909393" y="64841"/>
                </a:cubicBezTo>
                <a:cubicBezTo>
                  <a:pt x="3908489" y="64270"/>
                  <a:pt x="3907533" y="63672"/>
                  <a:pt x="3906526" y="63049"/>
                </a:cubicBezTo>
                <a:cubicBezTo>
                  <a:pt x="3905127" y="51786"/>
                  <a:pt x="3901782" y="40932"/>
                  <a:pt x="3896492" y="30488"/>
                </a:cubicBezTo>
                <a:cubicBezTo>
                  <a:pt x="3891201" y="20044"/>
                  <a:pt x="3884990" y="11238"/>
                  <a:pt x="3877856" y="4071"/>
                </a:cubicBezTo>
                <a:close/>
                <a:moveTo>
                  <a:pt x="1422864" y="2023"/>
                </a:moveTo>
                <a:cubicBezTo>
                  <a:pt x="1453450" y="1368"/>
                  <a:pt x="1474920" y="5226"/>
                  <a:pt x="1487273" y="13597"/>
                </a:cubicBezTo>
                <a:cubicBezTo>
                  <a:pt x="1499626" y="21968"/>
                  <a:pt x="1505289" y="31408"/>
                  <a:pt x="1504263" y="41918"/>
                </a:cubicBezTo>
                <a:cubicBezTo>
                  <a:pt x="1503236" y="52428"/>
                  <a:pt x="1497947" y="60564"/>
                  <a:pt x="1488396" y="66326"/>
                </a:cubicBezTo>
                <a:lnTo>
                  <a:pt x="1544507" y="66326"/>
                </a:lnTo>
                <a:lnTo>
                  <a:pt x="1572358" y="28645"/>
                </a:lnTo>
                <a:cubicBezTo>
                  <a:pt x="1572639" y="28852"/>
                  <a:pt x="1575628" y="31259"/>
                  <a:pt x="1581324" y="35866"/>
                </a:cubicBezTo>
                <a:cubicBezTo>
                  <a:pt x="1587020" y="40472"/>
                  <a:pt x="1593740" y="46034"/>
                  <a:pt x="1601484" y="52552"/>
                </a:cubicBezTo>
                <a:cubicBezTo>
                  <a:pt x="1609228" y="59070"/>
                  <a:pt x="1616312" y="65299"/>
                  <a:pt x="1622736" y="71241"/>
                </a:cubicBezTo>
                <a:cubicBezTo>
                  <a:pt x="1622079" y="73485"/>
                  <a:pt x="1620731" y="75140"/>
                  <a:pt x="1618692" y="76207"/>
                </a:cubicBezTo>
                <a:cubicBezTo>
                  <a:pt x="1616652" y="77274"/>
                  <a:pt x="1614178" y="77803"/>
                  <a:pt x="1611268" y="77794"/>
                </a:cubicBezTo>
                <a:lnTo>
                  <a:pt x="1343816" y="77794"/>
                </a:lnTo>
                <a:lnTo>
                  <a:pt x="1340539" y="66326"/>
                </a:lnTo>
                <a:lnTo>
                  <a:pt x="1454810" y="66326"/>
                </a:lnTo>
                <a:cubicBezTo>
                  <a:pt x="1453804" y="65908"/>
                  <a:pt x="1452848" y="65413"/>
                  <a:pt x="1451944" y="64841"/>
                </a:cubicBezTo>
                <a:cubicBezTo>
                  <a:pt x="1451039" y="64270"/>
                  <a:pt x="1450083" y="63672"/>
                  <a:pt x="1449076" y="63049"/>
                </a:cubicBezTo>
                <a:cubicBezTo>
                  <a:pt x="1447677" y="51786"/>
                  <a:pt x="1444332" y="40932"/>
                  <a:pt x="1439042" y="30488"/>
                </a:cubicBezTo>
                <a:cubicBezTo>
                  <a:pt x="1433751" y="20044"/>
                  <a:pt x="1427540" y="11238"/>
                  <a:pt x="1420406" y="4071"/>
                </a:cubicBezTo>
                <a:close/>
                <a:moveTo>
                  <a:pt x="2635615" y="0"/>
                </a:moveTo>
                <a:lnTo>
                  <a:pt x="2709339" y="19660"/>
                </a:lnTo>
                <a:cubicBezTo>
                  <a:pt x="2709032" y="22152"/>
                  <a:pt x="2707803" y="24234"/>
                  <a:pt x="2705652" y="25906"/>
                </a:cubicBezTo>
                <a:cubicBezTo>
                  <a:pt x="2703502" y="27578"/>
                  <a:pt x="2699816" y="28637"/>
                  <a:pt x="2694594" y="29080"/>
                </a:cubicBezTo>
                <a:cubicBezTo>
                  <a:pt x="2691744" y="36069"/>
                  <a:pt x="2688638" y="43390"/>
                  <a:pt x="2685276" y="51044"/>
                </a:cubicBezTo>
                <a:cubicBezTo>
                  <a:pt x="2681914" y="58698"/>
                  <a:pt x="2678194" y="66531"/>
                  <a:pt x="2674115" y="74543"/>
                </a:cubicBezTo>
                <a:lnTo>
                  <a:pt x="2771594" y="74543"/>
                </a:lnTo>
                <a:lnTo>
                  <a:pt x="2798717" y="47921"/>
                </a:lnTo>
                <a:lnTo>
                  <a:pt x="2844294" y="86780"/>
                </a:lnTo>
                <a:cubicBezTo>
                  <a:pt x="2842681" y="88642"/>
                  <a:pt x="2840479" y="90248"/>
                  <a:pt x="2837689" y="91598"/>
                </a:cubicBezTo>
                <a:cubicBezTo>
                  <a:pt x="2834899" y="92948"/>
                  <a:pt x="2831366" y="93938"/>
                  <a:pt x="2827091" y="94571"/>
                </a:cubicBezTo>
                <a:cubicBezTo>
                  <a:pt x="2826073" y="138260"/>
                  <a:pt x="2824545" y="173173"/>
                  <a:pt x="2822506" y="199310"/>
                </a:cubicBezTo>
                <a:cubicBezTo>
                  <a:pt x="2820468" y="225447"/>
                  <a:pt x="2817448" y="245280"/>
                  <a:pt x="2813445" y="258810"/>
                </a:cubicBezTo>
                <a:cubicBezTo>
                  <a:pt x="2809442" y="272339"/>
                  <a:pt x="2803984" y="282038"/>
                  <a:pt x="2797072" y="287906"/>
                </a:cubicBezTo>
                <a:cubicBezTo>
                  <a:pt x="2790330" y="293896"/>
                  <a:pt x="2782442" y="297889"/>
                  <a:pt x="2773408" y="299886"/>
                </a:cubicBezTo>
                <a:cubicBezTo>
                  <a:pt x="2764374" y="301883"/>
                  <a:pt x="2753940" y="302804"/>
                  <a:pt x="2742105" y="302651"/>
                </a:cubicBezTo>
                <a:cubicBezTo>
                  <a:pt x="2742190" y="295935"/>
                  <a:pt x="2741814" y="290218"/>
                  <a:pt x="2740978" y="285500"/>
                </a:cubicBezTo>
                <a:cubicBezTo>
                  <a:pt x="2740142" y="280781"/>
                  <a:pt x="2738333" y="276805"/>
                  <a:pt x="2735551" y="273571"/>
                </a:cubicBezTo>
                <a:cubicBezTo>
                  <a:pt x="2732514" y="269731"/>
                  <a:pt x="2728452" y="266557"/>
                  <a:pt x="2723366" y="264048"/>
                </a:cubicBezTo>
                <a:cubicBezTo>
                  <a:pt x="2718281" y="261540"/>
                  <a:pt x="2711967" y="259389"/>
                  <a:pt x="2704424" y="257597"/>
                </a:cubicBezTo>
                <a:lnTo>
                  <a:pt x="2704833" y="252680"/>
                </a:lnTo>
                <a:cubicBezTo>
                  <a:pt x="2711378" y="253125"/>
                  <a:pt x="2718563" y="253569"/>
                  <a:pt x="2726387" y="254013"/>
                </a:cubicBezTo>
                <a:cubicBezTo>
                  <a:pt x="2734212" y="254457"/>
                  <a:pt x="2740270" y="254696"/>
                  <a:pt x="2744562" y="254730"/>
                </a:cubicBezTo>
                <a:cubicBezTo>
                  <a:pt x="2747591" y="254748"/>
                  <a:pt x="2750134" y="254406"/>
                  <a:pt x="2752190" y="253705"/>
                </a:cubicBezTo>
                <a:cubicBezTo>
                  <a:pt x="2754247" y="253005"/>
                  <a:pt x="2756073" y="251843"/>
                  <a:pt x="2757668" y="250220"/>
                </a:cubicBezTo>
                <a:cubicBezTo>
                  <a:pt x="2763104" y="245677"/>
                  <a:pt x="2767182" y="230283"/>
                  <a:pt x="2769905" y="204038"/>
                </a:cubicBezTo>
                <a:cubicBezTo>
                  <a:pt x="2772627" y="177793"/>
                  <a:pt x="2774555" y="138434"/>
                  <a:pt x="2775690" y="85960"/>
                </a:cubicBezTo>
                <a:lnTo>
                  <a:pt x="2668381" y="85960"/>
                </a:lnTo>
                <a:cubicBezTo>
                  <a:pt x="2665505" y="91504"/>
                  <a:pt x="2662451" y="97125"/>
                  <a:pt x="2659217" y="102823"/>
                </a:cubicBezTo>
                <a:cubicBezTo>
                  <a:pt x="2655983" y="108520"/>
                  <a:pt x="2652621" y="114244"/>
                  <a:pt x="2649131" y="119993"/>
                </a:cubicBezTo>
                <a:lnTo>
                  <a:pt x="2679849" y="131474"/>
                </a:lnTo>
                <a:lnTo>
                  <a:pt x="2703195" y="131474"/>
                </a:lnTo>
                <a:lnTo>
                  <a:pt x="2724493" y="108512"/>
                </a:lnTo>
                <a:lnTo>
                  <a:pt x="2769546" y="142075"/>
                </a:lnTo>
                <a:cubicBezTo>
                  <a:pt x="2768326" y="143551"/>
                  <a:pt x="2766466" y="145001"/>
                  <a:pt x="2763966" y="146427"/>
                </a:cubicBezTo>
                <a:cubicBezTo>
                  <a:pt x="2761466" y="147852"/>
                  <a:pt x="2758274" y="148996"/>
                  <a:pt x="2754392" y="149859"/>
                </a:cubicBezTo>
                <a:lnTo>
                  <a:pt x="2754392" y="234227"/>
                </a:lnTo>
                <a:cubicBezTo>
                  <a:pt x="2753538" y="235943"/>
                  <a:pt x="2748897" y="238146"/>
                  <a:pt x="2740466" y="240835"/>
                </a:cubicBezTo>
                <a:cubicBezTo>
                  <a:pt x="2732036" y="243524"/>
                  <a:pt x="2723708" y="245010"/>
                  <a:pt x="2715482" y="245292"/>
                </a:cubicBezTo>
                <a:lnTo>
                  <a:pt x="2707291" y="245292"/>
                </a:lnTo>
                <a:lnTo>
                  <a:pt x="2707291" y="231769"/>
                </a:lnTo>
                <a:lnTo>
                  <a:pt x="2674525" y="231769"/>
                </a:lnTo>
                <a:lnTo>
                  <a:pt x="2674525" y="314548"/>
                </a:lnTo>
                <a:cubicBezTo>
                  <a:pt x="2674346" y="318970"/>
                  <a:pt x="2675728" y="322010"/>
                  <a:pt x="2678672" y="323666"/>
                </a:cubicBezTo>
                <a:cubicBezTo>
                  <a:pt x="2681615" y="325322"/>
                  <a:pt x="2687196" y="326108"/>
                  <a:pt x="2695413" y="326022"/>
                </a:cubicBezTo>
                <a:lnTo>
                  <a:pt x="2745791" y="326022"/>
                </a:lnTo>
                <a:cubicBezTo>
                  <a:pt x="2754682" y="326014"/>
                  <a:pt x="2762600" y="325928"/>
                  <a:pt x="2769546" y="325766"/>
                </a:cubicBezTo>
                <a:cubicBezTo>
                  <a:pt x="2776492" y="325604"/>
                  <a:pt x="2781953" y="325416"/>
                  <a:pt x="2785929" y="325203"/>
                </a:cubicBezTo>
                <a:cubicBezTo>
                  <a:pt x="2789334" y="325040"/>
                  <a:pt x="2792047" y="324443"/>
                  <a:pt x="2794069" y="323410"/>
                </a:cubicBezTo>
                <a:cubicBezTo>
                  <a:pt x="2796092" y="322377"/>
                  <a:pt x="2797884" y="320652"/>
                  <a:pt x="2799445" y="318236"/>
                </a:cubicBezTo>
                <a:cubicBezTo>
                  <a:pt x="2802303" y="314027"/>
                  <a:pt x="2805597" y="306872"/>
                  <a:pt x="2809326" y="296773"/>
                </a:cubicBezTo>
                <a:cubicBezTo>
                  <a:pt x="2813055" y="286673"/>
                  <a:pt x="2817270" y="274293"/>
                  <a:pt x="2821972" y="259635"/>
                </a:cubicBezTo>
                <a:lnTo>
                  <a:pt x="2826657" y="259635"/>
                </a:lnTo>
                <a:lnTo>
                  <a:pt x="2827911" y="320695"/>
                </a:lnTo>
                <a:cubicBezTo>
                  <a:pt x="2835539" y="323503"/>
                  <a:pt x="2840761" y="326591"/>
                  <a:pt x="2843577" y="329959"/>
                </a:cubicBezTo>
                <a:cubicBezTo>
                  <a:pt x="2846393" y="333327"/>
                  <a:pt x="2847724" y="337334"/>
                  <a:pt x="2847570" y="341979"/>
                </a:cubicBezTo>
                <a:cubicBezTo>
                  <a:pt x="2847826" y="349607"/>
                  <a:pt x="2844896" y="355900"/>
                  <a:pt x="2838782" y="360861"/>
                </a:cubicBezTo>
                <a:cubicBezTo>
                  <a:pt x="2832668" y="365821"/>
                  <a:pt x="2821835" y="369508"/>
                  <a:pt x="2806284" y="371923"/>
                </a:cubicBezTo>
                <a:cubicBezTo>
                  <a:pt x="2790733" y="374337"/>
                  <a:pt x="2768930" y="375540"/>
                  <a:pt x="2740876" y="375529"/>
                </a:cubicBezTo>
                <a:lnTo>
                  <a:pt x="2688041" y="375529"/>
                </a:lnTo>
                <a:cubicBezTo>
                  <a:pt x="2663859" y="376007"/>
                  <a:pt x="2646998" y="373006"/>
                  <a:pt x="2637458" y="366528"/>
                </a:cubicBezTo>
                <a:cubicBezTo>
                  <a:pt x="2627918" y="360050"/>
                  <a:pt x="2623345" y="347230"/>
                  <a:pt x="2623737" y="328068"/>
                </a:cubicBezTo>
                <a:lnTo>
                  <a:pt x="2623737" y="158055"/>
                </a:lnTo>
                <a:cubicBezTo>
                  <a:pt x="2618020" y="165655"/>
                  <a:pt x="2612150" y="172998"/>
                  <a:pt x="2606126" y="180085"/>
                </a:cubicBezTo>
                <a:cubicBezTo>
                  <a:pt x="2600102" y="187171"/>
                  <a:pt x="2593821" y="193900"/>
                  <a:pt x="2587285" y="200269"/>
                </a:cubicBezTo>
                <a:lnTo>
                  <a:pt x="2583190" y="196991"/>
                </a:lnTo>
                <a:cubicBezTo>
                  <a:pt x="2589359" y="182904"/>
                  <a:pt x="2595144" y="167645"/>
                  <a:pt x="2600545" y="151214"/>
                </a:cubicBezTo>
                <a:cubicBezTo>
                  <a:pt x="2605947" y="134783"/>
                  <a:pt x="2610810" y="118094"/>
                  <a:pt x="2615136" y="101146"/>
                </a:cubicBezTo>
                <a:cubicBezTo>
                  <a:pt x="2607636" y="108659"/>
                  <a:pt x="2598779" y="116987"/>
                  <a:pt x="2588565" y="126128"/>
                </a:cubicBezTo>
                <a:cubicBezTo>
                  <a:pt x="2578351" y="135269"/>
                  <a:pt x="2568778" y="143180"/>
                  <a:pt x="2559844" y="149859"/>
                </a:cubicBezTo>
                <a:lnTo>
                  <a:pt x="2556157" y="147400"/>
                </a:lnTo>
                <a:cubicBezTo>
                  <a:pt x="2557420" y="139706"/>
                  <a:pt x="2558683" y="130569"/>
                  <a:pt x="2559946" y="119989"/>
                </a:cubicBezTo>
                <a:cubicBezTo>
                  <a:pt x="2561209" y="109409"/>
                  <a:pt x="2562267" y="99440"/>
                  <a:pt x="2563120" y="90081"/>
                </a:cubicBezTo>
                <a:lnTo>
                  <a:pt x="2529535" y="90081"/>
                </a:lnTo>
                <a:cubicBezTo>
                  <a:pt x="2519910" y="108111"/>
                  <a:pt x="2509364" y="125520"/>
                  <a:pt x="2497896" y="142306"/>
                </a:cubicBezTo>
                <a:cubicBezTo>
                  <a:pt x="2486427" y="159092"/>
                  <a:pt x="2474038" y="174042"/>
                  <a:pt x="2460727" y="187154"/>
                </a:cubicBezTo>
                <a:lnTo>
                  <a:pt x="2457450" y="184695"/>
                </a:lnTo>
                <a:cubicBezTo>
                  <a:pt x="2463096" y="169181"/>
                  <a:pt x="2468415" y="150915"/>
                  <a:pt x="2473408" y="129898"/>
                </a:cubicBezTo>
                <a:cubicBezTo>
                  <a:pt x="2478401" y="108880"/>
                  <a:pt x="2482781" y="87249"/>
                  <a:pt x="2486545" y="65004"/>
                </a:cubicBezTo>
                <a:cubicBezTo>
                  <a:pt x="2490309" y="42759"/>
                  <a:pt x="2493171" y="22039"/>
                  <a:pt x="2495131" y="2842"/>
                </a:cubicBezTo>
                <a:lnTo>
                  <a:pt x="2574998" y="20044"/>
                </a:lnTo>
                <a:cubicBezTo>
                  <a:pt x="2574503" y="22493"/>
                  <a:pt x="2573138" y="24251"/>
                  <a:pt x="2570902" y="25317"/>
                </a:cubicBezTo>
                <a:cubicBezTo>
                  <a:pt x="2568667" y="26384"/>
                  <a:pt x="2564844" y="26810"/>
                  <a:pt x="2559434" y="26597"/>
                </a:cubicBezTo>
                <a:cubicBezTo>
                  <a:pt x="2555970" y="34806"/>
                  <a:pt x="2552250" y="43270"/>
                  <a:pt x="2548273" y="51991"/>
                </a:cubicBezTo>
                <a:cubicBezTo>
                  <a:pt x="2544297" y="60711"/>
                  <a:pt x="2539962" y="69585"/>
                  <a:pt x="2535269" y="78613"/>
                </a:cubicBezTo>
                <a:lnTo>
                  <a:pt x="2559844" y="78613"/>
                </a:lnTo>
                <a:lnTo>
                  <a:pt x="2586057" y="52400"/>
                </a:lnTo>
                <a:lnTo>
                  <a:pt x="2619232" y="84347"/>
                </a:lnTo>
                <a:cubicBezTo>
                  <a:pt x="2623114" y="68467"/>
                  <a:pt x="2626408" y="53331"/>
                  <a:pt x="2629113" y="38939"/>
                </a:cubicBezTo>
                <a:cubicBezTo>
                  <a:pt x="2631818" y="24547"/>
                  <a:pt x="2633986" y="11567"/>
                  <a:pt x="2635615" y="0"/>
                </a:cubicBezTo>
                <a:close/>
                <a:moveTo>
                  <a:pt x="178165" y="0"/>
                </a:moveTo>
                <a:lnTo>
                  <a:pt x="251889" y="19660"/>
                </a:lnTo>
                <a:cubicBezTo>
                  <a:pt x="251581" y="22152"/>
                  <a:pt x="250353" y="24234"/>
                  <a:pt x="248202" y="25906"/>
                </a:cubicBezTo>
                <a:cubicBezTo>
                  <a:pt x="246052" y="27578"/>
                  <a:pt x="242366" y="28637"/>
                  <a:pt x="237144" y="29080"/>
                </a:cubicBezTo>
                <a:cubicBezTo>
                  <a:pt x="234294" y="36069"/>
                  <a:pt x="231188" y="43390"/>
                  <a:pt x="227826" y="51044"/>
                </a:cubicBezTo>
                <a:cubicBezTo>
                  <a:pt x="224464" y="58698"/>
                  <a:pt x="220744" y="66531"/>
                  <a:pt x="216665" y="74543"/>
                </a:cubicBezTo>
                <a:lnTo>
                  <a:pt x="314144" y="74543"/>
                </a:lnTo>
                <a:lnTo>
                  <a:pt x="341267" y="47921"/>
                </a:lnTo>
                <a:lnTo>
                  <a:pt x="386844" y="86780"/>
                </a:lnTo>
                <a:cubicBezTo>
                  <a:pt x="385231" y="88642"/>
                  <a:pt x="383029" y="90248"/>
                  <a:pt x="380239" y="91598"/>
                </a:cubicBezTo>
                <a:cubicBezTo>
                  <a:pt x="377449" y="92948"/>
                  <a:pt x="373916" y="93938"/>
                  <a:pt x="369641" y="94571"/>
                </a:cubicBezTo>
                <a:cubicBezTo>
                  <a:pt x="368623" y="138260"/>
                  <a:pt x="367095" y="173173"/>
                  <a:pt x="365056" y="199310"/>
                </a:cubicBezTo>
                <a:cubicBezTo>
                  <a:pt x="363018" y="225447"/>
                  <a:pt x="359997" y="245280"/>
                  <a:pt x="355995" y="258810"/>
                </a:cubicBezTo>
                <a:cubicBezTo>
                  <a:pt x="351992" y="272339"/>
                  <a:pt x="346534" y="282038"/>
                  <a:pt x="339623" y="287906"/>
                </a:cubicBezTo>
                <a:cubicBezTo>
                  <a:pt x="332880" y="293896"/>
                  <a:pt x="324992" y="297889"/>
                  <a:pt x="315958" y="299886"/>
                </a:cubicBezTo>
                <a:cubicBezTo>
                  <a:pt x="306924" y="301883"/>
                  <a:pt x="296490" y="302804"/>
                  <a:pt x="284655" y="302651"/>
                </a:cubicBezTo>
                <a:cubicBezTo>
                  <a:pt x="284740" y="295935"/>
                  <a:pt x="284365" y="290218"/>
                  <a:pt x="283528" y="285500"/>
                </a:cubicBezTo>
                <a:cubicBezTo>
                  <a:pt x="282692" y="280781"/>
                  <a:pt x="280883" y="276805"/>
                  <a:pt x="278101" y="273571"/>
                </a:cubicBezTo>
                <a:cubicBezTo>
                  <a:pt x="275064" y="269731"/>
                  <a:pt x="271002" y="266557"/>
                  <a:pt x="265917" y="264048"/>
                </a:cubicBezTo>
                <a:cubicBezTo>
                  <a:pt x="260831" y="261540"/>
                  <a:pt x="254517" y="259389"/>
                  <a:pt x="246974" y="257597"/>
                </a:cubicBezTo>
                <a:lnTo>
                  <a:pt x="247383" y="252680"/>
                </a:lnTo>
                <a:cubicBezTo>
                  <a:pt x="253928" y="253125"/>
                  <a:pt x="261113" y="253569"/>
                  <a:pt x="268937" y="254013"/>
                </a:cubicBezTo>
                <a:cubicBezTo>
                  <a:pt x="276762" y="254457"/>
                  <a:pt x="282820" y="254696"/>
                  <a:pt x="287112" y="254730"/>
                </a:cubicBezTo>
                <a:cubicBezTo>
                  <a:pt x="290141" y="254748"/>
                  <a:pt x="292684" y="254406"/>
                  <a:pt x="294740" y="253705"/>
                </a:cubicBezTo>
                <a:cubicBezTo>
                  <a:pt x="296797" y="253005"/>
                  <a:pt x="298623" y="251843"/>
                  <a:pt x="300218" y="250220"/>
                </a:cubicBezTo>
                <a:cubicBezTo>
                  <a:pt x="305654" y="245677"/>
                  <a:pt x="309733" y="230283"/>
                  <a:pt x="312455" y="204038"/>
                </a:cubicBezTo>
                <a:cubicBezTo>
                  <a:pt x="315177" y="177793"/>
                  <a:pt x="317105" y="138434"/>
                  <a:pt x="318240" y="85960"/>
                </a:cubicBezTo>
                <a:lnTo>
                  <a:pt x="210931" y="85960"/>
                </a:lnTo>
                <a:cubicBezTo>
                  <a:pt x="208056" y="91504"/>
                  <a:pt x="205001" y="97125"/>
                  <a:pt x="201767" y="102823"/>
                </a:cubicBezTo>
                <a:cubicBezTo>
                  <a:pt x="198533" y="108520"/>
                  <a:pt x="195171" y="114244"/>
                  <a:pt x="191681" y="119993"/>
                </a:cubicBezTo>
                <a:lnTo>
                  <a:pt x="222399" y="131474"/>
                </a:lnTo>
                <a:lnTo>
                  <a:pt x="245745" y="131474"/>
                </a:lnTo>
                <a:lnTo>
                  <a:pt x="267043" y="108512"/>
                </a:lnTo>
                <a:lnTo>
                  <a:pt x="312096" y="142075"/>
                </a:lnTo>
                <a:cubicBezTo>
                  <a:pt x="310876" y="143551"/>
                  <a:pt x="309016" y="145001"/>
                  <a:pt x="306516" y="146427"/>
                </a:cubicBezTo>
                <a:cubicBezTo>
                  <a:pt x="304016" y="147852"/>
                  <a:pt x="300824" y="148996"/>
                  <a:pt x="296942" y="149859"/>
                </a:cubicBezTo>
                <a:lnTo>
                  <a:pt x="296942" y="234227"/>
                </a:lnTo>
                <a:cubicBezTo>
                  <a:pt x="296089" y="235943"/>
                  <a:pt x="291447" y="238146"/>
                  <a:pt x="283016" y="240835"/>
                </a:cubicBezTo>
                <a:cubicBezTo>
                  <a:pt x="274586" y="243524"/>
                  <a:pt x="266258" y="245010"/>
                  <a:pt x="258032" y="245292"/>
                </a:cubicBezTo>
                <a:lnTo>
                  <a:pt x="249841" y="245292"/>
                </a:lnTo>
                <a:lnTo>
                  <a:pt x="249841" y="231769"/>
                </a:lnTo>
                <a:lnTo>
                  <a:pt x="217075" y="231769"/>
                </a:lnTo>
                <a:lnTo>
                  <a:pt x="217075" y="314548"/>
                </a:lnTo>
                <a:cubicBezTo>
                  <a:pt x="216896" y="318970"/>
                  <a:pt x="218278" y="322010"/>
                  <a:pt x="221222" y="323666"/>
                </a:cubicBezTo>
                <a:cubicBezTo>
                  <a:pt x="224166" y="325322"/>
                  <a:pt x="229746" y="326108"/>
                  <a:pt x="237963" y="326022"/>
                </a:cubicBezTo>
                <a:lnTo>
                  <a:pt x="288341" y="326022"/>
                </a:lnTo>
                <a:cubicBezTo>
                  <a:pt x="297232" y="326014"/>
                  <a:pt x="305150" y="325928"/>
                  <a:pt x="312096" y="325766"/>
                </a:cubicBezTo>
                <a:cubicBezTo>
                  <a:pt x="319042" y="325604"/>
                  <a:pt x="324503" y="325416"/>
                  <a:pt x="328479" y="325203"/>
                </a:cubicBezTo>
                <a:cubicBezTo>
                  <a:pt x="331884" y="325040"/>
                  <a:pt x="334597" y="324443"/>
                  <a:pt x="336619" y="323410"/>
                </a:cubicBezTo>
                <a:cubicBezTo>
                  <a:pt x="338642" y="322377"/>
                  <a:pt x="340434" y="320652"/>
                  <a:pt x="341995" y="318236"/>
                </a:cubicBezTo>
                <a:cubicBezTo>
                  <a:pt x="344854" y="314027"/>
                  <a:pt x="348147" y="306872"/>
                  <a:pt x="351876" y="296773"/>
                </a:cubicBezTo>
                <a:cubicBezTo>
                  <a:pt x="355605" y="286673"/>
                  <a:pt x="359820" y="274293"/>
                  <a:pt x="364522" y="259635"/>
                </a:cubicBezTo>
                <a:lnTo>
                  <a:pt x="369207" y="259635"/>
                </a:lnTo>
                <a:lnTo>
                  <a:pt x="370461" y="320695"/>
                </a:lnTo>
                <a:cubicBezTo>
                  <a:pt x="378089" y="323503"/>
                  <a:pt x="383311" y="326591"/>
                  <a:pt x="386127" y="329959"/>
                </a:cubicBezTo>
                <a:cubicBezTo>
                  <a:pt x="388943" y="333327"/>
                  <a:pt x="390274" y="337334"/>
                  <a:pt x="390120" y="341979"/>
                </a:cubicBezTo>
                <a:cubicBezTo>
                  <a:pt x="390376" y="349607"/>
                  <a:pt x="387446" y="355900"/>
                  <a:pt x="381332" y="360861"/>
                </a:cubicBezTo>
                <a:cubicBezTo>
                  <a:pt x="375217" y="365821"/>
                  <a:pt x="364385" y="369508"/>
                  <a:pt x="348834" y="371923"/>
                </a:cubicBezTo>
                <a:cubicBezTo>
                  <a:pt x="333283" y="374337"/>
                  <a:pt x="311480" y="375540"/>
                  <a:pt x="283426" y="375529"/>
                </a:cubicBezTo>
                <a:lnTo>
                  <a:pt x="230591" y="375529"/>
                </a:lnTo>
                <a:cubicBezTo>
                  <a:pt x="206409" y="376007"/>
                  <a:pt x="189548" y="373006"/>
                  <a:pt x="180008" y="366528"/>
                </a:cubicBezTo>
                <a:cubicBezTo>
                  <a:pt x="170469" y="360050"/>
                  <a:pt x="165895" y="347230"/>
                  <a:pt x="166288" y="328068"/>
                </a:cubicBezTo>
                <a:lnTo>
                  <a:pt x="166288" y="158055"/>
                </a:lnTo>
                <a:cubicBezTo>
                  <a:pt x="160570" y="165655"/>
                  <a:pt x="154700" y="172998"/>
                  <a:pt x="148676" y="180085"/>
                </a:cubicBezTo>
                <a:cubicBezTo>
                  <a:pt x="142652" y="187171"/>
                  <a:pt x="136371" y="193900"/>
                  <a:pt x="129835" y="200269"/>
                </a:cubicBezTo>
                <a:lnTo>
                  <a:pt x="125739" y="196991"/>
                </a:lnTo>
                <a:cubicBezTo>
                  <a:pt x="131909" y="182904"/>
                  <a:pt x="137694" y="167645"/>
                  <a:pt x="143095" y="151214"/>
                </a:cubicBezTo>
                <a:cubicBezTo>
                  <a:pt x="148496" y="134783"/>
                  <a:pt x="153360" y="118094"/>
                  <a:pt x="157686" y="101146"/>
                </a:cubicBezTo>
                <a:cubicBezTo>
                  <a:pt x="150186" y="108659"/>
                  <a:pt x="141329" y="116987"/>
                  <a:pt x="131115" y="126128"/>
                </a:cubicBezTo>
                <a:cubicBezTo>
                  <a:pt x="120901" y="135269"/>
                  <a:pt x="111328" y="143180"/>
                  <a:pt x="102394" y="149859"/>
                </a:cubicBezTo>
                <a:lnTo>
                  <a:pt x="98708" y="147400"/>
                </a:lnTo>
                <a:cubicBezTo>
                  <a:pt x="99970" y="139706"/>
                  <a:pt x="101233" y="130569"/>
                  <a:pt x="102496" y="119989"/>
                </a:cubicBezTo>
                <a:cubicBezTo>
                  <a:pt x="103759" y="109409"/>
                  <a:pt x="104817" y="99440"/>
                  <a:pt x="105670" y="90081"/>
                </a:cubicBezTo>
                <a:lnTo>
                  <a:pt x="72085" y="90081"/>
                </a:lnTo>
                <a:cubicBezTo>
                  <a:pt x="62460" y="108111"/>
                  <a:pt x="51914" y="125520"/>
                  <a:pt x="40446" y="142306"/>
                </a:cubicBezTo>
                <a:cubicBezTo>
                  <a:pt x="28977" y="159092"/>
                  <a:pt x="16588" y="174042"/>
                  <a:pt x="3277" y="187154"/>
                </a:cubicBezTo>
                <a:lnTo>
                  <a:pt x="0" y="184695"/>
                </a:lnTo>
                <a:cubicBezTo>
                  <a:pt x="5646" y="169181"/>
                  <a:pt x="10965" y="150915"/>
                  <a:pt x="15958" y="129898"/>
                </a:cubicBezTo>
                <a:cubicBezTo>
                  <a:pt x="20951" y="108880"/>
                  <a:pt x="25330" y="87249"/>
                  <a:pt x="29095" y="65004"/>
                </a:cubicBezTo>
                <a:cubicBezTo>
                  <a:pt x="32860" y="42759"/>
                  <a:pt x="35722" y="22039"/>
                  <a:pt x="37681" y="2842"/>
                </a:cubicBezTo>
                <a:lnTo>
                  <a:pt x="117548" y="20044"/>
                </a:lnTo>
                <a:cubicBezTo>
                  <a:pt x="117053" y="22493"/>
                  <a:pt x="115688" y="24251"/>
                  <a:pt x="113452" y="25317"/>
                </a:cubicBezTo>
                <a:cubicBezTo>
                  <a:pt x="111217" y="26384"/>
                  <a:pt x="107394" y="26810"/>
                  <a:pt x="101984" y="26597"/>
                </a:cubicBezTo>
                <a:cubicBezTo>
                  <a:pt x="98520" y="34806"/>
                  <a:pt x="94800" y="43270"/>
                  <a:pt x="90823" y="51991"/>
                </a:cubicBezTo>
                <a:cubicBezTo>
                  <a:pt x="86847" y="60711"/>
                  <a:pt x="82512" y="69585"/>
                  <a:pt x="77819" y="78613"/>
                </a:cubicBezTo>
                <a:lnTo>
                  <a:pt x="102394" y="78613"/>
                </a:lnTo>
                <a:lnTo>
                  <a:pt x="128607" y="52400"/>
                </a:lnTo>
                <a:lnTo>
                  <a:pt x="161782" y="84347"/>
                </a:lnTo>
                <a:cubicBezTo>
                  <a:pt x="165665" y="68467"/>
                  <a:pt x="168958" y="53331"/>
                  <a:pt x="171663" y="38939"/>
                </a:cubicBezTo>
                <a:cubicBezTo>
                  <a:pt x="174368" y="24547"/>
                  <a:pt x="176535" y="11567"/>
                  <a:pt x="178165" y="0"/>
                </a:cubicBezTo>
                <a:close/>
              </a:path>
            </a:pathLst>
          </a:custGeom>
          <a:solidFill>
            <a:srgbClr val="0E468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rgbClr val="0E4688"/>
              </a:solidFill>
              <a:effectLst/>
              <a:uLnTx/>
              <a:uFillTx/>
              <a:latin typeface="思源宋体 CN Heavy"/>
              <a:ea typeface="思源宋体 CN Heavy"/>
              <a:cs typeface="+mn-cs"/>
            </a:endParaRPr>
          </a:p>
        </p:txBody>
      </p:sp>
      <p:sp>
        <p:nvSpPr>
          <p:cNvPr id="36" name="文本框 35"/>
          <p:cNvSpPr txBox="1"/>
          <p:nvPr>
            <p:custDataLst>
              <p:tags r:id="rId12"/>
            </p:custDataLst>
          </p:nvPr>
        </p:nvSpPr>
        <p:spPr>
          <a:xfrm>
            <a:off x="785961" y="1577302"/>
            <a:ext cx="79178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buClr>
                <a:srgbClr val="1E3770"/>
              </a:buClr>
              <a:buFont typeface="Arial" panose="020b0604020202020204" pitchFamily="34" charset="0"/>
              <a:buChar char="•"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Ca(OH)</a:t>
            </a:r>
            <a:r>
              <a:rPr lang="en-US" altLang="zh-CN" sz="2400" baseline="-250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2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温度高，溶解少，温度低，溶解多 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785961" y="1032238"/>
            <a:ext cx="101155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buClr>
                <a:srgbClr val="1E3770"/>
              </a:buClr>
              <a:buFont typeface="Arial" panose="020b0604020202020204" pitchFamily="34" charset="0"/>
              <a:buChar char="•"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Ca(OH)</a:t>
            </a:r>
            <a:r>
              <a:rPr lang="en-US" altLang="zh-CN" sz="2400" baseline="-250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2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由饱和转化不饱和用</a:t>
            </a:r>
            <a:r>
              <a:rPr lang="zh-CN" altLang="en-US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降温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，由不饱和转化为饱和用</a:t>
            </a:r>
            <a:r>
              <a:rPr lang="zh-CN" altLang="en-US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升温</a:t>
            </a:r>
            <a:endParaRPr lang="zh-CN" altLang="en-US" sz="24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6" name="任意多边形: 形状 5"/>
          <p:cNvSpPr/>
          <p:nvPr>
            <p:custDataLst>
              <p:tags r:id="rId14"/>
            </p:custDataLst>
          </p:nvPr>
        </p:nvSpPr>
        <p:spPr>
          <a:xfrm>
            <a:off x="4547472" y="4139986"/>
            <a:ext cx="3244851" cy="244971"/>
          </a:xfrm>
          <a:custGeom>
            <a:gdLst>
              <a:gd name="connsiteX0" fmla="*/ 3316406 w 3507475"/>
              <a:gd name="connsiteY0" fmla="*/ 0 h 191069"/>
              <a:gd name="connsiteX1" fmla="*/ 3507475 w 3507475"/>
              <a:gd name="connsiteY1" fmla="*/ 191069 h 191069"/>
              <a:gd name="connsiteX2" fmla="*/ 0 w 3507475"/>
              <a:gd name="connsiteY2" fmla="*/ 191069 h 1910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07475" h="191069">
                <a:moveTo>
                  <a:pt x="3316406" y="0"/>
                </a:moveTo>
                <a:lnTo>
                  <a:pt x="3507475" y="191069"/>
                </a:lnTo>
                <a:lnTo>
                  <a:pt x="0" y="191069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>
            <p:custDataLst>
              <p:tags r:id="rId15"/>
            </p:custDataLst>
          </p:nvPr>
        </p:nvSpPr>
        <p:spPr>
          <a:xfrm flipH="1" flipV="1">
            <a:off x="4548704" y="4541511"/>
            <a:ext cx="3244851" cy="244971"/>
          </a:xfrm>
          <a:custGeom>
            <a:gdLst>
              <a:gd name="connsiteX0" fmla="*/ 3316406 w 3507475"/>
              <a:gd name="connsiteY0" fmla="*/ 0 h 191069"/>
              <a:gd name="connsiteX1" fmla="*/ 3507475 w 3507475"/>
              <a:gd name="connsiteY1" fmla="*/ 191069 h 191069"/>
              <a:gd name="connsiteX2" fmla="*/ 0 w 3507475"/>
              <a:gd name="connsiteY2" fmla="*/ 191069 h 1910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07475" h="191069">
                <a:moveTo>
                  <a:pt x="3316406" y="0"/>
                </a:moveTo>
                <a:lnTo>
                  <a:pt x="3507475" y="191069"/>
                </a:lnTo>
                <a:lnTo>
                  <a:pt x="0" y="191069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: 圆角 26"/>
          <p:cNvSpPr/>
          <p:nvPr>
            <p:custDataLst>
              <p:tags r:id="rId16"/>
            </p:custDataLst>
          </p:nvPr>
        </p:nvSpPr>
        <p:spPr>
          <a:xfrm>
            <a:off x="5028529" y="3790872"/>
            <a:ext cx="1879115" cy="47667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87000">
                <a:srgbClr val="0F4788"/>
              </a:gs>
            </a:gsLst>
            <a:lin ang="4200000" scaled="0"/>
          </a:gradFill>
          <a:ln w="12700" cap="flat" cmpd="sng" algn="ctr">
            <a:noFill/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加溶质</a:t>
            </a: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矩形: 圆角 27"/>
          <p:cNvSpPr/>
          <p:nvPr>
            <p:custDataLst>
              <p:tags r:id="rId17"/>
            </p:custDataLst>
          </p:nvPr>
        </p:nvSpPr>
        <p:spPr>
          <a:xfrm>
            <a:off x="5028529" y="3241129"/>
            <a:ext cx="1879115" cy="47667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87000">
                <a:srgbClr val="0F4788"/>
              </a:gs>
            </a:gsLst>
            <a:lin ang="4200000" scaled="0"/>
          </a:gradFill>
          <a:ln w="12700" cap="flat" cmpd="sng" algn="ctr">
            <a:noFill/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蒸发水</a:t>
            </a: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: 圆角 28"/>
          <p:cNvSpPr/>
          <p:nvPr>
            <p:custDataLst>
              <p:tags r:id="rId18"/>
            </p:custDataLst>
          </p:nvPr>
        </p:nvSpPr>
        <p:spPr>
          <a:xfrm>
            <a:off x="5028529" y="2691386"/>
            <a:ext cx="1879115" cy="47667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87000">
                <a:srgbClr val="0F4788"/>
              </a:gs>
            </a:gsLst>
            <a:lin ang="4200000" scaled="0"/>
          </a:gradFill>
          <a:ln w="12700" cap="flat" cmpd="sng" algn="ctr">
            <a:noFill/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降温</a:t>
            </a: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矩形: 圆角 29"/>
          <p:cNvSpPr/>
          <p:nvPr>
            <p:custDataLst>
              <p:tags r:id="rId19"/>
            </p:custDataLst>
          </p:nvPr>
        </p:nvSpPr>
        <p:spPr>
          <a:xfrm>
            <a:off x="5000364" y="4601444"/>
            <a:ext cx="1879115" cy="47667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FC49C"/>
              </a:gs>
              <a:gs pos="87000">
                <a:srgbClr val="CA865F"/>
              </a:gs>
            </a:gsLst>
            <a:lin ang="4200000" scaled="0"/>
          </a:gradFill>
          <a:ln w="12700" cap="flat" cmpd="sng" algn="ctr">
            <a:noFill/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加水</a:t>
            </a: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矩形: 圆角 33"/>
          <p:cNvSpPr/>
          <p:nvPr>
            <p:custDataLst>
              <p:tags r:id="rId20"/>
            </p:custDataLst>
          </p:nvPr>
        </p:nvSpPr>
        <p:spPr>
          <a:xfrm>
            <a:off x="5000364" y="5151187"/>
            <a:ext cx="1879115" cy="47667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FC49C"/>
              </a:gs>
              <a:gs pos="87000">
                <a:srgbClr val="CA865F"/>
              </a:gs>
            </a:gsLst>
            <a:lin ang="4200000" scaled="0"/>
          </a:gradFill>
          <a:ln w="12700" cap="flat" cmpd="sng" algn="ctr">
            <a:noFill/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升温</a:t>
            </a: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1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10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53" presetClass="entr" presetSubtype="16" dur="1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16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8" presetID="2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2" presetID="53" presetClass="entr" presetSubtype="16" dur="1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27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9" presetID="53" presetClass="entr" presetSubtype="16" dur="1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34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  <p:cond evt="onBegin" delay="0">
                          <p:tn val="34"/>
                        </p:cond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  <p:cond evt="onBegin" delay="0">
                          <p:tn val="39"/>
                        </p:cond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dur="1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47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  <p:cond evt="onBegin" delay="0">
                          <p:tn val="47"/>
                        </p:cond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dur="1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55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  <p:cond evt="onBegin" delay="0">
                          <p:tn val="55"/>
                        </p:cond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dur="1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63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  <p:cond evt="onBegin" delay="0">
                          <p:tn val="63"/>
                        </p:cond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dur="25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50" autoRev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  <p:cond evt="onBegin" delay="0">
                          <p:tn val="70"/>
                        </p:cond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dur="25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50" autoRev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6" grpId="0"/>
      <p:bldP spid="26" grpId="0"/>
      <p:bldP spid="27" grpId="0"/>
      <p:bldP spid="28" grpId="0"/>
      <p:bldP spid="29" grpId="0"/>
      <p:bldP spid="30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7F7F7"/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6" name="矩形 15"/>
          <p:cNvSpPr/>
          <p:nvPr>
            <p:custDataLst>
              <p:tags r:id="rId4"/>
            </p:custDataLst>
          </p:nvPr>
        </p:nvSpPr>
        <p:spPr>
          <a:xfrm>
            <a:off x="0" y="1551940"/>
            <a:ext cx="12192000" cy="2898747"/>
          </a:xfrm>
          <a:prstGeom prst="rect">
            <a:avLst/>
          </a:prstGeom>
          <a:gradFill flip="none" rotWithShape="1">
            <a:gsLst>
              <a:gs pos="6000">
                <a:srgbClr val="0D478A"/>
              </a:gs>
              <a:gs pos="100000">
                <a:srgbClr val="20356D"/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625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2572627" y="480695"/>
            <a:ext cx="7190761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1219200" fontAlgn="auto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D478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改变条件使溶液中的固体溶质从溶液中成为晶体析出的过程</a:t>
            </a:r>
            <a:endParaRPr lang="zh-CN" altLang="en-US" sz="2800" b="1">
              <a:solidFill>
                <a:srgbClr val="0D478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 descr="图片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75678" y="1770837"/>
            <a:ext cx="1698413" cy="86190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r="7130"/>
          <a:stretch>
            <a:fillRect/>
          </a:stretch>
        </p:blipFill>
        <p:spPr>
          <a:xfrm>
            <a:off x="6151115" y="3708531"/>
            <a:ext cx="2441217" cy="1741857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95300" dist="254000" dir="5400000" algn="t" rotWithShape="0">
              <a:srgbClr val="0D478A">
                <a:alpha val="27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958785" y="3705728"/>
            <a:ext cx="2427191" cy="174466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95300" dist="254000" dir="5400000" algn="t" rotWithShape="0">
              <a:srgbClr val="0D478A">
                <a:alpha val="27000"/>
              </a:srgbClr>
            </a:outerShdw>
          </a:effectLst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rcRect l="17064" r="4348"/>
          <a:stretch>
            <a:fillRect/>
          </a:stretch>
        </p:blipFill>
        <p:spPr>
          <a:xfrm>
            <a:off x="3547937" y="3708531"/>
            <a:ext cx="2441217" cy="1741857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95300" dist="254000" dir="5400000" algn="t" rotWithShape="0">
              <a:srgbClr val="0D478A">
                <a:alpha val="27000"/>
              </a:srgbClr>
            </a:outerShdw>
          </a:effectLst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754292" y="3709467"/>
            <a:ext cx="2431260" cy="1740921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95300" dist="254000" dir="5400000" algn="t" rotWithShape="0">
              <a:srgbClr val="0D478A">
                <a:alpha val="27000"/>
              </a:srgbClr>
            </a:outerShdw>
          </a:effectLst>
        </p:spPr>
      </p:pic>
      <p:sp>
        <p:nvSpPr>
          <p:cNvPr id="18" name="矩形 17"/>
          <p:cNvSpPr/>
          <p:nvPr>
            <p:custDataLst>
              <p:tags r:id="rId16"/>
            </p:custDataLst>
          </p:nvPr>
        </p:nvSpPr>
        <p:spPr>
          <a:xfrm>
            <a:off x="0" y="5670390"/>
            <a:ext cx="12192000" cy="1187609"/>
          </a:xfrm>
          <a:prstGeom prst="rect">
            <a:avLst/>
          </a:prstGeom>
          <a:blipFill dpi="0" rotWithShape="1">
            <a:blip r:embed="rId17">
              <a:alphaModFix amt="7000"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19"/>
            </p:custDataLst>
          </p:nvPr>
        </p:nvSpPr>
        <p:spPr>
          <a:xfrm>
            <a:off x="889632" y="559729"/>
            <a:ext cx="14619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rgbClr val="0E4688"/>
                </a:solidFill>
                <a:latin typeface="思源宋体 CN Heavy"/>
                <a:ea typeface="思源宋体 CN Heavy"/>
              </a:rPr>
              <a:t>结晶</a:t>
            </a:r>
            <a:endParaRPr kumimoji="0" lang="zh-CN" altLang="en-US" sz="4400" b="0" i="0" u="none" strike="noStrike" kern="1200" cap="none" spc="0" normalizeH="0" baseline="0" noProof="0">
              <a:ln>
                <a:noFill/>
              </a:ln>
              <a:solidFill>
                <a:srgbClr val="0E4688"/>
              </a:solidFill>
              <a:effectLst/>
              <a:uLnTx/>
              <a:uFillTx/>
              <a:latin typeface="思源宋体 CN Heavy"/>
              <a:ea typeface="思源宋体 CN Heavy"/>
            </a:endParaRPr>
          </a:p>
        </p:txBody>
      </p:sp>
      <p:cxnSp>
        <p:nvCxnSpPr>
          <p:cNvPr id="5" name="直接连接符 4"/>
          <p:cNvCxnSpPr/>
          <p:nvPr>
            <p:custDataLst>
              <p:tags r:id="rId20"/>
            </p:custDataLst>
          </p:nvPr>
        </p:nvCxnSpPr>
        <p:spPr>
          <a:xfrm flipH="1">
            <a:off x="2495600" y="559729"/>
            <a:ext cx="0" cy="769441"/>
          </a:xfrm>
          <a:prstGeom prst="line">
            <a:avLst/>
          </a:prstGeom>
          <a:ln>
            <a:solidFill>
              <a:srgbClr val="0D47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>
            <p:custDataLst>
              <p:tags r:id="rId21"/>
            </p:custDataLst>
          </p:nvPr>
        </p:nvGrpSpPr>
        <p:grpSpPr>
          <a:xfrm>
            <a:off x="989379" y="2681837"/>
            <a:ext cx="5164994" cy="633157"/>
            <a:chOff x="989379" y="2681837"/>
            <a:chExt cx="5164994" cy="633157"/>
          </a:xfrm>
        </p:grpSpPr>
        <p:sp>
          <p:nvSpPr>
            <p:cNvPr id="10" name="矩形: 圆角 9"/>
            <p:cNvSpPr/>
            <p:nvPr>
              <p:custDataLst>
                <p:tags r:id="rId22"/>
              </p:custDataLst>
            </p:nvPr>
          </p:nvSpPr>
          <p:spPr>
            <a:xfrm>
              <a:off x="989379" y="2681837"/>
              <a:ext cx="5164994" cy="63315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>
              <p:custDataLst>
                <p:tags r:id="rId23"/>
              </p:custDataLst>
            </p:nvPr>
          </p:nvSpPr>
          <p:spPr>
            <a:xfrm>
              <a:off x="1042024" y="2706027"/>
              <a:ext cx="5109091" cy="58477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defTabSz="1219200" fontAlgn="auto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>
                  <a:solidFill>
                    <a:srgbClr val="0D478A"/>
                  </a:solidFill>
                  <a:latin typeface="Times New Roman" panose="02020603050405020304" charset="0"/>
                  <a:ea typeface="微软雅黑" panose="020b0503020204020204" pitchFamily="34" charset="-122"/>
                  <a:sym typeface="+mn-ea"/>
                </a:rPr>
                <a:t>具有规则的几何外形的固体</a:t>
              </a:r>
              <a:endParaRPr lang="zh-CN" altLang="en-US" sz="3200">
                <a:solidFill>
                  <a:srgbClr val="0D478A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6" name="图片 25" descr="faedab64034f78f0324d9e7f79310a55b2191cf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6816" y="1329170"/>
            <a:ext cx="3177800" cy="2542078"/>
          </a:xfrm>
          <a:prstGeom prst="rect">
            <a:avLst/>
          </a:prstGeom>
          <a:effectLst>
            <a:outerShdw blurRad="508000" dist="165100" dir="16200000" sx="103000" sy="103000" rotWithShape="0">
              <a:srgbClr val="0D478A">
                <a:alpha val="31000"/>
              </a:srgbClr>
            </a:outerShdw>
          </a:effectLst>
        </p:spPr>
      </p:pic>
    </p:spTree>
    <p:custDataLst>
      <p:tags r:id="rId2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ur="1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Motion origin="layout" path="M 2.91667E-06 0.25 L 2.91667E-06 2.96296E-06 E" pathEditMode="relative" ptsTypes="">
                                      <p:cBhvr>
                                        <p:cTn id="19" dur="10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dur="1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Motion origin="layout" path="M 2.91667E-06 0.25 L 2.91667E-06 2.96296E-06 E" pathEditMode="relative" ptsTypes="">
                                      <p:cBhvr>
                                        <p:cTn id="23" dur="10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dur="1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Motion origin="layout" path="M 2.91667E-06 0.25 L 2.91667E-06 2.96296E-06 E" pathEditMode="relative" ptsTypes="">
                                      <p:cBhvr>
                                        <p:cTn id="27" dur="10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dur="1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Motion origin="layout" path="M 2.91667E-06 0.25 L 2.91667E-06 2.96296E-06 E" pathEditMode="relative" ptsTypes="">
                                      <p:cBhvr>
                                        <p:cTn id="31" dur="10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结晶：微小的液滴蕴含着自然的奇迹[1080P]">
            <a:hlinkClick action="ppaction://media"/>
          </p:cNvPr>
          <p:cNvPicPr/>
          <p:nvPr>
            <a:videoFile r:link="rId5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415415" y="1052830"/>
            <a:ext cx="9144000" cy="5143500"/>
          </a:xfrm>
          <a:prstGeom prst="rect">
            <a:avLst/>
          </a:prstGeom>
        </p:spPr>
      </p:pic>
      <p:grpSp>
        <p:nvGrpSpPr>
          <p:cNvPr id="79" name="组合 78"/>
          <p:cNvGrpSpPr/>
          <p:nvPr>
            <p:custDataLst>
              <p:tags r:id="rId7"/>
            </p:custDataLst>
          </p:nvPr>
        </p:nvGrpSpPr>
        <p:grpSpPr>
          <a:xfrm>
            <a:off x="316865" y="328930"/>
            <a:ext cx="3732530" cy="713740"/>
            <a:chOff x="876598" y="234922"/>
            <a:chExt cx="3377006" cy="713887"/>
          </a:xfrm>
        </p:grpSpPr>
        <p:sp>
          <p:nvSpPr>
            <p:cNvPr id="81" name="文本框 80"/>
            <p:cNvSpPr txBox="1"/>
            <p:nvPr>
              <p:custDataLst>
                <p:tags r:id="rId8"/>
              </p:custDataLst>
            </p:nvPr>
          </p:nvSpPr>
          <p:spPr>
            <a:xfrm>
              <a:off x="1040335" y="234922"/>
              <a:ext cx="3213269" cy="583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105C6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美丽的结晶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105C6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endParaRPr>
            </a:p>
          </p:txBody>
        </p:sp>
        <p:sp>
          <p:nvSpPr>
            <p:cNvPr id="82" name="矩形 81"/>
            <p:cNvSpPr/>
            <p:nvPr>
              <p:custDataLst>
                <p:tags r:id="rId9"/>
              </p:custDataLst>
            </p:nvPr>
          </p:nvSpPr>
          <p:spPr>
            <a:xfrm>
              <a:off x="876598" y="267711"/>
              <a:ext cx="41359" cy="681098"/>
            </a:xfrm>
            <a:prstGeom prst="rect">
              <a:avLst/>
            </a:prstGeom>
            <a:solidFill>
              <a:srgbClr val="105C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</p:grpSp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7F7F7"/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0" name="矩形 19"/>
          <p:cNvSpPr/>
          <p:nvPr>
            <p:custDataLst>
              <p:tags r:id="rId4"/>
            </p:custDataLst>
          </p:nvPr>
        </p:nvSpPr>
        <p:spPr>
          <a:xfrm>
            <a:off x="0" y="1"/>
            <a:ext cx="12192000" cy="2893060"/>
          </a:xfrm>
          <a:prstGeom prst="rect">
            <a:avLst/>
          </a:prstGeom>
          <a:gradFill flip="none" rotWithShape="1">
            <a:gsLst>
              <a:gs pos="6000">
                <a:srgbClr val="0D478A"/>
              </a:gs>
              <a:gs pos="100000">
                <a:srgbClr val="20356D"/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625600" fontAlgn="auto">
              <a:spcBef>
                <a:spcPct val="0"/>
              </a:spcBef>
              <a:spcAft>
                <a:spcPct val="0"/>
              </a:spcAft>
            </a:pPr>
            <a:endParaRPr lang="zh-CN" altLang="en-US" sz="3200" kern="0">
              <a:solidFill>
                <a:prstClr val="white"/>
              </a:solidFill>
              <a:latin typeface="Roboto Regular"/>
              <a:ea typeface="思源黑体 CN Regular"/>
            </a:endParaRPr>
          </a:p>
        </p:txBody>
      </p:sp>
      <p:sp>
        <p:nvSpPr>
          <p:cNvPr id="41" name="矩形 40"/>
          <p:cNvSpPr/>
          <p:nvPr>
            <p:custDataLst>
              <p:tags r:id="rId5"/>
            </p:custDataLst>
          </p:nvPr>
        </p:nvSpPr>
        <p:spPr>
          <a:xfrm>
            <a:off x="620807" y="363066"/>
            <a:ext cx="2568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200" fontAlgn="auto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结晶的方法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>
            <p:custDataLst>
              <p:tags r:id="rId6"/>
            </p:custDataLst>
          </p:nvPr>
        </p:nvGrpSpPr>
        <p:grpSpPr>
          <a:xfrm>
            <a:off x="6167755" y="1340485"/>
            <a:ext cx="5185410" cy="4966335"/>
            <a:chOff x="1095" y="1986"/>
            <a:chExt cx="8166" cy="7821"/>
          </a:xfrm>
        </p:grpSpPr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>
            <a:xfrm>
              <a:off x="1095" y="1986"/>
              <a:ext cx="8166" cy="7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762000" sx="90000" sy="9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 fontAlgn="auto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  <a:latin typeface="Roboto Regular"/>
                <a:ea typeface="思源黑体 CN Regular"/>
              </a:endParaRPr>
            </a:p>
          </p:txBody>
        </p:sp>
        <p:sp>
          <p:nvSpPr>
            <p:cNvPr id="3" name="矩形 2"/>
            <p:cNvSpPr/>
            <p:nvPr>
              <p:custDataLst>
                <p:tags r:id="rId8"/>
              </p:custDataLst>
            </p:nvPr>
          </p:nvSpPr>
          <p:spPr>
            <a:xfrm>
              <a:off x="2485" y="2441"/>
              <a:ext cx="2528" cy="8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200" fontAlgn="auto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anose="00020600040101010101" pitchFamily="18" charset="-122"/>
                </a:rPr>
                <a:t>蒸发结晶</a:t>
              </a:r>
              <a:endParaRPr lang="zh-CN" altLang="en-US" sz="28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</a:endParaRPr>
            </a:p>
          </p:txBody>
        </p:sp>
        <p:cxnSp>
          <p:nvCxnSpPr>
            <p:cNvPr id="12" name="直接连接符 11"/>
            <p:cNvCxnSpPr/>
            <p:nvPr>
              <p:custDataLst>
                <p:tags r:id="rId9"/>
              </p:custDataLst>
            </p:nvPr>
          </p:nvCxnSpPr>
          <p:spPr>
            <a:xfrm>
              <a:off x="1808" y="3250"/>
              <a:ext cx="6740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>
              <p:custDataLst>
                <p:tags r:id="rId10"/>
              </p:custDataLst>
            </p:nvPr>
          </p:nvSpPr>
          <p:spPr>
            <a:xfrm>
              <a:off x="1776" y="3968"/>
              <a:ext cx="2834" cy="792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defTabSz="1219200" fontAlgn="auto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665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如：氯化钠</a:t>
              </a:r>
              <a:endParaRPr lang="zh-CN" altLang="en-US" sz="2665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201" name="图片 200" descr="pexels-photo-4040586-removebg-preview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1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37314" t="27458" r="37224" b="54657"/>
            <a:stretch>
              <a:fillRect/>
            </a:stretch>
          </p:blipFill>
          <p:spPr>
            <a:xfrm>
              <a:off x="1772" y="2441"/>
              <a:ext cx="633" cy="669"/>
            </a:xfrm>
            <a:prstGeom prst="rect">
              <a:avLst/>
            </a:prstGeom>
            <a:effectLst>
              <a:outerShdw blurRad="76200" dist="12700" sx="98000" sy="98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文本框 7"/>
            <p:cNvSpPr txBox="1"/>
            <p:nvPr>
              <p:custDataLst>
                <p:tags r:id="rId14"/>
              </p:custDataLst>
            </p:nvPr>
          </p:nvSpPr>
          <p:spPr>
            <a:xfrm>
              <a:off x="1808" y="3251"/>
              <a:ext cx="6857" cy="662"/>
            </a:xfrm>
            <a:prstGeom prst="rect">
              <a:avLst/>
            </a:prstGeom>
            <a:noFill/>
          </p:spPr>
          <p:txBody>
            <a:bodyPr wrap="square" lIns="0" rtlCol="0" anchor="t">
              <a:spAutoFit/>
            </a:bodyPr>
            <a:lstStyle/>
            <a:p>
              <a:pPr defTabSz="1219200" fontAlgn="auto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135">
                  <a:solidFill>
                    <a:prstClr val="white">
                      <a:lumMod val="85000"/>
                    </a:prst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Evaporation crystallization</a:t>
              </a:r>
              <a:endParaRPr lang="zh-CN" altLang="en-US" sz="2135">
                <a:solidFill>
                  <a:prstClr val="white">
                    <a:lumMod val="85000"/>
                  </a:prst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grayscl/>
            </a:blip>
            <a:srcRect r="7234"/>
            <a:stretch>
              <a:fillRect/>
            </a:stretch>
          </p:blipFill>
          <p:spPr>
            <a:xfrm>
              <a:off x="4161" y="5127"/>
              <a:ext cx="2413" cy="4220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>
            <p:custDataLst>
              <p:tags r:id="rId17"/>
            </p:custDataLst>
          </p:nvPr>
        </p:nvGrpSpPr>
        <p:grpSpPr>
          <a:xfrm>
            <a:off x="695025" y="1340284"/>
            <a:ext cx="5185711" cy="4966635"/>
            <a:chOff x="11074" y="1205"/>
            <a:chExt cx="8166" cy="7821"/>
          </a:xfrm>
        </p:grpSpPr>
        <p:grpSp>
          <p:nvGrpSpPr>
            <p:cNvPr id="11" name="组合 10"/>
            <p:cNvGrpSpPr/>
            <p:nvPr>
              <p:custDataLst>
                <p:tags r:id="rId18"/>
              </p:custDataLst>
            </p:nvPr>
          </p:nvGrpSpPr>
          <p:grpSpPr>
            <a:xfrm>
              <a:off x="11074" y="1205"/>
              <a:ext cx="8166" cy="7821"/>
              <a:chOff x="6310965" y="1260909"/>
              <a:chExt cx="5185711" cy="4966635"/>
            </a:xfrm>
          </p:grpSpPr>
          <p:sp>
            <p:nvSpPr>
              <p:cNvPr id="5" name="矩形 4"/>
              <p:cNvSpPr/>
              <p:nvPr>
                <p:custDataLst>
                  <p:tags r:id="rId19"/>
                </p:custDataLst>
              </p:nvPr>
            </p:nvSpPr>
            <p:spPr>
              <a:xfrm>
                <a:off x="6310965" y="1260909"/>
                <a:ext cx="5185711" cy="49666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762000" sx="90000" sy="9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algn="ctr" defTabSz="1219200" fontAlgn="auto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prstClr val="white"/>
                  </a:solidFill>
                  <a:latin typeface="Roboto Regular"/>
                  <a:ea typeface="思源黑体 CN Regular"/>
                  <a:sym typeface="+mn-ea"/>
                </a:endParaRPr>
              </a:p>
            </p:txBody>
          </p:sp>
          <p:sp>
            <p:nvSpPr>
              <p:cNvPr id="46" name="矩形 45"/>
              <p:cNvSpPr/>
              <p:nvPr>
                <p:custDataLst>
                  <p:tags r:id="rId20"/>
                </p:custDataLst>
              </p:nvPr>
            </p:nvSpPr>
            <p:spPr>
              <a:xfrm>
                <a:off x="7117323" y="1550373"/>
                <a:ext cx="1605280" cy="5219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200" fontAlgn="auto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8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B" panose="00020600040101010101" pitchFamily="18" charset="-122"/>
                  </a:rPr>
                  <a:t>降温结晶</a:t>
                </a:r>
                <a:endParaRPr lang="zh-CN" altLang="en-US" sz="28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anose="00020600040101010101" pitchFamily="18" charset="-122"/>
                </a:endParaRPr>
              </a:p>
            </p:txBody>
          </p:sp>
          <p:cxnSp>
            <p:nvCxnSpPr>
              <p:cNvPr id="47" name="直接连接符 46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6763741" y="2063767"/>
                <a:ext cx="428015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>
                <p:custDataLst>
                  <p:tags r:id="rId22"/>
                </p:custDataLst>
              </p:nvPr>
            </p:nvCxnSpPr>
            <p:spPr>
              <a:xfrm>
                <a:off x="6764587" y="2064613"/>
                <a:ext cx="428015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文本框 21"/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8541809" y="1568028"/>
                <a:ext cx="29546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9200" fontAlgn="auto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>
                    <a:solidFill>
                      <a:srgbClr val="C00000"/>
                    </a:solidFill>
                    <a:latin typeface="楷体" panose="02010609060101010101" charset="-122"/>
                    <a:ea typeface="楷体" panose="02010609060101010101" charset="-122"/>
                    <a:cs typeface="微软雅黑" panose="020b0503020204020204" pitchFamily="34" charset="-122"/>
                    <a:sym typeface="+mn-ea"/>
                  </a:rPr>
                  <a:t>（冷却热饱和溶液）</a:t>
                </a:r>
                <a:endParaRPr lang="zh-CN" altLang="en-US" sz="2400">
                  <a:solidFill>
                    <a:srgbClr val="C00000"/>
                  </a:solidFill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  <a:sym typeface="+mn-ea"/>
                </a:endParaRPr>
              </a:p>
            </p:txBody>
          </p:sp>
          <p:pic>
            <p:nvPicPr>
              <p:cNvPr id="2" name="图片 1" descr="pexels-photo-4040586-removebg-preview"/>
              <p:cNvPicPr>
                <a:picLocks noChangeAspect="1"/>
              </p:cNvPicPr>
              <p:nvPr>
                <p:custDataLst>
                  <p:tags r:id="rId24"/>
                </p:custDataLst>
              </p:nvPr>
            </p:nvPicPr>
            <p:blipFill>
              <a:blip r:embed="rId11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colorTemperature colorTemp="4700"/>
                        </a14:imgEffect>
                      </a14:imgLayer>
                    </a14:imgProps>
                  </a:ext>
                </a:extLst>
              </a:blip>
              <a:srcRect l="37314" t="27458" r="37224" b="54657"/>
              <a:stretch>
                <a:fillRect/>
              </a:stretch>
            </p:blipFill>
            <p:spPr>
              <a:xfrm>
                <a:off x="6764054" y="1550247"/>
                <a:ext cx="402167" cy="425027"/>
              </a:xfrm>
              <a:prstGeom prst="rect">
                <a:avLst/>
              </a:prstGeom>
              <a:effectLst>
                <a:outerShdw blurRad="76200" dist="12700" sx="98000" sy="98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9" name="文本框 8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6764021" y="2098040"/>
                <a:ext cx="4354407" cy="420564"/>
              </a:xfrm>
              <a:prstGeom prst="rect">
                <a:avLst/>
              </a:prstGeom>
              <a:noFill/>
            </p:spPr>
            <p:txBody>
              <a:bodyPr wrap="square" lIns="0" rtlCol="0" anchor="t">
                <a:spAutoFit/>
              </a:bodyPr>
              <a:lstStyle/>
              <a:p>
                <a:pPr defTabSz="1219200" fontAlgn="auto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135">
                    <a:solidFill>
                      <a:prstClr val="white">
                        <a:lumMod val="85000"/>
                      </a:prstClr>
                    </a:solidFill>
                    <a:ea typeface="微软雅黑" panose="020b0503020204020204" pitchFamily="34" charset="-122"/>
                    <a:cs typeface="Arial" panose="020b0604020202020204" pitchFamily="34" charset="0"/>
                  </a:rPr>
                  <a:t>Cooling crystallization</a:t>
                </a:r>
                <a:endParaRPr lang="zh-CN" altLang="en-US" sz="2135">
                  <a:solidFill>
                    <a:prstClr val="white">
                      <a:lumMod val="85000"/>
                    </a:prstClr>
                  </a:solidFill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3" name="图片 12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26"/>
            <a:stretch>
              <a:fillRect/>
            </a:stretch>
          </p:blipFill>
          <p:spPr>
            <a:xfrm>
              <a:off x="13201" y="4154"/>
              <a:ext cx="3912" cy="4229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>
            <p:custDataLst>
              <p:tags r:id="rId28"/>
            </p:custDataLst>
          </p:nvPr>
        </p:nvSpPr>
        <p:spPr>
          <a:xfrm>
            <a:off x="1126490" y="2564130"/>
            <a:ext cx="1786890" cy="50165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defTabSz="1219200" fontAlgn="auto">
              <a:spcBef>
                <a:spcPct val="0"/>
              </a:spcBef>
              <a:spcAft>
                <a:spcPct val="0"/>
              </a:spcAft>
            </a:pPr>
            <a:r>
              <a:rPr lang="zh-CN" altLang="en-US" sz="2665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如：硝酸钾</a:t>
            </a:r>
            <a:endParaRPr lang="zh-CN" altLang="en-US" sz="2665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79" name="组合 78"/>
          <p:cNvGrpSpPr/>
          <p:nvPr>
            <p:custDataLst>
              <p:tags r:id="rId3"/>
            </p:custDataLst>
          </p:nvPr>
        </p:nvGrpSpPr>
        <p:grpSpPr>
          <a:xfrm>
            <a:off x="316865" y="328930"/>
            <a:ext cx="4525010" cy="713740"/>
            <a:chOff x="876598" y="234922"/>
            <a:chExt cx="4094002" cy="713887"/>
          </a:xfrm>
        </p:grpSpPr>
        <p:sp>
          <p:nvSpPr>
            <p:cNvPr id="81" name="文本框 80"/>
            <p:cNvSpPr txBox="1"/>
            <p:nvPr>
              <p:custDataLst>
                <p:tags r:id="rId4"/>
              </p:custDataLst>
            </p:nvPr>
          </p:nvSpPr>
          <p:spPr>
            <a:xfrm>
              <a:off x="1040335" y="234922"/>
              <a:ext cx="3930265" cy="583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105C6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一分钟了解海水晒盐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105C6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endParaRPr>
            </a:p>
          </p:txBody>
        </p:sp>
        <p:sp>
          <p:nvSpPr>
            <p:cNvPr id="82" name="矩形 81"/>
            <p:cNvSpPr/>
            <p:nvPr>
              <p:custDataLst>
                <p:tags r:id="rId5"/>
              </p:custDataLst>
            </p:nvPr>
          </p:nvSpPr>
          <p:spPr>
            <a:xfrm>
              <a:off x="876598" y="267711"/>
              <a:ext cx="41359" cy="681098"/>
            </a:xfrm>
            <a:prstGeom prst="rect">
              <a:avLst/>
            </a:prstGeom>
            <a:solidFill>
              <a:srgbClr val="105C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3" name="海盐是怎么制作出来的？">
            <a:hlinkClick action="ppaction://media"/>
          </p:cNvPr>
          <p:cNvPicPr/>
          <p:nvPr>
            <a:videoFile r:link="rId8"/>
            <p:custDataLst>
              <p:tags r:id="rId7"/>
            </p:custDataLst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87170" y="1042670"/>
            <a:ext cx="9144000" cy="514350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6" name="矩形 105"/>
          <p:cNvSpPr/>
          <p:nvPr>
            <p:custDataLst>
              <p:tags r:id="rId3"/>
            </p:custDataLst>
          </p:nvPr>
        </p:nvSpPr>
        <p:spPr>
          <a:xfrm>
            <a:off x="-13590" y="0"/>
            <a:ext cx="12205590" cy="6858000"/>
          </a:xfrm>
          <a:prstGeom prst="rect">
            <a:avLst/>
          </a:prstGeom>
          <a:blipFill dpi="0" rotWithShape="1">
            <a:blip r:embed="rId4">
              <a:alphaModFix amt="23000"/>
            </a:blip>
            <a:stretch>
              <a:fillRect l="-10887" t="1" r="-1" b="-2499"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9" name="图片 98" descr="src_http___img.alicdn.com_i4_725677994_O1CN01oq9u2Z28vIe4qArIy___725677994.jpg_800x800.jpg_refer_http___img.alicdn-removebg-preview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t="22018" b="11100"/>
          <a:stretch>
            <a:fillRect/>
          </a:stretch>
        </p:blipFill>
        <p:spPr>
          <a:xfrm>
            <a:off x="8978265" y="116840"/>
            <a:ext cx="3213735" cy="2149475"/>
          </a:xfrm>
          <a:prstGeom prst="rect">
            <a:avLst/>
          </a:prstGeom>
          <a:effectLst>
            <a:outerShdw blurRad="254000" sx="90000" sy="90000" algn="c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671385" y="1249566"/>
            <a:ext cx="8443337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kern="100">
                <a:solidFill>
                  <a:srgbClr val="0D478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利用风吹和日晒使水分蒸发，食盐从海水中结晶析出</a:t>
            </a:r>
            <a:endParaRPr lang="zh-CN" altLang="zh-CN" sz="2800" kern="100">
              <a:solidFill>
                <a:srgbClr val="0D478A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9" name="任意多边形: 形状 38"/>
          <p:cNvSpPr/>
          <p:nvPr>
            <p:custDataLst>
              <p:tags r:id="rId8"/>
            </p:custDataLst>
          </p:nvPr>
        </p:nvSpPr>
        <p:spPr>
          <a:xfrm>
            <a:off x="770607" y="438245"/>
            <a:ext cx="1622711" cy="390334"/>
          </a:xfrm>
          <a:custGeom>
            <a:rect l="l" t="t" r="r" b="b"/>
            <a:pathLst>
              <a:path w="1622711" h="390334">
                <a:moveTo>
                  <a:pt x="1488780" y="240421"/>
                </a:moveTo>
                <a:lnTo>
                  <a:pt x="1488780" y="358378"/>
                </a:lnTo>
                <a:lnTo>
                  <a:pt x="1508081" y="358378"/>
                </a:lnTo>
                <a:lnTo>
                  <a:pt x="1508081" y="240421"/>
                </a:lnTo>
                <a:close/>
                <a:moveTo>
                  <a:pt x="1414237" y="240421"/>
                </a:moveTo>
                <a:lnTo>
                  <a:pt x="1414237" y="358378"/>
                </a:lnTo>
                <a:lnTo>
                  <a:pt x="1435586" y="358378"/>
                </a:lnTo>
                <a:lnTo>
                  <a:pt x="1435586" y="240421"/>
                </a:lnTo>
                <a:close/>
                <a:moveTo>
                  <a:pt x="1339694" y="240421"/>
                </a:moveTo>
                <a:lnTo>
                  <a:pt x="1339694" y="358378"/>
                </a:lnTo>
                <a:lnTo>
                  <a:pt x="1361044" y="358378"/>
                </a:lnTo>
                <a:lnTo>
                  <a:pt x="1361044" y="240421"/>
                </a:lnTo>
                <a:close/>
                <a:moveTo>
                  <a:pt x="210931" y="224016"/>
                </a:moveTo>
                <a:cubicBezTo>
                  <a:pt x="235224" y="228638"/>
                  <a:pt x="251786" y="235553"/>
                  <a:pt x="260618" y="244762"/>
                </a:cubicBezTo>
                <a:cubicBezTo>
                  <a:pt x="269449" y="253970"/>
                  <a:pt x="272854" y="262946"/>
                  <a:pt x="270831" y="271688"/>
                </a:cubicBezTo>
                <a:cubicBezTo>
                  <a:pt x="268809" y="280430"/>
                  <a:pt x="263664" y="286412"/>
                  <a:pt x="255396" y="289634"/>
                </a:cubicBezTo>
                <a:cubicBezTo>
                  <a:pt x="247127" y="292857"/>
                  <a:pt x="238040" y="290793"/>
                  <a:pt x="228133" y="283443"/>
                </a:cubicBezTo>
                <a:cubicBezTo>
                  <a:pt x="227749" y="273162"/>
                  <a:pt x="225548" y="262882"/>
                  <a:pt x="221529" y="252602"/>
                </a:cubicBezTo>
                <a:cubicBezTo>
                  <a:pt x="217510" y="242322"/>
                  <a:pt x="212749" y="233477"/>
                  <a:pt x="207245" y="226065"/>
                </a:cubicBezTo>
                <a:close/>
                <a:moveTo>
                  <a:pt x="188814" y="217459"/>
                </a:moveTo>
                <a:cubicBezTo>
                  <a:pt x="186570" y="232153"/>
                  <a:pt x="184403" y="246412"/>
                  <a:pt x="182312" y="260236"/>
                </a:cubicBezTo>
                <a:cubicBezTo>
                  <a:pt x="180222" y="274059"/>
                  <a:pt x="178157" y="286576"/>
                  <a:pt x="176117" y="297787"/>
                </a:cubicBezTo>
                <a:lnTo>
                  <a:pt x="285064" y="297787"/>
                </a:lnTo>
                <a:cubicBezTo>
                  <a:pt x="286694" y="288395"/>
                  <a:pt x="288145" y="277056"/>
                  <a:pt x="289416" y="263770"/>
                </a:cubicBezTo>
                <a:cubicBezTo>
                  <a:pt x="290687" y="250485"/>
                  <a:pt x="291831" y="235048"/>
                  <a:pt x="292846" y="217459"/>
                </a:cubicBezTo>
                <a:close/>
                <a:moveTo>
                  <a:pt x="883837" y="169974"/>
                </a:moveTo>
                <a:lnTo>
                  <a:pt x="883837" y="274825"/>
                </a:lnTo>
                <a:lnTo>
                  <a:pt x="907644" y="274825"/>
                </a:lnTo>
                <a:lnTo>
                  <a:pt x="907644" y="169974"/>
                </a:lnTo>
                <a:close/>
                <a:moveTo>
                  <a:pt x="214617" y="133931"/>
                </a:moveTo>
                <a:cubicBezTo>
                  <a:pt x="238128" y="137813"/>
                  <a:pt x="254360" y="144001"/>
                  <a:pt x="263312" y="152497"/>
                </a:cubicBezTo>
                <a:cubicBezTo>
                  <a:pt x="272264" y="160992"/>
                  <a:pt x="276016" y="169395"/>
                  <a:pt x="274569" y="177705"/>
                </a:cubicBezTo>
                <a:cubicBezTo>
                  <a:pt x="273121" y="186015"/>
                  <a:pt x="268554" y="191832"/>
                  <a:pt x="260867" y="195156"/>
                </a:cubicBezTo>
                <a:cubicBezTo>
                  <a:pt x="253180" y="198481"/>
                  <a:pt x="244453" y="196913"/>
                  <a:pt x="234686" y="190453"/>
                </a:cubicBezTo>
                <a:cubicBezTo>
                  <a:pt x="233057" y="180811"/>
                  <a:pt x="229968" y="171117"/>
                  <a:pt x="225420" y="161373"/>
                </a:cubicBezTo>
                <a:cubicBezTo>
                  <a:pt x="220872" y="151628"/>
                  <a:pt x="216042" y="143164"/>
                  <a:pt x="210931" y="135979"/>
                </a:cubicBezTo>
                <a:close/>
                <a:moveTo>
                  <a:pt x="1126306" y="121209"/>
                </a:moveTo>
                <a:lnTo>
                  <a:pt x="1126306" y="130634"/>
                </a:lnTo>
                <a:lnTo>
                  <a:pt x="1126306" y="209316"/>
                </a:lnTo>
                <a:cubicBezTo>
                  <a:pt x="1126280" y="211347"/>
                  <a:pt x="1126537" y="212816"/>
                  <a:pt x="1127076" y="213721"/>
                </a:cubicBezTo>
                <a:cubicBezTo>
                  <a:pt x="1127615" y="214626"/>
                  <a:pt x="1128590" y="215070"/>
                  <a:pt x="1130002" y="215053"/>
                </a:cubicBezTo>
                <a:lnTo>
                  <a:pt x="1132877" y="215053"/>
                </a:lnTo>
                <a:lnTo>
                  <a:pt x="1136574" y="215053"/>
                </a:lnTo>
                <a:cubicBezTo>
                  <a:pt x="1137481" y="215036"/>
                  <a:pt x="1138645" y="214967"/>
                  <a:pt x="1140065" y="214848"/>
                </a:cubicBezTo>
                <a:cubicBezTo>
                  <a:pt x="1141486" y="214728"/>
                  <a:pt x="1142649" y="214660"/>
                  <a:pt x="1143557" y="214643"/>
                </a:cubicBezTo>
                <a:lnTo>
                  <a:pt x="1144378" y="214643"/>
                </a:lnTo>
                <a:lnTo>
                  <a:pt x="1144378" y="121209"/>
                </a:lnTo>
                <a:close/>
                <a:moveTo>
                  <a:pt x="1071423" y="121209"/>
                </a:moveTo>
                <a:lnTo>
                  <a:pt x="1071423" y="152763"/>
                </a:lnTo>
                <a:cubicBezTo>
                  <a:pt x="1071653" y="165345"/>
                  <a:pt x="1070738" y="179743"/>
                  <a:pt x="1068678" y="195958"/>
                </a:cubicBezTo>
                <a:cubicBezTo>
                  <a:pt x="1066619" y="212173"/>
                  <a:pt x="1062034" y="228479"/>
                  <a:pt x="1054923" y="244875"/>
                </a:cubicBezTo>
                <a:cubicBezTo>
                  <a:pt x="1047812" y="261271"/>
                  <a:pt x="1036795" y="276031"/>
                  <a:pt x="1021871" y="289156"/>
                </a:cubicBezTo>
                <a:lnTo>
                  <a:pt x="1019816" y="287107"/>
                </a:lnTo>
                <a:lnTo>
                  <a:pt x="1019816" y="331372"/>
                </a:lnTo>
                <a:lnTo>
                  <a:pt x="1144378" y="331372"/>
                </a:lnTo>
                <a:lnTo>
                  <a:pt x="1144378" y="257599"/>
                </a:lnTo>
                <a:cubicBezTo>
                  <a:pt x="1139449" y="258417"/>
                  <a:pt x="1133699" y="258826"/>
                  <a:pt x="1127127" y="258826"/>
                </a:cubicBezTo>
                <a:lnTo>
                  <a:pt x="1114852" y="258826"/>
                </a:lnTo>
                <a:cubicBezTo>
                  <a:pt x="1102009" y="258997"/>
                  <a:pt x="1093845" y="256406"/>
                  <a:pt x="1090360" y="251053"/>
                </a:cubicBezTo>
                <a:cubicBezTo>
                  <a:pt x="1086874" y="245701"/>
                  <a:pt x="1085357" y="236565"/>
                  <a:pt x="1085809" y="223644"/>
                </a:cubicBezTo>
                <a:lnTo>
                  <a:pt x="1085809" y="121209"/>
                </a:lnTo>
                <a:close/>
                <a:moveTo>
                  <a:pt x="1019816" y="121209"/>
                </a:moveTo>
                <a:lnTo>
                  <a:pt x="1019816" y="278910"/>
                </a:lnTo>
                <a:cubicBezTo>
                  <a:pt x="1027656" y="257609"/>
                  <a:pt x="1032313" y="235821"/>
                  <a:pt x="1033786" y="213544"/>
                </a:cubicBezTo>
                <a:cubicBezTo>
                  <a:pt x="1035259" y="191267"/>
                  <a:pt x="1035808" y="171007"/>
                  <a:pt x="1035431" y="152763"/>
                </a:cubicBezTo>
                <a:lnTo>
                  <a:pt x="1035431" y="121209"/>
                </a:lnTo>
                <a:close/>
                <a:moveTo>
                  <a:pt x="201511" y="119161"/>
                </a:moveTo>
                <a:cubicBezTo>
                  <a:pt x="200257" y="130798"/>
                  <a:pt x="198669" y="144100"/>
                  <a:pt x="196750" y="159067"/>
                </a:cubicBezTo>
                <a:cubicBezTo>
                  <a:pt x="194830" y="174034"/>
                  <a:pt x="192731" y="189692"/>
                  <a:pt x="190452" y="206042"/>
                </a:cubicBezTo>
                <a:lnTo>
                  <a:pt x="293665" y="206042"/>
                </a:lnTo>
                <a:cubicBezTo>
                  <a:pt x="294271" y="193739"/>
                  <a:pt x="294800" y="180334"/>
                  <a:pt x="295252" y="165829"/>
                </a:cubicBezTo>
                <a:cubicBezTo>
                  <a:pt x="295705" y="151323"/>
                  <a:pt x="296131" y="135767"/>
                  <a:pt x="296532" y="119161"/>
                </a:cubicBezTo>
                <a:close/>
                <a:moveTo>
                  <a:pt x="2867" y="101165"/>
                </a:moveTo>
                <a:cubicBezTo>
                  <a:pt x="31318" y="103430"/>
                  <a:pt x="50879" y="109140"/>
                  <a:pt x="61551" y="118297"/>
                </a:cubicBezTo>
                <a:cubicBezTo>
                  <a:pt x="72224" y="127454"/>
                  <a:pt x="76554" y="136915"/>
                  <a:pt x="74543" y="146679"/>
                </a:cubicBezTo>
                <a:cubicBezTo>
                  <a:pt x="72531" y="156444"/>
                  <a:pt x="66724" y="163371"/>
                  <a:pt x="57123" y="167459"/>
                </a:cubicBezTo>
                <a:cubicBezTo>
                  <a:pt x="47521" y="171547"/>
                  <a:pt x="36672" y="169655"/>
                  <a:pt x="24574" y="161782"/>
                </a:cubicBezTo>
                <a:cubicBezTo>
                  <a:pt x="23141" y="150946"/>
                  <a:pt x="20069" y="140365"/>
                  <a:pt x="15359" y="130040"/>
                </a:cubicBezTo>
                <a:cubicBezTo>
                  <a:pt x="10649" y="119716"/>
                  <a:pt x="5529" y="110773"/>
                  <a:pt x="0" y="103213"/>
                </a:cubicBezTo>
                <a:close/>
                <a:moveTo>
                  <a:pt x="118777" y="62665"/>
                </a:moveTo>
                <a:lnTo>
                  <a:pt x="124920" y="64304"/>
                </a:lnTo>
                <a:cubicBezTo>
                  <a:pt x="121471" y="77608"/>
                  <a:pt x="117670" y="92750"/>
                  <a:pt x="113516" y="109728"/>
                </a:cubicBezTo>
                <a:cubicBezTo>
                  <a:pt x="109363" y="126706"/>
                  <a:pt x="105280" y="143716"/>
                  <a:pt x="101267" y="160758"/>
                </a:cubicBezTo>
                <a:cubicBezTo>
                  <a:pt x="97255" y="177801"/>
                  <a:pt x="93735" y="193070"/>
                  <a:pt x="90708" y="206567"/>
                </a:cubicBezTo>
                <a:cubicBezTo>
                  <a:pt x="87681" y="220064"/>
                  <a:pt x="85569" y="229983"/>
                  <a:pt x="84372" y="236325"/>
                </a:cubicBezTo>
                <a:cubicBezTo>
                  <a:pt x="82871" y="243808"/>
                  <a:pt x="81574" y="251164"/>
                  <a:pt x="80481" y="258391"/>
                </a:cubicBezTo>
                <a:cubicBezTo>
                  <a:pt x="79389" y="265618"/>
                  <a:pt x="78911" y="272052"/>
                  <a:pt x="79048" y="277692"/>
                </a:cubicBezTo>
                <a:cubicBezTo>
                  <a:pt x="79556" y="285393"/>
                  <a:pt x="81361" y="292609"/>
                  <a:pt x="84463" y="299339"/>
                </a:cubicBezTo>
                <a:cubicBezTo>
                  <a:pt x="87566" y="306069"/>
                  <a:pt x="90554" y="313618"/>
                  <a:pt x="93429" y="321987"/>
                </a:cubicBezTo>
                <a:cubicBezTo>
                  <a:pt x="96303" y="330355"/>
                  <a:pt x="97653" y="340848"/>
                  <a:pt x="97479" y="353463"/>
                </a:cubicBezTo>
                <a:cubicBezTo>
                  <a:pt x="97103" y="364496"/>
                  <a:pt x="93451" y="373353"/>
                  <a:pt x="86523" y="380035"/>
                </a:cubicBezTo>
                <a:cubicBezTo>
                  <a:pt x="79594" y="386716"/>
                  <a:pt x="70413" y="390146"/>
                  <a:pt x="58979" y="390325"/>
                </a:cubicBezTo>
                <a:cubicBezTo>
                  <a:pt x="53680" y="390470"/>
                  <a:pt x="48611" y="388951"/>
                  <a:pt x="43773" y="385769"/>
                </a:cubicBezTo>
                <a:cubicBezTo>
                  <a:pt x="38935" y="382586"/>
                  <a:pt x="35403" y="376869"/>
                  <a:pt x="33176" y="368618"/>
                </a:cubicBezTo>
                <a:cubicBezTo>
                  <a:pt x="36030" y="353934"/>
                  <a:pt x="37785" y="340023"/>
                  <a:pt x="38439" y="326887"/>
                </a:cubicBezTo>
                <a:cubicBezTo>
                  <a:pt x="39094" y="313750"/>
                  <a:pt x="38725" y="302661"/>
                  <a:pt x="37332" y="293620"/>
                </a:cubicBezTo>
                <a:cubicBezTo>
                  <a:pt x="35939" y="284579"/>
                  <a:pt x="33598" y="278860"/>
                  <a:pt x="30309" y="276463"/>
                </a:cubicBezTo>
                <a:cubicBezTo>
                  <a:pt x="27459" y="274433"/>
                  <a:pt x="24250" y="272863"/>
                  <a:pt x="20684" y="271753"/>
                </a:cubicBezTo>
                <a:cubicBezTo>
                  <a:pt x="17117" y="270644"/>
                  <a:pt x="13089" y="269893"/>
                  <a:pt x="8601" y="269501"/>
                </a:cubicBezTo>
                <a:lnTo>
                  <a:pt x="8601" y="262128"/>
                </a:lnTo>
                <a:lnTo>
                  <a:pt x="27032" y="262128"/>
                </a:lnTo>
                <a:cubicBezTo>
                  <a:pt x="30146" y="262307"/>
                  <a:pt x="32519" y="261949"/>
                  <a:pt x="34148" y="261053"/>
                </a:cubicBezTo>
                <a:cubicBezTo>
                  <a:pt x="35778" y="260157"/>
                  <a:pt x="37638" y="257649"/>
                  <a:pt x="39729" y="253527"/>
                </a:cubicBezTo>
                <a:cubicBezTo>
                  <a:pt x="41673" y="250031"/>
                  <a:pt x="43698" y="246042"/>
                  <a:pt x="45802" y="241560"/>
                </a:cubicBezTo>
                <a:cubicBezTo>
                  <a:pt x="47906" y="237078"/>
                  <a:pt x="51326" y="229121"/>
                  <a:pt x="56061" y="217689"/>
                </a:cubicBezTo>
                <a:cubicBezTo>
                  <a:pt x="60795" y="206258"/>
                  <a:pt x="68080" y="188369"/>
                  <a:pt x="77915" y="164022"/>
                </a:cubicBezTo>
                <a:cubicBezTo>
                  <a:pt x="87750" y="139676"/>
                  <a:pt x="101371" y="105890"/>
                  <a:pt x="118777" y="62665"/>
                </a:cubicBezTo>
                <a:close/>
                <a:moveTo>
                  <a:pt x="883837" y="57341"/>
                </a:moveTo>
                <a:lnTo>
                  <a:pt x="883837" y="158506"/>
                </a:lnTo>
                <a:lnTo>
                  <a:pt x="907644" y="158506"/>
                </a:lnTo>
                <a:lnTo>
                  <a:pt x="907644" y="57341"/>
                </a:lnTo>
                <a:close/>
                <a:moveTo>
                  <a:pt x="1071858" y="45847"/>
                </a:moveTo>
                <a:lnTo>
                  <a:pt x="1071858" y="109792"/>
                </a:lnTo>
                <a:lnTo>
                  <a:pt x="1085809" y="109792"/>
                </a:lnTo>
                <a:lnTo>
                  <a:pt x="1085809" y="45847"/>
                </a:lnTo>
                <a:close/>
                <a:moveTo>
                  <a:pt x="926874" y="20069"/>
                </a:moveTo>
                <a:lnTo>
                  <a:pt x="973950" y="56931"/>
                </a:lnTo>
                <a:cubicBezTo>
                  <a:pt x="972703" y="58621"/>
                  <a:pt x="970689" y="60260"/>
                  <a:pt x="967906" y="61848"/>
                </a:cubicBezTo>
                <a:cubicBezTo>
                  <a:pt x="965123" y="63436"/>
                  <a:pt x="961675" y="64665"/>
                  <a:pt x="957561" y="65536"/>
                </a:cubicBezTo>
                <a:lnTo>
                  <a:pt x="957561" y="300628"/>
                </a:lnTo>
                <a:cubicBezTo>
                  <a:pt x="956538" y="302642"/>
                  <a:pt x="951628" y="305373"/>
                  <a:pt x="942831" y="308820"/>
                </a:cubicBezTo>
                <a:cubicBezTo>
                  <a:pt x="934034" y="312267"/>
                  <a:pt x="925033" y="314178"/>
                  <a:pt x="915827" y="314554"/>
                </a:cubicBezTo>
                <a:lnTo>
                  <a:pt x="907644" y="314554"/>
                </a:lnTo>
                <a:lnTo>
                  <a:pt x="907644" y="286293"/>
                </a:lnTo>
                <a:lnTo>
                  <a:pt x="883837" y="286293"/>
                </a:lnTo>
                <a:lnTo>
                  <a:pt x="883837" y="321107"/>
                </a:lnTo>
                <a:cubicBezTo>
                  <a:pt x="883743" y="323351"/>
                  <a:pt x="880249" y="326338"/>
                  <a:pt x="873353" y="330067"/>
                </a:cubicBezTo>
                <a:cubicBezTo>
                  <a:pt x="866457" y="333795"/>
                  <a:pt x="856723" y="335860"/>
                  <a:pt x="844150" y="336261"/>
                </a:cubicBezTo>
                <a:lnTo>
                  <a:pt x="835149" y="336261"/>
                </a:lnTo>
                <a:lnTo>
                  <a:pt x="835149" y="25394"/>
                </a:lnTo>
                <a:lnTo>
                  <a:pt x="889173" y="45873"/>
                </a:lnTo>
                <a:lnTo>
                  <a:pt x="903539" y="45873"/>
                </a:lnTo>
                <a:close/>
                <a:moveTo>
                  <a:pt x="32766" y="5325"/>
                </a:moveTo>
                <a:cubicBezTo>
                  <a:pt x="63035" y="8333"/>
                  <a:pt x="83874" y="14860"/>
                  <a:pt x="95284" y="24908"/>
                </a:cubicBezTo>
                <a:cubicBezTo>
                  <a:pt x="106693" y="34955"/>
                  <a:pt x="111367" y="45220"/>
                  <a:pt x="109305" y="55702"/>
                </a:cubicBezTo>
                <a:cubicBezTo>
                  <a:pt x="107244" y="66185"/>
                  <a:pt x="101141" y="73583"/>
                  <a:pt x="90996" y="77896"/>
                </a:cubicBezTo>
                <a:cubicBezTo>
                  <a:pt x="80852" y="82210"/>
                  <a:pt x="69360" y="80136"/>
                  <a:pt x="56521" y="71676"/>
                </a:cubicBezTo>
                <a:cubicBezTo>
                  <a:pt x="54670" y="59832"/>
                  <a:pt x="51205" y="48296"/>
                  <a:pt x="46128" y="37067"/>
                </a:cubicBezTo>
                <a:cubicBezTo>
                  <a:pt x="41051" y="25838"/>
                  <a:pt x="35642" y="15940"/>
                  <a:pt x="29899" y="7373"/>
                </a:cubicBezTo>
                <a:close/>
                <a:moveTo>
                  <a:pt x="160963" y="1664"/>
                </a:moveTo>
                <a:lnTo>
                  <a:pt x="236325" y="22143"/>
                </a:lnTo>
                <a:cubicBezTo>
                  <a:pt x="235625" y="24413"/>
                  <a:pt x="234157" y="26017"/>
                  <a:pt x="231922" y="26955"/>
                </a:cubicBezTo>
                <a:cubicBezTo>
                  <a:pt x="229686" y="27894"/>
                  <a:pt x="225966" y="28065"/>
                  <a:pt x="220761" y="27467"/>
                </a:cubicBezTo>
                <a:cubicBezTo>
                  <a:pt x="216324" y="36478"/>
                  <a:pt x="211272" y="45489"/>
                  <a:pt x="205607" y="54499"/>
                </a:cubicBezTo>
                <a:lnTo>
                  <a:pt x="310458" y="54499"/>
                </a:lnTo>
                <a:lnTo>
                  <a:pt x="338309" y="15999"/>
                </a:lnTo>
                <a:cubicBezTo>
                  <a:pt x="338585" y="16209"/>
                  <a:pt x="341538" y="18656"/>
                  <a:pt x="347168" y="23340"/>
                </a:cubicBezTo>
                <a:cubicBezTo>
                  <a:pt x="352798" y="28025"/>
                  <a:pt x="359453" y="33686"/>
                  <a:pt x="367131" y="40325"/>
                </a:cubicBezTo>
                <a:cubicBezTo>
                  <a:pt x="374809" y="46963"/>
                  <a:pt x="381858" y="53319"/>
                  <a:pt x="388277" y="59392"/>
                </a:cubicBezTo>
                <a:cubicBezTo>
                  <a:pt x="387620" y="61626"/>
                  <a:pt x="386272" y="63274"/>
                  <a:pt x="384233" y="64336"/>
                </a:cubicBezTo>
                <a:cubicBezTo>
                  <a:pt x="382193" y="65398"/>
                  <a:pt x="379719" y="65925"/>
                  <a:pt x="376809" y="65916"/>
                </a:cubicBezTo>
                <a:lnTo>
                  <a:pt x="198644" y="65916"/>
                </a:lnTo>
                <a:cubicBezTo>
                  <a:pt x="195777" y="70231"/>
                  <a:pt x="192807" y="74519"/>
                  <a:pt x="189736" y="78782"/>
                </a:cubicBezTo>
                <a:cubicBezTo>
                  <a:pt x="186664" y="83046"/>
                  <a:pt x="183490" y="87232"/>
                  <a:pt x="180213" y="91341"/>
                </a:cubicBezTo>
                <a:lnTo>
                  <a:pt x="213798" y="107744"/>
                </a:lnTo>
                <a:lnTo>
                  <a:pt x="292027" y="107744"/>
                </a:lnTo>
                <a:lnTo>
                  <a:pt x="320288" y="79039"/>
                </a:lnTo>
                <a:lnTo>
                  <a:pt x="367389" y="120390"/>
                </a:lnTo>
                <a:cubicBezTo>
                  <a:pt x="365776" y="122243"/>
                  <a:pt x="363472" y="123865"/>
                  <a:pt x="360477" y="125257"/>
                </a:cubicBezTo>
                <a:cubicBezTo>
                  <a:pt x="357482" y="126648"/>
                  <a:pt x="353642" y="127758"/>
                  <a:pt x="348958" y="128586"/>
                </a:cubicBezTo>
                <a:cubicBezTo>
                  <a:pt x="348745" y="140685"/>
                  <a:pt x="348454" y="152245"/>
                  <a:pt x="348088" y="163267"/>
                </a:cubicBezTo>
                <a:cubicBezTo>
                  <a:pt x="347721" y="174290"/>
                  <a:pt x="347328" y="184723"/>
                  <a:pt x="346910" y="194567"/>
                </a:cubicBezTo>
                <a:lnTo>
                  <a:pt x="361245" y="169978"/>
                </a:lnTo>
                <a:cubicBezTo>
                  <a:pt x="361465" y="170188"/>
                  <a:pt x="363665" y="172546"/>
                  <a:pt x="367844" y="177050"/>
                </a:cubicBezTo>
                <a:cubicBezTo>
                  <a:pt x="372023" y="181555"/>
                  <a:pt x="376862" y="186946"/>
                  <a:pt x="382361" y="193224"/>
                </a:cubicBezTo>
                <a:cubicBezTo>
                  <a:pt x="387860" y="199502"/>
                  <a:pt x="392699" y="205406"/>
                  <a:pt x="396878" y="210935"/>
                </a:cubicBezTo>
                <a:cubicBezTo>
                  <a:pt x="396434" y="213169"/>
                  <a:pt x="395274" y="214817"/>
                  <a:pt x="393397" y="215879"/>
                </a:cubicBezTo>
                <a:cubicBezTo>
                  <a:pt x="391520" y="216941"/>
                  <a:pt x="389130" y="217467"/>
                  <a:pt x="386229" y="217459"/>
                </a:cubicBezTo>
                <a:lnTo>
                  <a:pt x="346091" y="217459"/>
                </a:lnTo>
                <a:cubicBezTo>
                  <a:pt x="345459" y="232383"/>
                  <a:pt x="344674" y="245950"/>
                  <a:pt x="343736" y="258161"/>
                </a:cubicBezTo>
                <a:cubicBezTo>
                  <a:pt x="342797" y="270371"/>
                  <a:pt x="341807" y="281378"/>
                  <a:pt x="340766" y="291183"/>
                </a:cubicBezTo>
                <a:lnTo>
                  <a:pt x="356330" y="264560"/>
                </a:lnTo>
                <a:cubicBezTo>
                  <a:pt x="356535" y="264757"/>
                  <a:pt x="358628" y="266957"/>
                  <a:pt x="362610" y="271160"/>
                </a:cubicBezTo>
                <a:cubicBezTo>
                  <a:pt x="366592" y="275363"/>
                  <a:pt x="371234" y="280386"/>
                  <a:pt x="376536" y="286231"/>
                </a:cubicBezTo>
                <a:cubicBezTo>
                  <a:pt x="381838" y="292075"/>
                  <a:pt x="386571" y="297558"/>
                  <a:pt x="390735" y="302680"/>
                </a:cubicBezTo>
                <a:cubicBezTo>
                  <a:pt x="390086" y="304914"/>
                  <a:pt x="388823" y="306562"/>
                  <a:pt x="386946" y="307624"/>
                </a:cubicBezTo>
                <a:cubicBezTo>
                  <a:pt x="385069" y="308686"/>
                  <a:pt x="382782" y="309212"/>
                  <a:pt x="380086" y="309204"/>
                </a:cubicBezTo>
                <a:lnTo>
                  <a:pt x="338719" y="309204"/>
                </a:lnTo>
                <a:cubicBezTo>
                  <a:pt x="336082" y="326197"/>
                  <a:pt x="332754" y="339569"/>
                  <a:pt x="328735" y="349321"/>
                </a:cubicBezTo>
                <a:cubicBezTo>
                  <a:pt x="324716" y="359072"/>
                  <a:pt x="319852" y="366594"/>
                  <a:pt x="314144" y="371886"/>
                </a:cubicBezTo>
                <a:cubicBezTo>
                  <a:pt x="306772" y="378876"/>
                  <a:pt x="298273" y="383616"/>
                  <a:pt x="288648" y="386105"/>
                </a:cubicBezTo>
                <a:cubicBezTo>
                  <a:pt x="279023" y="388594"/>
                  <a:pt x="268272" y="389856"/>
                  <a:pt x="256394" y="389890"/>
                </a:cubicBezTo>
                <a:cubicBezTo>
                  <a:pt x="256641" y="382550"/>
                  <a:pt x="256351" y="376259"/>
                  <a:pt x="255524" y="371017"/>
                </a:cubicBezTo>
                <a:cubicBezTo>
                  <a:pt x="254696" y="365774"/>
                  <a:pt x="253075" y="361427"/>
                  <a:pt x="250660" y="357974"/>
                </a:cubicBezTo>
                <a:cubicBezTo>
                  <a:pt x="247878" y="353925"/>
                  <a:pt x="244226" y="350567"/>
                  <a:pt x="239704" y="347898"/>
                </a:cubicBezTo>
                <a:cubicBezTo>
                  <a:pt x="235181" y="345230"/>
                  <a:pt x="229277" y="342997"/>
                  <a:pt x="221990" y="341198"/>
                </a:cubicBezTo>
                <a:lnTo>
                  <a:pt x="221990" y="335874"/>
                </a:lnTo>
                <a:cubicBezTo>
                  <a:pt x="228014" y="336481"/>
                  <a:pt x="234499" y="336909"/>
                  <a:pt x="241444" y="337157"/>
                </a:cubicBezTo>
                <a:cubicBezTo>
                  <a:pt x="248390" y="337405"/>
                  <a:pt x="254056" y="337524"/>
                  <a:pt x="258442" y="337516"/>
                </a:cubicBezTo>
                <a:cubicBezTo>
                  <a:pt x="261480" y="337541"/>
                  <a:pt x="264108" y="337182"/>
                  <a:pt x="266326" y="336439"/>
                </a:cubicBezTo>
                <a:cubicBezTo>
                  <a:pt x="268545" y="335695"/>
                  <a:pt x="270558" y="334413"/>
                  <a:pt x="272367" y="332592"/>
                </a:cubicBezTo>
                <a:cubicBezTo>
                  <a:pt x="274407" y="330771"/>
                  <a:pt x="276267" y="327950"/>
                  <a:pt x="277948" y="324129"/>
                </a:cubicBezTo>
                <a:cubicBezTo>
                  <a:pt x="279629" y="320308"/>
                  <a:pt x="281182" y="315333"/>
                  <a:pt x="282607" y="309204"/>
                </a:cubicBezTo>
                <a:lnTo>
                  <a:pt x="177346" y="309204"/>
                </a:lnTo>
                <a:lnTo>
                  <a:pt x="158915" y="333002"/>
                </a:lnTo>
                <a:lnTo>
                  <a:pt x="108947" y="305534"/>
                </a:lnTo>
                <a:cubicBezTo>
                  <a:pt x="110619" y="303878"/>
                  <a:pt x="112599" y="302195"/>
                  <a:pt x="114886" y="300487"/>
                </a:cubicBezTo>
                <a:cubicBezTo>
                  <a:pt x="117173" y="298778"/>
                  <a:pt x="119562" y="297195"/>
                  <a:pt x="122053" y="295738"/>
                </a:cubicBezTo>
                <a:cubicBezTo>
                  <a:pt x="124315" y="285381"/>
                  <a:pt x="126550" y="273513"/>
                  <a:pt x="128760" y="260133"/>
                </a:cubicBezTo>
                <a:cubicBezTo>
                  <a:pt x="130970" y="246754"/>
                  <a:pt x="133103" y="232529"/>
                  <a:pt x="135160" y="217459"/>
                </a:cubicBezTo>
                <a:lnTo>
                  <a:pt x="99527" y="217459"/>
                </a:lnTo>
                <a:lnTo>
                  <a:pt x="96250" y="206042"/>
                </a:lnTo>
                <a:lnTo>
                  <a:pt x="136389" y="206042"/>
                </a:lnTo>
                <a:cubicBezTo>
                  <a:pt x="138240" y="192851"/>
                  <a:pt x="139964" y="179686"/>
                  <a:pt x="141559" y="166546"/>
                </a:cubicBezTo>
                <a:cubicBezTo>
                  <a:pt x="143155" y="153406"/>
                  <a:pt x="144571" y="140753"/>
                  <a:pt x="145809" y="128586"/>
                </a:cubicBezTo>
                <a:cubicBezTo>
                  <a:pt x="139682" y="134119"/>
                  <a:pt x="133402" y="139344"/>
                  <a:pt x="126968" y="144262"/>
                </a:cubicBezTo>
                <a:cubicBezTo>
                  <a:pt x="120535" y="149180"/>
                  <a:pt x="113845" y="153790"/>
                  <a:pt x="106899" y="158093"/>
                </a:cubicBezTo>
                <a:lnTo>
                  <a:pt x="103623" y="155225"/>
                </a:lnTo>
                <a:cubicBezTo>
                  <a:pt x="112552" y="142818"/>
                  <a:pt x="120815" y="128027"/>
                  <a:pt x="128409" y="110853"/>
                </a:cubicBezTo>
                <a:cubicBezTo>
                  <a:pt x="136004" y="93679"/>
                  <a:pt x="142598" y="75619"/>
                  <a:pt x="148190" y="56672"/>
                </a:cubicBezTo>
                <a:cubicBezTo>
                  <a:pt x="153783" y="37725"/>
                  <a:pt x="158040" y="19389"/>
                  <a:pt x="160963" y="1664"/>
                </a:cubicBezTo>
                <a:close/>
                <a:moveTo>
                  <a:pt x="575863" y="1229"/>
                </a:moveTo>
                <a:lnTo>
                  <a:pt x="650815" y="8601"/>
                </a:lnTo>
                <a:cubicBezTo>
                  <a:pt x="650525" y="11468"/>
                  <a:pt x="649364" y="13823"/>
                  <a:pt x="647333" y="15666"/>
                </a:cubicBezTo>
                <a:cubicBezTo>
                  <a:pt x="645302" y="17510"/>
                  <a:pt x="641685" y="18841"/>
                  <a:pt x="636480" y="19660"/>
                </a:cubicBezTo>
                <a:lnTo>
                  <a:pt x="636480" y="67580"/>
                </a:lnTo>
                <a:cubicBezTo>
                  <a:pt x="640012" y="88443"/>
                  <a:pt x="644722" y="107539"/>
                  <a:pt x="650610" y="124869"/>
                </a:cubicBezTo>
                <a:cubicBezTo>
                  <a:pt x="656498" y="142200"/>
                  <a:pt x="663256" y="157917"/>
                  <a:pt x="670884" y="172022"/>
                </a:cubicBezTo>
                <a:cubicBezTo>
                  <a:pt x="682830" y="154461"/>
                  <a:pt x="694161" y="136133"/>
                  <a:pt x="704879" y="117036"/>
                </a:cubicBezTo>
                <a:cubicBezTo>
                  <a:pt x="715596" y="97940"/>
                  <a:pt x="724060" y="81454"/>
                  <a:pt x="730272" y="67580"/>
                </a:cubicBezTo>
                <a:lnTo>
                  <a:pt x="796623" y="110586"/>
                </a:lnTo>
                <a:cubicBezTo>
                  <a:pt x="795685" y="112676"/>
                  <a:pt x="793978" y="114229"/>
                  <a:pt x="791504" y="115244"/>
                </a:cubicBezTo>
                <a:cubicBezTo>
                  <a:pt x="789029" y="116260"/>
                  <a:pt x="785275" y="116482"/>
                  <a:pt x="780240" y="115910"/>
                </a:cubicBezTo>
                <a:cubicBezTo>
                  <a:pt x="766904" y="126405"/>
                  <a:pt x="751289" y="137669"/>
                  <a:pt x="733395" y="149700"/>
                </a:cubicBezTo>
                <a:cubicBezTo>
                  <a:pt x="715502" y="161731"/>
                  <a:pt x="696713" y="172994"/>
                  <a:pt x="677028" y="183490"/>
                </a:cubicBezTo>
                <a:cubicBezTo>
                  <a:pt x="694110" y="211051"/>
                  <a:pt x="713497" y="233339"/>
                  <a:pt x="735187" y="250353"/>
                </a:cubicBezTo>
                <a:cubicBezTo>
                  <a:pt x="756878" y="267367"/>
                  <a:pt x="779131" y="280849"/>
                  <a:pt x="801948" y="290799"/>
                </a:cubicBezTo>
                <a:lnTo>
                  <a:pt x="799900" y="295304"/>
                </a:lnTo>
                <a:cubicBezTo>
                  <a:pt x="787544" y="297975"/>
                  <a:pt x="777032" y="304101"/>
                  <a:pt x="768363" y="313684"/>
                </a:cubicBezTo>
                <a:cubicBezTo>
                  <a:pt x="759693" y="323266"/>
                  <a:pt x="753277" y="335024"/>
                  <a:pt x="749113" y="348958"/>
                </a:cubicBezTo>
                <a:cubicBezTo>
                  <a:pt x="728684" y="331164"/>
                  <a:pt x="711063" y="311095"/>
                  <a:pt x="696247" y="288751"/>
                </a:cubicBezTo>
                <a:cubicBezTo>
                  <a:pt x="681432" y="266406"/>
                  <a:pt x="669119" y="239602"/>
                  <a:pt x="659310" y="208337"/>
                </a:cubicBezTo>
                <a:cubicBezTo>
                  <a:pt x="649500" y="177073"/>
                  <a:pt x="641890" y="139165"/>
                  <a:pt x="636480" y="94612"/>
                </a:cubicBezTo>
                <a:lnTo>
                  <a:pt x="636480" y="321107"/>
                </a:lnTo>
                <a:cubicBezTo>
                  <a:pt x="636780" y="334605"/>
                  <a:pt x="635132" y="346063"/>
                  <a:pt x="631534" y="355481"/>
                </a:cubicBezTo>
                <a:cubicBezTo>
                  <a:pt x="627937" y="364899"/>
                  <a:pt x="620585" y="372382"/>
                  <a:pt x="609478" y="377932"/>
                </a:cubicBezTo>
                <a:cubicBezTo>
                  <a:pt x="598371" y="383481"/>
                  <a:pt x="581705" y="387203"/>
                  <a:pt x="559480" y="389097"/>
                </a:cubicBezTo>
                <a:cubicBezTo>
                  <a:pt x="558746" y="379309"/>
                  <a:pt x="557449" y="370930"/>
                  <a:pt x="555589" y="363959"/>
                </a:cubicBezTo>
                <a:cubicBezTo>
                  <a:pt x="553728" y="356988"/>
                  <a:pt x="550793" y="351168"/>
                  <a:pt x="546783" y="346501"/>
                </a:cubicBezTo>
                <a:cubicBezTo>
                  <a:pt x="542986" y="342004"/>
                  <a:pt x="537985" y="338096"/>
                  <a:pt x="531782" y="334777"/>
                </a:cubicBezTo>
                <a:cubicBezTo>
                  <a:pt x="525579" y="331457"/>
                  <a:pt x="516380" y="328676"/>
                  <a:pt x="504187" y="326432"/>
                </a:cubicBezTo>
                <a:lnTo>
                  <a:pt x="504187" y="321107"/>
                </a:lnTo>
                <a:cubicBezTo>
                  <a:pt x="504758" y="321148"/>
                  <a:pt x="509350" y="321431"/>
                  <a:pt x="517961" y="321957"/>
                </a:cubicBezTo>
                <a:cubicBezTo>
                  <a:pt x="526572" y="322482"/>
                  <a:pt x="535775" y="323008"/>
                  <a:pt x="545569" y="323534"/>
                </a:cubicBezTo>
                <a:cubicBezTo>
                  <a:pt x="555364" y="324060"/>
                  <a:pt x="562321" y="324343"/>
                  <a:pt x="566442" y="324384"/>
                </a:cubicBezTo>
                <a:cubicBezTo>
                  <a:pt x="569881" y="324384"/>
                  <a:pt x="572321" y="323769"/>
                  <a:pt x="573763" y="322541"/>
                </a:cubicBezTo>
                <a:cubicBezTo>
                  <a:pt x="575206" y="321312"/>
                  <a:pt x="575905" y="319469"/>
                  <a:pt x="575863" y="317011"/>
                </a:cubicBezTo>
                <a:lnTo>
                  <a:pt x="575863" y="142532"/>
                </a:lnTo>
                <a:cubicBezTo>
                  <a:pt x="573746" y="142942"/>
                  <a:pt x="571016" y="143352"/>
                  <a:pt x="567671" y="143761"/>
                </a:cubicBezTo>
                <a:cubicBezTo>
                  <a:pt x="558840" y="185162"/>
                  <a:pt x="542303" y="224004"/>
                  <a:pt x="518061" y="260285"/>
                </a:cubicBezTo>
                <a:cubicBezTo>
                  <a:pt x="493820" y="296567"/>
                  <a:pt x="458340" y="326397"/>
                  <a:pt x="411623" y="349777"/>
                </a:cubicBezTo>
                <a:lnTo>
                  <a:pt x="408346" y="345682"/>
                </a:lnTo>
                <a:cubicBezTo>
                  <a:pt x="437025" y="319196"/>
                  <a:pt x="459330" y="287385"/>
                  <a:pt x="475261" y="250251"/>
                </a:cubicBezTo>
                <a:cubicBezTo>
                  <a:pt x="491191" y="213116"/>
                  <a:pt x="501926" y="174752"/>
                  <a:pt x="507463" y="135160"/>
                </a:cubicBezTo>
                <a:lnTo>
                  <a:pt x="422681" y="135160"/>
                </a:lnTo>
                <a:lnTo>
                  <a:pt x="418995" y="123692"/>
                </a:lnTo>
                <a:lnTo>
                  <a:pt x="504187" y="123692"/>
                </a:lnTo>
                <a:lnTo>
                  <a:pt x="532857" y="93793"/>
                </a:lnTo>
                <a:lnTo>
                  <a:pt x="575863" y="130245"/>
                </a:lnTo>
                <a:close/>
                <a:moveTo>
                  <a:pt x="1444981" y="819"/>
                </a:moveTo>
                <a:lnTo>
                  <a:pt x="1521981" y="7782"/>
                </a:lnTo>
                <a:cubicBezTo>
                  <a:pt x="1521708" y="10487"/>
                  <a:pt x="1520513" y="12859"/>
                  <a:pt x="1518397" y="14899"/>
                </a:cubicBezTo>
                <a:cubicBezTo>
                  <a:pt x="1516281" y="16938"/>
                  <a:pt x="1512424" y="18388"/>
                  <a:pt x="1506827" y="19250"/>
                </a:cubicBezTo>
                <a:lnTo>
                  <a:pt x="1506827" y="65123"/>
                </a:lnTo>
                <a:cubicBezTo>
                  <a:pt x="1544692" y="70670"/>
                  <a:pt x="1571969" y="80233"/>
                  <a:pt x="1588658" y="93812"/>
                </a:cubicBezTo>
                <a:cubicBezTo>
                  <a:pt x="1605348" y="107391"/>
                  <a:pt x="1614028" y="121191"/>
                  <a:pt x="1614698" y="135211"/>
                </a:cubicBezTo>
                <a:cubicBezTo>
                  <a:pt x="1615369" y="149232"/>
                  <a:pt x="1610610" y="159678"/>
                  <a:pt x="1600421" y="166550"/>
                </a:cubicBezTo>
                <a:cubicBezTo>
                  <a:pt x="1590232" y="173422"/>
                  <a:pt x="1577191" y="172925"/>
                  <a:pt x="1561300" y="165059"/>
                </a:cubicBezTo>
                <a:cubicBezTo>
                  <a:pt x="1555139" y="150374"/>
                  <a:pt x="1547187" y="135817"/>
                  <a:pt x="1537442" y="121388"/>
                </a:cubicBezTo>
                <a:cubicBezTo>
                  <a:pt x="1527698" y="106959"/>
                  <a:pt x="1517493" y="93528"/>
                  <a:pt x="1506827" y="81096"/>
                </a:cubicBezTo>
                <a:lnTo>
                  <a:pt x="1506827" y="206016"/>
                </a:lnTo>
                <a:cubicBezTo>
                  <a:pt x="1506238" y="208141"/>
                  <a:pt x="1500862" y="210650"/>
                  <a:pt x="1490700" y="213542"/>
                </a:cubicBezTo>
                <a:cubicBezTo>
                  <a:pt x="1480537" y="216435"/>
                  <a:pt x="1469120" y="218022"/>
                  <a:pt x="1456449" y="218304"/>
                </a:cubicBezTo>
                <a:lnTo>
                  <a:pt x="1444981" y="218304"/>
                </a:lnTo>
                <a:close/>
                <a:moveTo>
                  <a:pt x="1162790" y="435"/>
                </a:moveTo>
                <a:cubicBezTo>
                  <a:pt x="1163055" y="620"/>
                  <a:pt x="1165980" y="2799"/>
                  <a:pt x="1171565" y="6973"/>
                </a:cubicBezTo>
                <a:cubicBezTo>
                  <a:pt x="1177150" y="11146"/>
                  <a:pt x="1183804" y="16206"/>
                  <a:pt x="1191528" y="22152"/>
                </a:cubicBezTo>
                <a:cubicBezTo>
                  <a:pt x="1199251" y="28097"/>
                  <a:pt x="1206454" y="33821"/>
                  <a:pt x="1213136" y="39323"/>
                </a:cubicBezTo>
                <a:cubicBezTo>
                  <a:pt x="1212479" y="41557"/>
                  <a:pt x="1211130" y="43205"/>
                  <a:pt x="1209091" y="44267"/>
                </a:cubicBezTo>
                <a:cubicBezTo>
                  <a:pt x="1207052" y="45329"/>
                  <a:pt x="1204577" y="45856"/>
                  <a:pt x="1201667" y="45847"/>
                </a:cubicBezTo>
                <a:lnTo>
                  <a:pt x="1129198" y="45847"/>
                </a:lnTo>
                <a:lnTo>
                  <a:pt x="1129198" y="109792"/>
                </a:lnTo>
                <a:lnTo>
                  <a:pt x="1140276" y="109792"/>
                </a:lnTo>
                <a:lnTo>
                  <a:pt x="1163609" y="84788"/>
                </a:lnTo>
                <a:lnTo>
                  <a:pt x="1209449" y="120393"/>
                </a:lnTo>
                <a:cubicBezTo>
                  <a:pt x="1208221" y="122047"/>
                  <a:pt x="1206378" y="123548"/>
                  <a:pt x="1203920" y="124896"/>
                </a:cubicBezTo>
                <a:cubicBezTo>
                  <a:pt x="1201463" y="126244"/>
                  <a:pt x="1198391" y="127337"/>
                  <a:pt x="1194705" y="128173"/>
                </a:cubicBezTo>
                <a:lnTo>
                  <a:pt x="1194705" y="374326"/>
                </a:lnTo>
                <a:cubicBezTo>
                  <a:pt x="1193869" y="376536"/>
                  <a:pt x="1188993" y="379386"/>
                  <a:pt x="1180077" y="382876"/>
                </a:cubicBezTo>
                <a:cubicBezTo>
                  <a:pt x="1171161" y="386366"/>
                  <a:pt x="1161989" y="388294"/>
                  <a:pt x="1152561" y="388661"/>
                </a:cubicBezTo>
                <a:lnTo>
                  <a:pt x="1144378" y="388661"/>
                </a:lnTo>
                <a:lnTo>
                  <a:pt x="1144378" y="342789"/>
                </a:lnTo>
                <a:lnTo>
                  <a:pt x="1019816" y="342789"/>
                </a:lnTo>
                <a:lnTo>
                  <a:pt x="1019816" y="375145"/>
                </a:lnTo>
                <a:cubicBezTo>
                  <a:pt x="1019697" y="377176"/>
                  <a:pt x="1016253" y="379975"/>
                  <a:pt x="1009486" y="383542"/>
                </a:cubicBezTo>
                <a:cubicBezTo>
                  <a:pt x="1002718" y="387108"/>
                  <a:pt x="993342" y="389088"/>
                  <a:pt x="981358" y="389481"/>
                </a:cubicBezTo>
                <a:lnTo>
                  <a:pt x="972766" y="389481"/>
                </a:lnTo>
                <a:lnTo>
                  <a:pt x="972766" y="90116"/>
                </a:lnTo>
                <a:lnTo>
                  <a:pt x="1025166" y="109792"/>
                </a:lnTo>
                <a:lnTo>
                  <a:pt x="1029262" y="109792"/>
                </a:lnTo>
                <a:lnTo>
                  <a:pt x="1029262" y="45847"/>
                </a:lnTo>
                <a:lnTo>
                  <a:pt x="963346" y="45847"/>
                </a:lnTo>
                <a:lnTo>
                  <a:pt x="960069" y="34430"/>
                </a:lnTo>
                <a:lnTo>
                  <a:pt x="1135342" y="34430"/>
                </a:lnTo>
                <a:close/>
                <a:moveTo>
                  <a:pt x="1306544" y="0"/>
                </a:moveTo>
                <a:lnTo>
                  <a:pt x="1381906" y="5734"/>
                </a:lnTo>
                <a:cubicBezTo>
                  <a:pt x="1381667" y="8635"/>
                  <a:pt x="1380507" y="11127"/>
                  <a:pt x="1378425" y="13209"/>
                </a:cubicBezTo>
                <a:cubicBezTo>
                  <a:pt x="1376343" y="15291"/>
                  <a:pt x="1372315" y="16759"/>
                  <a:pt x="1366342" y="17612"/>
                </a:cubicBezTo>
                <a:lnTo>
                  <a:pt x="1366342" y="70857"/>
                </a:lnTo>
                <a:lnTo>
                  <a:pt x="1372896" y="70857"/>
                </a:lnTo>
                <a:lnTo>
                  <a:pt x="1397061" y="26623"/>
                </a:lnTo>
                <a:cubicBezTo>
                  <a:pt x="1397321" y="26880"/>
                  <a:pt x="1399895" y="29732"/>
                  <a:pt x="1404782" y="35178"/>
                </a:cubicBezTo>
                <a:cubicBezTo>
                  <a:pt x="1409669" y="40624"/>
                  <a:pt x="1415307" y="47117"/>
                  <a:pt x="1421696" y="54656"/>
                </a:cubicBezTo>
                <a:cubicBezTo>
                  <a:pt x="1428085" y="62195"/>
                  <a:pt x="1433662" y="69234"/>
                  <a:pt x="1438427" y="75772"/>
                </a:cubicBezTo>
                <a:cubicBezTo>
                  <a:pt x="1437967" y="78016"/>
                  <a:pt x="1436738" y="79671"/>
                  <a:pt x="1434741" y="80738"/>
                </a:cubicBezTo>
                <a:cubicBezTo>
                  <a:pt x="1432745" y="81804"/>
                  <a:pt x="1430287" y="82333"/>
                  <a:pt x="1427369" y="82325"/>
                </a:cubicBezTo>
                <a:lnTo>
                  <a:pt x="1366342" y="82325"/>
                </a:lnTo>
                <a:lnTo>
                  <a:pt x="1366342" y="142532"/>
                </a:lnTo>
                <a:cubicBezTo>
                  <a:pt x="1378245" y="140886"/>
                  <a:pt x="1390380" y="139162"/>
                  <a:pt x="1402746" y="137361"/>
                </a:cubicBezTo>
                <a:cubicBezTo>
                  <a:pt x="1415112" y="135561"/>
                  <a:pt x="1427559" y="133735"/>
                  <a:pt x="1440087" y="131883"/>
                </a:cubicBezTo>
                <a:lnTo>
                  <a:pt x="1440496" y="136389"/>
                </a:lnTo>
                <a:cubicBezTo>
                  <a:pt x="1424863" y="145365"/>
                  <a:pt x="1404585" y="155775"/>
                  <a:pt x="1379660" y="167619"/>
                </a:cubicBezTo>
                <a:cubicBezTo>
                  <a:pt x="1354736" y="179462"/>
                  <a:pt x="1324228" y="192944"/>
                  <a:pt x="1288135" y="208064"/>
                </a:cubicBezTo>
                <a:lnTo>
                  <a:pt x="1345442" y="228953"/>
                </a:lnTo>
                <a:lnTo>
                  <a:pt x="1504385" y="228953"/>
                </a:lnTo>
                <a:lnTo>
                  <a:pt x="1529769" y="202740"/>
                </a:lnTo>
                <a:lnTo>
                  <a:pt x="1578886" y="239602"/>
                </a:lnTo>
                <a:cubicBezTo>
                  <a:pt x="1576907" y="242537"/>
                  <a:pt x="1572674" y="244858"/>
                  <a:pt x="1566189" y="246564"/>
                </a:cubicBezTo>
                <a:lnTo>
                  <a:pt x="1566189" y="358378"/>
                </a:lnTo>
                <a:lnTo>
                  <a:pt x="1571104" y="358378"/>
                </a:lnTo>
                <a:lnTo>
                  <a:pt x="1589945" y="324793"/>
                </a:lnTo>
                <a:cubicBezTo>
                  <a:pt x="1590619" y="325476"/>
                  <a:pt x="1594697" y="330049"/>
                  <a:pt x="1602181" y="338514"/>
                </a:cubicBezTo>
                <a:cubicBezTo>
                  <a:pt x="1609664" y="346979"/>
                  <a:pt x="1616507" y="355238"/>
                  <a:pt x="1622711" y="363293"/>
                </a:cubicBezTo>
                <a:cubicBezTo>
                  <a:pt x="1622267" y="365537"/>
                  <a:pt x="1621106" y="367193"/>
                  <a:pt x="1619229" y="368259"/>
                </a:cubicBezTo>
                <a:cubicBezTo>
                  <a:pt x="1617352" y="369326"/>
                  <a:pt x="1614963" y="369855"/>
                  <a:pt x="1612062" y="369846"/>
                </a:cubicBezTo>
                <a:lnTo>
                  <a:pt x="1236123" y="369846"/>
                </a:lnTo>
                <a:lnTo>
                  <a:pt x="1232846" y="358378"/>
                </a:lnTo>
                <a:lnTo>
                  <a:pt x="1283634" y="358378"/>
                </a:lnTo>
                <a:lnTo>
                  <a:pt x="1283634" y="210112"/>
                </a:lnTo>
                <a:lnTo>
                  <a:pt x="1271756" y="215027"/>
                </a:lnTo>
                <a:cubicBezTo>
                  <a:pt x="1270305" y="217706"/>
                  <a:pt x="1268496" y="219925"/>
                  <a:pt x="1266329" y="221683"/>
                </a:cubicBezTo>
                <a:cubicBezTo>
                  <a:pt x="1264162" y="223440"/>
                  <a:pt x="1261739" y="224635"/>
                  <a:pt x="1259059" y="225267"/>
                </a:cubicBezTo>
                <a:lnTo>
                  <a:pt x="1234050" y="158915"/>
                </a:lnTo>
                <a:cubicBezTo>
                  <a:pt x="1241908" y="158292"/>
                  <a:pt x="1251994" y="157286"/>
                  <a:pt x="1264307" y="155895"/>
                </a:cubicBezTo>
                <a:cubicBezTo>
                  <a:pt x="1276620" y="154504"/>
                  <a:pt x="1290699" y="152780"/>
                  <a:pt x="1306544" y="150724"/>
                </a:cubicBezTo>
                <a:lnTo>
                  <a:pt x="1306544" y="82325"/>
                </a:lnTo>
                <a:lnTo>
                  <a:pt x="1245108" y="82325"/>
                </a:lnTo>
                <a:lnTo>
                  <a:pt x="1241831" y="70857"/>
                </a:lnTo>
                <a:lnTo>
                  <a:pt x="1306544" y="70857"/>
                </a:lnTo>
                <a:close/>
              </a:path>
            </a:pathLst>
          </a:custGeom>
          <a:solidFill>
            <a:srgbClr val="0D478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rgbClr val="0D478A"/>
              </a:solidFill>
              <a:effectLst/>
              <a:uLnTx/>
              <a:uFillTx/>
              <a:latin typeface="思源宋体 CN Heavy"/>
              <a:ea typeface="思源宋体 CN Heavy"/>
              <a:cs typeface="+mn-cs"/>
            </a:endParaRPr>
          </a:p>
        </p:txBody>
      </p:sp>
      <p:sp>
        <p:nvSpPr>
          <p:cNvPr id="34820" name="Rectangle 4" descr="羊皮纸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230755" y="3434080"/>
            <a:ext cx="615950" cy="1143000"/>
          </a:xfrm>
          <a:prstGeom prst="rect">
            <a:avLst/>
          </a:prstGeom>
          <a:blipFill dpi="0" rotWithShape="0">
            <a:blip r:embed="rId10"/>
            <a:tile tx="0" ty="0" sx="100000" sy="100000" flip="none" algn="tl"/>
          </a:blipFill>
          <a:ln w="12700">
            <a:solidFill>
              <a:srgbClr val="006C00"/>
            </a:solidFill>
            <a:miter lim="800000"/>
          </a:ln>
        </p:spPr>
        <p:txBody>
          <a:bodyPr vert="eaVer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海水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821" name="Rectangle 5" descr="羊皮纸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26130" y="3434080"/>
            <a:ext cx="615950" cy="1200150"/>
          </a:xfrm>
          <a:prstGeom prst="rect">
            <a:avLst/>
          </a:prstGeom>
          <a:blipFill dpi="0" rotWithShape="0">
            <a:blip r:embed="rId10"/>
            <a:tile tx="0" ty="0" sx="100000" sy="100000" flip="none" algn="tl"/>
          </a:blipFill>
          <a:ln w="12700">
            <a:solidFill>
              <a:srgbClr val="006C00"/>
            </a:solidFill>
            <a:miter lim="800000"/>
          </a:ln>
        </p:spPr>
        <p:txBody>
          <a:bodyPr vert="eaVer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贮水池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822" name="Rectangle 6" descr="羊皮纸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592955" y="3434080"/>
            <a:ext cx="615950" cy="1200150"/>
          </a:xfrm>
          <a:prstGeom prst="rect">
            <a:avLst/>
          </a:prstGeom>
          <a:blipFill dpi="0" rotWithShape="0">
            <a:blip r:embed="rId10"/>
            <a:tile tx="0" ty="0" sx="100000" sy="100000" flip="none" algn="tl"/>
          </a:blipFill>
          <a:ln w="12700">
            <a:solidFill>
              <a:srgbClr val="006C00"/>
            </a:solidFill>
            <a:miter lim="800000"/>
          </a:ln>
        </p:spPr>
        <p:txBody>
          <a:bodyPr vert="eaVer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蒸发池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823" name="Rectangle 7" descr="羊皮纸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735955" y="3434080"/>
            <a:ext cx="615950" cy="1200150"/>
          </a:xfrm>
          <a:prstGeom prst="rect">
            <a:avLst/>
          </a:prstGeom>
          <a:blipFill dpi="0" rotWithShape="0">
            <a:blip r:embed="rId10"/>
            <a:tile tx="0" ty="0" sx="100000" sy="100000" flip="none" algn="tl"/>
          </a:blipFill>
          <a:ln w="12700">
            <a:solidFill>
              <a:srgbClr val="006C00"/>
            </a:solidFill>
            <a:miter lim="800000"/>
          </a:ln>
        </p:spPr>
        <p:txBody>
          <a:bodyPr vert="eaVer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结晶池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824" name="Rectangle 8" descr="羊皮纸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113905" y="2976880"/>
            <a:ext cx="908050" cy="531813"/>
          </a:xfrm>
          <a:prstGeom prst="rect">
            <a:avLst/>
          </a:prstGeom>
          <a:blipFill dpi="0" rotWithShape="0">
            <a:blip r:embed="rId10"/>
            <a:tile tx="0" ty="0" sx="100000" sy="100000" flip="none" algn="tl"/>
          </a:blipFill>
          <a:ln w="12700">
            <a:solidFill>
              <a:srgbClr val="006C00"/>
            </a:solidFill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食盐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825" name="Rectangle 9" descr="羊皮纸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190105" y="4335780"/>
            <a:ext cx="908050" cy="531813"/>
          </a:xfrm>
          <a:prstGeom prst="rect">
            <a:avLst/>
          </a:prstGeom>
          <a:blipFill dpi="0" rotWithShape="0">
            <a:blip r:embed="rId10"/>
            <a:tile tx="0" ty="0" sx="100000" sy="100000" flip="none" algn="tl"/>
          </a:blipFill>
          <a:ln w="12700">
            <a:solidFill>
              <a:srgbClr val="006C00"/>
            </a:solidFill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母液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826" name="Rectangle 10" descr="羊皮纸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8485505" y="2964180"/>
            <a:ext cx="1263650" cy="531813"/>
          </a:xfrm>
          <a:prstGeom prst="rect">
            <a:avLst/>
          </a:prstGeom>
          <a:blipFill dpi="0" rotWithShape="0">
            <a:blip r:embed="rId10"/>
            <a:tile tx="0" ty="0" sx="100000" sy="100000" flip="none" algn="tl"/>
          </a:blipFill>
          <a:ln w="12700">
            <a:solidFill>
              <a:srgbClr val="006C00"/>
            </a:solidFill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氯化钠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827" name="Rectangle 11" descr="羊皮纸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8561705" y="4278630"/>
            <a:ext cx="1219200" cy="1385888"/>
          </a:xfrm>
          <a:prstGeom prst="rect">
            <a:avLst/>
          </a:prstGeom>
          <a:blipFill dpi="0" rotWithShape="0">
            <a:blip r:embed="rId10"/>
            <a:tile tx="0" ty="0" sx="100000" sy="100000" flip="none" algn="tl"/>
          </a:blipFill>
          <a:ln w="12700">
            <a:solidFill>
              <a:srgbClr val="006C00"/>
            </a:solidFill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多种化工产品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828" name="Line 12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>
            <a:off x="2922905" y="4043680"/>
            <a:ext cx="457200" cy="0"/>
          </a:xfrm>
          <a:prstGeom prst="line">
            <a:avLst/>
          </a:prstGeom>
          <a:noFill/>
          <a:ln w="28575">
            <a:solidFill>
              <a:srgbClr val="006C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4829" name="Line 13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4094480" y="4043680"/>
            <a:ext cx="457200" cy="0"/>
          </a:xfrm>
          <a:prstGeom prst="line">
            <a:avLst/>
          </a:prstGeom>
          <a:noFill/>
          <a:ln w="28575">
            <a:solidFill>
              <a:srgbClr val="006C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4830" name="Line 14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5285105" y="4043680"/>
            <a:ext cx="457200" cy="0"/>
          </a:xfrm>
          <a:prstGeom prst="line">
            <a:avLst/>
          </a:prstGeom>
          <a:noFill/>
          <a:ln w="28575">
            <a:solidFill>
              <a:srgbClr val="006C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4831" name="Line 15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8040370" y="3213100"/>
            <a:ext cx="457200" cy="0"/>
          </a:xfrm>
          <a:prstGeom prst="line">
            <a:avLst/>
          </a:prstGeom>
          <a:noFill/>
          <a:ln w="28575">
            <a:solidFill>
              <a:srgbClr val="006C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4832" name="Line 16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8098155" y="4653280"/>
            <a:ext cx="457200" cy="0"/>
          </a:xfrm>
          <a:prstGeom prst="line">
            <a:avLst/>
          </a:prstGeom>
          <a:noFill/>
          <a:ln w="28575">
            <a:solidFill>
              <a:srgbClr val="006C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4833" name="Line 17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 flipV="1">
            <a:off x="6428105" y="3357880"/>
            <a:ext cx="609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4836" name="Line 20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6428105" y="4180205"/>
            <a:ext cx="685800" cy="396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0" name="文本框 9"/>
          <p:cNvSpPr txBox="1"/>
          <p:nvPr>
            <p:custDataLst>
              <p:tags r:id="rId25"/>
            </p:custDataLst>
          </p:nvPr>
        </p:nvSpPr>
        <p:spPr>
          <a:xfrm>
            <a:off x="6624320" y="5021580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饱和溶液</a:t>
            </a:r>
            <a:endParaRPr lang="zh-CN" altLang="en-US" sz="28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4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/>
      <p:bldP spid="34821" grpId="0"/>
      <p:bldP spid="34822" grpId="0"/>
      <p:bldP spid="34823" grpId="0"/>
      <p:bldP spid="34824" grpId="0"/>
      <p:bldP spid="34825" grpId="0"/>
      <p:bldP spid="34826" grpId="0"/>
      <p:bldP spid="34827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0" y="0"/>
            <a:ext cx="12191999" cy="2438400"/>
          </a:xfrm>
          <a:prstGeom prst="rect">
            <a:avLst/>
          </a:prstGeom>
          <a:gradFill flip="none" rotWithShape="1">
            <a:gsLst>
              <a:gs pos="6000">
                <a:srgbClr val="0D478A"/>
              </a:gs>
              <a:gs pos="100000">
                <a:srgbClr val="20356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  <a:latin typeface="Roboto Regular"/>
              <a:ea typeface="思源黑体 CN Regular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555929" y="1009414"/>
            <a:ext cx="11236021" cy="650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欲使一种不饱和溶液转化为饱和溶液，最可靠的方法是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 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     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: 形状 6"/>
          <p:cNvSpPr/>
          <p:nvPr>
            <p:custDataLst>
              <p:tags r:id="rId5"/>
            </p:custDataLst>
          </p:nvPr>
        </p:nvSpPr>
        <p:spPr>
          <a:xfrm>
            <a:off x="670229" y="402478"/>
            <a:ext cx="1596088" cy="390709"/>
          </a:xfrm>
          <a:custGeom>
            <a:rect l="l" t="t" r="r" b="b"/>
            <a:pathLst>
              <a:path w="1596088" h="390709">
                <a:moveTo>
                  <a:pt x="952646" y="269475"/>
                </a:moveTo>
                <a:lnTo>
                  <a:pt x="953055" y="272751"/>
                </a:lnTo>
                <a:cubicBezTo>
                  <a:pt x="941741" y="283656"/>
                  <a:pt x="927201" y="296353"/>
                  <a:pt x="909436" y="310842"/>
                </a:cubicBezTo>
                <a:cubicBezTo>
                  <a:pt x="891670" y="325330"/>
                  <a:pt x="869758" y="341304"/>
                  <a:pt x="843699" y="358762"/>
                </a:cubicBezTo>
                <a:cubicBezTo>
                  <a:pt x="842624" y="361484"/>
                  <a:pt x="840985" y="363924"/>
                  <a:pt x="838784" y="366083"/>
                </a:cubicBezTo>
                <a:cubicBezTo>
                  <a:pt x="836582" y="368242"/>
                  <a:pt x="834125" y="369761"/>
                  <a:pt x="831411" y="370640"/>
                </a:cubicBezTo>
                <a:lnTo>
                  <a:pt x="805199" y="298964"/>
                </a:lnTo>
                <a:cubicBezTo>
                  <a:pt x="815294" y="297978"/>
                  <a:pt x="828370" y="296127"/>
                  <a:pt x="844427" y="293412"/>
                </a:cubicBezTo>
                <a:cubicBezTo>
                  <a:pt x="860484" y="290697"/>
                  <a:pt x="877928" y="287299"/>
                  <a:pt x="896761" y="283218"/>
                </a:cubicBezTo>
                <a:cubicBezTo>
                  <a:pt x="915594" y="279138"/>
                  <a:pt x="934222" y="274556"/>
                  <a:pt x="952646" y="269475"/>
                </a:cubicBezTo>
                <a:close/>
                <a:moveTo>
                  <a:pt x="1115247" y="240804"/>
                </a:moveTo>
                <a:cubicBezTo>
                  <a:pt x="1146315" y="251970"/>
                  <a:pt x="1167681" y="265093"/>
                  <a:pt x="1179345" y="280175"/>
                </a:cubicBezTo>
                <a:cubicBezTo>
                  <a:pt x="1191010" y="295257"/>
                  <a:pt x="1195788" y="309199"/>
                  <a:pt x="1193681" y="322003"/>
                </a:cubicBezTo>
                <a:cubicBezTo>
                  <a:pt x="1191573" y="334806"/>
                  <a:pt x="1185395" y="343373"/>
                  <a:pt x="1175147" y="347703"/>
                </a:cubicBezTo>
                <a:cubicBezTo>
                  <a:pt x="1164899" y="352034"/>
                  <a:pt x="1153397" y="349030"/>
                  <a:pt x="1140640" y="338693"/>
                </a:cubicBezTo>
                <a:cubicBezTo>
                  <a:pt x="1139378" y="322054"/>
                  <a:pt x="1135965" y="305364"/>
                  <a:pt x="1130401" y="288622"/>
                </a:cubicBezTo>
                <a:cubicBezTo>
                  <a:pt x="1124838" y="271881"/>
                  <a:pt x="1118558" y="256624"/>
                  <a:pt x="1111561" y="242852"/>
                </a:cubicBezTo>
                <a:close/>
                <a:moveTo>
                  <a:pt x="981725" y="232613"/>
                </a:moveTo>
                <a:lnTo>
                  <a:pt x="1051763" y="260464"/>
                </a:lnTo>
                <a:cubicBezTo>
                  <a:pt x="1050756" y="262973"/>
                  <a:pt x="1048879" y="264918"/>
                  <a:pt x="1046131" y="266300"/>
                </a:cubicBezTo>
                <a:cubicBezTo>
                  <a:pt x="1043383" y="267683"/>
                  <a:pt x="1039663" y="268195"/>
                  <a:pt x="1034970" y="267836"/>
                </a:cubicBezTo>
                <a:cubicBezTo>
                  <a:pt x="1020294" y="292052"/>
                  <a:pt x="1003262" y="312019"/>
                  <a:pt x="983876" y="327737"/>
                </a:cubicBezTo>
                <a:cubicBezTo>
                  <a:pt x="964489" y="343454"/>
                  <a:pt x="943567" y="355844"/>
                  <a:pt x="921108" y="364906"/>
                </a:cubicBezTo>
                <a:lnTo>
                  <a:pt x="917013" y="361219"/>
                </a:lnTo>
                <a:cubicBezTo>
                  <a:pt x="930588" y="346185"/>
                  <a:pt x="943166" y="327515"/>
                  <a:pt x="954745" y="305210"/>
                </a:cubicBezTo>
                <a:cubicBezTo>
                  <a:pt x="966324" y="282905"/>
                  <a:pt x="975317" y="258706"/>
                  <a:pt x="981725" y="232613"/>
                </a:cubicBezTo>
                <a:close/>
                <a:moveTo>
                  <a:pt x="268220" y="178933"/>
                </a:moveTo>
                <a:lnTo>
                  <a:pt x="268220" y="219122"/>
                </a:lnTo>
                <a:lnTo>
                  <a:pt x="308410" y="219122"/>
                </a:lnTo>
                <a:lnTo>
                  <a:pt x="308410" y="178933"/>
                </a:lnTo>
                <a:close/>
                <a:moveTo>
                  <a:pt x="529145" y="150672"/>
                </a:moveTo>
                <a:lnTo>
                  <a:pt x="529145" y="214617"/>
                </a:lnTo>
                <a:lnTo>
                  <a:pt x="649151" y="214617"/>
                </a:lnTo>
                <a:lnTo>
                  <a:pt x="649151" y="150672"/>
                </a:lnTo>
                <a:close/>
                <a:moveTo>
                  <a:pt x="1032103" y="136772"/>
                </a:moveTo>
                <a:cubicBezTo>
                  <a:pt x="1028391" y="148112"/>
                  <a:pt x="1024756" y="159017"/>
                  <a:pt x="1021198" y="169487"/>
                </a:cubicBezTo>
                <a:cubicBezTo>
                  <a:pt x="1017640" y="179957"/>
                  <a:pt x="1014312" y="189531"/>
                  <a:pt x="1011215" y="198209"/>
                </a:cubicBezTo>
                <a:lnTo>
                  <a:pt x="1052172" y="198209"/>
                </a:lnTo>
                <a:lnTo>
                  <a:pt x="1052172" y="136772"/>
                </a:lnTo>
                <a:close/>
                <a:moveTo>
                  <a:pt x="268220" y="126917"/>
                </a:moveTo>
                <a:lnTo>
                  <a:pt x="268220" y="167516"/>
                </a:lnTo>
                <a:lnTo>
                  <a:pt x="308410" y="167516"/>
                </a:lnTo>
                <a:lnTo>
                  <a:pt x="308410" y="126917"/>
                </a:lnTo>
                <a:close/>
                <a:moveTo>
                  <a:pt x="1325472" y="90937"/>
                </a:moveTo>
                <a:cubicBezTo>
                  <a:pt x="1341238" y="90568"/>
                  <a:pt x="1355258" y="91457"/>
                  <a:pt x="1367532" y="93603"/>
                </a:cubicBezTo>
                <a:cubicBezTo>
                  <a:pt x="1392079" y="97895"/>
                  <a:pt x="1410512" y="104957"/>
                  <a:pt x="1422831" y="114786"/>
                </a:cubicBezTo>
                <a:cubicBezTo>
                  <a:pt x="1435150" y="124616"/>
                  <a:pt x="1442227" y="134954"/>
                  <a:pt x="1444060" y="145799"/>
                </a:cubicBezTo>
                <a:cubicBezTo>
                  <a:pt x="1445894" y="156645"/>
                  <a:pt x="1443357" y="165737"/>
                  <a:pt x="1436449" y="173077"/>
                </a:cubicBezTo>
                <a:cubicBezTo>
                  <a:pt x="1429541" y="180417"/>
                  <a:pt x="1419133" y="183742"/>
                  <a:pt x="1405226" y="183054"/>
                </a:cubicBezTo>
                <a:cubicBezTo>
                  <a:pt x="1393791" y="173063"/>
                  <a:pt x="1380391" y="162783"/>
                  <a:pt x="1365027" y="152215"/>
                </a:cubicBezTo>
                <a:cubicBezTo>
                  <a:pt x="1349663" y="141647"/>
                  <a:pt x="1333775" y="131761"/>
                  <a:pt x="1317365" y="122559"/>
                </a:cubicBezTo>
                <a:cubicBezTo>
                  <a:pt x="1300954" y="113356"/>
                  <a:pt x="1285461" y="105806"/>
                  <a:pt x="1270885" y="99911"/>
                </a:cubicBezTo>
                <a:lnTo>
                  <a:pt x="1272933" y="95815"/>
                </a:lnTo>
                <a:cubicBezTo>
                  <a:pt x="1292193" y="92931"/>
                  <a:pt x="1309705" y="91305"/>
                  <a:pt x="1325472" y="90937"/>
                </a:cubicBezTo>
                <a:close/>
                <a:moveTo>
                  <a:pt x="51965" y="44208"/>
                </a:moveTo>
                <a:lnTo>
                  <a:pt x="51965" y="262921"/>
                </a:lnTo>
                <a:lnTo>
                  <a:pt x="63455" y="262921"/>
                </a:lnTo>
                <a:cubicBezTo>
                  <a:pt x="65063" y="262939"/>
                  <a:pt x="66465" y="262802"/>
                  <a:pt x="67662" y="262512"/>
                </a:cubicBezTo>
                <a:cubicBezTo>
                  <a:pt x="68859" y="262221"/>
                  <a:pt x="70056" y="261675"/>
                  <a:pt x="71253" y="260872"/>
                </a:cubicBezTo>
                <a:cubicBezTo>
                  <a:pt x="73322" y="259258"/>
                  <a:pt x="74929" y="256645"/>
                  <a:pt x="76075" y="253033"/>
                </a:cubicBezTo>
                <a:cubicBezTo>
                  <a:pt x="77221" y="249420"/>
                  <a:pt x="77802" y="244655"/>
                  <a:pt x="77819" y="238737"/>
                </a:cubicBezTo>
                <a:cubicBezTo>
                  <a:pt x="77913" y="224245"/>
                  <a:pt x="76494" y="209539"/>
                  <a:pt x="73561" y="194620"/>
                </a:cubicBezTo>
                <a:cubicBezTo>
                  <a:pt x="70629" y="179700"/>
                  <a:pt x="65618" y="165607"/>
                  <a:pt x="58531" y="152343"/>
                </a:cubicBezTo>
                <a:cubicBezTo>
                  <a:pt x="60347" y="143089"/>
                  <a:pt x="62232" y="132131"/>
                  <a:pt x="64185" y="119469"/>
                </a:cubicBezTo>
                <a:cubicBezTo>
                  <a:pt x="66138" y="106808"/>
                  <a:pt x="67932" y="93853"/>
                  <a:pt x="69566" y="80604"/>
                </a:cubicBezTo>
                <a:cubicBezTo>
                  <a:pt x="71200" y="67355"/>
                  <a:pt x="72446" y="55224"/>
                  <a:pt x="73305" y="44208"/>
                </a:cubicBezTo>
                <a:close/>
                <a:moveTo>
                  <a:pt x="1544482" y="12261"/>
                </a:moveTo>
                <a:lnTo>
                  <a:pt x="1596088" y="59772"/>
                </a:lnTo>
                <a:cubicBezTo>
                  <a:pt x="1594475" y="61837"/>
                  <a:pt x="1592069" y="63646"/>
                  <a:pt x="1588869" y="65199"/>
                </a:cubicBezTo>
                <a:cubicBezTo>
                  <a:pt x="1585670" y="66752"/>
                  <a:pt x="1581523" y="67947"/>
                  <a:pt x="1576428" y="68783"/>
                </a:cubicBezTo>
                <a:cubicBezTo>
                  <a:pt x="1574477" y="132125"/>
                  <a:pt x="1571827" y="183924"/>
                  <a:pt x="1568480" y="224179"/>
                </a:cubicBezTo>
                <a:cubicBezTo>
                  <a:pt x="1565132" y="264433"/>
                  <a:pt x="1560511" y="295632"/>
                  <a:pt x="1554615" y="317774"/>
                </a:cubicBezTo>
                <a:cubicBezTo>
                  <a:pt x="1548719" y="339916"/>
                  <a:pt x="1540972" y="355490"/>
                  <a:pt x="1531375" y="364496"/>
                </a:cubicBezTo>
                <a:cubicBezTo>
                  <a:pt x="1522373" y="373635"/>
                  <a:pt x="1512219" y="380239"/>
                  <a:pt x="1500913" y="384309"/>
                </a:cubicBezTo>
                <a:cubicBezTo>
                  <a:pt x="1489607" y="388379"/>
                  <a:pt x="1475869" y="390376"/>
                  <a:pt x="1459700" y="390299"/>
                </a:cubicBezTo>
                <a:cubicBezTo>
                  <a:pt x="1459725" y="379864"/>
                  <a:pt x="1458957" y="371041"/>
                  <a:pt x="1457396" y="363830"/>
                </a:cubicBezTo>
                <a:cubicBezTo>
                  <a:pt x="1455834" y="356620"/>
                  <a:pt x="1453326" y="350972"/>
                  <a:pt x="1449870" y="346884"/>
                </a:cubicBezTo>
                <a:cubicBezTo>
                  <a:pt x="1445962" y="341935"/>
                  <a:pt x="1440262" y="337498"/>
                  <a:pt x="1432770" y="333573"/>
                </a:cubicBezTo>
                <a:cubicBezTo>
                  <a:pt x="1425278" y="329648"/>
                  <a:pt x="1416097" y="326440"/>
                  <a:pt x="1405226" y="323948"/>
                </a:cubicBezTo>
                <a:lnTo>
                  <a:pt x="1405226" y="319443"/>
                </a:lnTo>
                <a:cubicBezTo>
                  <a:pt x="1415969" y="320296"/>
                  <a:pt x="1427147" y="321047"/>
                  <a:pt x="1438760" y="321695"/>
                </a:cubicBezTo>
                <a:cubicBezTo>
                  <a:pt x="1450373" y="322344"/>
                  <a:pt x="1459401" y="322685"/>
                  <a:pt x="1465843" y="322719"/>
                </a:cubicBezTo>
                <a:cubicBezTo>
                  <a:pt x="1469470" y="322719"/>
                  <a:pt x="1472661" y="322207"/>
                  <a:pt x="1475417" y="321183"/>
                </a:cubicBezTo>
                <a:cubicBezTo>
                  <a:pt x="1478173" y="320160"/>
                  <a:pt x="1480852" y="318624"/>
                  <a:pt x="1483455" y="316576"/>
                </a:cubicBezTo>
                <a:cubicBezTo>
                  <a:pt x="1489360" y="311456"/>
                  <a:pt x="1494343" y="299374"/>
                  <a:pt x="1498404" y="280328"/>
                </a:cubicBezTo>
                <a:cubicBezTo>
                  <a:pt x="1502466" y="261283"/>
                  <a:pt x="1505811" y="235275"/>
                  <a:pt x="1508439" y="202304"/>
                </a:cubicBezTo>
                <a:cubicBezTo>
                  <a:pt x="1484052" y="217604"/>
                  <a:pt x="1453880" y="234516"/>
                  <a:pt x="1417923" y="253040"/>
                </a:cubicBezTo>
                <a:cubicBezTo>
                  <a:pt x="1381965" y="271565"/>
                  <a:pt x="1339097" y="292061"/>
                  <a:pt x="1289316" y="314528"/>
                </a:cubicBezTo>
                <a:cubicBezTo>
                  <a:pt x="1288096" y="317207"/>
                  <a:pt x="1286543" y="319528"/>
                  <a:pt x="1284657" y="321491"/>
                </a:cubicBezTo>
                <a:cubicBezTo>
                  <a:pt x="1282771" y="323453"/>
                  <a:pt x="1280502" y="324955"/>
                  <a:pt x="1277848" y="325996"/>
                </a:cubicBezTo>
                <a:lnTo>
                  <a:pt x="1238529" y="257597"/>
                </a:lnTo>
                <a:cubicBezTo>
                  <a:pt x="1254730" y="253966"/>
                  <a:pt x="1276802" y="248531"/>
                  <a:pt x="1304744" y="241290"/>
                </a:cubicBezTo>
                <a:cubicBezTo>
                  <a:pt x="1332686" y="234049"/>
                  <a:pt x="1364314" y="225488"/>
                  <a:pt x="1399628" y="215608"/>
                </a:cubicBezTo>
                <a:cubicBezTo>
                  <a:pt x="1434943" y="205728"/>
                  <a:pt x="1471759" y="195013"/>
                  <a:pt x="1510077" y="183464"/>
                </a:cubicBezTo>
                <a:cubicBezTo>
                  <a:pt x="1512535" y="148172"/>
                  <a:pt x="1514583" y="106122"/>
                  <a:pt x="1516221" y="57315"/>
                </a:cubicBezTo>
                <a:lnTo>
                  <a:pt x="1248768" y="57315"/>
                </a:lnTo>
                <a:lnTo>
                  <a:pt x="1245082" y="45847"/>
                </a:lnTo>
                <a:lnTo>
                  <a:pt x="1511306" y="45847"/>
                </a:lnTo>
                <a:close/>
                <a:moveTo>
                  <a:pt x="462794" y="8371"/>
                </a:moveTo>
                <a:cubicBezTo>
                  <a:pt x="492761" y="12087"/>
                  <a:pt x="513411" y="19157"/>
                  <a:pt x="524742" y="29580"/>
                </a:cubicBezTo>
                <a:cubicBezTo>
                  <a:pt x="536074" y="40003"/>
                  <a:pt x="540750" y="50527"/>
                  <a:pt x="538770" y="61152"/>
                </a:cubicBezTo>
                <a:cubicBezTo>
                  <a:pt x="536790" y="71778"/>
                  <a:pt x="530817" y="79251"/>
                  <a:pt x="520851" y="83573"/>
                </a:cubicBezTo>
                <a:cubicBezTo>
                  <a:pt x="510885" y="87895"/>
                  <a:pt x="499587" y="85813"/>
                  <a:pt x="486959" y="77327"/>
                </a:cubicBezTo>
                <a:cubicBezTo>
                  <a:pt x="485508" y="64977"/>
                  <a:pt x="482163" y="52937"/>
                  <a:pt x="476924" y="41206"/>
                </a:cubicBezTo>
                <a:cubicBezTo>
                  <a:pt x="471685" y="29475"/>
                  <a:pt x="465883" y="19213"/>
                  <a:pt x="459517" y="10418"/>
                </a:cubicBezTo>
                <a:close/>
                <a:moveTo>
                  <a:pt x="0" y="7347"/>
                </a:moveTo>
                <a:lnTo>
                  <a:pt x="57710" y="32740"/>
                </a:lnTo>
                <a:lnTo>
                  <a:pt x="69201" y="32740"/>
                </a:lnTo>
                <a:lnTo>
                  <a:pt x="94593" y="8166"/>
                </a:lnTo>
                <a:lnTo>
                  <a:pt x="138014" y="47903"/>
                </a:lnTo>
                <a:cubicBezTo>
                  <a:pt x="136765" y="42762"/>
                  <a:pt x="135361" y="37776"/>
                  <a:pt x="133804" y="32946"/>
                </a:cubicBezTo>
                <a:cubicBezTo>
                  <a:pt x="132247" y="28116"/>
                  <a:pt x="130638" y="23542"/>
                  <a:pt x="128978" y="19224"/>
                </a:cubicBezTo>
                <a:lnTo>
                  <a:pt x="133485" y="17612"/>
                </a:lnTo>
                <a:cubicBezTo>
                  <a:pt x="158264" y="29975"/>
                  <a:pt x="174943" y="43158"/>
                  <a:pt x="183521" y="57161"/>
                </a:cubicBezTo>
                <a:cubicBezTo>
                  <a:pt x="192100" y="71163"/>
                  <a:pt x="195068" y="83622"/>
                  <a:pt x="192426" y="94537"/>
                </a:cubicBezTo>
                <a:cubicBezTo>
                  <a:pt x="189783" y="105453"/>
                  <a:pt x="184021" y="112461"/>
                  <a:pt x="175139" y="115562"/>
                </a:cubicBezTo>
                <a:cubicBezTo>
                  <a:pt x="166256" y="118663"/>
                  <a:pt x="156744" y="115494"/>
                  <a:pt x="146602" y="106054"/>
                </a:cubicBezTo>
                <a:cubicBezTo>
                  <a:pt x="146764" y="97625"/>
                  <a:pt x="146234" y="89072"/>
                  <a:pt x="145013" y="80395"/>
                </a:cubicBezTo>
                <a:cubicBezTo>
                  <a:pt x="143791" y="71717"/>
                  <a:pt x="142134" y="63077"/>
                  <a:pt x="140041" y="54473"/>
                </a:cubicBezTo>
                <a:cubicBezTo>
                  <a:pt x="138410" y="55479"/>
                  <a:pt x="136342" y="56229"/>
                  <a:pt x="133839" y="56722"/>
                </a:cubicBezTo>
                <a:cubicBezTo>
                  <a:pt x="131336" y="57216"/>
                  <a:pt x="128347" y="57556"/>
                  <a:pt x="124870" y="57743"/>
                </a:cubicBezTo>
                <a:cubicBezTo>
                  <a:pt x="120427" y="66272"/>
                  <a:pt x="115128" y="76126"/>
                  <a:pt x="108972" y="87305"/>
                </a:cubicBezTo>
                <a:cubicBezTo>
                  <a:pt x="102817" y="98483"/>
                  <a:pt x="96274" y="109710"/>
                  <a:pt x="89342" y="120985"/>
                </a:cubicBezTo>
                <a:cubicBezTo>
                  <a:pt x="82411" y="132260"/>
                  <a:pt x="75560" y="142307"/>
                  <a:pt x="68790" y="151125"/>
                </a:cubicBezTo>
                <a:cubicBezTo>
                  <a:pt x="87751" y="165043"/>
                  <a:pt x="101721" y="181096"/>
                  <a:pt x="110699" y="199286"/>
                </a:cubicBezTo>
                <a:cubicBezTo>
                  <a:pt x="119677" y="217476"/>
                  <a:pt x="124127" y="235272"/>
                  <a:pt x="124050" y="252674"/>
                </a:cubicBezTo>
                <a:cubicBezTo>
                  <a:pt x="124400" y="273122"/>
                  <a:pt x="120324" y="289064"/>
                  <a:pt x="111823" y="300499"/>
                </a:cubicBezTo>
                <a:cubicBezTo>
                  <a:pt x="103321" y="311934"/>
                  <a:pt x="88292" y="317839"/>
                  <a:pt x="66735" y="318214"/>
                </a:cubicBezTo>
                <a:cubicBezTo>
                  <a:pt x="66735" y="311055"/>
                  <a:pt x="66325" y="303563"/>
                  <a:pt x="65504" y="295739"/>
                </a:cubicBezTo>
                <a:cubicBezTo>
                  <a:pt x="64684" y="287914"/>
                  <a:pt x="63453" y="282163"/>
                  <a:pt x="61811" y="278485"/>
                </a:cubicBezTo>
                <a:cubicBezTo>
                  <a:pt x="59760" y="274799"/>
                  <a:pt x="56478" y="271932"/>
                  <a:pt x="51965" y="269884"/>
                </a:cubicBezTo>
                <a:lnTo>
                  <a:pt x="51965" y="373491"/>
                </a:lnTo>
                <a:cubicBezTo>
                  <a:pt x="51854" y="375980"/>
                  <a:pt x="48086" y="379289"/>
                  <a:pt x="40661" y="383417"/>
                </a:cubicBezTo>
                <a:cubicBezTo>
                  <a:pt x="33236" y="387544"/>
                  <a:pt x="22819" y="389830"/>
                  <a:pt x="9411" y="390274"/>
                </a:cubicBezTo>
                <a:lnTo>
                  <a:pt x="0" y="390274"/>
                </a:lnTo>
                <a:close/>
                <a:moveTo>
                  <a:pt x="864997" y="2841"/>
                </a:moveTo>
                <a:lnTo>
                  <a:pt x="935443" y="32740"/>
                </a:lnTo>
                <a:cubicBezTo>
                  <a:pt x="934641" y="34652"/>
                  <a:pt x="933174" y="36256"/>
                  <a:pt x="931041" y="37553"/>
                </a:cubicBezTo>
                <a:cubicBezTo>
                  <a:pt x="928907" y="38850"/>
                  <a:pt x="926006" y="39430"/>
                  <a:pt x="922337" y="39293"/>
                </a:cubicBezTo>
                <a:cubicBezTo>
                  <a:pt x="912175" y="52588"/>
                  <a:pt x="899836" y="66445"/>
                  <a:pt x="885322" y="80865"/>
                </a:cubicBezTo>
                <a:cubicBezTo>
                  <a:pt x="870807" y="95286"/>
                  <a:pt x="856114" y="107914"/>
                  <a:pt x="841241" y="118751"/>
                </a:cubicBezTo>
                <a:cubicBezTo>
                  <a:pt x="847820" y="118742"/>
                  <a:pt x="854936" y="118657"/>
                  <a:pt x="862590" y="118495"/>
                </a:cubicBezTo>
                <a:cubicBezTo>
                  <a:pt x="870244" y="118333"/>
                  <a:pt x="878282" y="118145"/>
                  <a:pt x="886704" y="117932"/>
                </a:cubicBezTo>
                <a:cubicBezTo>
                  <a:pt x="890211" y="110730"/>
                  <a:pt x="893334" y="103836"/>
                  <a:pt x="896073" y="97248"/>
                </a:cubicBezTo>
                <a:cubicBezTo>
                  <a:pt x="898812" y="90661"/>
                  <a:pt x="901014" y="84586"/>
                  <a:pt x="902677" y="79022"/>
                </a:cubicBezTo>
                <a:lnTo>
                  <a:pt x="969438" y="110559"/>
                </a:lnTo>
                <a:cubicBezTo>
                  <a:pt x="968431" y="112659"/>
                  <a:pt x="966656" y="114297"/>
                  <a:pt x="964114" y="115474"/>
                </a:cubicBezTo>
                <a:cubicBezTo>
                  <a:pt x="961571" y="116652"/>
                  <a:pt x="958158" y="117061"/>
                  <a:pt x="953874" y="116703"/>
                </a:cubicBezTo>
                <a:cubicBezTo>
                  <a:pt x="941220" y="133658"/>
                  <a:pt x="924854" y="151662"/>
                  <a:pt x="904777" y="170716"/>
                </a:cubicBezTo>
                <a:cubicBezTo>
                  <a:pt x="884699" y="189770"/>
                  <a:pt x="864340" y="206443"/>
                  <a:pt x="843699" y="220735"/>
                </a:cubicBezTo>
                <a:cubicBezTo>
                  <a:pt x="858879" y="220727"/>
                  <a:pt x="876132" y="220539"/>
                  <a:pt x="895459" y="220172"/>
                </a:cubicBezTo>
                <a:cubicBezTo>
                  <a:pt x="914786" y="219805"/>
                  <a:pt x="934803" y="219310"/>
                  <a:pt x="955513" y="218687"/>
                </a:cubicBezTo>
                <a:lnTo>
                  <a:pt x="955513" y="223602"/>
                </a:lnTo>
                <a:cubicBezTo>
                  <a:pt x="943831" y="229328"/>
                  <a:pt x="927670" y="236615"/>
                  <a:pt x="907029" y="245463"/>
                </a:cubicBezTo>
                <a:cubicBezTo>
                  <a:pt x="886388" y="254312"/>
                  <a:pt x="862548" y="263544"/>
                  <a:pt x="835507" y="273161"/>
                </a:cubicBezTo>
                <a:cubicBezTo>
                  <a:pt x="832981" y="276028"/>
                  <a:pt x="830251" y="278076"/>
                  <a:pt x="827316" y="279304"/>
                </a:cubicBezTo>
                <a:lnTo>
                  <a:pt x="802741" y="221145"/>
                </a:lnTo>
                <a:cubicBezTo>
                  <a:pt x="803100" y="221094"/>
                  <a:pt x="805147" y="220479"/>
                  <a:pt x="808885" y="219302"/>
                </a:cubicBezTo>
                <a:cubicBezTo>
                  <a:pt x="812622" y="218124"/>
                  <a:pt x="815899" y="216691"/>
                  <a:pt x="818715" y="215001"/>
                </a:cubicBezTo>
                <a:cubicBezTo>
                  <a:pt x="825788" y="209284"/>
                  <a:pt x="833451" y="201161"/>
                  <a:pt x="841702" y="190631"/>
                </a:cubicBezTo>
                <a:cubicBezTo>
                  <a:pt x="849953" y="180102"/>
                  <a:pt x="858128" y="168293"/>
                  <a:pt x="866225" y="155203"/>
                </a:cubicBezTo>
                <a:cubicBezTo>
                  <a:pt x="855986" y="161005"/>
                  <a:pt x="845337" y="166603"/>
                  <a:pt x="834278" y="171996"/>
                </a:cubicBezTo>
                <a:cubicBezTo>
                  <a:pt x="833442" y="172798"/>
                  <a:pt x="832555" y="173446"/>
                  <a:pt x="831616" y="173941"/>
                </a:cubicBezTo>
                <a:cubicBezTo>
                  <a:pt x="830678" y="174436"/>
                  <a:pt x="829790" y="174880"/>
                  <a:pt x="828954" y="175272"/>
                </a:cubicBezTo>
                <a:lnTo>
                  <a:pt x="804789" y="117522"/>
                </a:lnTo>
                <a:cubicBezTo>
                  <a:pt x="805096" y="117488"/>
                  <a:pt x="806837" y="116942"/>
                  <a:pt x="810011" y="115884"/>
                </a:cubicBezTo>
                <a:cubicBezTo>
                  <a:pt x="813185" y="114826"/>
                  <a:pt x="815950" y="113461"/>
                  <a:pt x="818305" y="111788"/>
                </a:cubicBezTo>
                <a:cubicBezTo>
                  <a:pt x="824198" y="105627"/>
                  <a:pt x="830388" y="96060"/>
                  <a:pt x="836872" y="83088"/>
                </a:cubicBezTo>
                <a:cubicBezTo>
                  <a:pt x="843357" y="70115"/>
                  <a:pt x="849182" y="56301"/>
                  <a:pt x="854348" y="41645"/>
                </a:cubicBezTo>
                <a:cubicBezTo>
                  <a:pt x="859513" y="26988"/>
                  <a:pt x="863063" y="14054"/>
                  <a:pt x="864997" y="2841"/>
                </a:cubicBezTo>
                <a:close/>
                <a:moveTo>
                  <a:pt x="235489" y="2048"/>
                </a:moveTo>
                <a:lnTo>
                  <a:pt x="306770" y="18021"/>
                </a:lnTo>
                <a:cubicBezTo>
                  <a:pt x="306197" y="20555"/>
                  <a:pt x="304676" y="22757"/>
                  <a:pt x="302207" y="24626"/>
                </a:cubicBezTo>
                <a:cubicBezTo>
                  <a:pt x="299738" y="26494"/>
                  <a:pt x="296064" y="27569"/>
                  <a:pt x="291186" y="27851"/>
                </a:cubicBezTo>
                <a:cubicBezTo>
                  <a:pt x="289562" y="32561"/>
                  <a:pt x="287888" y="37271"/>
                  <a:pt x="286162" y="41981"/>
                </a:cubicBezTo>
                <a:cubicBezTo>
                  <a:pt x="284436" y="46691"/>
                  <a:pt x="282557" y="51402"/>
                  <a:pt x="280523" y="56112"/>
                </a:cubicBezTo>
                <a:lnTo>
                  <a:pt x="308000" y="56112"/>
                </a:lnTo>
                <a:lnTo>
                  <a:pt x="334594" y="18431"/>
                </a:lnTo>
                <a:cubicBezTo>
                  <a:pt x="334856" y="18646"/>
                  <a:pt x="337651" y="21083"/>
                  <a:pt x="342977" y="25742"/>
                </a:cubicBezTo>
                <a:cubicBezTo>
                  <a:pt x="348303" y="30400"/>
                  <a:pt x="354584" y="35991"/>
                  <a:pt x="361821" y="42513"/>
                </a:cubicBezTo>
                <a:cubicBezTo>
                  <a:pt x="369059" y="49036"/>
                  <a:pt x="375676" y="55199"/>
                  <a:pt x="381672" y="61005"/>
                </a:cubicBezTo>
                <a:cubicBezTo>
                  <a:pt x="381015" y="63239"/>
                  <a:pt x="379667" y="64887"/>
                  <a:pt x="377628" y="65949"/>
                </a:cubicBezTo>
                <a:cubicBezTo>
                  <a:pt x="375589" y="67010"/>
                  <a:pt x="373114" y="67537"/>
                  <a:pt x="370204" y="67529"/>
                </a:cubicBezTo>
                <a:lnTo>
                  <a:pt x="275192" y="67529"/>
                </a:lnTo>
                <a:cubicBezTo>
                  <a:pt x="271723" y="74499"/>
                  <a:pt x="268002" y="81264"/>
                  <a:pt x="264028" y="87824"/>
                </a:cubicBezTo>
                <a:cubicBezTo>
                  <a:pt x="260055" y="94384"/>
                  <a:pt x="255724" y="100740"/>
                  <a:pt x="251036" y="106890"/>
                </a:cubicBezTo>
                <a:lnTo>
                  <a:pt x="273551" y="115500"/>
                </a:lnTo>
                <a:lnTo>
                  <a:pt x="304309" y="115500"/>
                </a:lnTo>
                <a:lnTo>
                  <a:pt x="325184" y="91309"/>
                </a:lnTo>
                <a:lnTo>
                  <a:pt x="371843" y="126509"/>
                </a:lnTo>
                <a:cubicBezTo>
                  <a:pt x="370426" y="128200"/>
                  <a:pt x="368344" y="129839"/>
                  <a:pt x="365597" y="131428"/>
                </a:cubicBezTo>
                <a:cubicBezTo>
                  <a:pt x="362849" y="133017"/>
                  <a:pt x="359334" y="134247"/>
                  <a:pt x="355050" y="135119"/>
                </a:cubicBezTo>
                <a:lnTo>
                  <a:pt x="355050" y="269089"/>
                </a:lnTo>
                <a:cubicBezTo>
                  <a:pt x="355732" y="284409"/>
                  <a:pt x="352834" y="296333"/>
                  <a:pt x="346355" y="304859"/>
                </a:cubicBezTo>
                <a:cubicBezTo>
                  <a:pt x="339876" y="313385"/>
                  <a:pt x="325724" y="318661"/>
                  <a:pt x="303899" y="320686"/>
                </a:cubicBezTo>
                <a:cubicBezTo>
                  <a:pt x="303736" y="313708"/>
                  <a:pt x="303344" y="307576"/>
                  <a:pt x="302720" y="302290"/>
                </a:cubicBezTo>
                <a:cubicBezTo>
                  <a:pt x="302096" y="297004"/>
                  <a:pt x="300985" y="292614"/>
                  <a:pt x="299388" y="289121"/>
                </a:cubicBezTo>
                <a:cubicBezTo>
                  <a:pt x="298063" y="285824"/>
                  <a:pt x="295996" y="282989"/>
                  <a:pt x="293185" y="280615"/>
                </a:cubicBezTo>
                <a:cubicBezTo>
                  <a:pt x="290374" y="278241"/>
                  <a:pt x="286153" y="276430"/>
                  <a:pt x="280523" y="275183"/>
                </a:cubicBezTo>
                <a:lnTo>
                  <a:pt x="280523" y="269499"/>
                </a:lnTo>
                <a:cubicBezTo>
                  <a:pt x="281061" y="269550"/>
                  <a:pt x="283983" y="269755"/>
                  <a:pt x="289289" y="270114"/>
                </a:cubicBezTo>
                <a:cubicBezTo>
                  <a:pt x="294595" y="270473"/>
                  <a:pt x="299055" y="270678"/>
                  <a:pt x="302669" y="270729"/>
                </a:cubicBezTo>
                <a:cubicBezTo>
                  <a:pt x="304881" y="270737"/>
                  <a:pt x="306402" y="270208"/>
                  <a:pt x="307231" y="269140"/>
                </a:cubicBezTo>
                <a:cubicBezTo>
                  <a:pt x="308059" y="268072"/>
                  <a:pt x="308452" y="266414"/>
                  <a:pt x="308410" y="264167"/>
                </a:cubicBezTo>
                <a:lnTo>
                  <a:pt x="308410" y="230539"/>
                </a:lnTo>
                <a:lnTo>
                  <a:pt x="268220" y="230539"/>
                </a:lnTo>
                <a:lnTo>
                  <a:pt x="268220" y="304698"/>
                </a:lnTo>
                <a:cubicBezTo>
                  <a:pt x="268109" y="307192"/>
                  <a:pt x="264649" y="310506"/>
                  <a:pt x="257838" y="314639"/>
                </a:cubicBezTo>
                <a:cubicBezTo>
                  <a:pt x="251028" y="318773"/>
                  <a:pt x="241533" y="321061"/>
                  <a:pt x="229352" y="321506"/>
                </a:cubicBezTo>
                <a:lnTo>
                  <a:pt x="220761" y="321506"/>
                </a:lnTo>
                <a:lnTo>
                  <a:pt x="220761" y="140040"/>
                </a:lnTo>
                <a:cubicBezTo>
                  <a:pt x="216453" y="143722"/>
                  <a:pt x="212042" y="147225"/>
                  <a:pt x="207529" y="150548"/>
                </a:cubicBezTo>
                <a:cubicBezTo>
                  <a:pt x="203016" y="153872"/>
                  <a:pt x="198400" y="157067"/>
                  <a:pt x="193682" y="160134"/>
                </a:cubicBezTo>
                <a:lnTo>
                  <a:pt x="212555" y="175263"/>
                </a:lnTo>
                <a:cubicBezTo>
                  <a:pt x="210974" y="177116"/>
                  <a:pt x="208495" y="178818"/>
                  <a:pt x="205119" y="180371"/>
                </a:cubicBezTo>
                <a:cubicBezTo>
                  <a:pt x="201742" y="181923"/>
                  <a:pt x="197109" y="183221"/>
                  <a:pt x="191220" y="184264"/>
                </a:cubicBezTo>
                <a:lnTo>
                  <a:pt x="191220" y="307978"/>
                </a:lnTo>
                <a:cubicBezTo>
                  <a:pt x="202100" y="317304"/>
                  <a:pt x="216018" y="323965"/>
                  <a:pt x="232974" y="327962"/>
                </a:cubicBezTo>
                <a:cubicBezTo>
                  <a:pt x="249930" y="331959"/>
                  <a:pt x="271111" y="333906"/>
                  <a:pt x="296517" y="333804"/>
                </a:cubicBezTo>
                <a:cubicBezTo>
                  <a:pt x="310636" y="333821"/>
                  <a:pt x="324675" y="333684"/>
                  <a:pt x="338634" y="333394"/>
                </a:cubicBezTo>
                <a:cubicBezTo>
                  <a:pt x="352593" y="333103"/>
                  <a:pt x="366529" y="332557"/>
                  <a:pt x="380444" y="331754"/>
                </a:cubicBezTo>
                <a:lnTo>
                  <a:pt x="380444" y="336258"/>
                </a:lnTo>
                <a:cubicBezTo>
                  <a:pt x="372653" y="338381"/>
                  <a:pt x="366629" y="343751"/>
                  <a:pt x="362371" y="352368"/>
                </a:cubicBezTo>
                <a:cubicBezTo>
                  <a:pt x="358113" y="360986"/>
                  <a:pt x="355673" y="371164"/>
                  <a:pt x="355050" y="382901"/>
                </a:cubicBezTo>
                <a:lnTo>
                  <a:pt x="285034" y="382901"/>
                </a:lnTo>
                <a:cubicBezTo>
                  <a:pt x="265723" y="382896"/>
                  <a:pt x="249571" y="380451"/>
                  <a:pt x="236577" y="375566"/>
                </a:cubicBezTo>
                <a:cubicBezTo>
                  <a:pt x="223584" y="370680"/>
                  <a:pt x="212523" y="363384"/>
                  <a:pt x="203394" y="353676"/>
                </a:cubicBezTo>
                <a:cubicBezTo>
                  <a:pt x="194265" y="343968"/>
                  <a:pt x="185843" y="331878"/>
                  <a:pt x="178127" y="317406"/>
                </a:cubicBezTo>
                <a:cubicBezTo>
                  <a:pt x="175877" y="313375"/>
                  <a:pt x="173627" y="311496"/>
                  <a:pt x="171376" y="311770"/>
                </a:cubicBezTo>
                <a:cubicBezTo>
                  <a:pt x="169126" y="312043"/>
                  <a:pt x="166876" y="314058"/>
                  <a:pt x="164626" y="317816"/>
                </a:cubicBezTo>
                <a:cubicBezTo>
                  <a:pt x="160628" y="324827"/>
                  <a:pt x="155223" y="334160"/>
                  <a:pt x="148409" y="345816"/>
                </a:cubicBezTo>
                <a:cubicBezTo>
                  <a:pt x="141596" y="357473"/>
                  <a:pt x="135266" y="368743"/>
                  <a:pt x="129418" y="379628"/>
                </a:cubicBezTo>
                <a:cubicBezTo>
                  <a:pt x="129794" y="381666"/>
                  <a:pt x="129555" y="383423"/>
                  <a:pt x="128701" y="384898"/>
                </a:cubicBezTo>
                <a:cubicBezTo>
                  <a:pt x="127847" y="386374"/>
                  <a:pt x="126583" y="387620"/>
                  <a:pt x="124910" y="388635"/>
                </a:cubicBezTo>
                <a:lnTo>
                  <a:pt x="89667" y="333804"/>
                </a:lnTo>
                <a:cubicBezTo>
                  <a:pt x="98017" y="329977"/>
                  <a:pt x="106827" y="325639"/>
                  <a:pt x="116099" y="320788"/>
                </a:cubicBezTo>
                <a:cubicBezTo>
                  <a:pt x="125371" y="315937"/>
                  <a:pt x="134182" y="311394"/>
                  <a:pt x="142532" y="307158"/>
                </a:cubicBezTo>
                <a:lnTo>
                  <a:pt x="142532" y="177730"/>
                </a:lnTo>
                <a:lnTo>
                  <a:pt x="110977" y="177730"/>
                </a:lnTo>
                <a:lnTo>
                  <a:pt x="108518" y="165852"/>
                </a:lnTo>
                <a:lnTo>
                  <a:pt x="135975" y="165852"/>
                </a:lnTo>
                <a:lnTo>
                  <a:pt x="160534" y="133474"/>
                </a:lnTo>
                <a:lnTo>
                  <a:pt x="185101" y="153147"/>
                </a:lnTo>
                <a:cubicBezTo>
                  <a:pt x="193297" y="141563"/>
                  <a:pt x="200572" y="128473"/>
                  <a:pt x="206925" y="113878"/>
                </a:cubicBezTo>
                <a:cubicBezTo>
                  <a:pt x="213278" y="99282"/>
                  <a:pt x="218708" y="83833"/>
                  <a:pt x="223215" y="67529"/>
                </a:cubicBezTo>
                <a:lnTo>
                  <a:pt x="191655" y="67529"/>
                </a:lnTo>
                <a:lnTo>
                  <a:pt x="188379" y="56112"/>
                </a:lnTo>
                <a:lnTo>
                  <a:pt x="226079" y="56112"/>
                </a:lnTo>
                <a:cubicBezTo>
                  <a:pt x="228134" y="47280"/>
                  <a:pt x="229958" y="38321"/>
                  <a:pt x="231551" y="29233"/>
                </a:cubicBezTo>
                <a:cubicBezTo>
                  <a:pt x="233145" y="20146"/>
                  <a:pt x="234458" y="11084"/>
                  <a:pt x="235489" y="2048"/>
                </a:cubicBezTo>
                <a:close/>
                <a:moveTo>
                  <a:pt x="1016130" y="1613"/>
                </a:moveTo>
                <a:lnTo>
                  <a:pt x="1085348" y="19224"/>
                </a:lnTo>
                <a:cubicBezTo>
                  <a:pt x="1084588" y="21997"/>
                  <a:pt x="1082831" y="24335"/>
                  <a:pt x="1080075" y="26238"/>
                </a:cubicBezTo>
                <a:cubicBezTo>
                  <a:pt x="1077319" y="28141"/>
                  <a:pt x="1073206" y="28943"/>
                  <a:pt x="1067736" y="28645"/>
                </a:cubicBezTo>
                <a:cubicBezTo>
                  <a:pt x="1066303" y="32962"/>
                  <a:pt x="1064767" y="37740"/>
                  <a:pt x="1063128" y="42980"/>
                </a:cubicBezTo>
                <a:cubicBezTo>
                  <a:pt x="1061490" y="48219"/>
                  <a:pt x="1059749" y="53816"/>
                  <a:pt x="1057906" y="59772"/>
                </a:cubicBezTo>
                <a:lnTo>
                  <a:pt x="1108284" y="59772"/>
                </a:lnTo>
                <a:lnTo>
                  <a:pt x="1139002" y="18815"/>
                </a:lnTo>
                <a:cubicBezTo>
                  <a:pt x="1139306" y="19040"/>
                  <a:pt x="1142567" y="21639"/>
                  <a:pt x="1148786" y="26612"/>
                </a:cubicBezTo>
                <a:cubicBezTo>
                  <a:pt x="1155006" y="31585"/>
                  <a:pt x="1162363" y="37582"/>
                  <a:pt x="1170858" y="44603"/>
                </a:cubicBezTo>
                <a:cubicBezTo>
                  <a:pt x="1179353" y="51624"/>
                  <a:pt x="1187165" y="58318"/>
                  <a:pt x="1194295" y="64687"/>
                </a:cubicBezTo>
                <a:cubicBezTo>
                  <a:pt x="1193646" y="66931"/>
                  <a:pt x="1192281" y="68587"/>
                  <a:pt x="1190199" y="69653"/>
                </a:cubicBezTo>
                <a:cubicBezTo>
                  <a:pt x="1188117" y="70720"/>
                  <a:pt x="1185523" y="71249"/>
                  <a:pt x="1182417" y="71240"/>
                </a:cubicBezTo>
                <a:lnTo>
                  <a:pt x="1054220" y="71240"/>
                </a:lnTo>
                <a:cubicBezTo>
                  <a:pt x="1051345" y="79867"/>
                  <a:pt x="1048392" y="88724"/>
                  <a:pt x="1045363" y="97811"/>
                </a:cubicBezTo>
                <a:cubicBezTo>
                  <a:pt x="1042334" y="106899"/>
                  <a:pt x="1039279" y="116063"/>
                  <a:pt x="1036199" y="125304"/>
                </a:cubicBezTo>
                <a:lnTo>
                  <a:pt x="1048077" y="125304"/>
                </a:lnTo>
                <a:lnTo>
                  <a:pt x="1072651" y="97453"/>
                </a:lnTo>
                <a:lnTo>
                  <a:pt x="1124257" y="137182"/>
                </a:lnTo>
                <a:cubicBezTo>
                  <a:pt x="1123037" y="138871"/>
                  <a:pt x="1121075" y="140510"/>
                  <a:pt x="1118370" y="142097"/>
                </a:cubicBezTo>
                <a:cubicBezTo>
                  <a:pt x="1115665" y="143684"/>
                  <a:pt x="1112166" y="144913"/>
                  <a:pt x="1107875" y="145783"/>
                </a:cubicBezTo>
                <a:lnTo>
                  <a:pt x="1107875" y="191655"/>
                </a:lnTo>
                <a:lnTo>
                  <a:pt x="1131630" y="160528"/>
                </a:lnTo>
                <a:cubicBezTo>
                  <a:pt x="1131910" y="160735"/>
                  <a:pt x="1134944" y="163142"/>
                  <a:pt x="1140731" y="167748"/>
                </a:cubicBezTo>
                <a:cubicBezTo>
                  <a:pt x="1146519" y="172355"/>
                  <a:pt x="1153375" y="177917"/>
                  <a:pt x="1161301" y="184435"/>
                </a:cubicBezTo>
                <a:cubicBezTo>
                  <a:pt x="1169227" y="190953"/>
                  <a:pt x="1176539" y="197182"/>
                  <a:pt x="1183236" y="203123"/>
                </a:cubicBezTo>
                <a:cubicBezTo>
                  <a:pt x="1182579" y="205368"/>
                  <a:pt x="1181231" y="207023"/>
                  <a:pt x="1179192" y="208090"/>
                </a:cubicBezTo>
                <a:cubicBezTo>
                  <a:pt x="1177152" y="209156"/>
                  <a:pt x="1174678" y="209685"/>
                  <a:pt x="1171768" y="209677"/>
                </a:cubicBezTo>
                <a:lnTo>
                  <a:pt x="1107875" y="209677"/>
                </a:lnTo>
                <a:lnTo>
                  <a:pt x="1107875" y="328044"/>
                </a:lnTo>
                <a:cubicBezTo>
                  <a:pt x="1108148" y="340195"/>
                  <a:pt x="1106691" y="350616"/>
                  <a:pt x="1103506" y="359308"/>
                </a:cubicBezTo>
                <a:cubicBezTo>
                  <a:pt x="1100320" y="368000"/>
                  <a:pt x="1093767" y="374963"/>
                  <a:pt x="1083846" y="380196"/>
                </a:cubicBezTo>
                <a:cubicBezTo>
                  <a:pt x="1073925" y="385430"/>
                  <a:pt x="1058999" y="388934"/>
                  <a:pt x="1039066" y="390709"/>
                </a:cubicBezTo>
                <a:cubicBezTo>
                  <a:pt x="1038528" y="381681"/>
                  <a:pt x="1037556" y="373831"/>
                  <a:pt x="1036148" y="367158"/>
                </a:cubicBezTo>
                <a:cubicBezTo>
                  <a:pt x="1034740" y="360486"/>
                  <a:pt x="1032436" y="355093"/>
                  <a:pt x="1029236" y="350980"/>
                </a:cubicBezTo>
                <a:cubicBezTo>
                  <a:pt x="1026190" y="346876"/>
                  <a:pt x="1022043" y="343309"/>
                  <a:pt x="1016795" y="340280"/>
                </a:cubicBezTo>
                <a:cubicBezTo>
                  <a:pt x="1011548" y="337251"/>
                  <a:pt x="1003817" y="334810"/>
                  <a:pt x="993603" y="332959"/>
                </a:cubicBezTo>
                <a:lnTo>
                  <a:pt x="993603" y="327634"/>
                </a:lnTo>
                <a:cubicBezTo>
                  <a:pt x="994066" y="327665"/>
                  <a:pt x="997782" y="327877"/>
                  <a:pt x="1004753" y="328271"/>
                </a:cubicBezTo>
                <a:cubicBezTo>
                  <a:pt x="1011723" y="328666"/>
                  <a:pt x="1019171" y="329060"/>
                  <a:pt x="1027097" y="329455"/>
                </a:cubicBezTo>
                <a:cubicBezTo>
                  <a:pt x="1035023" y="329849"/>
                  <a:pt x="1040651" y="330061"/>
                  <a:pt x="1043981" y="330092"/>
                </a:cubicBezTo>
                <a:cubicBezTo>
                  <a:pt x="1047189" y="330083"/>
                  <a:pt x="1049374" y="329384"/>
                  <a:pt x="1050534" y="327993"/>
                </a:cubicBezTo>
                <a:cubicBezTo>
                  <a:pt x="1051694" y="326602"/>
                  <a:pt x="1052241" y="324571"/>
                  <a:pt x="1052172" y="321900"/>
                </a:cubicBezTo>
                <a:lnTo>
                  <a:pt x="1052172" y="209677"/>
                </a:lnTo>
                <a:lnTo>
                  <a:pt x="1009167" y="209677"/>
                </a:lnTo>
                <a:lnTo>
                  <a:pt x="995241" y="225650"/>
                </a:lnTo>
                <a:lnTo>
                  <a:pt x="944454" y="198618"/>
                </a:lnTo>
                <a:cubicBezTo>
                  <a:pt x="945913" y="197176"/>
                  <a:pt x="947603" y="195657"/>
                  <a:pt x="949523" y="194062"/>
                </a:cubicBezTo>
                <a:cubicBezTo>
                  <a:pt x="951443" y="192466"/>
                  <a:pt x="953439" y="190845"/>
                  <a:pt x="955513" y="189198"/>
                </a:cubicBezTo>
                <a:cubicBezTo>
                  <a:pt x="958601" y="181971"/>
                  <a:pt x="961844" y="173899"/>
                  <a:pt x="965240" y="164982"/>
                </a:cubicBezTo>
                <a:cubicBezTo>
                  <a:pt x="968636" y="156065"/>
                  <a:pt x="972083" y="146662"/>
                  <a:pt x="975582" y="136772"/>
                </a:cubicBezTo>
                <a:lnTo>
                  <a:pt x="954693" y="136772"/>
                </a:lnTo>
                <a:lnTo>
                  <a:pt x="951007" y="125304"/>
                </a:lnTo>
                <a:lnTo>
                  <a:pt x="979268" y="125304"/>
                </a:lnTo>
                <a:cubicBezTo>
                  <a:pt x="982357" y="116268"/>
                  <a:pt x="985395" y="107206"/>
                  <a:pt x="988381" y="98119"/>
                </a:cubicBezTo>
                <a:cubicBezTo>
                  <a:pt x="991368" y="89031"/>
                  <a:pt x="994200" y="80072"/>
                  <a:pt x="996880" y="71240"/>
                </a:cubicBezTo>
                <a:lnTo>
                  <a:pt x="940358" y="71240"/>
                </a:lnTo>
                <a:lnTo>
                  <a:pt x="937082" y="59772"/>
                </a:lnTo>
                <a:lnTo>
                  <a:pt x="1000566" y="59772"/>
                </a:lnTo>
                <a:cubicBezTo>
                  <a:pt x="1004081" y="48005"/>
                  <a:pt x="1007187" y="37135"/>
                  <a:pt x="1009884" y="27160"/>
                </a:cubicBezTo>
                <a:cubicBezTo>
                  <a:pt x="1012580" y="17185"/>
                  <a:pt x="1014662" y="8669"/>
                  <a:pt x="1016130" y="1613"/>
                </a:cubicBezTo>
                <a:close/>
                <a:moveTo>
                  <a:pt x="557815" y="0"/>
                </a:moveTo>
                <a:lnTo>
                  <a:pt x="632358" y="5734"/>
                </a:lnTo>
                <a:cubicBezTo>
                  <a:pt x="632273" y="8200"/>
                  <a:pt x="631317" y="10333"/>
                  <a:pt x="629491" y="12134"/>
                </a:cubicBezTo>
                <a:cubicBezTo>
                  <a:pt x="627665" y="13934"/>
                  <a:pt x="624252" y="15350"/>
                  <a:pt x="619252" y="16383"/>
                </a:cubicBezTo>
                <a:lnTo>
                  <a:pt x="619252" y="87649"/>
                </a:lnTo>
                <a:lnTo>
                  <a:pt x="634815" y="87649"/>
                </a:lnTo>
                <a:cubicBezTo>
                  <a:pt x="638954" y="75541"/>
                  <a:pt x="642657" y="62178"/>
                  <a:pt x="645925" y="47562"/>
                </a:cubicBezTo>
                <a:cubicBezTo>
                  <a:pt x="649193" y="32945"/>
                  <a:pt x="651770" y="19685"/>
                  <a:pt x="653656" y="7782"/>
                </a:cubicBezTo>
                <a:lnTo>
                  <a:pt x="734752" y="27441"/>
                </a:lnTo>
                <a:cubicBezTo>
                  <a:pt x="733975" y="30129"/>
                  <a:pt x="732354" y="32228"/>
                  <a:pt x="729888" y="33739"/>
                </a:cubicBezTo>
                <a:cubicBezTo>
                  <a:pt x="727422" y="35249"/>
                  <a:pt x="723855" y="36017"/>
                  <a:pt x="719188" y="36042"/>
                </a:cubicBezTo>
                <a:cubicBezTo>
                  <a:pt x="709665" y="43876"/>
                  <a:pt x="698095" y="52477"/>
                  <a:pt x="684476" y="61846"/>
                </a:cubicBezTo>
                <a:cubicBezTo>
                  <a:pt x="670858" y="71215"/>
                  <a:pt x="657035" y="79816"/>
                  <a:pt x="643007" y="87649"/>
                </a:cubicBezTo>
                <a:lnTo>
                  <a:pt x="701986" y="87649"/>
                </a:lnTo>
                <a:lnTo>
                  <a:pt x="732704" y="57340"/>
                </a:lnTo>
                <a:lnTo>
                  <a:pt x="785130" y="106447"/>
                </a:lnTo>
                <a:cubicBezTo>
                  <a:pt x="783397" y="108259"/>
                  <a:pt x="781332" y="109557"/>
                  <a:pt x="778935" y="110343"/>
                </a:cubicBezTo>
                <a:cubicBezTo>
                  <a:pt x="776537" y="111129"/>
                  <a:pt x="773141" y="111608"/>
                  <a:pt x="768746" y="111779"/>
                </a:cubicBezTo>
                <a:cubicBezTo>
                  <a:pt x="760726" y="116606"/>
                  <a:pt x="751271" y="121612"/>
                  <a:pt x="740383" y="126797"/>
                </a:cubicBezTo>
                <a:cubicBezTo>
                  <a:pt x="729496" y="131982"/>
                  <a:pt x="718608" y="136679"/>
                  <a:pt x="707720" y="140886"/>
                </a:cubicBezTo>
                <a:lnTo>
                  <a:pt x="720826" y="150672"/>
                </a:lnTo>
                <a:cubicBezTo>
                  <a:pt x="719819" y="152175"/>
                  <a:pt x="718147" y="153678"/>
                  <a:pt x="715809" y="155181"/>
                </a:cubicBezTo>
                <a:cubicBezTo>
                  <a:pt x="713471" y="156684"/>
                  <a:pt x="710365" y="157777"/>
                  <a:pt x="706491" y="158460"/>
                </a:cubicBezTo>
                <a:lnTo>
                  <a:pt x="706491" y="228904"/>
                </a:lnTo>
                <a:cubicBezTo>
                  <a:pt x="706114" y="229959"/>
                  <a:pt x="703318" y="231447"/>
                  <a:pt x="698102" y="233367"/>
                </a:cubicBezTo>
                <a:cubicBezTo>
                  <a:pt x="692887" y="235288"/>
                  <a:pt x="686692" y="237049"/>
                  <a:pt x="679520" y="238651"/>
                </a:cubicBezTo>
                <a:cubicBezTo>
                  <a:pt x="672347" y="240253"/>
                  <a:pt x="665637" y="241103"/>
                  <a:pt x="659390" y="241202"/>
                </a:cubicBezTo>
                <a:lnTo>
                  <a:pt x="649151" y="241202"/>
                </a:lnTo>
                <a:lnTo>
                  <a:pt x="649151" y="226034"/>
                </a:lnTo>
                <a:lnTo>
                  <a:pt x="617613" y="226034"/>
                </a:lnTo>
                <a:lnTo>
                  <a:pt x="617613" y="283016"/>
                </a:lnTo>
                <a:lnTo>
                  <a:pt x="662667" y="283016"/>
                </a:lnTo>
                <a:lnTo>
                  <a:pt x="690927" y="244891"/>
                </a:lnTo>
                <a:cubicBezTo>
                  <a:pt x="691210" y="245104"/>
                  <a:pt x="694239" y="247548"/>
                  <a:pt x="700014" y="252224"/>
                </a:cubicBezTo>
                <a:cubicBezTo>
                  <a:pt x="705788" y="256899"/>
                  <a:pt x="712609" y="262530"/>
                  <a:pt x="720477" y="269116"/>
                </a:cubicBezTo>
                <a:cubicBezTo>
                  <a:pt x="728345" y="275702"/>
                  <a:pt x="735561" y="281966"/>
                  <a:pt x="742124" y="287909"/>
                </a:cubicBezTo>
                <a:cubicBezTo>
                  <a:pt x="741467" y="290143"/>
                  <a:pt x="740119" y="291791"/>
                  <a:pt x="738080" y="292853"/>
                </a:cubicBezTo>
                <a:cubicBezTo>
                  <a:pt x="736040" y="293915"/>
                  <a:pt x="733566" y="294442"/>
                  <a:pt x="730656" y="294433"/>
                </a:cubicBezTo>
                <a:lnTo>
                  <a:pt x="617613" y="294433"/>
                </a:lnTo>
                <a:lnTo>
                  <a:pt x="617613" y="360835"/>
                </a:lnTo>
                <a:lnTo>
                  <a:pt x="700347" y="360835"/>
                </a:lnTo>
                <a:lnTo>
                  <a:pt x="729018" y="322305"/>
                </a:lnTo>
                <a:cubicBezTo>
                  <a:pt x="729301" y="322516"/>
                  <a:pt x="732330" y="324965"/>
                  <a:pt x="738104" y="329652"/>
                </a:cubicBezTo>
                <a:cubicBezTo>
                  <a:pt x="743879" y="334340"/>
                  <a:pt x="750700" y="340005"/>
                  <a:pt x="758568" y="346649"/>
                </a:cubicBezTo>
                <a:cubicBezTo>
                  <a:pt x="766436" y="353292"/>
                  <a:pt x="773651" y="359652"/>
                  <a:pt x="780215" y="365728"/>
                </a:cubicBezTo>
                <a:cubicBezTo>
                  <a:pt x="779558" y="367963"/>
                  <a:pt x="778209" y="369611"/>
                  <a:pt x="776170" y="370672"/>
                </a:cubicBezTo>
                <a:cubicBezTo>
                  <a:pt x="774131" y="371734"/>
                  <a:pt x="771656" y="372261"/>
                  <a:pt x="768746" y="372252"/>
                </a:cubicBezTo>
                <a:lnTo>
                  <a:pt x="407911" y="372252"/>
                </a:lnTo>
                <a:lnTo>
                  <a:pt x="404634" y="360835"/>
                </a:lnTo>
                <a:lnTo>
                  <a:pt x="559454" y="360835"/>
                </a:lnTo>
                <a:lnTo>
                  <a:pt x="559454" y="294433"/>
                </a:lnTo>
                <a:lnTo>
                  <a:pt x="446821" y="294433"/>
                </a:lnTo>
                <a:lnTo>
                  <a:pt x="443544" y="283016"/>
                </a:lnTo>
                <a:lnTo>
                  <a:pt x="559454" y="283016"/>
                </a:lnTo>
                <a:lnTo>
                  <a:pt x="559454" y="226034"/>
                </a:lnTo>
                <a:lnTo>
                  <a:pt x="529145" y="226034"/>
                </a:lnTo>
                <a:lnTo>
                  <a:pt x="529145" y="232183"/>
                </a:lnTo>
                <a:cubicBezTo>
                  <a:pt x="528556" y="235036"/>
                  <a:pt x="523385" y="238452"/>
                  <a:pt x="513632" y="242432"/>
                </a:cubicBezTo>
                <a:cubicBezTo>
                  <a:pt x="503879" y="246412"/>
                  <a:pt x="493077" y="248598"/>
                  <a:pt x="481225" y="248991"/>
                </a:cubicBezTo>
                <a:lnTo>
                  <a:pt x="473443" y="248991"/>
                </a:lnTo>
                <a:lnTo>
                  <a:pt x="473443" y="117110"/>
                </a:lnTo>
                <a:lnTo>
                  <a:pt x="531603" y="139255"/>
                </a:lnTo>
                <a:lnTo>
                  <a:pt x="645055" y="139255"/>
                </a:lnTo>
                <a:lnTo>
                  <a:pt x="669629" y="112599"/>
                </a:lnTo>
                <a:lnTo>
                  <a:pt x="696252" y="132284"/>
                </a:lnTo>
                <a:cubicBezTo>
                  <a:pt x="697719" y="127080"/>
                  <a:pt x="699187" y="121595"/>
                  <a:pt x="700655" y="115828"/>
                </a:cubicBezTo>
                <a:cubicBezTo>
                  <a:pt x="702122" y="110061"/>
                  <a:pt x="703385" y="104474"/>
                  <a:pt x="704443" y="99066"/>
                </a:cubicBezTo>
                <a:lnTo>
                  <a:pt x="463613" y="99066"/>
                </a:lnTo>
                <a:cubicBezTo>
                  <a:pt x="465652" y="114143"/>
                  <a:pt x="464441" y="126725"/>
                  <a:pt x="459978" y="136814"/>
                </a:cubicBezTo>
                <a:cubicBezTo>
                  <a:pt x="455515" y="146902"/>
                  <a:pt x="449082" y="153844"/>
                  <a:pt x="440677" y="157640"/>
                </a:cubicBezTo>
                <a:cubicBezTo>
                  <a:pt x="431905" y="161465"/>
                  <a:pt x="423441" y="161706"/>
                  <a:pt x="415283" y="158365"/>
                </a:cubicBezTo>
                <a:cubicBezTo>
                  <a:pt x="407126" y="155024"/>
                  <a:pt x="401528" y="148517"/>
                  <a:pt x="398491" y="138846"/>
                </a:cubicBezTo>
                <a:cubicBezTo>
                  <a:pt x="396494" y="129412"/>
                  <a:pt x="397825" y="121541"/>
                  <a:pt x="402484" y="115233"/>
                </a:cubicBezTo>
                <a:cubicBezTo>
                  <a:pt x="407143" y="108924"/>
                  <a:pt x="413594" y="104229"/>
                  <a:pt x="421836" y="101147"/>
                </a:cubicBezTo>
                <a:cubicBezTo>
                  <a:pt x="428338" y="97493"/>
                  <a:pt x="433970" y="91673"/>
                  <a:pt x="438731" y="83686"/>
                </a:cubicBezTo>
                <a:cubicBezTo>
                  <a:pt x="443493" y="75699"/>
                  <a:pt x="445233" y="66568"/>
                  <a:pt x="443953" y="56292"/>
                </a:cubicBezTo>
                <a:lnTo>
                  <a:pt x="448868" y="55881"/>
                </a:lnTo>
                <a:cubicBezTo>
                  <a:pt x="454944" y="67083"/>
                  <a:pt x="459176" y="77672"/>
                  <a:pt x="461565" y="87649"/>
                </a:cubicBezTo>
                <a:lnTo>
                  <a:pt x="557815" y="876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defTabSz="914400">
              <a:defRPr/>
            </a:pPr>
            <a:endParaRPr lang="zh-CN" altLang="en-US" sz="3200">
              <a:solidFill>
                <a:schemeClr val="bg1"/>
              </a:solidFill>
              <a:latin typeface="思源宋体 CN Heavy"/>
              <a:ea typeface="思源宋体 CN Heavy"/>
            </a:endParaRPr>
          </a:p>
        </p:txBody>
      </p:sp>
      <p:grpSp>
        <p:nvGrpSpPr>
          <p:cNvPr id="8" name="组合 7"/>
          <p:cNvGrpSpPr/>
          <p:nvPr>
            <p:custDataLst>
              <p:tags r:id="rId6"/>
            </p:custDataLst>
          </p:nvPr>
        </p:nvGrpSpPr>
        <p:grpSpPr>
          <a:xfrm>
            <a:off x="1536064" y="3024616"/>
            <a:ext cx="3731260" cy="739140"/>
            <a:chOff x="1069340" y="2506980"/>
            <a:chExt cx="3731260" cy="739140"/>
          </a:xfrm>
        </p:grpSpPr>
        <p:sp>
          <p:nvSpPr>
            <p:cNvPr id="44" name="圆角矩形 1"/>
            <p:cNvSpPr/>
            <p:nvPr>
              <p:custDataLst>
                <p:tags r:id="rId7"/>
              </p:custDataLst>
            </p:nvPr>
          </p:nvSpPr>
          <p:spPr>
            <a:xfrm>
              <a:off x="1069340" y="2506980"/>
              <a:ext cx="3731260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  <p:sp>
          <p:nvSpPr>
            <p:cNvPr id="45" name="椭圆 44"/>
            <p:cNvSpPr/>
            <p:nvPr>
              <p:custDataLst>
                <p:tags r:id="rId8"/>
              </p:custDataLst>
            </p:nvPr>
          </p:nvSpPr>
          <p:spPr>
            <a:xfrm>
              <a:off x="1167130" y="260000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Bold" panose="020b0800000000000000" charset="-122"/>
                  <a:ea typeface="思源黑体 CN Bold"/>
                  <a:cs typeface="+mn-cs"/>
                </a:rPr>
                <a:t>A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Bold" panose="020b0800000000000000" charset="-122"/>
                <a:ea typeface="思源黑体 CN Bold"/>
                <a:cs typeface="+mn-cs"/>
              </a:endParaRPr>
            </a:p>
          </p:txBody>
        </p:sp>
        <p:sp>
          <p:nvSpPr>
            <p:cNvPr id="56" name="文本框 55"/>
            <p:cNvSpPr txBox="1"/>
            <p:nvPr>
              <p:custDataLst>
                <p:tags r:id="rId9"/>
              </p:custDataLst>
            </p:nvPr>
          </p:nvSpPr>
          <p:spPr>
            <a:xfrm>
              <a:off x="1840865" y="2635147"/>
              <a:ext cx="29597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charset="0"/>
                </a:rPr>
                <a:t>升高温度</a:t>
              </a: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</p:grpSp>
      <p:sp>
        <p:nvSpPr>
          <p:cNvPr id="21" name="文本框 20"/>
          <p:cNvSpPr txBox="1"/>
          <p:nvPr>
            <p:custDataLst>
              <p:tags r:id="rId10"/>
            </p:custDataLst>
          </p:nvPr>
        </p:nvSpPr>
        <p:spPr>
          <a:xfrm>
            <a:off x="9840416" y="985208"/>
            <a:ext cx="919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FFC000"/>
                </a:solidFill>
              </a:rPr>
              <a:t>C</a:t>
            </a:r>
            <a:endParaRPr lang="zh-CN" altLang="en-US" sz="3600" b="1">
              <a:solidFill>
                <a:srgbClr val="FFC000"/>
              </a:solidFill>
            </a:endParaRPr>
          </a:p>
        </p:txBody>
      </p:sp>
      <p:grpSp>
        <p:nvGrpSpPr>
          <p:cNvPr id="22" name="组合 21"/>
          <p:cNvGrpSpPr/>
          <p:nvPr>
            <p:custDataLst>
              <p:tags r:id="rId11"/>
            </p:custDataLst>
          </p:nvPr>
        </p:nvGrpSpPr>
        <p:grpSpPr>
          <a:xfrm>
            <a:off x="5669914" y="3024616"/>
            <a:ext cx="3731260" cy="739140"/>
            <a:chOff x="1069340" y="2506980"/>
            <a:chExt cx="3731260" cy="739140"/>
          </a:xfrm>
        </p:grpSpPr>
        <p:sp>
          <p:nvSpPr>
            <p:cNvPr id="23" name="圆角矩形 1"/>
            <p:cNvSpPr/>
            <p:nvPr>
              <p:custDataLst>
                <p:tags r:id="rId12"/>
              </p:custDataLst>
            </p:nvPr>
          </p:nvSpPr>
          <p:spPr>
            <a:xfrm>
              <a:off x="1069340" y="2506980"/>
              <a:ext cx="3731260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  <p:sp>
          <p:nvSpPr>
            <p:cNvPr id="24" name="椭圆 23"/>
            <p:cNvSpPr/>
            <p:nvPr>
              <p:custDataLst>
                <p:tags r:id="rId13"/>
              </p:custDataLst>
            </p:nvPr>
          </p:nvSpPr>
          <p:spPr>
            <a:xfrm>
              <a:off x="1167130" y="260000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Bold" panose="020b0800000000000000" charset="-122"/>
                  <a:ea typeface="思源黑体 CN Bold"/>
                  <a:cs typeface="+mn-cs"/>
                </a:rPr>
                <a:t>B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Bold" panose="020b0800000000000000" charset="-122"/>
                <a:ea typeface="思源黑体 CN Bold"/>
                <a:cs typeface="+mn-cs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14"/>
              </p:custDataLst>
            </p:nvPr>
          </p:nvSpPr>
          <p:spPr>
            <a:xfrm>
              <a:off x="1840865" y="2635147"/>
              <a:ext cx="29597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charset="0"/>
                </a:rPr>
                <a:t>降低温度</a:t>
              </a: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5"/>
            </p:custDataLst>
          </p:nvPr>
        </p:nvGrpSpPr>
        <p:grpSpPr>
          <a:xfrm>
            <a:off x="1526539" y="3929491"/>
            <a:ext cx="3731260" cy="739140"/>
            <a:chOff x="1069340" y="2506980"/>
            <a:chExt cx="3731260" cy="739140"/>
          </a:xfrm>
        </p:grpSpPr>
        <p:sp>
          <p:nvSpPr>
            <p:cNvPr id="27" name="圆角矩形 1"/>
            <p:cNvSpPr/>
            <p:nvPr>
              <p:custDataLst>
                <p:tags r:id="rId16"/>
              </p:custDataLst>
            </p:nvPr>
          </p:nvSpPr>
          <p:spPr>
            <a:xfrm>
              <a:off x="1069340" y="2506980"/>
              <a:ext cx="3731260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  <p:sp>
          <p:nvSpPr>
            <p:cNvPr id="28" name="椭圆 27"/>
            <p:cNvSpPr/>
            <p:nvPr>
              <p:custDataLst>
                <p:tags r:id="rId17"/>
              </p:custDataLst>
            </p:nvPr>
          </p:nvSpPr>
          <p:spPr>
            <a:xfrm>
              <a:off x="1167130" y="260000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Bold" panose="020b0800000000000000" charset="-122"/>
                  <a:ea typeface="思源黑体 CN Bold"/>
                  <a:cs typeface="+mn-cs"/>
                </a:rPr>
                <a:t>C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Bold" panose="020b0800000000000000" charset="-122"/>
                <a:ea typeface="思源黑体 CN Bold"/>
                <a:cs typeface="+mn-cs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8"/>
              </p:custDataLst>
            </p:nvPr>
          </p:nvSpPr>
          <p:spPr>
            <a:xfrm>
              <a:off x="1840865" y="2635147"/>
              <a:ext cx="29597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charset="0"/>
                </a:rPr>
                <a:t>再加入该溶质 </a:t>
              </a: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</p:grpSp>
      <p:grpSp>
        <p:nvGrpSpPr>
          <p:cNvPr id="30" name="组合 29"/>
          <p:cNvGrpSpPr/>
          <p:nvPr>
            <p:custDataLst>
              <p:tags r:id="rId19"/>
            </p:custDataLst>
          </p:nvPr>
        </p:nvGrpSpPr>
        <p:grpSpPr>
          <a:xfrm>
            <a:off x="5660389" y="3929491"/>
            <a:ext cx="3731260" cy="739140"/>
            <a:chOff x="1069340" y="2506980"/>
            <a:chExt cx="3731260" cy="739140"/>
          </a:xfrm>
        </p:grpSpPr>
        <p:sp>
          <p:nvSpPr>
            <p:cNvPr id="31" name="圆角矩形 1"/>
            <p:cNvSpPr/>
            <p:nvPr>
              <p:custDataLst>
                <p:tags r:id="rId20"/>
              </p:custDataLst>
            </p:nvPr>
          </p:nvSpPr>
          <p:spPr>
            <a:xfrm>
              <a:off x="1069340" y="2506980"/>
              <a:ext cx="3731260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  <p:sp>
          <p:nvSpPr>
            <p:cNvPr id="32" name="椭圆 31"/>
            <p:cNvSpPr/>
            <p:nvPr>
              <p:custDataLst>
                <p:tags r:id="rId21"/>
              </p:custDataLst>
            </p:nvPr>
          </p:nvSpPr>
          <p:spPr>
            <a:xfrm>
              <a:off x="1167130" y="260000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Bold" panose="020b0800000000000000" charset="-122"/>
                  <a:ea typeface="思源黑体 CN Bold"/>
                  <a:cs typeface="+mn-cs"/>
                </a:rPr>
                <a:t>D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Bold" panose="020b0800000000000000" charset="-122"/>
                <a:ea typeface="思源黑体 CN Bold"/>
                <a:cs typeface="+mn-cs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22"/>
              </p:custDataLst>
            </p:nvPr>
          </p:nvSpPr>
          <p:spPr>
            <a:xfrm>
              <a:off x="1840865" y="2635147"/>
              <a:ext cx="29597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charset="0"/>
                </a:rPr>
                <a:t>倒出一些溶液</a:t>
              </a: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25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" dur="250" autoRev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0" y="0"/>
            <a:ext cx="12191999" cy="3429000"/>
          </a:xfrm>
          <a:prstGeom prst="rect">
            <a:avLst/>
          </a:prstGeom>
          <a:gradFill flip="none" rotWithShape="1">
            <a:gsLst>
              <a:gs pos="6000">
                <a:srgbClr val="0D478A"/>
              </a:gs>
              <a:gs pos="100000">
                <a:srgbClr val="20356D"/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625600" fontAlgn="auto">
              <a:spcBef>
                <a:spcPct val="0"/>
              </a:spcBef>
              <a:spcAft>
                <a:spcPct val="0"/>
              </a:spcAft>
            </a:pPr>
            <a:endParaRPr lang="zh-CN" altLang="en-US" sz="3200" kern="0">
              <a:solidFill>
                <a:prstClr val="white"/>
              </a:solidFill>
              <a:latin typeface="Roboto Regular"/>
              <a:ea typeface="思源黑体 CN Regular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668720" y="969911"/>
            <a:ext cx="10179807" cy="1863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 A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D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四个烧杯中分别盛有相等质量的水，在温度相同的条件下，向四个烧杯中分别加入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 g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15 g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 g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 g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某物质，充分溶解后观察到如图所示的现象。四个烧杯中，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________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中的溶液一定是饱和溶液，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________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中的溶液可能是饱和溶液，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________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中的溶液一定不是饱和溶液。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任意多边形: 形状 6"/>
          <p:cNvSpPr/>
          <p:nvPr>
            <p:custDataLst>
              <p:tags r:id="rId5"/>
            </p:custDataLst>
          </p:nvPr>
        </p:nvSpPr>
        <p:spPr>
          <a:xfrm>
            <a:off x="735167" y="427858"/>
            <a:ext cx="1596088" cy="390709"/>
          </a:xfrm>
          <a:custGeom>
            <a:rect l="l" t="t" r="r" b="b"/>
            <a:pathLst>
              <a:path w="1596088" h="390709">
                <a:moveTo>
                  <a:pt x="952646" y="269475"/>
                </a:moveTo>
                <a:lnTo>
                  <a:pt x="953055" y="272751"/>
                </a:lnTo>
                <a:cubicBezTo>
                  <a:pt x="941741" y="283656"/>
                  <a:pt x="927201" y="296353"/>
                  <a:pt x="909436" y="310842"/>
                </a:cubicBezTo>
                <a:cubicBezTo>
                  <a:pt x="891670" y="325330"/>
                  <a:pt x="869758" y="341304"/>
                  <a:pt x="843699" y="358762"/>
                </a:cubicBezTo>
                <a:cubicBezTo>
                  <a:pt x="842624" y="361484"/>
                  <a:pt x="840985" y="363924"/>
                  <a:pt x="838784" y="366083"/>
                </a:cubicBezTo>
                <a:cubicBezTo>
                  <a:pt x="836582" y="368242"/>
                  <a:pt x="834125" y="369761"/>
                  <a:pt x="831411" y="370640"/>
                </a:cubicBezTo>
                <a:lnTo>
                  <a:pt x="805199" y="298964"/>
                </a:lnTo>
                <a:cubicBezTo>
                  <a:pt x="815294" y="297978"/>
                  <a:pt x="828370" y="296127"/>
                  <a:pt x="844427" y="293412"/>
                </a:cubicBezTo>
                <a:cubicBezTo>
                  <a:pt x="860484" y="290697"/>
                  <a:pt x="877928" y="287299"/>
                  <a:pt x="896761" y="283218"/>
                </a:cubicBezTo>
                <a:cubicBezTo>
                  <a:pt x="915594" y="279138"/>
                  <a:pt x="934222" y="274556"/>
                  <a:pt x="952646" y="269475"/>
                </a:cubicBezTo>
                <a:close/>
                <a:moveTo>
                  <a:pt x="1115247" y="240804"/>
                </a:moveTo>
                <a:cubicBezTo>
                  <a:pt x="1146315" y="251970"/>
                  <a:pt x="1167681" y="265093"/>
                  <a:pt x="1179345" y="280175"/>
                </a:cubicBezTo>
                <a:cubicBezTo>
                  <a:pt x="1191010" y="295257"/>
                  <a:pt x="1195788" y="309199"/>
                  <a:pt x="1193681" y="322003"/>
                </a:cubicBezTo>
                <a:cubicBezTo>
                  <a:pt x="1191573" y="334806"/>
                  <a:pt x="1185395" y="343373"/>
                  <a:pt x="1175147" y="347703"/>
                </a:cubicBezTo>
                <a:cubicBezTo>
                  <a:pt x="1164899" y="352034"/>
                  <a:pt x="1153397" y="349030"/>
                  <a:pt x="1140640" y="338693"/>
                </a:cubicBezTo>
                <a:cubicBezTo>
                  <a:pt x="1139378" y="322054"/>
                  <a:pt x="1135965" y="305364"/>
                  <a:pt x="1130401" y="288622"/>
                </a:cubicBezTo>
                <a:cubicBezTo>
                  <a:pt x="1124838" y="271881"/>
                  <a:pt x="1118558" y="256624"/>
                  <a:pt x="1111561" y="242852"/>
                </a:cubicBezTo>
                <a:close/>
                <a:moveTo>
                  <a:pt x="981725" y="232613"/>
                </a:moveTo>
                <a:lnTo>
                  <a:pt x="1051763" y="260464"/>
                </a:lnTo>
                <a:cubicBezTo>
                  <a:pt x="1050756" y="262973"/>
                  <a:pt x="1048879" y="264918"/>
                  <a:pt x="1046131" y="266300"/>
                </a:cubicBezTo>
                <a:cubicBezTo>
                  <a:pt x="1043383" y="267683"/>
                  <a:pt x="1039663" y="268195"/>
                  <a:pt x="1034970" y="267836"/>
                </a:cubicBezTo>
                <a:cubicBezTo>
                  <a:pt x="1020294" y="292052"/>
                  <a:pt x="1003262" y="312019"/>
                  <a:pt x="983876" y="327737"/>
                </a:cubicBezTo>
                <a:cubicBezTo>
                  <a:pt x="964489" y="343454"/>
                  <a:pt x="943567" y="355844"/>
                  <a:pt x="921108" y="364906"/>
                </a:cubicBezTo>
                <a:lnTo>
                  <a:pt x="917013" y="361219"/>
                </a:lnTo>
                <a:cubicBezTo>
                  <a:pt x="930588" y="346185"/>
                  <a:pt x="943166" y="327515"/>
                  <a:pt x="954745" y="305210"/>
                </a:cubicBezTo>
                <a:cubicBezTo>
                  <a:pt x="966324" y="282905"/>
                  <a:pt x="975317" y="258706"/>
                  <a:pt x="981725" y="232613"/>
                </a:cubicBezTo>
                <a:close/>
                <a:moveTo>
                  <a:pt x="268220" y="178933"/>
                </a:moveTo>
                <a:lnTo>
                  <a:pt x="268220" y="219122"/>
                </a:lnTo>
                <a:lnTo>
                  <a:pt x="308410" y="219122"/>
                </a:lnTo>
                <a:lnTo>
                  <a:pt x="308410" y="178933"/>
                </a:lnTo>
                <a:close/>
                <a:moveTo>
                  <a:pt x="529145" y="150672"/>
                </a:moveTo>
                <a:lnTo>
                  <a:pt x="529145" y="214617"/>
                </a:lnTo>
                <a:lnTo>
                  <a:pt x="649151" y="214617"/>
                </a:lnTo>
                <a:lnTo>
                  <a:pt x="649151" y="150672"/>
                </a:lnTo>
                <a:close/>
                <a:moveTo>
                  <a:pt x="1032103" y="136772"/>
                </a:moveTo>
                <a:cubicBezTo>
                  <a:pt x="1028391" y="148112"/>
                  <a:pt x="1024756" y="159017"/>
                  <a:pt x="1021198" y="169487"/>
                </a:cubicBezTo>
                <a:cubicBezTo>
                  <a:pt x="1017640" y="179957"/>
                  <a:pt x="1014312" y="189531"/>
                  <a:pt x="1011215" y="198209"/>
                </a:cubicBezTo>
                <a:lnTo>
                  <a:pt x="1052172" y="198209"/>
                </a:lnTo>
                <a:lnTo>
                  <a:pt x="1052172" y="136772"/>
                </a:lnTo>
                <a:close/>
                <a:moveTo>
                  <a:pt x="268220" y="126917"/>
                </a:moveTo>
                <a:lnTo>
                  <a:pt x="268220" y="167516"/>
                </a:lnTo>
                <a:lnTo>
                  <a:pt x="308410" y="167516"/>
                </a:lnTo>
                <a:lnTo>
                  <a:pt x="308410" y="126917"/>
                </a:lnTo>
                <a:close/>
                <a:moveTo>
                  <a:pt x="1325472" y="90937"/>
                </a:moveTo>
                <a:cubicBezTo>
                  <a:pt x="1341238" y="90568"/>
                  <a:pt x="1355258" y="91457"/>
                  <a:pt x="1367532" y="93603"/>
                </a:cubicBezTo>
                <a:cubicBezTo>
                  <a:pt x="1392079" y="97895"/>
                  <a:pt x="1410512" y="104957"/>
                  <a:pt x="1422831" y="114786"/>
                </a:cubicBezTo>
                <a:cubicBezTo>
                  <a:pt x="1435150" y="124616"/>
                  <a:pt x="1442227" y="134954"/>
                  <a:pt x="1444060" y="145799"/>
                </a:cubicBezTo>
                <a:cubicBezTo>
                  <a:pt x="1445894" y="156645"/>
                  <a:pt x="1443357" y="165737"/>
                  <a:pt x="1436449" y="173077"/>
                </a:cubicBezTo>
                <a:cubicBezTo>
                  <a:pt x="1429541" y="180417"/>
                  <a:pt x="1419133" y="183742"/>
                  <a:pt x="1405226" y="183054"/>
                </a:cubicBezTo>
                <a:cubicBezTo>
                  <a:pt x="1393791" y="173063"/>
                  <a:pt x="1380391" y="162783"/>
                  <a:pt x="1365027" y="152215"/>
                </a:cubicBezTo>
                <a:cubicBezTo>
                  <a:pt x="1349663" y="141647"/>
                  <a:pt x="1333775" y="131761"/>
                  <a:pt x="1317365" y="122559"/>
                </a:cubicBezTo>
                <a:cubicBezTo>
                  <a:pt x="1300954" y="113356"/>
                  <a:pt x="1285461" y="105806"/>
                  <a:pt x="1270885" y="99911"/>
                </a:cubicBezTo>
                <a:lnTo>
                  <a:pt x="1272933" y="95815"/>
                </a:lnTo>
                <a:cubicBezTo>
                  <a:pt x="1292193" y="92931"/>
                  <a:pt x="1309705" y="91305"/>
                  <a:pt x="1325472" y="90937"/>
                </a:cubicBezTo>
                <a:close/>
                <a:moveTo>
                  <a:pt x="51965" y="44208"/>
                </a:moveTo>
                <a:lnTo>
                  <a:pt x="51965" y="262921"/>
                </a:lnTo>
                <a:lnTo>
                  <a:pt x="63455" y="262921"/>
                </a:lnTo>
                <a:cubicBezTo>
                  <a:pt x="65063" y="262939"/>
                  <a:pt x="66465" y="262802"/>
                  <a:pt x="67662" y="262512"/>
                </a:cubicBezTo>
                <a:cubicBezTo>
                  <a:pt x="68859" y="262221"/>
                  <a:pt x="70056" y="261675"/>
                  <a:pt x="71253" y="260872"/>
                </a:cubicBezTo>
                <a:cubicBezTo>
                  <a:pt x="73322" y="259258"/>
                  <a:pt x="74929" y="256645"/>
                  <a:pt x="76075" y="253033"/>
                </a:cubicBezTo>
                <a:cubicBezTo>
                  <a:pt x="77221" y="249420"/>
                  <a:pt x="77802" y="244655"/>
                  <a:pt x="77819" y="238737"/>
                </a:cubicBezTo>
                <a:cubicBezTo>
                  <a:pt x="77913" y="224245"/>
                  <a:pt x="76494" y="209539"/>
                  <a:pt x="73561" y="194620"/>
                </a:cubicBezTo>
                <a:cubicBezTo>
                  <a:pt x="70629" y="179700"/>
                  <a:pt x="65618" y="165607"/>
                  <a:pt x="58531" y="152343"/>
                </a:cubicBezTo>
                <a:cubicBezTo>
                  <a:pt x="60347" y="143089"/>
                  <a:pt x="62232" y="132131"/>
                  <a:pt x="64185" y="119469"/>
                </a:cubicBezTo>
                <a:cubicBezTo>
                  <a:pt x="66138" y="106808"/>
                  <a:pt x="67932" y="93853"/>
                  <a:pt x="69566" y="80604"/>
                </a:cubicBezTo>
                <a:cubicBezTo>
                  <a:pt x="71200" y="67355"/>
                  <a:pt x="72446" y="55224"/>
                  <a:pt x="73305" y="44208"/>
                </a:cubicBezTo>
                <a:close/>
                <a:moveTo>
                  <a:pt x="1544482" y="12261"/>
                </a:moveTo>
                <a:lnTo>
                  <a:pt x="1596088" y="59772"/>
                </a:lnTo>
                <a:cubicBezTo>
                  <a:pt x="1594475" y="61837"/>
                  <a:pt x="1592069" y="63646"/>
                  <a:pt x="1588869" y="65199"/>
                </a:cubicBezTo>
                <a:cubicBezTo>
                  <a:pt x="1585670" y="66752"/>
                  <a:pt x="1581523" y="67947"/>
                  <a:pt x="1576428" y="68783"/>
                </a:cubicBezTo>
                <a:cubicBezTo>
                  <a:pt x="1574477" y="132125"/>
                  <a:pt x="1571827" y="183924"/>
                  <a:pt x="1568480" y="224179"/>
                </a:cubicBezTo>
                <a:cubicBezTo>
                  <a:pt x="1565132" y="264433"/>
                  <a:pt x="1560511" y="295632"/>
                  <a:pt x="1554615" y="317774"/>
                </a:cubicBezTo>
                <a:cubicBezTo>
                  <a:pt x="1548719" y="339916"/>
                  <a:pt x="1540972" y="355490"/>
                  <a:pt x="1531375" y="364496"/>
                </a:cubicBezTo>
                <a:cubicBezTo>
                  <a:pt x="1522373" y="373635"/>
                  <a:pt x="1512219" y="380239"/>
                  <a:pt x="1500913" y="384309"/>
                </a:cubicBezTo>
                <a:cubicBezTo>
                  <a:pt x="1489607" y="388379"/>
                  <a:pt x="1475869" y="390376"/>
                  <a:pt x="1459700" y="390299"/>
                </a:cubicBezTo>
                <a:cubicBezTo>
                  <a:pt x="1459725" y="379864"/>
                  <a:pt x="1458957" y="371041"/>
                  <a:pt x="1457396" y="363830"/>
                </a:cubicBezTo>
                <a:cubicBezTo>
                  <a:pt x="1455834" y="356620"/>
                  <a:pt x="1453326" y="350972"/>
                  <a:pt x="1449870" y="346884"/>
                </a:cubicBezTo>
                <a:cubicBezTo>
                  <a:pt x="1445962" y="341935"/>
                  <a:pt x="1440262" y="337498"/>
                  <a:pt x="1432770" y="333573"/>
                </a:cubicBezTo>
                <a:cubicBezTo>
                  <a:pt x="1425278" y="329648"/>
                  <a:pt x="1416097" y="326440"/>
                  <a:pt x="1405226" y="323948"/>
                </a:cubicBezTo>
                <a:lnTo>
                  <a:pt x="1405226" y="319443"/>
                </a:lnTo>
                <a:cubicBezTo>
                  <a:pt x="1415969" y="320296"/>
                  <a:pt x="1427147" y="321047"/>
                  <a:pt x="1438760" y="321695"/>
                </a:cubicBezTo>
                <a:cubicBezTo>
                  <a:pt x="1450373" y="322344"/>
                  <a:pt x="1459401" y="322685"/>
                  <a:pt x="1465843" y="322719"/>
                </a:cubicBezTo>
                <a:cubicBezTo>
                  <a:pt x="1469470" y="322719"/>
                  <a:pt x="1472661" y="322207"/>
                  <a:pt x="1475417" y="321183"/>
                </a:cubicBezTo>
                <a:cubicBezTo>
                  <a:pt x="1478173" y="320160"/>
                  <a:pt x="1480852" y="318624"/>
                  <a:pt x="1483455" y="316576"/>
                </a:cubicBezTo>
                <a:cubicBezTo>
                  <a:pt x="1489360" y="311456"/>
                  <a:pt x="1494343" y="299374"/>
                  <a:pt x="1498404" y="280328"/>
                </a:cubicBezTo>
                <a:cubicBezTo>
                  <a:pt x="1502466" y="261283"/>
                  <a:pt x="1505811" y="235275"/>
                  <a:pt x="1508439" y="202304"/>
                </a:cubicBezTo>
                <a:cubicBezTo>
                  <a:pt x="1484052" y="217604"/>
                  <a:pt x="1453880" y="234516"/>
                  <a:pt x="1417923" y="253040"/>
                </a:cubicBezTo>
                <a:cubicBezTo>
                  <a:pt x="1381965" y="271565"/>
                  <a:pt x="1339097" y="292061"/>
                  <a:pt x="1289316" y="314528"/>
                </a:cubicBezTo>
                <a:cubicBezTo>
                  <a:pt x="1288096" y="317207"/>
                  <a:pt x="1286543" y="319528"/>
                  <a:pt x="1284657" y="321491"/>
                </a:cubicBezTo>
                <a:cubicBezTo>
                  <a:pt x="1282771" y="323453"/>
                  <a:pt x="1280502" y="324955"/>
                  <a:pt x="1277848" y="325996"/>
                </a:cubicBezTo>
                <a:lnTo>
                  <a:pt x="1238529" y="257597"/>
                </a:lnTo>
                <a:cubicBezTo>
                  <a:pt x="1254730" y="253966"/>
                  <a:pt x="1276802" y="248531"/>
                  <a:pt x="1304744" y="241290"/>
                </a:cubicBezTo>
                <a:cubicBezTo>
                  <a:pt x="1332686" y="234049"/>
                  <a:pt x="1364314" y="225488"/>
                  <a:pt x="1399628" y="215608"/>
                </a:cubicBezTo>
                <a:cubicBezTo>
                  <a:pt x="1434943" y="205728"/>
                  <a:pt x="1471759" y="195013"/>
                  <a:pt x="1510077" y="183464"/>
                </a:cubicBezTo>
                <a:cubicBezTo>
                  <a:pt x="1512535" y="148172"/>
                  <a:pt x="1514583" y="106122"/>
                  <a:pt x="1516221" y="57315"/>
                </a:cubicBezTo>
                <a:lnTo>
                  <a:pt x="1248768" y="57315"/>
                </a:lnTo>
                <a:lnTo>
                  <a:pt x="1245082" y="45847"/>
                </a:lnTo>
                <a:lnTo>
                  <a:pt x="1511306" y="45847"/>
                </a:lnTo>
                <a:close/>
                <a:moveTo>
                  <a:pt x="462794" y="8371"/>
                </a:moveTo>
                <a:cubicBezTo>
                  <a:pt x="492761" y="12087"/>
                  <a:pt x="513411" y="19157"/>
                  <a:pt x="524742" y="29580"/>
                </a:cubicBezTo>
                <a:cubicBezTo>
                  <a:pt x="536074" y="40003"/>
                  <a:pt x="540750" y="50527"/>
                  <a:pt x="538770" y="61152"/>
                </a:cubicBezTo>
                <a:cubicBezTo>
                  <a:pt x="536790" y="71778"/>
                  <a:pt x="530817" y="79251"/>
                  <a:pt x="520851" y="83573"/>
                </a:cubicBezTo>
                <a:cubicBezTo>
                  <a:pt x="510885" y="87895"/>
                  <a:pt x="499587" y="85813"/>
                  <a:pt x="486959" y="77327"/>
                </a:cubicBezTo>
                <a:cubicBezTo>
                  <a:pt x="485508" y="64977"/>
                  <a:pt x="482163" y="52937"/>
                  <a:pt x="476924" y="41206"/>
                </a:cubicBezTo>
                <a:cubicBezTo>
                  <a:pt x="471685" y="29475"/>
                  <a:pt x="465883" y="19213"/>
                  <a:pt x="459517" y="10418"/>
                </a:cubicBezTo>
                <a:close/>
                <a:moveTo>
                  <a:pt x="0" y="7347"/>
                </a:moveTo>
                <a:lnTo>
                  <a:pt x="57710" y="32740"/>
                </a:lnTo>
                <a:lnTo>
                  <a:pt x="69201" y="32740"/>
                </a:lnTo>
                <a:lnTo>
                  <a:pt x="94593" y="8166"/>
                </a:lnTo>
                <a:lnTo>
                  <a:pt x="138014" y="47903"/>
                </a:lnTo>
                <a:cubicBezTo>
                  <a:pt x="136765" y="42762"/>
                  <a:pt x="135361" y="37776"/>
                  <a:pt x="133804" y="32946"/>
                </a:cubicBezTo>
                <a:cubicBezTo>
                  <a:pt x="132247" y="28116"/>
                  <a:pt x="130638" y="23542"/>
                  <a:pt x="128978" y="19224"/>
                </a:cubicBezTo>
                <a:lnTo>
                  <a:pt x="133485" y="17612"/>
                </a:lnTo>
                <a:cubicBezTo>
                  <a:pt x="158264" y="29975"/>
                  <a:pt x="174943" y="43158"/>
                  <a:pt x="183521" y="57161"/>
                </a:cubicBezTo>
                <a:cubicBezTo>
                  <a:pt x="192100" y="71163"/>
                  <a:pt x="195068" y="83622"/>
                  <a:pt x="192426" y="94537"/>
                </a:cubicBezTo>
                <a:cubicBezTo>
                  <a:pt x="189783" y="105453"/>
                  <a:pt x="184021" y="112461"/>
                  <a:pt x="175139" y="115562"/>
                </a:cubicBezTo>
                <a:cubicBezTo>
                  <a:pt x="166256" y="118663"/>
                  <a:pt x="156744" y="115494"/>
                  <a:pt x="146602" y="106054"/>
                </a:cubicBezTo>
                <a:cubicBezTo>
                  <a:pt x="146764" y="97625"/>
                  <a:pt x="146234" y="89072"/>
                  <a:pt x="145013" y="80395"/>
                </a:cubicBezTo>
                <a:cubicBezTo>
                  <a:pt x="143791" y="71717"/>
                  <a:pt x="142134" y="63077"/>
                  <a:pt x="140041" y="54473"/>
                </a:cubicBezTo>
                <a:cubicBezTo>
                  <a:pt x="138410" y="55479"/>
                  <a:pt x="136342" y="56229"/>
                  <a:pt x="133839" y="56722"/>
                </a:cubicBezTo>
                <a:cubicBezTo>
                  <a:pt x="131336" y="57216"/>
                  <a:pt x="128347" y="57556"/>
                  <a:pt x="124870" y="57743"/>
                </a:cubicBezTo>
                <a:cubicBezTo>
                  <a:pt x="120427" y="66272"/>
                  <a:pt x="115128" y="76126"/>
                  <a:pt x="108972" y="87305"/>
                </a:cubicBezTo>
                <a:cubicBezTo>
                  <a:pt x="102817" y="98483"/>
                  <a:pt x="96274" y="109710"/>
                  <a:pt x="89342" y="120985"/>
                </a:cubicBezTo>
                <a:cubicBezTo>
                  <a:pt x="82411" y="132260"/>
                  <a:pt x="75560" y="142307"/>
                  <a:pt x="68790" y="151125"/>
                </a:cubicBezTo>
                <a:cubicBezTo>
                  <a:pt x="87751" y="165043"/>
                  <a:pt x="101721" y="181096"/>
                  <a:pt x="110699" y="199286"/>
                </a:cubicBezTo>
                <a:cubicBezTo>
                  <a:pt x="119677" y="217476"/>
                  <a:pt x="124127" y="235272"/>
                  <a:pt x="124050" y="252674"/>
                </a:cubicBezTo>
                <a:cubicBezTo>
                  <a:pt x="124400" y="273122"/>
                  <a:pt x="120324" y="289064"/>
                  <a:pt x="111823" y="300499"/>
                </a:cubicBezTo>
                <a:cubicBezTo>
                  <a:pt x="103321" y="311934"/>
                  <a:pt x="88292" y="317839"/>
                  <a:pt x="66735" y="318214"/>
                </a:cubicBezTo>
                <a:cubicBezTo>
                  <a:pt x="66735" y="311055"/>
                  <a:pt x="66325" y="303563"/>
                  <a:pt x="65504" y="295739"/>
                </a:cubicBezTo>
                <a:cubicBezTo>
                  <a:pt x="64684" y="287914"/>
                  <a:pt x="63453" y="282163"/>
                  <a:pt x="61811" y="278485"/>
                </a:cubicBezTo>
                <a:cubicBezTo>
                  <a:pt x="59760" y="274799"/>
                  <a:pt x="56478" y="271932"/>
                  <a:pt x="51965" y="269884"/>
                </a:cubicBezTo>
                <a:lnTo>
                  <a:pt x="51965" y="373491"/>
                </a:lnTo>
                <a:cubicBezTo>
                  <a:pt x="51854" y="375980"/>
                  <a:pt x="48086" y="379289"/>
                  <a:pt x="40661" y="383417"/>
                </a:cubicBezTo>
                <a:cubicBezTo>
                  <a:pt x="33236" y="387544"/>
                  <a:pt x="22819" y="389830"/>
                  <a:pt x="9411" y="390274"/>
                </a:cubicBezTo>
                <a:lnTo>
                  <a:pt x="0" y="390274"/>
                </a:lnTo>
                <a:close/>
                <a:moveTo>
                  <a:pt x="864997" y="2841"/>
                </a:moveTo>
                <a:lnTo>
                  <a:pt x="935443" y="32740"/>
                </a:lnTo>
                <a:cubicBezTo>
                  <a:pt x="934641" y="34652"/>
                  <a:pt x="933174" y="36256"/>
                  <a:pt x="931041" y="37553"/>
                </a:cubicBezTo>
                <a:cubicBezTo>
                  <a:pt x="928907" y="38850"/>
                  <a:pt x="926006" y="39430"/>
                  <a:pt x="922337" y="39293"/>
                </a:cubicBezTo>
                <a:cubicBezTo>
                  <a:pt x="912175" y="52588"/>
                  <a:pt x="899836" y="66445"/>
                  <a:pt x="885322" y="80865"/>
                </a:cubicBezTo>
                <a:cubicBezTo>
                  <a:pt x="870807" y="95286"/>
                  <a:pt x="856114" y="107914"/>
                  <a:pt x="841241" y="118751"/>
                </a:cubicBezTo>
                <a:cubicBezTo>
                  <a:pt x="847820" y="118742"/>
                  <a:pt x="854936" y="118657"/>
                  <a:pt x="862590" y="118495"/>
                </a:cubicBezTo>
                <a:cubicBezTo>
                  <a:pt x="870244" y="118333"/>
                  <a:pt x="878282" y="118145"/>
                  <a:pt x="886704" y="117932"/>
                </a:cubicBezTo>
                <a:cubicBezTo>
                  <a:pt x="890211" y="110730"/>
                  <a:pt x="893334" y="103836"/>
                  <a:pt x="896073" y="97248"/>
                </a:cubicBezTo>
                <a:cubicBezTo>
                  <a:pt x="898812" y="90661"/>
                  <a:pt x="901014" y="84586"/>
                  <a:pt x="902677" y="79022"/>
                </a:cubicBezTo>
                <a:lnTo>
                  <a:pt x="969438" y="110559"/>
                </a:lnTo>
                <a:cubicBezTo>
                  <a:pt x="968431" y="112659"/>
                  <a:pt x="966656" y="114297"/>
                  <a:pt x="964114" y="115474"/>
                </a:cubicBezTo>
                <a:cubicBezTo>
                  <a:pt x="961571" y="116652"/>
                  <a:pt x="958158" y="117061"/>
                  <a:pt x="953874" y="116703"/>
                </a:cubicBezTo>
                <a:cubicBezTo>
                  <a:pt x="941220" y="133658"/>
                  <a:pt x="924854" y="151662"/>
                  <a:pt x="904777" y="170716"/>
                </a:cubicBezTo>
                <a:cubicBezTo>
                  <a:pt x="884699" y="189770"/>
                  <a:pt x="864340" y="206443"/>
                  <a:pt x="843699" y="220735"/>
                </a:cubicBezTo>
                <a:cubicBezTo>
                  <a:pt x="858879" y="220727"/>
                  <a:pt x="876132" y="220539"/>
                  <a:pt x="895459" y="220172"/>
                </a:cubicBezTo>
                <a:cubicBezTo>
                  <a:pt x="914786" y="219805"/>
                  <a:pt x="934803" y="219310"/>
                  <a:pt x="955513" y="218687"/>
                </a:cubicBezTo>
                <a:lnTo>
                  <a:pt x="955513" y="223602"/>
                </a:lnTo>
                <a:cubicBezTo>
                  <a:pt x="943831" y="229328"/>
                  <a:pt x="927670" y="236615"/>
                  <a:pt x="907029" y="245463"/>
                </a:cubicBezTo>
                <a:cubicBezTo>
                  <a:pt x="886388" y="254312"/>
                  <a:pt x="862548" y="263544"/>
                  <a:pt x="835507" y="273161"/>
                </a:cubicBezTo>
                <a:cubicBezTo>
                  <a:pt x="832981" y="276028"/>
                  <a:pt x="830251" y="278076"/>
                  <a:pt x="827316" y="279304"/>
                </a:cubicBezTo>
                <a:lnTo>
                  <a:pt x="802741" y="221145"/>
                </a:lnTo>
                <a:cubicBezTo>
                  <a:pt x="803100" y="221094"/>
                  <a:pt x="805147" y="220479"/>
                  <a:pt x="808885" y="219302"/>
                </a:cubicBezTo>
                <a:cubicBezTo>
                  <a:pt x="812622" y="218124"/>
                  <a:pt x="815899" y="216691"/>
                  <a:pt x="818715" y="215001"/>
                </a:cubicBezTo>
                <a:cubicBezTo>
                  <a:pt x="825788" y="209284"/>
                  <a:pt x="833451" y="201161"/>
                  <a:pt x="841702" y="190631"/>
                </a:cubicBezTo>
                <a:cubicBezTo>
                  <a:pt x="849953" y="180102"/>
                  <a:pt x="858128" y="168293"/>
                  <a:pt x="866225" y="155203"/>
                </a:cubicBezTo>
                <a:cubicBezTo>
                  <a:pt x="855986" y="161005"/>
                  <a:pt x="845337" y="166603"/>
                  <a:pt x="834278" y="171996"/>
                </a:cubicBezTo>
                <a:cubicBezTo>
                  <a:pt x="833442" y="172798"/>
                  <a:pt x="832555" y="173446"/>
                  <a:pt x="831616" y="173941"/>
                </a:cubicBezTo>
                <a:cubicBezTo>
                  <a:pt x="830678" y="174436"/>
                  <a:pt x="829790" y="174880"/>
                  <a:pt x="828954" y="175272"/>
                </a:cubicBezTo>
                <a:lnTo>
                  <a:pt x="804789" y="117522"/>
                </a:lnTo>
                <a:cubicBezTo>
                  <a:pt x="805096" y="117488"/>
                  <a:pt x="806837" y="116942"/>
                  <a:pt x="810011" y="115884"/>
                </a:cubicBezTo>
                <a:cubicBezTo>
                  <a:pt x="813185" y="114826"/>
                  <a:pt x="815950" y="113461"/>
                  <a:pt x="818305" y="111788"/>
                </a:cubicBezTo>
                <a:cubicBezTo>
                  <a:pt x="824198" y="105627"/>
                  <a:pt x="830388" y="96060"/>
                  <a:pt x="836872" y="83088"/>
                </a:cubicBezTo>
                <a:cubicBezTo>
                  <a:pt x="843357" y="70115"/>
                  <a:pt x="849182" y="56301"/>
                  <a:pt x="854348" y="41645"/>
                </a:cubicBezTo>
                <a:cubicBezTo>
                  <a:pt x="859513" y="26988"/>
                  <a:pt x="863063" y="14054"/>
                  <a:pt x="864997" y="2841"/>
                </a:cubicBezTo>
                <a:close/>
                <a:moveTo>
                  <a:pt x="235489" y="2048"/>
                </a:moveTo>
                <a:lnTo>
                  <a:pt x="306770" y="18021"/>
                </a:lnTo>
                <a:cubicBezTo>
                  <a:pt x="306197" y="20555"/>
                  <a:pt x="304676" y="22757"/>
                  <a:pt x="302207" y="24626"/>
                </a:cubicBezTo>
                <a:cubicBezTo>
                  <a:pt x="299738" y="26494"/>
                  <a:pt x="296064" y="27569"/>
                  <a:pt x="291186" y="27851"/>
                </a:cubicBezTo>
                <a:cubicBezTo>
                  <a:pt x="289562" y="32561"/>
                  <a:pt x="287888" y="37271"/>
                  <a:pt x="286162" y="41981"/>
                </a:cubicBezTo>
                <a:cubicBezTo>
                  <a:pt x="284436" y="46691"/>
                  <a:pt x="282557" y="51402"/>
                  <a:pt x="280523" y="56112"/>
                </a:cubicBezTo>
                <a:lnTo>
                  <a:pt x="308000" y="56112"/>
                </a:lnTo>
                <a:lnTo>
                  <a:pt x="334594" y="18431"/>
                </a:lnTo>
                <a:cubicBezTo>
                  <a:pt x="334856" y="18646"/>
                  <a:pt x="337651" y="21083"/>
                  <a:pt x="342977" y="25742"/>
                </a:cubicBezTo>
                <a:cubicBezTo>
                  <a:pt x="348303" y="30400"/>
                  <a:pt x="354584" y="35991"/>
                  <a:pt x="361821" y="42513"/>
                </a:cubicBezTo>
                <a:cubicBezTo>
                  <a:pt x="369059" y="49036"/>
                  <a:pt x="375676" y="55199"/>
                  <a:pt x="381672" y="61005"/>
                </a:cubicBezTo>
                <a:cubicBezTo>
                  <a:pt x="381015" y="63239"/>
                  <a:pt x="379667" y="64887"/>
                  <a:pt x="377628" y="65949"/>
                </a:cubicBezTo>
                <a:cubicBezTo>
                  <a:pt x="375589" y="67010"/>
                  <a:pt x="373114" y="67537"/>
                  <a:pt x="370204" y="67529"/>
                </a:cubicBezTo>
                <a:lnTo>
                  <a:pt x="275192" y="67529"/>
                </a:lnTo>
                <a:cubicBezTo>
                  <a:pt x="271723" y="74499"/>
                  <a:pt x="268002" y="81264"/>
                  <a:pt x="264028" y="87824"/>
                </a:cubicBezTo>
                <a:cubicBezTo>
                  <a:pt x="260055" y="94384"/>
                  <a:pt x="255724" y="100740"/>
                  <a:pt x="251036" y="106890"/>
                </a:cubicBezTo>
                <a:lnTo>
                  <a:pt x="273551" y="115500"/>
                </a:lnTo>
                <a:lnTo>
                  <a:pt x="304309" y="115500"/>
                </a:lnTo>
                <a:lnTo>
                  <a:pt x="325184" y="91309"/>
                </a:lnTo>
                <a:lnTo>
                  <a:pt x="371843" y="126509"/>
                </a:lnTo>
                <a:cubicBezTo>
                  <a:pt x="370426" y="128200"/>
                  <a:pt x="368344" y="129839"/>
                  <a:pt x="365597" y="131428"/>
                </a:cubicBezTo>
                <a:cubicBezTo>
                  <a:pt x="362849" y="133017"/>
                  <a:pt x="359334" y="134247"/>
                  <a:pt x="355050" y="135119"/>
                </a:cubicBezTo>
                <a:lnTo>
                  <a:pt x="355050" y="269089"/>
                </a:lnTo>
                <a:cubicBezTo>
                  <a:pt x="355732" y="284409"/>
                  <a:pt x="352834" y="296333"/>
                  <a:pt x="346355" y="304859"/>
                </a:cubicBezTo>
                <a:cubicBezTo>
                  <a:pt x="339876" y="313385"/>
                  <a:pt x="325724" y="318661"/>
                  <a:pt x="303899" y="320686"/>
                </a:cubicBezTo>
                <a:cubicBezTo>
                  <a:pt x="303736" y="313708"/>
                  <a:pt x="303344" y="307576"/>
                  <a:pt x="302720" y="302290"/>
                </a:cubicBezTo>
                <a:cubicBezTo>
                  <a:pt x="302096" y="297004"/>
                  <a:pt x="300985" y="292614"/>
                  <a:pt x="299388" y="289121"/>
                </a:cubicBezTo>
                <a:cubicBezTo>
                  <a:pt x="298063" y="285824"/>
                  <a:pt x="295996" y="282989"/>
                  <a:pt x="293185" y="280615"/>
                </a:cubicBezTo>
                <a:cubicBezTo>
                  <a:pt x="290374" y="278241"/>
                  <a:pt x="286153" y="276430"/>
                  <a:pt x="280523" y="275183"/>
                </a:cubicBezTo>
                <a:lnTo>
                  <a:pt x="280523" y="269499"/>
                </a:lnTo>
                <a:cubicBezTo>
                  <a:pt x="281061" y="269550"/>
                  <a:pt x="283983" y="269755"/>
                  <a:pt x="289289" y="270114"/>
                </a:cubicBezTo>
                <a:cubicBezTo>
                  <a:pt x="294595" y="270473"/>
                  <a:pt x="299055" y="270678"/>
                  <a:pt x="302669" y="270729"/>
                </a:cubicBezTo>
                <a:cubicBezTo>
                  <a:pt x="304881" y="270737"/>
                  <a:pt x="306402" y="270208"/>
                  <a:pt x="307231" y="269140"/>
                </a:cubicBezTo>
                <a:cubicBezTo>
                  <a:pt x="308059" y="268072"/>
                  <a:pt x="308452" y="266414"/>
                  <a:pt x="308410" y="264167"/>
                </a:cubicBezTo>
                <a:lnTo>
                  <a:pt x="308410" y="230539"/>
                </a:lnTo>
                <a:lnTo>
                  <a:pt x="268220" y="230539"/>
                </a:lnTo>
                <a:lnTo>
                  <a:pt x="268220" y="304698"/>
                </a:lnTo>
                <a:cubicBezTo>
                  <a:pt x="268109" y="307192"/>
                  <a:pt x="264649" y="310506"/>
                  <a:pt x="257838" y="314639"/>
                </a:cubicBezTo>
                <a:cubicBezTo>
                  <a:pt x="251028" y="318773"/>
                  <a:pt x="241533" y="321061"/>
                  <a:pt x="229352" y="321506"/>
                </a:cubicBezTo>
                <a:lnTo>
                  <a:pt x="220761" y="321506"/>
                </a:lnTo>
                <a:lnTo>
                  <a:pt x="220761" y="140040"/>
                </a:lnTo>
                <a:cubicBezTo>
                  <a:pt x="216453" y="143722"/>
                  <a:pt x="212042" y="147225"/>
                  <a:pt x="207529" y="150548"/>
                </a:cubicBezTo>
                <a:cubicBezTo>
                  <a:pt x="203016" y="153872"/>
                  <a:pt x="198400" y="157067"/>
                  <a:pt x="193682" y="160134"/>
                </a:cubicBezTo>
                <a:lnTo>
                  <a:pt x="212555" y="175263"/>
                </a:lnTo>
                <a:cubicBezTo>
                  <a:pt x="210974" y="177116"/>
                  <a:pt x="208495" y="178818"/>
                  <a:pt x="205119" y="180371"/>
                </a:cubicBezTo>
                <a:cubicBezTo>
                  <a:pt x="201742" y="181923"/>
                  <a:pt x="197109" y="183221"/>
                  <a:pt x="191220" y="184264"/>
                </a:cubicBezTo>
                <a:lnTo>
                  <a:pt x="191220" y="307978"/>
                </a:lnTo>
                <a:cubicBezTo>
                  <a:pt x="202100" y="317304"/>
                  <a:pt x="216018" y="323965"/>
                  <a:pt x="232974" y="327962"/>
                </a:cubicBezTo>
                <a:cubicBezTo>
                  <a:pt x="249930" y="331959"/>
                  <a:pt x="271111" y="333906"/>
                  <a:pt x="296517" y="333804"/>
                </a:cubicBezTo>
                <a:cubicBezTo>
                  <a:pt x="310636" y="333821"/>
                  <a:pt x="324675" y="333684"/>
                  <a:pt x="338634" y="333394"/>
                </a:cubicBezTo>
                <a:cubicBezTo>
                  <a:pt x="352593" y="333103"/>
                  <a:pt x="366529" y="332557"/>
                  <a:pt x="380444" y="331754"/>
                </a:cubicBezTo>
                <a:lnTo>
                  <a:pt x="380444" y="336258"/>
                </a:lnTo>
                <a:cubicBezTo>
                  <a:pt x="372653" y="338381"/>
                  <a:pt x="366629" y="343751"/>
                  <a:pt x="362371" y="352368"/>
                </a:cubicBezTo>
                <a:cubicBezTo>
                  <a:pt x="358113" y="360986"/>
                  <a:pt x="355673" y="371164"/>
                  <a:pt x="355050" y="382901"/>
                </a:cubicBezTo>
                <a:lnTo>
                  <a:pt x="285034" y="382901"/>
                </a:lnTo>
                <a:cubicBezTo>
                  <a:pt x="265723" y="382896"/>
                  <a:pt x="249571" y="380451"/>
                  <a:pt x="236577" y="375566"/>
                </a:cubicBezTo>
                <a:cubicBezTo>
                  <a:pt x="223584" y="370680"/>
                  <a:pt x="212523" y="363384"/>
                  <a:pt x="203394" y="353676"/>
                </a:cubicBezTo>
                <a:cubicBezTo>
                  <a:pt x="194265" y="343968"/>
                  <a:pt x="185843" y="331878"/>
                  <a:pt x="178127" y="317406"/>
                </a:cubicBezTo>
                <a:cubicBezTo>
                  <a:pt x="175877" y="313375"/>
                  <a:pt x="173627" y="311496"/>
                  <a:pt x="171376" y="311770"/>
                </a:cubicBezTo>
                <a:cubicBezTo>
                  <a:pt x="169126" y="312043"/>
                  <a:pt x="166876" y="314058"/>
                  <a:pt x="164626" y="317816"/>
                </a:cubicBezTo>
                <a:cubicBezTo>
                  <a:pt x="160628" y="324827"/>
                  <a:pt x="155223" y="334160"/>
                  <a:pt x="148409" y="345816"/>
                </a:cubicBezTo>
                <a:cubicBezTo>
                  <a:pt x="141596" y="357473"/>
                  <a:pt x="135266" y="368743"/>
                  <a:pt x="129418" y="379628"/>
                </a:cubicBezTo>
                <a:cubicBezTo>
                  <a:pt x="129794" y="381666"/>
                  <a:pt x="129555" y="383423"/>
                  <a:pt x="128701" y="384898"/>
                </a:cubicBezTo>
                <a:cubicBezTo>
                  <a:pt x="127847" y="386374"/>
                  <a:pt x="126583" y="387620"/>
                  <a:pt x="124910" y="388635"/>
                </a:cubicBezTo>
                <a:lnTo>
                  <a:pt x="89667" y="333804"/>
                </a:lnTo>
                <a:cubicBezTo>
                  <a:pt x="98017" y="329977"/>
                  <a:pt x="106827" y="325639"/>
                  <a:pt x="116099" y="320788"/>
                </a:cubicBezTo>
                <a:cubicBezTo>
                  <a:pt x="125371" y="315937"/>
                  <a:pt x="134182" y="311394"/>
                  <a:pt x="142532" y="307158"/>
                </a:cubicBezTo>
                <a:lnTo>
                  <a:pt x="142532" y="177730"/>
                </a:lnTo>
                <a:lnTo>
                  <a:pt x="110977" y="177730"/>
                </a:lnTo>
                <a:lnTo>
                  <a:pt x="108518" y="165852"/>
                </a:lnTo>
                <a:lnTo>
                  <a:pt x="135975" y="165852"/>
                </a:lnTo>
                <a:lnTo>
                  <a:pt x="160534" y="133474"/>
                </a:lnTo>
                <a:lnTo>
                  <a:pt x="185101" y="153147"/>
                </a:lnTo>
                <a:cubicBezTo>
                  <a:pt x="193297" y="141563"/>
                  <a:pt x="200572" y="128473"/>
                  <a:pt x="206925" y="113878"/>
                </a:cubicBezTo>
                <a:cubicBezTo>
                  <a:pt x="213278" y="99282"/>
                  <a:pt x="218708" y="83833"/>
                  <a:pt x="223215" y="67529"/>
                </a:cubicBezTo>
                <a:lnTo>
                  <a:pt x="191655" y="67529"/>
                </a:lnTo>
                <a:lnTo>
                  <a:pt x="188379" y="56112"/>
                </a:lnTo>
                <a:lnTo>
                  <a:pt x="226079" y="56112"/>
                </a:lnTo>
                <a:cubicBezTo>
                  <a:pt x="228134" y="47280"/>
                  <a:pt x="229958" y="38321"/>
                  <a:pt x="231551" y="29233"/>
                </a:cubicBezTo>
                <a:cubicBezTo>
                  <a:pt x="233145" y="20146"/>
                  <a:pt x="234458" y="11084"/>
                  <a:pt x="235489" y="2048"/>
                </a:cubicBezTo>
                <a:close/>
                <a:moveTo>
                  <a:pt x="1016130" y="1613"/>
                </a:moveTo>
                <a:lnTo>
                  <a:pt x="1085348" y="19224"/>
                </a:lnTo>
                <a:cubicBezTo>
                  <a:pt x="1084588" y="21997"/>
                  <a:pt x="1082831" y="24335"/>
                  <a:pt x="1080075" y="26238"/>
                </a:cubicBezTo>
                <a:cubicBezTo>
                  <a:pt x="1077319" y="28141"/>
                  <a:pt x="1073206" y="28943"/>
                  <a:pt x="1067736" y="28645"/>
                </a:cubicBezTo>
                <a:cubicBezTo>
                  <a:pt x="1066303" y="32962"/>
                  <a:pt x="1064767" y="37740"/>
                  <a:pt x="1063128" y="42980"/>
                </a:cubicBezTo>
                <a:cubicBezTo>
                  <a:pt x="1061490" y="48219"/>
                  <a:pt x="1059749" y="53816"/>
                  <a:pt x="1057906" y="59772"/>
                </a:cubicBezTo>
                <a:lnTo>
                  <a:pt x="1108284" y="59772"/>
                </a:lnTo>
                <a:lnTo>
                  <a:pt x="1139002" y="18815"/>
                </a:lnTo>
                <a:cubicBezTo>
                  <a:pt x="1139306" y="19040"/>
                  <a:pt x="1142567" y="21639"/>
                  <a:pt x="1148786" y="26612"/>
                </a:cubicBezTo>
                <a:cubicBezTo>
                  <a:pt x="1155006" y="31585"/>
                  <a:pt x="1162363" y="37582"/>
                  <a:pt x="1170858" y="44603"/>
                </a:cubicBezTo>
                <a:cubicBezTo>
                  <a:pt x="1179353" y="51624"/>
                  <a:pt x="1187165" y="58318"/>
                  <a:pt x="1194295" y="64687"/>
                </a:cubicBezTo>
                <a:cubicBezTo>
                  <a:pt x="1193646" y="66931"/>
                  <a:pt x="1192281" y="68587"/>
                  <a:pt x="1190199" y="69653"/>
                </a:cubicBezTo>
                <a:cubicBezTo>
                  <a:pt x="1188117" y="70720"/>
                  <a:pt x="1185523" y="71249"/>
                  <a:pt x="1182417" y="71240"/>
                </a:cubicBezTo>
                <a:lnTo>
                  <a:pt x="1054220" y="71240"/>
                </a:lnTo>
                <a:cubicBezTo>
                  <a:pt x="1051345" y="79867"/>
                  <a:pt x="1048392" y="88724"/>
                  <a:pt x="1045363" y="97811"/>
                </a:cubicBezTo>
                <a:cubicBezTo>
                  <a:pt x="1042334" y="106899"/>
                  <a:pt x="1039279" y="116063"/>
                  <a:pt x="1036199" y="125304"/>
                </a:cubicBezTo>
                <a:lnTo>
                  <a:pt x="1048077" y="125304"/>
                </a:lnTo>
                <a:lnTo>
                  <a:pt x="1072651" y="97453"/>
                </a:lnTo>
                <a:lnTo>
                  <a:pt x="1124257" y="137182"/>
                </a:lnTo>
                <a:cubicBezTo>
                  <a:pt x="1123037" y="138871"/>
                  <a:pt x="1121075" y="140510"/>
                  <a:pt x="1118370" y="142097"/>
                </a:cubicBezTo>
                <a:cubicBezTo>
                  <a:pt x="1115665" y="143684"/>
                  <a:pt x="1112166" y="144913"/>
                  <a:pt x="1107875" y="145783"/>
                </a:cubicBezTo>
                <a:lnTo>
                  <a:pt x="1107875" y="191655"/>
                </a:lnTo>
                <a:lnTo>
                  <a:pt x="1131630" y="160528"/>
                </a:lnTo>
                <a:cubicBezTo>
                  <a:pt x="1131910" y="160735"/>
                  <a:pt x="1134944" y="163142"/>
                  <a:pt x="1140731" y="167748"/>
                </a:cubicBezTo>
                <a:cubicBezTo>
                  <a:pt x="1146519" y="172355"/>
                  <a:pt x="1153375" y="177917"/>
                  <a:pt x="1161301" y="184435"/>
                </a:cubicBezTo>
                <a:cubicBezTo>
                  <a:pt x="1169227" y="190953"/>
                  <a:pt x="1176539" y="197182"/>
                  <a:pt x="1183236" y="203123"/>
                </a:cubicBezTo>
                <a:cubicBezTo>
                  <a:pt x="1182579" y="205368"/>
                  <a:pt x="1181231" y="207023"/>
                  <a:pt x="1179192" y="208090"/>
                </a:cubicBezTo>
                <a:cubicBezTo>
                  <a:pt x="1177152" y="209156"/>
                  <a:pt x="1174678" y="209685"/>
                  <a:pt x="1171768" y="209677"/>
                </a:cubicBezTo>
                <a:lnTo>
                  <a:pt x="1107875" y="209677"/>
                </a:lnTo>
                <a:lnTo>
                  <a:pt x="1107875" y="328044"/>
                </a:lnTo>
                <a:cubicBezTo>
                  <a:pt x="1108148" y="340195"/>
                  <a:pt x="1106691" y="350616"/>
                  <a:pt x="1103506" y="359308"/>
                </a:cubicBezTo>
                <a:cubicBezTo>
                  <a:pt x="1100320" y="368000"/>
                  <a:pt x="1093767" y="374963"/>
                  <a:pt x="1083846" y="380196"/>
                </a:cubicBezTo>
                <a:cubicBezTo>
                  <a:pt x="1073925" y="385430"/>
                  <a:pt x="1058999" y="388934"/>
                  <a:pt x="1039066" y="390709"/>
                </a:cubicBezTo>
                <a:cubicBezTo>
                  <a:pt x="1038528" y="381681"/>
                  <a:pt x="1037556" y="373831"/>
                  <a:pt x="1036148" y="367158"/>
                </a:cubicBezTo>
                <a:cubicBezTo>
                  <a:pt x="1034740" y="360486"/>
                  <a:pt x="1032436" y="355093"/>
                  <a:pt x="1029236" y="350980"/>
                </a:cubicBezTo>
                <a:cubicBezTo>
                  <a:pt x="1026190" y="346876"/>
                  <a:pt x="1022043" y="343309"/>
                  <a:pt x="1016795" y="340280"/>
                </a:cubicBezTo>
                <a:cubicBezTo>
                  <a:pt x="1011548" y="337251"/>
                  <a:pt x="1003817" y="334810"/>
                  <a:pt x="993603" y="332959"/>
                </a:cubicBezTo>
                <a:lnTo>
                  <a:pt x="993603" y="327634"/>
                </a:lnTo>
                <a:cubicBezTo>
                  <a:pt x="994066" y="327665"/>
                  <a:pt x="997782" y="327877"/>
                  <a:pt x="1004753" y="328271"/>
                </a:cubicBezTo>
                <a:cubicBezTo>
                  <a:pt x="1011723" y="328666"/>
                  <a:pt x="1019171" y="329060"/>
                  <a:pt x="1027097" y="329455"/>
                </a:cubicBezTo>
                <a:cubicBezTo>
                  <a:pt x="1035023" y="329849"/>
                  <a:pt x="1040651" y="330061"/>
                  <a:pt x="1043981" y="330092"/>
                </a:cubicBezTo>
                <a:cubicBezTo>
                  <a:pt x="1047189" y="330083"/>
                  <a:pt x="1049374" y="329384"/>
                  <a:pt x="1050534" y="327993"/>
                </a:cubicBezTo>
                <a:cubicBezTo>
                  <a:pt x="1051694" y="326602"/>
                  <a:pt x="1052241" y="324571"/>
                  <a:pt x="1052172" y="321900"/>
                </a:cubicBezTo>
                <a:lnTo>
                  <a:pt x="1052172" y="209677"/>
                </a:lnTo>
                <a:lnTo>
                  <a:pt x="1009167" y="209677"/>
                </a:lnTo>
                <a:lnTo>
                  <a:pt x="995241" y="225650"/>
                </a:lnTo>
                <a:lnTo>
                  <a:pt x="944454" y="198618"/>
                </a:lnTo>
                <a:cubicBezTo>
                  <a:pt x="945913" y="197176"/>
                  <a:pt x="947603" y="195657"/>
                  <a:pt x="949523" y="194062"/>
                </a:cubicBezTo>
                <a:cubicBezTo>
                  <a:pt x="951443" y="192466"/>
                  <a:pt x="953439" y="190845"/>
                  <a:pt x="955513" y="189198"/>
                </a:cubicBezTo>
                <a:cubicBezTo>
                  <a:pt x="958601" y="181971"/>
                  <a:pt x="961844" y="173899"/>
                  <a:pt x="965240" y="164982"/>
                </a:cubicBezTo>
                <a:cubicBezTo>
                  <a:pt x="968636" y="156065"/>
                  <a:pt x="972083" y="146662"/>
                  <a:pt x="975582" y="136772"/>
                </a:cubicBezTo>
                <a:lnTo>
                  <a:pt x="954693" y="136772"/>
                </a:lnTo>
                <a:lnTo>
                  <a:pt x="951007" y="125304"/>
                </a:lnTo>
                <a:lnTo>
                  <a:pt x="979268" y="125304"/>
                </a:lnTo>
                <a:cubicBezTo>
                  <a:pt x="982357" y="116268"/>
                  <a:pt x="985395" y="107206"/>
                  <a:pt x="988381" y="98119"/>
                </a:cubicBezTo>
                <a:cubicBezTo>
                  <a:pt x="991368" y="89031"/>
                  <a:pt x="994200" y="80072"/>
                  <a:pt x="996880" y="71240"/>
                </a:cubicBezTo>
                <a:lnTo>
                  <a:pt x="940358" y="71240"/>
                </a:lnTo>
                <a:lnTo>
                  <a:pt x="937082" y="59772"/>
                </a:lnTo>
                <a:lnTo>
                  <a:pt x="1000566" y="59772"/>
                </a:lnTo>
                <a:cubicBezTo>
                  <a:pt x="1004081" y="48005"/>
                  <a:pt x="1007187" y="37135"/>
                  <a:pt x="1009884" y="27160"/>
                </a:cubicBezTo>
                <a:cubicBezTo>
                  <a:pt x="1012580" y="17185"/>
                  <a:pt x="1014662" y="8669"/>
                  <a:pt x="1016130" y="1613"/>
                </a:cubicBezTo>
                <a:close/>
                <a:moveTo>
                  <a:pt x="557815" y="0"/>
                </a:moveTo>
                <a:lnTo>
                  <a:pt x="632358" y="5734"/>
                </a:lnTo>
                <a:cubicBezTo>
                  <a:pt x="632273" y="8200"/>
                  <a:pt x="631317" y="10333"/>
                  <a:pt x="629491" y="12134"/>
                </a:cubicBezTo>
                <a:cubicBezTo>
                  <a:pt x="627665" y="13934"/>
                  <a:pt x="624252" y="15350"/>
                  <a:pt x="619252" y="16383"/>
                </a:cubicBezTo>
                <a:lnTo>
                  <a:pt x="619252" y="87649"/>
                </a:lnTo>
                <a:lnTo>
                  <a:pt x="634815" y="87649"/>
                </a:lnTo>
                <a:cubicBezTo>
                  <a:pt x="638954" y="75541"/>
                  <a:pt x="642657" y="62178"/>
                  <a:pt x="645925" y="47562"/>
                </a:cubicBezTo>
                <a:cubicBezTo>
                  <a:pt x="649193" y="32945"/>
                  <a:pt x="651770" y="19685"/>
                  <a:pt x="653656" y="7782"/>
                </a:cubicBezTo>
                <a:lnTo>
                  <a:pt x="734752" y="27441"/>
                </a:lnTo>
                <a:cubicBezTo>
                  <a:pt x="733975" y="30129"/>
                  <a:pt x="732354" y="32228"/>
                  <a:pt x="729888" y="33739"/>
                </a:cubicBezTo>
                <a:cubicBezTo>
                  <a:pt x="727422" y="35249"/>
                  <a:pt x="723855" y="36017"/>
                  <a:pt x="719188" y="36042"/>
                </a:cubicBezTo>
                <a:cubicBezTo>
                  <a:pt x="709665" y="43876"/>
                  <a:pt x="698095" y="52477"/>
                  <a:pt x="684476" y="61846"/>
                </a:cubicBezTo>
                <a:cubicBezTo>
                  <a:pt x="670858" y="71215"/>
                  <a:pt x="657035" y="79816"/>
                  <a:pt x="643007" y="87649"/>
                </a:cubicBezTo>
                <a:lnTo>
                  <a:pt x="701986" y="87649"/>
                </a:lnTo>
                <a:lnTo>
                  <a:pt x="732704" y="57340"/>
                </a:lnTo>
                <a:lnTo>
                  <a:pt x="785130" y="106447"/>
                </a:lnTo>
                <a:cubicBezTo>
                  <a:pt x="783397" y="108259"/>
                  <a:pt x="781332" y="109557"/>
                  <a:pt x="778935" y="110343"/>
                </a:cubicBezTo>
                <a:cubicBezTo>
                  <a:pt x="776537" y="111129"/>
                  <a:pt x="773141" y="111608"/>
                  <a:pt x="768746" y="111779"/>
                </a:cubicBezTo>
                <a:cubicBezTo>
                  <a:pt x="760726" y="116606"/>
                  <a:pt x="751271" y="121612"/>
                  <a:pt x="740383" y="126797"/>
                </a:cubicBezTo>
                <a:cubicBezTo>
                  <a:pt x="729496" y="131982"/>
                  <a:pt x="718608" y="136679"/>
                  <a:pt x="707720" y="140886"/>
                </a:cubicBezTo>
                <a:lnTo>
                  <a:pt x="720826" y="150672"/>
                </a:lnTo>
                <a:cubicBezTo>
                  <a:pt x="719819" y="152175"/>
                  <a:pt x="718147" y="153678"/>
                  <a:pt x="715809" y="155181"/>
                </a:cubicBezTo>
                <a:cubicBezTo>
                  <a:pt x="713471" y="156684"/>
                  <a:pt x="710365" y="157777"/>
                  <a:pt x="706491" y="158460"/>
                </a:cubicBezTo>
                <a:lnTo>
                  <a:pt x="706491" y="228904"/>
                </a:lnTo>
                <a:cubicBezTo>
                  <a:pt x="706114" y="229959"/>
                  <a:pt x="703318" y="231447"/>
                  <a:pt x="698102" y="233367"/>
                </a:cubicBezTo>
                <a:cubicBezTo>
                  <a:pt x="692887" y="235288"/>
                  <a:pt x="686692" y="237049"/>
                  <a:pt x="679520" y="238651"/>
                </a:cubicBezTo>
                <a:cubicBezTo>
                  <a:pt x="672347" y="240253"/>
                  <a:pt x="665637" y="241103"/>
                  <a:pt x="659390" y="241202"/>
                </a:cubicBezTo>
                <a:lnTo>
                  <a:pt x="649151" y="241202"/>
                </a:lnTo>
                <a:lnTo>
                  <a:pt x="649151" y="226034"/>
                </a:lnTo>
                <a:lnTo>
                  <a:pt x="617613" y="226034"/>
                </a:lnTo>
                <a:lnTo>
                  <a:pt x="617613" y="283016"/>
                </a:lnTo>
                <a:lnTo>
                  <a:pt x="662667" y="283016"/>
                </a:lnTo>
                <a:lnTo>
                  <a:pt x="690927" y="244891"/>
                </a:lnTo>
                <a:cubicBezTo>
                  <a:pt x="691210" y="245104"/>
                  <a:pt x="694239" y="247548"/>
                  <a:pt x="700014" y="252224"/>
                </a:cubicBezTo>
                <a:cubicBezTo>
                  <a:pt x="705788" y="256899"/>
                  <a:pt x="712609" y="262530"/>
                  <a:pt x="720477" y="269116"/>
                </a:cubicBezTo>
                <a:cubicBezTo>
                  <a:pt x="728345" y="275702"/>
                  <a:pt x="735561" y="281966"/>
                  <a:pt x="742124" y="287909"/>
                </a:cubicBezTo>
                <a:cubicBezTo>
                  <a:pt x="741467" y="290143"/>
                  <a:pt x="740119" y="291791"/>
                  <a:pt x="738080" y="292853"/>
                </a:cubicBezTo>
                <a:cubicBezTo>
                  <a:pt x="736040" y="293915"/>
                  <a:pt x="733566" y="294442"/>
                  <a:pt x="730656" y="294433"/>
                </a:cubicBezTo>
                <a:lnTo>
                  <a:pt x="617613" y="294433"/>
                </a:lnTo>
                <a:lnTo>
                  <a:pt x="617613" y="360835"/>
                </a:lnTo>
                <a:lnTo>
                  <a:pt x="700347" y="360835"/>
                </a:lnTo>
                <a:lnTo>
                  <a:pt x="729018" y="322305"/>
                </a:lnTo>
                <a:cubicBezTo>
                  <a:pt x="729301" y="322516"/>
                  <a:pt x="732330" y="324965"/>
                  <a:pt x="738104" y="329652"/>
                </a:cubicBezTo>
                <a:cubicBezTo>
                  <a:pt x="743879" y="334340"/>
                  <a:pt x="750700" y="340005"/>
                  <a:pt x="758568" y="346649"/>
                </a:cubicBezTo>
                <a:cubicBezTo>
                  <a:pt x="766436" y="353292"/>
                  <a:pt x="773651" y="359652"/>
                  <a:pt x="780215" y="365728"/>
                </a:cubicBezTo>
                <a:cubicBezTo>
                  <a:pt x="779558" y="367963"/>
                  <a:pt x="778209" y="369611"/>
                  <a:pt x="776170" y="370672"/>
                </a:cubicBezTo>
                <a:cubicBezTo>
                  <a:pt x="774131" y="371734"/>
                  <a:pt x="771656" y="372261"/>
                  <a:pt x="768746" y="372252"/>
                </a:cubicBezTo>
                <a:lnTo>
                  <a:pt x="407911" y="372252"/>
                </a:lnTo>
                <a:lnTo>
                  <a:pt x="404634" y="360835"/>
                </a:lnTo>
                <a:lnTo>
                  <a:pt x="559454" y="360835"/>
                </a:lnTo>
                <a:lnTo>
                  <a:pt x="559454" y="294433"/>
                </a:lnTo>
                <a:lnTo>
                  <a:pt x="446821" y="294433"/>
                </a:lnTo>
                <a:lnTo>
                  <a:pt x="443544" y="283016"/>
                </a:lnTo>
                <a:lnTo>
                  <a:pt x="559454" y="283016"/>
                </a:lnTo>
                <a:lnTo>
                  <a:pt x="559454" y="226034"/>
                </a:lnTo>
                <a:lnTo>
                  <a:pt x="529145" y="226034"/>
                </a:lnTo>
                <a:lnTo>
                  <a:pt x="529145" y="232183"/>
                </a:lnTo>
                <a:cubicBezTo>
                  <a:pt x="528556" y="235036"/>
                  <a:pt x="523385" y="238452"/>
                  <a:pt x="513632" y="242432"/>
                </a:cubicBezTo>
                <a:cubicBezTo>
                  <a:pt x="503879" y="246412"/>
                  <a:pt x="493077" y="248598"/>
                  <a:pt x="481225" y="248991"/>
                </a:cubicBezTo>
                <a:lnTo>
                  <a:pt x="473443" y="248991"/>
                </a:lnTo>
                <a:lnTo>
                  <a:pt x="473443" y="117110"/>
                </a:lnTo>
                <a:lnTo>
                  <a:pt x="531603" y="139255"/>
                </a:lnTo>
                <a:lnTo>
                  <a:pt x="645055" y="139255"/>
                </a:lnTo>
                <a:lnTo>
                  <a:pt x="669629" y="112599"/>
                </a:lnTo>
                <a:lnTo>
                  <a:pt x="696252" y="132284"/>
                </a:lnTo>
                <a:cubicBezTo>
                  <a:pt x="697719" y="127080"/>
                  <a:pt x="699187" y="121595"/>
                  <a:pt x="700655" y="115828"/>
                </a:cubicBezTo>
                <a:cubicBezTo>
                  <a:pt x="702122" y="110061"/>
                  <a:pt x="703385" y="104474"/>
                  <a:pt x="704443" y="99066"/>
                </a:cubicBezTo>
                <a:lnTo>
                  <a:pt x="463613" y="99066"/>
                </a:lnTo>
                <a:cubicBezTo>
                  <a:pt x="465652" y="114143"/>
                  <a:pt x="464441" y="126725"/>
                  <a:pt x="459978" y="136814"/>
                </a:cubicBezTo>
                <a:cubicBezTo>
                  <a:pt x="455515" y="146902"/>
                  <a:pt x="449082" y="153844"/>
                  <a:pt x="440677" y="157640"/>
                </a:cubicBezTo>
                <a:cubicBezTo>
                  <a:pt x="431905" y="161465"/>
                  <a:pt x="423441" y="161706"/>
                  <a:pt x="415283" y="158365"/>
                </a:cubicBezTo>
                <a:cubicBezTo>
                  <a:pt x="407126" y="155024"/>
                  <a:pt x="401528" y="148517"/>
                  <a:pt x="398491" y="138846"/>
                </a:cubicBezTo>
                <a:cubicBezTo>
                  <a:pt x="396494" y="129412"/>
                  <a:pt x="397825" y="121541"/>
                  <a:pt x="402484" y="115233"/>
                </a:cubicBezTo>
                <a:cubicBezTo>
                  <a:pt x="407143" y="108924"/>
                  <a:pt x="413594" y="104229"/>
                  <a:pt x="421836" y="101147"/>
                </a:cubicBezTo>
                <a:cubicBezTo>
                  <a:pt x="428338" y="97493"/>
                  <a:pt x="433970" y="91673"/>
                  <a:pt x="438731" y="83686"/>
                </a:cubicBezTo>
                <a:cubicBezTo>
                  <a:pt x="443493" y="75699"/>
                  <a:pt x="445233" y="66568"/>
                  <a:pt x="443953" y="56292"/>
                </a:cubicBezTo>
                <a:lnTo>
                  <a:pt x="448868" y="55881"/>
                </a:lnTo>
                <a:cubicBezTo>
                  <a:pt x="454944" y="67083"/>
                  <a:pt x="459176" y="77672"/>
                  <a:pt x="461565" y="87649"/>
                </a:cubicBezTo>
                <a:lnTo>
                  <a:pt x="557815" y="876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 Heavy"/>
              <a:ea typeface="思源宋体 CN Heavy"/>
              <a:cs typeface="+mn-cs"/>
            </a:endParaRPr>
          </a:p>
        </p:txBody>
      </p:sp>
      <p:sp>
        <p:nvSpPr>
          <p:cNvPr id="35" name="矩形: 圆角 34"/>
          <p:cNvSpPr/>
          <p:nvPr>
            <p:custDataLst>
              <p:tags r:id="rId6"/>
            </p:custDataLst>
          </p:nvPr>
        </p:nvSpPr>
        <p:spPr>
          <a:xfrm>
            <a:off x="668720" y="2948807"/>
            <a:ext cx="10827955" cy="3072581"/>
          </a:xfrm>
          <a:prstGeom prst="roundRect">
            <a:avLst>
              <a:gd name="adj" fmla="val 1712"/>
            </a:avLst>
          </a:prstGeom>
          <a:solidFill>
            <a:schemeClr val="bg1"/>
          </a:solidFill>
          <a:ln>
            <a:noFill/>
          </a:ln>
          <a:effectLst>
            <a:outerShdw blurRad="508000" dist="381000" dir="5400000" sx="90000" sy="90000" rotWithShape="0">
              <a:srgbClr val="0E4688">
                <a:alpha val="40000"/>
              </a:srgbClr>
            </a:outerShdw>
            <a:reflection blurRad="76200" stA="24000" endPos="17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25600"/>
            <a:endParaRPr lang="zh-CN" altLang="en-US">
              <a:solidFill>
                <a:prstClr val="white"/>
              </a:solidFill>
              <a:latin typeface="Roboto Regular"/>
              <a:ea typeface="思源黑体 CN Regular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208" y="3444865"/>
            <a:ext cx="7290829" cy="2080464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9"/>
            </p:custDataLst>
          </p:nvPr>
        </p:nvSpPr>
        <p:spPr>
          <a:xfrm>
            <a:off x="5747963" y="1714500"/>
            <a:ext cx="919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>
                <a:solidFill>
                  <a:srgbClr val="FFC000"/>
                </a:solidFill>
                <a:latin typeface="Roboto Regular"/>
                <a:ea typeface="思源黑体 CN Regular"/>
              </a:rPr>
              <a:t>AB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26" name="文本框 25"/>
          <p:cNvSpPr txBox="1"/>
          <p:nvPr>
            <p:custDataLst>
              <p:tags r:id="rId10"/>
            </p:custDataLst>
          </p:nvPr>
        </p:nvSpPr>
        <p:spPr>
          <a:xfrm>
            <a:off x="1073292" y="2159064"/>
            <a:ext cx="919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>
                <a:solidFill>
                  <a:srgbClr val="FFC000"/>
                </a:solidFill>
                <a:latin typeface="Roboto Regular"/>
                <a:ea typeface="思源黑体 CN Regular"/>
              </a:rPr>
              <a:t>C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27" name="文本框 26"/>
          <p:cNvSpPr txBox="1"/>
          <p:nvPr>
            <p:custDataLst>
              <p:tags r:id="rId11"/>
            </p:custDataLst>
          </p:nvPr>
        </p:nvSpPr>
        <p:spPr>
          <a:xfrm>
            <a:off x="5959780" y="2189009"/>
            <a:ext cx="919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>
                <a:solidFill>
                  <a:srgbClr val="FFC000"/>
                </a:solidFill>
                <a:latin typeface="Roboto Regular"/>
                <a:ea typeface="思源黑体 CN Regular"/>
              </a:rPr>
              <a:t>D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25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" dur="250" autoRev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dur="25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50" autoRev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dur="25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50" autoRev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0" y="0"/>
            <a:ext cx="12191999" cy="2438400"/>
          </a:xfrm>
          <a:prstGeom prst="rect">
            <a:avLst/>
          </a:prstGeom>
          <a:gradFill flip="none" rotWithShape="1">
            <a:gsLst>
              <a:gs pos="6000">
                <a:srgbClr val="0D478A"/>
              </a:gs>
              <a:gs pos="100000">
                <a:srgbClr val="20356D"/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625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668720" y="1070237"/>
            <a:ext cx="10683863" cy="607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下列关于饱和溶液的说法正确的是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(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　   　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)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任意多边形: 形状 6"/>
          <p:cNvSpPr/>
          <p:nvPr>
            <p:custDataLst>
              <p:tags r:id="rId5"/>
            </p:custDataLst>
          </p:nvPr>
        </p:nvSpPr>
        <p:spPr>
          <a:xfrm>
            <a:off x="670229" y="402478"/>
            <a:ext cx="1596088" cy="390709"/>
          </a:xfrm>
          <a:custGeom>
            <a:rect l="l" t="t" r="r" b="b"/>
            <a:pathLst>
              <a:path w="1596088" h="390709">
                <a:moveTo>
                  <a:pt x="952646" y="269475"/>
                </a:moveTo>
                <a:lnTo>
                  <a:pt x="953055" y="272751"/>
                </a:lnTo>
                <a:cubicBezTo>
                  <a:pt x="941741" y="283656"/>
                  <a:pt x="927201" y="296353"/>
                  <a:pt x="909436" y="310842"/>
                </a:cubicBezTo>
                <a:cubicBezTo>
                  <a:pt x="891670" y="325330"/>
                  <a:pt x="869758" y="341304"/>
                  <a:pt x="843699" y="358762"/>
                </a:cubicBezTo>
                <a:cubicBezTo>
                  <a:pt x="842624" y="361484"/>
                  <a:pt x="840985" y="363924"/>
                  <a:pt x="838784" y="366083"/>
                </a:cubicBezTo>
                <a:cubicBezTo>
                  <a:pt x="836582" y="368242"/>
                  <a:pt x="834125" y="369761"/>
                  <a:pt x="831411" y="370640"/>
                </a:cubicBezTo>
                <a:lnTo>
                  <a:pt x="805199" y="298964"/>
                </a:lnTo>
                <a:cubicBezTo>
                  <a:pt x="815294" y="297978"/>
                  <a:pt x="828370" y="296127"/>
                  <a:pt x="844427" y="293412"/>
                </a:cubicBezTo>
                <a:cubicBezTo>
                  <a:pt x="860484" y="290697"/>
                  <a:pt x="877928" y="287299"/>
                  <a:pt x="896761" y="283218"/>
                </a:cubicBezTo>
                <a:cubicBezTo>
                  <a:pt x="915594" y="279138"/>
                  <a:pt x="934222" y="274556"/>
                  <a:pt x="952646" y="269475"/>
                </a:cubicBezTo>
                <a:close/>
                <a:moveTo>
                  <a:pt x="1115247" y="240804"/>
                </a:moveTo>
                <a:cubicBezTo>
                  <a:pt x="1146315" y="251970"/>
                  <a:pt x="1167681" y="265093"/>
                  <a:pt x="1179345" y="280175"/>
                </a:cubicBezTo>
                <a:cubicBezTo>
                  <a:pt x="1191010" y="295257"/>
                  <a:pt x="1195788" y="309199"/>
                  <a:pt x="1193681" y="322003"/>
                </a:cubicBezTo>
                <a:cubicBezTo>
                  <a:pt x="1191573" y="334806"/>
                  <a:pt x="1185395" y="343373"/>
                  <a:pt x="1175147" y="347703"/>
                </a:cubicBezTo>
                <a:cubicBezTo>
                  <a:pt x="1164899" y="352034"/>
                  <a:pt x="1153397" y="349030"/>
                  <a:pt x="1140640" y="338693"/>
                </a:cubicBezTo>
                <a:cubicBezTo>
                  <a:pt x="1139378" y="322054"/>
                  <a:pt x="1135965" y="305364"/>
                  <a:pt x="1130401" y="288622"/>
                </a:cubicBezTo>
                <a:cubicBezTo>
                  <a:pt x="1124838" y="271881"/>
                  <a:pt x="1118558" y="256624"/>
                  <a:pt x="1111561" y="242852"/>
                </a:cubicBezTo>
                <a:close/>
                <a:moveTo>
                  <a:pt x="981725" y="232613"/>
                </a:moveTo>
                <a:lnTo>
                  <a:pt x="1051763" y="260464"/>
                </a:lnTo>
                <a:cubicBezTo>
                  <a:pt x="1050756" y="262973"/>
                  <a:pt x="1048879" y="264918"/>
                  <a:pt x="1046131" y="266300"/>
                </a:cubicBezTo>
                <a:cubicBezTo>
                  <a:pt x="1043383" y="267683"/>
                  <a:pt x="1039663" y="268195"/>
                  <a:pt x="1034970" y="267836"/>
                </a:cubicBezTo>
                <a:cubicBezTo>
                  <a:pt x="1020294" y="292052"/>
                  <a:pt x="1003262" y="312019"/>
                  <a:pt x="983876" y="327737"/>
                </a:cubicBezTo>
                <a:cubicBezTo>
                  <a:pt x="964489" y="343454"/>
                  <a:pt x="943567" y="355844"/>
                  <a:pt x="921108" y="364906"/>
                </a:cubicBezTo>
                <a:lnTo>
                  <a:pt x="917013" y="361219"/>
                </a:lnTo>
                <a:cubicBezTo>
                  <a:pt x="930588" y="346185"/>
                  <a:pt x="943166" y="327515"/>
                  <a:pt x="954745" y="305210"/>
                </a:cubicBezTo>
                <a:cubicBezTo>
                  <a:pt x="966324" y="282905"/>
                  <a:pt x="975317" y="258706"/>
                  <a:pt x="981725" y="232613"/>
                </a:cubicBezTo>
                <a:close/>
                <a:moveTo>
                  <a:pt x="268220" y="178933"/>
                </a:moveTo>
                <a:lnTo>
                  <a:pt x="268220" y="219122"/>
                </a:lnTo>
                <a:lnTo>
                  <a:pt x="308410" y="219122"/>
                </a:lnTo>
                <a:lnTo>
                  <a:pt x="308410" y="178933"/>
                </a:lnTo>
                <a:close/>
                <a:moveTo>
                  <a:pt x="529145" y="150672"/>
                </a:moveTo>
                <a:lnTo>
                  <a:pt x="529145" y="214617"/>
                </a:lnTo>
                <a:lnTo>
                  <a:pt x="649151" y="214617"/>
                </a:lnTo>
                <a:lnTo>
                  <a:pt x="649151" y="150672"/>
                </a:lnTo>
                <a:close/>
                <a:moveTo>
                  <a:pt x="1032103" y="136772"/>
                </a:moveTo>
                <a:cubicBezTo>
                  <a:pt x="1028391" y="148112"/>
                  <a:pt x="1024756" y="159017"/>
                  <a:pt x="1021198" y="169487"/>
                </a:cubicBezTo>
                <a:cubicBezTo>
                  <a:pt x="1017640" y="179957"/>
                  <a:pt x="1014312" y="189531"/>
                  <a:pt x="1011215" y="198209"/>
                </a:cubicBezTo>
                <a:lnTo>
                  <a:pt x="1052172" y="198209"/>
                </a:lnTo>
                <a:lnTo>
                  <a:pt x="1052172" y="136772"/>
                </a:lnTo>
                <a:close/>
                <a:moveTo>
                  <a:pt x="268220" y="126917"/>
                </a:moveTo>
                <a:lnTo>
                  <a:pt x="268220" y="167516"/>
                </a:lnTo>
                <a:lnTo>
                  <a:pt x="308410" y="167516"/>
                </a:lnTo>
                <a:lnTo>
                  <a:pt x="308410" y="126917"/>
                </a:lnTo>
                <a:close/>
                <a:moveTo>
                  <a:pt x="1325472" y="90937"/>
                </a:moveTo>
                <a:cubicBezTo>
                  <a:pt x="1341238" y="90568"/>
                  <a:pt x="1355258" y="91457"/>
                  <a:pt x="1367532" y="93603"/>
                </a:cubicBezTo>
                <a:cubicBezTo>
                  <a:pt x="1392079" y="97895"/>
                  <a:pt x="1410512" y="104957"/>
                  <a:pt x="1422831" y="114786"/>
                </a:cubicBezTo>
                <a:cubicBezTo>
                  <a:pt x="1435150" y="124616"/>
                  <a:pt x="1442227" y="134954"/>
                  <a:pt x="1444060" y="145799"/>
                </a:cubicBezTo>
                <a:cubicBezTo>
                  <a:pt x="1445894" y="156645"/>
                  <a:pt x="1443357" y="165737"/>
                  <a:pt x="1436449" y="173077"/>
                </a:cubicBezTo>
                <a:cubicBezTo>
                  <a:pt x="1429541" y="180417"/>
                  <a:pt x="1419133" y="183742"/>
                  <a:pt x="1405226" y="183054"/>
                </a:cubicBezTo>
                <a:cubicBezTo>
                  <a:pt x="1393791" y="173063"/>
                  <a:pt x="1380391" y="162783"/>
                  <a:pt x="1365027" y="152215"/>
                </a:cubicBezTo>
                <a:cubicBezTo>
                  <a:pt x="1349663" y="141647"/>
                  <a:pt x="1333775" y="131761"/>
                  <a:pt x="1317365" y="122559"/>
                </a:cubicBezTo>
                <a:cubicBezTo>
                  <a:pt x="1300954" y="113356"/>
                  <a:pt x="1285461" y="105806"/>
                  <a:pt x="1270885" y="99911"/>
                </a:cubicBezTo>
                <a:lnTo>
                  <a:pt x="1272933" y="95815"/>
                </a:lnTo>
                <a:cubicBezTo>
                  <a:pt x="1292193" y="92931"/>
                  <a:pt x="1309705" y="91305"/>
                  <a:pt x="1325472" y="90937"/>
                </a:cubicBezTo>
                <a:close/>
                <a:moveTo>
                  <a:pt x="51965" y="44208"/>
                </a:moveTo>
                <a:lnTo>
                  <a:pt x="51965" y="262921"/>
                </a:lnTo>
                <a:lnTo>
                  <a:pt x="63455" y="262921"/>
                </a:lnTo>
                <a:cubicBezTo>
                  <a:pt x="65063" y="262939"/>
                  <a:pt x="66465" y="262802"/>
                  <a:pt x="67662" y="262512"/>
                </a:cubicBezTo>
                <a:cubicBezTo>
                  <a:pt x="68859" y="262221"/>
                  <a:pt x="70056" y="261675"/>
                  <a:pt x="71253" y="260872"/>
                </a:cubicBezTo>
                <a:cubicBezTo>
                  <a:pt x="73322" y="259258"/>
                  <a:pt x="74929" y="256645"/>
                  <a:pt x="76075" y="253033"/>
                </a:cubicBezTo>
                <a:cubicBezTo>
                  <a:pt x="77221" y="249420"/>
                  <a:pt x="77802" y="244655"/>
                  <a:pt x="77819" y="238737"/>
                </a:cubicBezTo>
                <a:cubicBezTo>
                  <a:pt x="77913" y="224245"/>
                  <a:pt x="76494" y="209539"/>
                  <a:pt x="73561" y="194620"/>
                </a:cubicBezTo>
                <a:cubicBezTo>
                  <a:pt x="70629" y="179700"/>
                  <a:pt x="65618" y="165607"/>
                  <a:pt x="58531" y="152343"/>
                </a:cubicBezTo>
                <a:cubicBezTo>
                  <a:pt x="60347" y="143089"/>
                  <a:pt x="62232" y="132131"/>
                  <a:pt x="64185" y="119469"/>
                </a:cubicBezTo>
                <a:cubicBezTo>
                  <a:pt x="66138" y="106808"/>
                  <a:pt x="67932" y="93853"/>
                  <a:pt x="69566" y="80604"/>
                </a:cubicBezTo>
                <a:cubicBezTo>
                  <a:pt x="71200" y="67355"/>
                  <a:pt x="72446" y="55224"/>
                  <a:pt x="73305" y="44208"/>
                </a:cubicBezTo>
                <a:close/>
                <a:moveTo>
                  <a:pt x="1544482" y="12261"/>
                </a:moveTo>
                <a:lnTo>
                  <a:pt x="1596088" y="59772"/>
                </a:lnTo>
                <a:cubicBezTo>
                  <a:pt x="1594475" y="61837"/>
                  <a:pt x="1592069" y="63646"/>
                  <a:pt x="1588869" y="65199"/>
                </a:cubicBezTo>
                <a:cubicBezTo>
                  <a:pt x="1585670" y="66752"/>
                  <a:pt x="1581523" y="67947"/>
                  <a:pt x="1576428" y="68783"/>
                </a:cubicBezTo>
                <a:cubicBezTo>
                  <a:pt x="1574477" y="132125"/>
                  <a:pt x="1571827" y="183924"/>
                  <a:pt x="1568480" y="224179"/>
                </a:cubicBezTo>
                <a:cubicBezTo>
                  <a:pt x="1565132" y="264433"/>
                  <a:pt x="1560511" y="295632"/>
                  <a:pt x="1554615" y="317774"/>
                </a:cubicBezTo>
                <a:cubicBezTo>
                  <a:pt x="1548719" y="339916"/>
                  <a:pt x="1540972" y="355490"/>
                  <a:pt x="1531375" y="364496"/>
                </a:cubicBezTo>
                <a:cubicBezTo>
                  <a:pt x="1522373" y="373635"/>
                  <a:pt x="1512219" y="380239"/>
                  <a:pt x="1500913" y="384309"/>
                </a:cubicBezTo>
                <a:cubicBezTo>
                  <a:pt x="1489607" y="388379"/>
                  <a:pt x="1475869" y="390376"/>
                  <a:pt x="1459700" y="390299"/>
                </a:cubicBezTo>
                <a:cubicBezTo>
                  <a:pt x="1459725" y="379864"/>
                  <a:pt x="1458957" y="371041"/>
                  <a:pt x="1457396" y="363830"/>
                </a:cubicBezTo>
                <a:cubicBezTo>
                  <a:pt x="1455834" y="356620"/>
                  <a:pt x="1453326" y="350972"/>
                  <a:pt x="1449870" y="346884"/>
                </a:cubicBezTo>
                <a:cubicBezTo>
                  <a:pt x="1445962" y="341935"/>
                  <a:pt x="1440262" y="337498"/>
                  <a:pt x="1432770" y="333573"/>
                </a:cubicBezTo>
                <a:cubicBezTo>
                  <a:pt x="1425278" y="329648"/>
                  <a:pt x="1416097" y="326440"/>
                  <a:pt x="1405226" y="323948"/>
                </a:cubicBezTo>
                <a:lnTo>
                  <a:pt x="1405226" y="319443"/>
                </a:lnTo>
                <a:cubicBezTo>
                  <a:pt x="1415969" y="320296"/>
                  <a:pt x="1427147" y="321047"/>
                  <a:pt x="1438760" y="321695"/>
                </a:cubicBezTo>
                <a:cubicBezTo>
                  <a:pt x="1450373" y="322344"/>
                  <a:pt x="1459401" y="322685"/>
                  <a:pt x="1465843" y="322719"/>
                </a:cubicBezTo>
                <a:cubicBezTo>
                  <a:pt x="1469470" y="322719"/>
                  <a:pt x="1472661" y="322207"/>
                  <a:pt x="1475417" y="321183"/>
                </a:cubicBezTo>
                <a:cubicBezTo>
                  <a:pt x="1478173" y="320160"/>
                  <a:pt x="1480852" y="318624"/>
                  <a:pt x="1483455" y="316576"/>
                </a:cubicBezTo>
                <a:cubicBezTo>
                  <a:pt x="1489360" y="311456"/>
                  <a:pt x="1494343" y="299374"/>
                  <a:pt x="1498404" y="280328"/>
                </a:cubicBezTo>
                <a:cubicBezTo>
                  <a:pt x="1502466" y="261283"/>
                  <a:pt x="1505811" y="235275"/>
                  <a:pt x="1508439" y="202304"/>
                </a:cubicBezTo>
                <a:cubicBezTo>
                  <a:pt x="1484052" y="217604"/>
                  <a:pt x="1453880" y="234516"/>
                  <a:pt x="1417923" y="253040"/>
                </a:cubicBezTo>
                <a:cubicBezTo>
                  <a:pt x="1381965" y="271565"/>
                  <a:pt x="1339097" y="292061"/>
                  <a:pt x="1289316" y="314528"/>
                </a:cubicBezTo>
                <a:cubicBezTo>
                  <a:pt x="1288096" y="317207"/>
                  <a:pt x="1286543" y="319528"/>
                  <a:pt x="1284657" y="321491"/>
                </a:cubicBezTo>
                <a:cubicBezTo>
                  <a:pt x="1282771" y="323453"/>
                  <a:pt x="1280502" y="324955"/>
                  <a:pt x="1277848" y="325996"/>
                </a:cubicBezTo>
                <a:lnTo>
                  <a:pt x="1238529" y="257597"/>
                </a:lnTo>
                <a:cubicBezTo>
                  <a:pt x="1254730" y="253966"/>
                  <a:pt x="1276802" y="248531"/>
                  <a:pt x="1304744" y="241290"/>
                </a:cubicBezTo>
                <a:cubicBezTo>
                  <a:pt x="1332686" y="234049"/>
                  <a:pt x="1364314" y="225488"/>
                  <a:pt x="1399628" y="215608"/>
                </a:cubicBezTo>
                <a:cubicBezTo>
                  <a:pt x="1434943" y="205728"/>
                  <a:pt x="1471759" y="195013"/>
                  <a:pt x="1510077" y="183464"/>
                </a:cubicBezTo>
                <a:cubicBezTo>
                  <a:pt x="1512535" y="148172"/>
                  <a:pt x="1514583" y="106122"/>
                  <a:pt x="1516221" y="57315"/>
                </a:cubicBezTo>
                <a:lnTo>
                  <a:pt x="1248768" y="57315"/>
                </a:lnTo>
                <a:lnTo>
                  <a:pt x="1245082" y="45847"/>
                </a:lnTo>
                <a:lnTo>
                  <a:pt x="1511306" y="45847"/>
                </a:lnTo>
                <a:close/>
                <a:moveTo>
                  <a:pt x="462794" y="8371"/>
                </a:moveTo>
                <a:cubicBezTo>
                  <a:pt x="492761" y="12087"/>
                  <a:pt x="513411" y="19157"/>
                  <a:pt x="524742" y="29580"/>
                </a:cubicBezTo>
                <a:cubicBezTo>
                  <a:pt x="536074" y="40003"/>
                  <a:pt x="540750" y="50527"/>
                  <a:pt x="538770" y="61152"/>
                </a:cubicBezTo>
                <a:cubicBezTo>
                  <a:pt x="536790" y="71778"/>
                  <a:pt x="530817" y="79251"/>
                  <a:pt x="520851" y="83573"/>
                </a:cubicBezTo>
                <a:cubicBezTo>
                  <a:pt x="510885" y="87895"/>
                  <a:pt x="499587" y="85813"/>
                  <a:pt x="486959" y="77327"/>
                </a:cubicBezTo>
                <a:cubicBezTo>
                  <a:pt x="485508" y="64977"/>
                  <a:pt x="482163" y="52937"/>
                  <a:pt x="476924" y="41206"/>
                </a:cubicBezTo>
                <a:cubicBezTo>
                  <a:pt x="471685" y="29475"/>
                  <a:pt x="465883" y="19213"/>
                  <a:pt x="459517" y="10418"/>
                </a:cubicBezTo>
                <a:close/>
                <a:moveTo>
                  <a:pt x="0" y="7347"/>
                </a:moveTo>
                <a:lnTo>
                  <a:pt x="57710" y="32740"/>
                </a:lnTo>
                <a:lnTo>
                  <a:pt x="69201" y="32740"/>
                </a:lnTo>
                <a:lnTo>
                  <a:pt x="94593" y="8166"/>
                </a:lnTo>
                <a:lnTo>
                  <a:pt x="138014" y="47903"/>
                </a:lnTo>
                <a:cubicBezTo>
                  <a:pt x="136765" y="42762"/>
                  <a:pt x="135361" y="37776"/>
                  <a:pt x="133804" y="32946"/>
                </a:cubicBezTo>
                <a:cubicBezTo>
                  <a:pt x="132247" y="28116"/>
                  <a:pt x="130638" y="23542"/>
                  <a:pt x="128978" y="19224"/>
                </a:cubicBezTo>
                <a:lnTo>
                  <a:pt x="133485" y="17612"/>
                </a:lnTo>
                <a:cubicBezTo>
                  <a:pt x="158264" y="29975"/>
                  <a:pt x="174943" y="43158"/>
                  <a:pt x="183521" y="57161"/>
                </a:cubicBezTo>
                <a:cubicBezTo>
                  <a:pt x="192100" y="71163"/>
                  <a:pt x="195068" y="83622"/>
                  <a:pt x="192426" y="94537"/>
                </a:cubicBezTo>
                <a:cubicBezTo>
                  <a:pt x="189783" y="105453"/>
                  <a:pt x="184021" y="112461"/>
                  <a:pt x="175139" y="115562"/>
                </a:cubicBezTo>
                <a:cubicBezTo>
                  <a:pt x="166256" y="118663"/>
                  <a:pt x="156744" y="115494"/>
                  <a:pt x="146602" y="106054"/>
                </a:cubicBezTo>
                <a:cubicBezTo>
                  <a:pt x="146764" y="97625"/>
                  <a:pt x="146234" y="89072"/>
                  <a:pt x="145013" y="80395"/>
                </a:cubicBezTo>
                <a:cubicBezTo>
                  <a:pt x="143791" y="71717"/>
                  <a:pt x="142134" y="63077"/>
                  <a:pt x="140041" y="54473"/>
                </a:cubicBezTo>
                <a:cubicBezTo>
                  <a:pt x="138410" y="55479"/>
                  <a:pt x="136342" y="56229"/>
                  <a:pt x="133839" y="56722"/>
                </a:cubicBezTo>
                <a:cubicBezTo>
                  <a:pt x="131336" y="57216"/>
                  <a:pt x="128347" y="57556"/>
                  <a:pt x="124870" y="57743"/>
                </a:cubicBezTo>
                <a:cubicBezTo>
                  <a:pt x="120427" y="66272"/>
                  <a:pt x="115128" y="76126"/>
                  <a:pt x="108972" y="87305"/>
                </a:cubicBezTo>
                <a:cubicBezTo>
                  <a:pt x="102817" y="98483"/>
                  <a:pt x="96274" y="109710"/>
                  <a:pt x="89342" y="120985"/>
                </a:cubicBezTo>
                <a:cubicBezTo>
                  <a:pt x="82411" y="132260"/>
                  <a:pt x="75560" y="142307"/>
                  <a:pt x="68790" y="151125"/>
                </a:cubicBezTo>
                <a:cubicBezTo>
                  <a:pt x="87751" y="165043"/>
                  <a:pt x="101721" y="181096"/>
                  <a:pt x="110699" y="199286"/>
                </a:cubicBezTo>
                <a:cubicBezTo>
                  <a:pt x="119677" y="217476"/>
                  <a:pt x="124127" y="235272"/>
                  <a:pt x="124050" y="252674"/>
                </a:cubicBezTo>
                <a:cubicBezTo>
                  <a:pt x="124400" y="273122"/>
                  <a:pt x="120324" y="289064"/>
                  <a:pt x="111823" y="300499"/>
                </a:cubicBezTo>
                <a:cubicBezTo>
                  <a:pt x="103321" y="311934"/>
                  <a:pt x="88292" y="317839"/>
                  <a:pt x="66735" y="318214"/>
                </a:cubicBezTo>
                <a:cubicBezTo>
                  <a:pt x="66735" y="311055"/>
                  <a:pt x="66325" y="303563"/>
                  <a:pt x="65504" y="295739"/>
                </a:cubicBezTo>
                <a:cubicBezTo>
                  <a:pt x="64684" y="287914"/>
                  <a:pt x="63453" y="282163"/>
                  <a:pt x="61811" y="278485"/>
                </a:cubicBezTo>
                <a:cubicBezTo>
                  <a:pt x="59760" y="274799"/>
                  <a:pt x="56478" y="271932"/>
                  <a:pt x="51965" y="269884"/>
                </a:cubicBezTo>
                <a:lnTo>
                  <a:pt x="51965" y="373491"/>
                </a:lnTo>
                <a:cubicBezTo>
                  <a:pt x="51854" y="375980"/>
                  <a:pt x="48086" y="379289"/>
                  <a:pt x="40661" y="383417"/>
                </a:cubicBezTo>
                <a:cubicBezTo>
                  <a:pt x="33236" y="387544"/>
                  <a:pt x="22819" y="389830"/>
                  <a:pt x="9411" y="390274"/>
                </a:cubicBezTo>
                <a:lnTo>
                  <a:pt x="0" y="390274"/>
                </a:lnTo>
                <a:close/>
                <a:moveTo>
                  <a:pt x="864997" y="2841"/>
                </a:moveTo>
                <a:lnTo>
                  <a:pt x="935443" y="32740"/>
                </a:lnTo>
                <a:cubicBezTo>
                  <a:pt x="934641" y="34652"/>
                  <a:pt x="933174" y="36256"/>
                  <a:pt x="931041" y="37553"/>
                </a:cubicBezTo>
                <a:cubicBezTo>
                  <a:pt x="928907" y="38850"/>
                  <a:pt x="926006" y="39430"/>
                  <a:pt x="922337" y="39293"/>
                </a:cubicBezTo>
                <a:cubicBezTo>
                  <a:pt x="912175" y="52588"/>
                  <a:pt x="899836" y="66445"/>
                  <a:pt x="885322" y="80865"/>
                </a:cubicBezTo>
                <a:cubicBezTo>
                  <a:pt x="870807" y="95286"/>
                  <a:pt x="856114" y="107914"/>
                  <a:pt x="841241" y="118751"/>
                </a:cubicBezTo>
                <a:cubicBezTo>
                  <a:pt x="847820" y="118742"/>
                  <a:pt x="854936" y="118657"/>
                  <a:pt x="862590" y="118495"/>
                </a:cubicBezTo>
                <a:cubicBezTo>
                  <a:pt x="870244" y="118333"/>
                  <a:pt x="878282" y="118145"/>
                  <a:pt x="886704" y="117932"/>
                </a:cubicBezTo>
                <a:cubicBezTo>
                  <a:pt x="890211" y="110730"/>
                  <a:pt x="893334" y="103836"/>
                  <a:pt x="896073" y="97248"/>
                </a:cubicBezTo>
                <a:cubicBezTo>
                  <a:pt x="898812" y="90661"/>
                  <a:pt x="901014" y="84586"/>
                  <a:pt x="902677" y="79022"/>
                </a:cubicBezTo>
                <a:lnTo>
                  <a:pt x="969438" y="110559"/>
                </a:lnTo>
                <a:cubicBezTo>
                  <a:pt x="968431" y="112659"/>
                  <a:pt x="966656" y="114297"/>
                  <a:pt x="964114" y="115474"/>
                </a:cubicBezTo>
                <a:cubicBezTo>
                  <a:pt x="961571" y="116652"/>
                  <a:pt x="958158" y="117061"/>
                  <a:pt x="953874" y="116703"/>
                </a:cubicBezTo>
                <a:cubicBezTo>
                  <a:pt x="941220" y="133658"/>
                  <a:pt x="924854" y="151662"/>
                  <a:pt x="904777" y="170716"/>
                </a:cubicBezTo>
                <a:cubicBezTo>
                  <a:pt x="884699" y="189770"/>
                  <a:pt x="864340" y="206443"/>
                  <a:pt x="843699" y="220735"/>
                </a:cubicBezTo>
                <a:cubicBezTo>
                  <a:pt x="858879" y="220727"/>
                  <a:pt x="876132" y="220539"/>
                  <a:pt x="895459" y="220172"/>
                </a:cubicBezTo>
                <a:cubicBezTo>
                  <a:pt x="914786" y="219805"/>
                  <a:pt x="934803" y="219310"/>
                  <a:pt x="955513" y="218687"/>
                </a:cubicBezTo>
                <a:lnTo>
                  <a:pt x="955513" y="223602"/>
                </a:lnTo>
                <a:cubicBezTo>
                  <a:pt x="943831" y="229328"/>
                  <a:pt x="927670" y="236615"/>
                  <a:pt x="907029" y="245463"/>
                </a:cubicBezTo>
                <a:cubicBezTo>
                  <a:pt x="886388" y="254312"/>
                  <a:pt x="862548" y="263544"/>
                  <a:pt x="835507" y="273161"/>
                </a:cubicBezTo>
                <a:cubicBezTo>
                  <a:pt x="832981" y="276028"/>
                  <a:pt x="830251" y="278076"/>
                  <a:pt x="827316" y="279304"/>
                </a:cubicBezTo>
                <a:lnTo>
                  <a:pt x="802741" y="221145"/>
                </a:lnTo>
                <a:cubicBezTo>
                  <a:pt x="803100" y="221094"/>
                  <a:pt x="805147" y="220479"/>
                  <a:pt x="808885" y="219302"/>
                </a:cubicBezTo>
                <a:cubicBezTo>
                  <a:pt x="812622" y="218124"/>
                  <a:pt x="815899" y="216691"/>
                  <a:pt x="818715" y="215001"/>
                </a:cubicBezTo>
                <a:cubicBezTo>
                  <a:pt x="825788" y="209284"/>
                  <a:pt x="833451" y="201161"/>
                  <a:pt x="841702" y="190631"/>
                </a:cubicBezTo>
                <a:cubicBezTo>
                  <a:pt x="849953" y="180102"/>
                  <a:pt x="858128" y="168293"/>
                  <a:pt x="866225" y="155203"/>
                </a:cubicBezTo>
                <a:cubicBezTo>
                  <a:pt x="855986" y="161005"/>
                  <a:pt x="845337" y="166603"/>
                  <a:pt x="834278" y="171996"/>
                </a:cubicBezTo>
                <a:cubicBezTo>
                  <a:pt x="833442" y="172798"/>
                  <a:pt x="832555" y="173446"/>
                  <a:pt x="831616" y="173941"/>
                </a:cubicBezTo>
                <a:cubicBezTo>
                  <a:pt x="830678" y="174436"/>
                  <a:pt x="829790" y="174880"/>
                  <a:pt x="828954" y="175272"/>
                </a:cubicBezTo>
                <a:lnTo>
                  <a:pt x="804789" y="117522"/>
                </a:lnTo>
                <a:cubicBezTo>
                  <a:pt x="805096" y="117488"/>
                  <a:pt x="806837" y="116942"/>
                  <a:pt x="810011" y="115884"/>
                </a:cubicBezTo>
                <a:cubicBezTo>
                  <a:pt x="813185" y="114826"/>
                  <a:pt x="815950" y="113461"/>
                  <a:pt x="818305" y="111788"/>
                </a:cubicBezTo>
                <a:cubicBezTo>
                  <a:pt x="824198" y="105627"/>
                  <a:pt x="830388" y="96060"/>
                  <a:pt x="836872" y="83088"/>
                </a:cubicBezTo>
                <a:cubicBezTo>
                  <a:pt x="843357" y="70115"/>
                  <a:pt x="849182" y="56301"/>
                  <a:pt x="854348" y="41645"/>
                </a:cubicBezTo>
                <a:cubicBezTo>
                  <a:pt x="859513" y="26988"/>
                  <a:pt x="863063" y="14054"/>
                  <a:pt x="864997" y="2841"/>
                </a:cubicBezTo>
                <a:close/>
                <a:moveTo>
                  <a:pt x="235489" y="2048"/>
                </a:moveTo>
                <a:lnTo>
                  <a:pt x="306770" y="18021"/>
                </a:lnTo>
                <a:cubicBezTo>
                  <a:pt x="306197" y="20555"/>
                  <a:pt x="304676" y="22757"/>
                  <a:pt x="302207" y="24626"/>
                </a:cubicBezTo>
                <a:cubicBezTo>
                  <a:pt x="299738" y="26494"/>
                  <a:pt x="296064" y="27569"/>
                  <a:pt x="291186" y="27851"/>
                </a:cubicBezTo>
                <a:cubicBezTo>
                  <a:pt x="289562" y="32561"/>
                  <a:pt x="287888" y="37271"/>
                  <a:pt x="286162" y="41981"/>
                </a:cubicBezTo>
                <a:cubicBezTo>
                  <a:pt x="284436" y="46691"/>
                  <a:pt x="282557" y="51402"/>
                  <a:pt x="280523" y="56112"/>
                </a:cubicBezTo>
                <a:lnTo>
                  <a:pt x="308000" y="56112"/>
                </a:lnTo>
                <a:lnTo>
                  <a:pt x="334594" y="18431"/>
                </a:lnTo>
                <a:cubicBezTo>
                  <a:pt x="334856" y="18646"/>
                  <a:pt x="337651" y="21083"/>
                  <a:pt x="342977" y="25742"/>
                </a:cubicBezTo>
                <a:cubicBezTo>
                  <a:pt x="348303" y="30400"/>
                  <a:pt x="354584" y="35991"/>
                  <a:pt x="361821" y="42513"/>
                </a:cubicBezTo>
                <a:cubicBezTo>
                  <a:pt x="369059" y="49036"/>
                  <a:pt x="375676" y="55199"/>
                  <a:pt x="381672" y="61005"/>
                </a:cubicBezTo>
                <a:cubicBezTo>
                  <a:pt x="381015" y="63239"/>
                  <a:pt x="379667" y="64887"/>
                  <a:pt x="377628" y="65949"/>
                </a:cubicBezTo>
                <a:cubicBezTo>
                  <a:pt x="375589" y="67010"/>
                  <a:pt x="373114" y="67537"/>
                  <a:pt x="370204" y="67529"/>
                </a:cubicBezTo>
                <a:lnTo>
                  <a:pt x="275192" y="67529"/>
                </a:lnTo>
                <a:cubicBezTo>
                  <a:pt x="271723" y="74499"/>
                  <a:pt x="268002" y="81264"/>
                  <a:pt x="264028" y="87824"/>
                </a:cubicBezTo>
                <a:cubicBezTo>
                  <a:pt x="260055" y="94384"/>
                  <a:pt x="255724" y="100740"/>
                  <a:pt x="251036" y="106890"/>
                </a:cubicBezTo>
                <a:lnTo>
                  <a:pt x="273551" y="115500"/>
                </a:lnTo>
                <a:lnTo>
                  <a:pt x="304309" y="115500"/>
                </a:lnTo>
                <a:lnTo>
                  <a:pt x="325184" y="91309"/>
                </a:lnTo>
                <a:lnTo>
                  <a:pt x="371843" y="126509"/>
                </a:lnTo>
                <a:cubicBezTo>
                  <a:pt x="370426" y="128200"/>
                  <a:pt x="368344" y="129839"/>
                  <a:pt x="365597" y="131428"/>
                </a:cubicBezTo>
                <a:cubicBezTo>
                  <a:pt x="362849" y="133017"/>
                  <a:pt x="359334" y="134247"/>
                  <a:pt x="355050" y="135119"/>
                </a:cubicBezTo>
                <a:lnTo>
                  <a:pt x="355050" y="269089"/>
                </a:lnTo>
                <a:cubicBezTo>
                  <a:pt x="355732" y="284409"/>
                  <a:pt x="352834" y="296333"/>
                  <a:pt x="346355" y="304859"/>
                </a:cubicBezTo>
                <a:cubicBezTo>
                  <a:pt x="339876" y="313385"/>
                  <a:pt x="325724" y="318661"/>
                  <a:pt x="303899" y="320686"/>
                </a:cubicBezTo>
                <a:cubicBezTo>
                  <a:pt x="303736" y="313708"/>
                  <a:pt x="303344" y="307576"/>
                  <a:pt x="302720" y="302290"/>
                </a:cubicBezTo>
                <a:cubicBezTo>
                  <a:pt x="302096" y="297004"/>
                  <a:pt x="300985" y="292614"/>
                  <a:pt x="299388" y="289121"/>
                </a:cubicBezTo>
                <a:cubicBezTo>
                  <a:pt x="298063" y="285824"/>
                  <a:pt x="295996" y="282989"/>
                  <a:pt x="293185" y="280615"/>
                </a:cubicBezTo>
                <a:cubicBezTo>
                  <a:pt x="290374" y="278241"/>
                  <a:pt x="286153" y="276430"/>
                  <a:pt x="280523" y="275183"/>
                </a:cubicBezTo>
                <a:lnTo>
                  <a:pt x="280523" y="269499"/>
                </a:lnTo>
                <a:cubicBezTo>
                  <a:pt x="281061" y="269550"/>
                  <a:pt x="283983" y="269755"/>
                  <a:pt x="289289" y="270114"/>
                </a:cubicBezTo>
                <a:cubicBezTo>
                  <a:pt x="294595" y="270473"/>
                  <a:pt x="299055" y="270678"/>
                  <a:pt x="302669" y="270729"/>
                </a:cubicBezTo>
                <a:cubicBezTo>
                  <a:pt x="304881" y="270737"/>
                  <a:pt x="306402" y="270208"/>
                  <a:pt x="307231" y="269140"/>
                </a:cubicBezTo>
                <a:cubicBezTo>
                  <a:pt x="308059" y="268072"/>
                  <a:pt x="308452" y="266414"/>
                  <a:pt x="308410" y="264167"/>
                </a:cubicBezTo>
                <a:lnTo>
                  <a:pt x="308410" y="230539"/>
                </a:lnTo>
                <a:lnTo>
                  <a:pt x="268220" y="230539"/>
                </a:lnTo>
                <a:lnTo>
                  <a:pt x="268220" y="304698"/>
                </a:lnTo>
                <a:cubicBezTo>
                  <a:pt x="268109" y="307192"/>
                  <a:pt x="264649" y="310506"/>
                  <a:pt x="257838" y="314639"/>
                </a:cubicBezTo>
                <a:cubicBezTo>
                  <a:pt x="251028" y="318773"/>
                  <a:pt x="241533" y="321061"/>
                  <a:pt x="229352" y="321506"/>
                </a:cubicBezTo>
                <a:lnTo>
                  <a:pt x="220761" y="321506"/>
                </a:lnTo>
                <a:lnTo>
                  <a:pt x="220761" y="140040"/>
                </a:lnTo>
                <a:cubicBezTo>
                  <a:pt x="216453" y="143722"/>
                  <a:pt x="212042" y="147225"/>
                  <a:pt x="207529" y="150548"/>
                </a:cubicBezTo>
                <a:cubicBezTo>
                  <a:pt x="203016" y="153872"/>
                  <a:pt x="198400" y="157067"/>
                  <a:pt x="193682" y="160134"/>
                </a:cubicBezTo>
                <a:lnTo>
                  <a:pt x="212555" y="175263"/>
                </a:lnTo>
                <a:cubicBezTo>
                  <a:pt x="210974" y="177116"/>
                  <a:pt x="208495" y="178818"/>
                  <a:pt x="205119" y="180371"/>
                </a:cubicBezTo>
                <a:cubicBezTo>
                  <a:pt x="201742" y="181923"/>
                  <a:pt x="197109" y="183221"/>
                  <a:pt x="191220" y="184264"/>
                </a:cubicBezTo>
                <a:lnTo>
                  <a:pt x="191220" y="307978"/>
                </a:lnTo>
                <a:cubicBezTo>
                  <a:pt x="202100" y="317304"/>
                  <a:pt x="216018" y="323965"/>
                  <a:pt x="232974" y="327962"/>
                </a:cubicBezTo>
                <a:cubicBezTo>
                  <a:pt x="249930" y="331959"/>
                  <a:pt x="271111" y="333906"/>
                  <a:pt x="296517" y="333804"/>
                </a:cubicBezTo>
                <a:cubicBezTo>
                  <a:pt x="310636" y="333821"/>
                  <a:pt x="324675" y="333684"/>
                  <a:pt x="338634" y="333394"/>
                </a:cubicBezTo>
                <a:cubicBezTo>
                  <a:pt x="352593" y="333103"/>
                  <a:pt x="366529" y="332557"/>
                  <a:pt x="380444" y="331754"/>
                </a:cubicBezTo>
                <a:lnTo>
                  <a:pt x="380444" y="336258"/>
                </a:lnTo>
                <a:cubicBezTo>
                  <a:pt x="372653" y="338381"/>
                  <a:pt x="366629" y="343751"/>
                  <a:pt x="362371" y="352368"/>
                </a:cubicBezTo>
                <a:cubicBezTo>
                  <a:pt x="358113" y="360986"/>
                  <a:pt x="355673" y="371164"/>
                  <a:pt x="355050" y="382901"/>
                </a:cubicBezTo>
                <a:lnTo>
                  <a:pt x="285034" y="382901"/>
                </a:lnTo>
                <a:cubicBezTo>
                  <a:pt x="265723" y="382896"/>
                  <a:pt x="249571" y="380451"/>
                  <a:pt x="236577" y="375566"/>
                </a:cubicBezTo>
                <a:cubicBezTo>
                  <a:pt x="223584" y="370680"/>
                  <a:pt x="212523" y="363384"/>
                  <a:pt x="203394" y="353676"/>
                </a:cubicBezTo>
                <a:cubicBezTo>
                  <a:pt x="194265" y="343968"/>
                  <a:pt x="185843" y="331878"/>
                  <a:pt x="178127" y="317406"/>
                </a:cubicBezTo>
                <a:cubicBezTo>
                  <a:pt x="175877" y="313375"/>
                  <a:pt x="173627" y="311496"/>
                  <a:pt x="171376" y="311770"/>
                </a:cubicBezTo>
                <a:cubicBezTo>
                  <a:pt x="169126" y="312043"/>
                  <a:pt x="166876" y="314058"/>
                  <a:pt x="164626" y="317816"/>
                </a:cubicBezTo>
                <a:cubicBezTo>
                  <a:pt x="160628" y="324827"/>
                  <a:pt x="155223" y="334160"/>
                  <a:pt x="148409" y="345816"/>
                </a:cubicBezTo>
                <a:cubicBezTo>
                  <a:pt x="141596" y="357473"/>
                  <a:pt x="135266" y="368743"/>
                  <a:pt x="129418" y="379628"/>
                </a:cubicBezTo>
                <a:cubicBezTo>
                  <a:pt x="129794" y="381666"/>
                  <a:pt x="129555" y="383423"/>
                  <a:pt x="128701" y="384898"/>
                </a:cubicBezTo>
                <a:cubicBezTo>
                  <a:pt x="127847" y="386374"/>
                  <a:pt x="126583" y="387620"/>
                  <a:pt x="124910" y="388635"/>
                </a:cubicBezTo>
                <a:lnTo>
                  <a:pt x="89667" y="333804"/>
                </a:lnTo>
                <a:cubicBezTo>
                  <a:pt x="98017" y="329977"/>
                  <a:pt x="106827" y="325639"/>
                  <a:pt x="116099" y="320788"/>
                </a:cubicBezTo>
                <a:cubicBezTo>
                  <a:pt x="125371" y="315937"/>
                  <a:pt x="134182" y="311394"/>
                  <a:pt x="142532" y="307158"/>
                </a:cubicBezTo>
                <a:lnTo>
                  <a:pt x="142532" y="177730"/>
                </a:lnTo>
                <a:lnTo>
                  <a:pt x="110977" y="177730"/>
                </a:lnTo>
                <a:lnTo>
                  <a:pt x="108518" y="165852"/>
                </a:lnTo>
                <a:lnTo>
                  <a:pt x="135975" y="165852"/>
                </a:lnTo>
                <a:lnTo>
                  <a:pt x="160534" y="133474"/>
                </a:lnTo>
                <a:lnTo>
                  <a:pt x="185101" y="153147"/>
                </a:lnTo>
                <a:cubicBezTo>
                  <a:pt x="193297" y="141563"/>
                  <a:pt x="200572" y="128473"/>
                  <a:pt x="206925" y="113878"/>
                </a:cubicBezTo>
                <a:cubicBezTo>
                  <a:pt x="213278" y="99282"/>
                  <a:pt x="218708" y="83833"/>
                  <a:pt x="223215" y="67529"/>
                </a:cubicBezTo>
                <a:lnTo>
                  <a:pt x="191655" y="67529"/>
                </a:lnTo>
                <a:lnTo>
                  <a:pt x="188379" y="56112"/>
                </a:lnTo>
                <a:lnTo>
                  <a:pt x="226079" y="56112"/>
                </a:lnTo>
                <a:cubicBezTo>
                  <a:pt x="228134" y="47280"/>
                  <a:pt x="229958" y="38321"/>
                  <a:pt x="231551" y="29233"/>
                </a:cubicBezTo>
                <a:cubicBezTo>
                  <a:pt x="233145" y="20146"/>
                  <a:pt x="234458" y="11084"/>
                  <a:pt x="235489" y="2048"/>
                </a:cubicBezTo>
                <a:close/>
                <a:moveTo>
                  <a:pt x="1016130" y="1613"/>
                </a:moveTo>
                <a:lnTo>
                  <a:pt x="1085348" y="19224"/>
                </a:lnTo>
                <a:cubicBezTo>
                  <a:pt x="1084588" y="21997"/>
                  <a:pt x="1082831" y="24335"/>
                  <a:pt x="1080075" y="26238"/>
                </a:cubicBezTo>
                <a:cubicBezTo>
                  <a:pt x="1077319" y="28141"/>
                  <a:pt x="1073206" y="28943"/>
                  <a:pt x="1067736" y="28645"/>
                </a:cubicBezTo>
                <a:cubicBezTo>
                  <a:pt x="1066303" y="32962"/>
                  <a:pt x="1064767" y="37740"/>
                  <a:pt x="1063128" y="42980"/>
                </a:cubicBezTo>
                <a:cubicBezTo>
                  <a:pt x="1061490" y="48219"/>
                  <a:pt x="1059749" y="53816"/>
                  <a:pt x="1057906" y="59772"/>
                </a:cubicBezTo>
                <a:lnTo>
                  <a:pt x="1108284" y="59772"/>
                </a:lnTo>
                <a:lnTo>
                  <a:pt x="1139002" y="18815"/>
                </a:lnTo>
                <a:cubicBezTo>
                  <a:pt x="1139306" y="19040"/>
                  <a:pt x="1142567" y="21639"/>
                  <a:pt x="1148786" y="26612"/>
                </a:cubicBezTo>
                <a:cubicBezTo>
                  <a:pt x="1155006" y="31585"/>
                  <a:pt x="1162363" y="37582"/>
                  <a:pt x="1170858" y="44603"/>
                </a:cubicBezTo>
                <a:cubicBezTo>
                  <a:pt x="1179353" y="51624"/>
                  <a:pt x="1187165" y="58318"/>
                  <a:pt x="1194295" y="64687"/>
                </a:cubicBezTo>
                <a:cubicBezTo>
                  <a:pt x="1193646" y="66931"/>
                  <a:pt x="1192281" y="68587"/>
                  <a:pt x="1190199" y="69653"/>
                </a:cubicBezTo>
                <a:cubicBezTo>
                  <a:pt x="1188117" y="70720"/>
                  <a:pt x="1185523" y="71249"/>
                  <a:pt x="1182417" y="71240"/>
                </a:cubicBezTo>
                <a:lnTo>
                  <a:pt x="1054220" y="71240"/>
                </a:lnTo>
                <a:cubicBezTo>
                  <a:pt x="1051345" y="79867"/>
                  <a:pt x="1048392" y="88724"/>
                  <a:pt x="1045363" y="97811"/>
                </a:cubicBezTo>
                <a:cubicBezTo>
                  <a:pt x="1042334" y="106899"/>
                  <a:pt x="1039279" y="116063"/>
                  <a:pt x="1036199" y="125304"/>
                </a:cubicBezTo>
                <a:lnTo>
                  <a:pt x="1048077" y="125304"/>
                </a:lnTo>
                <a:lnTo>
                  <a:pt x="1072651" y="97453"/>
                </a:lnTo>
                <a:lnTo>
                  <a:pt x="1124257" y="137182"/>
                </a:lnTo>
                <a:cubicBezTo>
                  <a:pt x="1123037" y="138871"/>
                  <a:pt x="1121075" y="140510"/>
                  <a:pt x="1118370" y="142097"/>
                </a:cubicBezTo>
                <a:cubicBezTo>
                  <a:pt x="1115665" y="143684"/>
                  <a:pt x="1112166" y="144913"/>
                  <a:pt x="1107875" y="145783"/>
                </a:cubicBezTo>
                <a:lnTo>
                  <a:pt x="1107875" y="191655"/>
                </a:lnTo>
                <a:lnTo>
                  <a:pt x="1131630" y="160528"/>
                </a:lnTo>
                <a:cubicBezTo>
                  <a:pt x="1131910" y="160735"/>
                  <a:pt x="1134944" y="163142"/>
                  <a:pt x="1140731" y="167748"/>
                </a:cubicBezTo>
                <a:cubicBezTo>
                  <a:pt x="1146519" y="172355"/>
                  <a:pt x="1153375" y="177917"/>
                  <a:pt x="1161301" y="184435"/>
                </a:cubicBezTo>
                <a:cubicBezTo>
                  <a:pt x="1169227" y="190953"/>
                  <a:pt x="1176539" y="197182"/>
                  <a:pt x="1183236" y="203123"/>
                </a:cubicBezTo>
                <a:cubicBezTo>
                  <a:pt x="1182579" y="205368"/>
                  <a:pt x="1181231" y="207023"/>
                  <a:pt x="1179192" y="208090"/>
                </a:cubicBezTo>
                <a:cubicBezTo>
                  <a:pt x="1177152" y="209156"/>
                  <a:pt x="1174678" y="209685"/>
                  <a:pt x="1171768" y="209677"/>
                </a:cubicBezTo>
                <a:lnTo>
                  <a:pt x="1107875" y="209677"/>
                </a:lnTo>
                <a:lnTo>
                  <a:pt x="1107875" y="328044"/>
                </a:lnTo>
                <a:cubicBezTo>
                  <a:pt x="1108148" y="340195"/>
                  <a:pt x="1106691" y="350616"/>
                  <a:pt x="1103506" y="359308"/>
                </a:cubicBezTo>
                <a:cubicBezTo>
                  <a:pt x="1100320" y="368000"/>
                  <a:pt x="1093767" y="374963"/>
                  <a:pt x="1083846" y="380196"/>
                </a:cubicBezTo>
                <a:cubicBezTo>
                  <a:pt x="1073925" y="385430"/>
                  <a:pt x="1058999" y="388934"/>
                  <a:pt x="1039066" y="390709"/>
                </a:cubicBezTo>
                <a:cubicBezTo>
                  <a:pt x="1038528" y="381681"/>
                  <a:pt x="1037556" y="373831"/>
                  <a:pt x="1036148" y="367158"/>
                </a:cubicBezTo>
                <a:cubicBezTo>
                  <a:pt x="1034740" y="360486"/>
                  <a:pt x="1032436" y="355093"/>
                  <a:pt x="1029236" y="350980"/>
                </a:cubicBezTo>
                <a:cubicBezTo>
                  <a:pt x="1026190" y="346876"/>
                  <a:pt x="1022043" y="343309"/>
                  <a:pt x="1016795" y="340280"/>
                </a:cubicBezTo>
                <a:cubicBezTo>
                  <a:pt x="1011548" y="337251"/>
                  <a:pt x="1003817" y="334810"/>
                  <a:pt x="993603" y="332959"/>
                </a:cubicBezTo>
                <a:lnTo>
                  <a:pt x="993603" y="327634"/>
                </a:lnTo>
                <a:cubicBezTo>
                  <a:pt x="994066" y="327665"/>
                  <a:pt x="997782" y="327877"/>
                  <a:pt x="1004753" y="328271"/>
                </a:cubicBezTo>
                <a:cubicBezTo>
                  <a:pt x="1011723" y="328666"/>
                  <a:pt x="1019171" y="329060"/>
                  <a:pt x="1027097" y="329455"/>
                </a:cubicBezTo>
                <a:cubicBezTo>
                  <a:pt x="1035023" y="329849"/>
                  <a:pt x="1040651" y="330061"/>
                  <a:pt x="1043981" y="330092"/>
                </a:cubicBezTo>
                <a:cubicBezTo>
                  <a:pt x="1047189" y="330083"/>
                  <a:pt x="1049374" y="329384"/>
                  <a:pt x="1050534" y="327993"/>
                </a:cubicBezTo>
                <a:cubicBezTo>
                  <a:pt x="1051694" y="326602"/>
                  <a:pt x="1052241" y="324571"/>
                  <a:pt x="1052172" y="321900"/>
                </a:cubicBezTo>
                <a:lnTo>
                  <a:pt x="1052172" y="209677"/>
                </a:lnTo>
                <a:lnTo>
                  <a:pt x="1009167" y="209677"/>
                </a:lnTo>
                <a:lnTo>
                  <a:pt x="995241" y="225650"/>
                </a:lnTo>
                <a:lnTo>
                  <a:pt x="944454" y="198618"/>
                </a:lnTo>
                <a:cubicBezTo>
                  <a:pt x="945913" y="197176"/>
                  <a:pt x="947603" y="195657"/>
                  <a:pt x="949523" y="194062"/>
                </a:cubicBezTo>
                <a:cubicBezTo>
                  <a:pt x="951443" y="192466"/>
                  <a:pt x="953439" y="190845"/>
                  <a:pt x="955513" y="189198"/>
                </a:cubicBezTo>
                <a:cubicBezTo>
                  <a:pt x="958601" y="181971"/>
                  <a:pt x="961844" y="173899"/>
                  <a:pt x="965240" y="164982"/>
                </a:cubicBezTo>
                <a:cubicBezTo>
                  <a:pt x="968636" y="156065"/>
                  <a:pt x="972083" y="146662"/>
                  <a:pt x="975582" y="136772"/>
                </a:cubicBezTo>
                <a:lnTo>
                  <a:pt x="954693" y="136772"/>
                </a:lnTo>
                <a:lnTo>
                  <a:pt x="951007" y="125304"/>
                </a:lnTo>
                <a:lnTo>
                  <a:pt x="979268" y="125304"/>
                </a:lnTo>
                <a:cubicBezTo>
                  <a:pt x="982357" y="116268"/>
                  <a:pt x="985395" y="107206"/>
                  <a:pt x="988381" y="98119"/>
                </a:cubicBezTo>
                <a:cubicBezTo>
                  <a:pt x="991368" y="89031"/>
                  <a:pt x="994200" y="80072"/>
                  <a:pt x="996880" y="71240"/>
                </a:cubicBezTo>
                <a:lnTo>
                  <a:pt x="940358" y="71240"/>
                </a:lnTo>
                <a:lnTo>
                  <a:pt x="937082" y="59772"/>
                </a:lnTo>
                <a:lnTo>
                  <a:pt x="1000566" y="59772"/>
                </a:lnTo>
                <a:cubicBezTo>
                  <a:pt x="1004081" y="48005"/>
                  <a:pt x="1007187" y="37135"/>
                  <a:pt x="1009884" y="27160"/>
                </a:cubicBezTo>
                <a:cubicBezTo>
                  <a:pt x="1012580" y="17185"/>
                  <a:pt x="1014662" y="8669"/>
                  <a:pt x="1016130" y="1613"/>
                </a:cubicBezTo>
                <a:close/>
                <a:moveTo>
                  <a:pt x="557815" y="0"/>
                </a:moveTo>
                <a:lnTo>
                  <a:pt x="632358" y="5734"/>
                </a:lnTo>
                <a:cubicBezTo>
                  <a:pt x="632273" y="8200"/>
                  <a:pt x="631317" y="10333"/>
                  <a:pt x="629491" y="12134"/>
                </a:cubicBezTo>
                <a:cubicBezTo>
                  <a:pt x="627665" y="13934"/>
                  <a:pt x="624252" y="15350"/>
                  <a:pt x="619252" y="16383"/>
                </a:cubicBezTo>
                <a:lnTo>
                  <a:pt x="619252" y="87649"/>
                </a:lnTo>
                <a:lnTo>
                  <a:pt x="634815" y="87649"/>
                </a:lnTo>
                <a:cubicBezTo>
                  <a:pt x="638954" y="75541"/>
                  <a:pt x="642657" y="62178"/>
                  <a:pt x="645925" y="47562"/>
                </a:cubicBezTo>
                <a:cubicBezTo>
                  <a:pt x="649193" y="32945"/>
                  <a:pt x="651770" y="19685"/>
                  <a:pt x="653656" y="7782"/>
                </a:cubicBezTo>
                <a:lnTo>
                  <a:pt x="734752" y="27441"/>
                </a:lnTo>
                <a:cubicBezTo>
                  <a:pt x="733975" y="30129"/>
                  <a:pt x="732354" y="32228"/>
                  <a:pt x="729888" y="33739"/>
                </a:cubicBezTo>
                <a:cubicBezTo>
                  <a:pt x="727422" y="35249"/>
                  <a:pt x="723855" y="36017"/>
                  <a:pt x="719188" y="36042"/>
                </a:cubicBezTo>
                <a:cubicBezTo>
                  <a:pt x="709665" y="43876"/>
                  <a:pt x="698095" y="52477"/>
                  <a:pt x="684476" y="61846"/>
                </a:cubicBezTo>
                <a:cubicBezTo>
                  <a:pt x="670858" y="71215"/>
                  <a:pt x="657035" y="79816"/>
                  <a:pt x="643007" y="87649"/>
                </a:cubicBezTo>
                <a:lnTo>
                  <a:pt x="701986" y="87649"/>
                </a:lnTo>
                <a:lnTo>
                  <a:pt x="732704" y="57340"/>
                </a:lnTo>
                <a:lnTo>
                  <a:pt x="785130" y="106447"/>
                </a:lnTo>
                <a:cubicBezTo>
                  <a:pt x="783397" y="108259"/>
                  <a:pt x="781332" y="109557"/>
                  <a:pt x="778935" y="110343"/>
                </a:cubicBezTo>
                <a:cubicBezTo>
                  <a:pt x="776537" y="111129"/>
                  <a:pt x="773141" y="111608"/>
                  <a:pt x="768746" y="111779"/>
                </a:cubicBezTo>
                <a:cubicBezTo>
                  <a:pt x="760726" y="116606"/>
                  <a:pt x="751271" y="121612"/>
                  <a:pt x="740383" y="126797"/>
                </a:cubicBezTo>
                <a:cubicBezTo>
                  <a:pt x="729496" y="131982"/>
                  <a:pt x="718608" y="136679"/>
                  <a:pt x="707720" y="140886"/>
                </a:cubicBezTo>
                <a:lnTo>
                  <a:pt x="720826" y="150672"/>
                </a:lnTo>
                <a:cubicBezTo>
                  <a:pt x="719819" y="152175"/>
                  <a:pt x="718147" y="153678"/>
                  <a:pt x="715809" y="155181"/>
                </a:cubicBezTo>
                <a:cubicBezTo>
                  <a:pt x="713471" y="156684"/>
                  <a:pt x="710365" y="157777"/>
                  <a:pt x="706491" y="158460"/>
                </a:cubicBezTo>
                <a:lnTo>
                  <a:pt x="706491" y="228904"/>
                </a:lnTo>
                <a:cubicBezTo>
                  <a:pt x="706114" y="229959"/>
                  <a:pt x="703318" y="231447"/>
                  <a:pt x="698102" y="233367"/>
                </a:cubicBezTo>
                <a:cubicBezTo>
                  <a:pt x="692887" y="235288"/>
                  <a:pt x="686692" y="237049"/>
                  <a:pt x="679520" y="238651"/>
                </a:cubicBezTo>
                <a:cubicBezTo>
                  <a:pt x="672347" y="240253"/>
                  <a:pt x="665637" y="241103"/>
                  <a:pt x="659390" y="241202"/>
                </a:cubicBezTo>
                <a:lnTo>
                  <a:pt x="649151" y="241202"/>
                </a:lnTo>
                <a:lnTo>
                  <a:pt x="649151" y="226034"/>
                </a:lnTo>
                <a:lnTo>
                  <a:pt x="617613" y="226034"/>
                </a:lnTo>
                <a:lnTo>
                  <a:pt x="617613" y="283016"/>
                </a:lnTo>
                <a:lnTo>
                  <a:pt x="662667" y="283016"/>
                </a:lnTo>
                <a:lnTo>
                  <a:pt x="690927" y="244891"/>
                </a:lnTo>
                <a:cubicBezTo>
                  <a:pt x="691210" y="245104"/>
                  <a:pt x="694239" y="247548"/>
                  <a:pt x="700014" y="252224"/>
                </a:cubicBezTo>
                <a:cubicBezTo>
                  <a:pt x="705788" y="256899"/>
                  <a:pt x="712609" y="262530"/>
                  <a:pt x="720477" y="269116"/>
                </a:cubicBezTo>
                <a:cubicBezTo>
                  <a:pt x="728345" y="275702"/>
                  <a:pt x="735561" y="281966"/>
                  <a:pt x="742124" y="287909"/>
                </a:cubicBezTo>
                <a:cubicBezTo>
                  <a:pt x="741467" y="290143"/>
                  <a:pt x="740119" y="291791"/>
                  <a:pt x="738080" y="292853"/>
                </a:cubicBezTo>
                <a:cubicBezTo>
                  <a:pt x="736040" y="293915"/>
                  <a:pt x="733566" y="294442"/>
                  <a:pt x="730656" y="294433"/>
                </a:cubicBezTo>
                <a:lnTo>
                  <a:pt x="617613" y="294433"/>
                </a:lnTo>
                <a:lnTo>
                  <a:pt x="617613" y="360835"/>
                </a:lnTo>
                <a:lnTo>
                  <a:pt x="700347" y="360835"/>
                </a:lnTo>
                <a:lnTo>
                  <a:pt x="729018" y="322305"/>
                </a:lnTo>
                <a:cubicBezTo>
                  <a:pt x="729301" y="322516"/>
                  <a:pt x="732330" y="324965"/>
                  <a:pt x="738104" y="329652"/>
                </a:cubicBezTo>
                <a:cubicBezTo>
                  <a:pt x="743879" y="334340"/>
                  <a:pt x="750700" y="340005"/>
                  <a:pt x="758568" y="346649"/>
                </a:cubicBezTo>
                <a:cubicBezTo>
                  <a:pt x="766436" y="353292"/>
                  <a:pt x="773651" y="359652"/>
                  <a:pt x="780215" y="365728"/>
                </a:cubicBezTo>
                <a:cubicBezTo>
                  <a:pt x="779558" y="367963"/>
                  <a:pt x="778209" y="369611"/>
                  <a:pt x="776170" y="370672"/>
                </a:cubicBezTo>
                <a:cubicBezTo>
                  <a:pt x="774131" y="371734"/>
                  <a:pt x="771656" y="372261"/>
                  <a:pt x="768746" y="372252"/>
                </a:cubicBezTo>
                <a:lnTo>
                  <a:pt x="407911" y="372252"/>
                </a:lnTo>
                <a:lnTo>
                  <a:pt x="404634" y="360835"/>
                </a:lnTo>
                <a:lnTo>
                  <a:pt x="559454" y="360835"/>
                </a:lnTo>
                <a:lnTo>
                  <a:pt x="559454" y="294433"/>
                </a:lnTo>
                <a:lnTo>
                  <a:pt x="446821" y="294433"/>
                </a:lnTo>
                <a:lnTo>
                  <a:pt x="443544" y="283016"/>
                </a:lnTo>
                <a:lnTo>
                  <a:pt x="559454" y="283016"/>
                </a:lnTo>
                <a:lnTo>
                  <a:pt x="559454" y="226034"/>
                </a:lnTo>
                <a:lnTo>
                  <a:pt x="529145" y="226034"/>
                </a:lnTo>
                <a:lnTo>
                  <a:pt x="529145" y="232183"/>
                </a:lnTo>
                <a:cubicBezTo>
                  <a:pt x="528556" y="235036"/>
                  <a:pt x="523385" y="238452"/>
                  <a:pt x="513632" y="242432"/>
                </a:cubicBezTo>
                <a:cubicBezTo>
                  <a:pt x="503879" y="246412"/>
                  <a:pt x="493077" y="248598"/>
                  <a:pt x="481225" y="248991"/>
                </a:cubicBezTo>
                <a:lnTo>
                  <a:pt x="473443" y="248991"/>
                </a:lnTo>
                <a:lnTo>
                  <a:pt x="473443" y="117110"/>
                </a:lnTo>
                <a:lnTo>
                  <a:pt x="531603" y="139255"/>
                </a:lnTo>
                <a:lnTo>
                  <a:pt x="645055" y="139255"/>
                </a:lnTo>
                <a:lnTo>
                  <a:pt x="669629" y="112599"/>
                </a:lnTo>
                <a:lnTo>
                  <a:pt x="696252" y="132284"/>
                </a:lnTo>
                <a:cubicBezTo>
                  <a:pt x="697719" y="127080"/>
                  <a:pt x="699187" y="121595"/>
                  <a:pt x="700655" y="115828"/>
                </a:cubicBezTo>
                <a:cubicBezTo>
                  <a:pt x="702122" y="110061"/>
                  <a:pt x="703385" y="104474"/>
                  <a:pt x="704443" y="99066"/>
                </a:cubicBezTo>
                <a:lnTo>
                  <a:pt x="463613" y="99066"/>
                </a:lnTo>
                <a:cubicBezTo>
                  <a:pt x="465652" y="114143"/>
                  <a:pt x="464441" y="126725"/>
                  <a:pt x="459978" y="136814"/>
                </a:cubicBezTo>
                <a:cubicBezTo>
                  <a:pt x="455515" y="146902"/>
                  <a:pt x="449082" y="153844"/>
                  <a:pt x="440677" y="157640"/>
                </a:cubicBezTo>
                <a:cubicBezTo>
                  <a:pt x="431905" y="161465"/>
                  <a:pt x="423441" y="161706"/>
                  <a:pt x="415283" y="158365"/>
                </a:cubicBezTo>
                <a:cubicBezTo>
                  <a:pt x="407126" y="155024"/>
                  <a:pt x="401528" y="148517"/>
                  <a:pt x="398491" y="138846"/>
                </a:cubicBezTo>
                <a:cubicBezTo>
                  <a:pt x="396494" y="129412"/>
                  <a:pt x="397825" y="121541"/>
                  <a:pt x="402484" y="115233"/>
                </a:cubicBezTo>
                <a:cubicBezTo>
                  <a:pt x="407143" y="108924"/>
                  <a:pt x="413594" y="104229"/>
                  <a:pt x="421836" y="101147"/>
                </a:cubicBezTo>
                <a:cubicBezTo>
                  <a:pt x="428338" y="97493"/>
                  <a:pt x="433970" y="91673"/>
                  <a:pt x="438731" y="83686"/>
                </a:cubicBezTo>
                <a:cubicBezTo>
                  <a:pt x="443493" y="75699"/>
                  <a:pt x="445233" y="66568"/>
                  <a:pt x="443953" y="56292"/>
                </a:cubicBezTo>
                <a:lnTo>
                  <a:pt x="448868" y="55881"/>
                </a:lnTo>
                <a:cubicBezTo>
                  <a:pt x="454944" y="67083"/>
                  <a:pt x="459176" y="77672"/>
                  <a:pt x="461565" y="87649"/>
                </a:cubicBezTo>
                <a:lnTo>
                  <a:pt x="557815" y="876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 Heavy"/>
              <a:ea typeface="思源宋体 CN Heavy"/>
              <a:cs typeface="+mn-cs"/>
            </a:endParaRPr>
          </a:p>
        </p:txBody>
      </p:sp>
      <p:sp>
        <p:nvSpPr>
          <p:cNvPr id="52" name="文本框 51"/>
          <p:cNvSpPr txBox="1"/>
          <p:nvPr>
            <p:custDataLst>
              <p:tags r:id="rId6"/>
            </p:custDataLst>
          </p:nvPr>
        </p:nvSpPr>
        <p:spPr>
          <a:xfrm>
            <a:off x="6744072" y="1044587"/>
            <a:ext cx="919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rPr>
              <a:t>D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grpSp>
        <p:nvGrpSpPr>
          <p:cNvPr id="22" name="组合 21"/>
          <p:cNvGrpSpPr/>
          <p:nvPr>
            <p:custDataLst>
              <p:tags r:id="rId7"/>
            </p:custDataLst>
          </p:nvPr>
        </p:nvGrpSpPr>
        <p:grpSpPr>
          <a:xfrm>
            <a:off x="1069340" y="2618740"/>
            <a:ext cx="9714230" cy="739140"/>
            <a:chOff x="1069339" y="2506980"/>
            <a:chExt cx="8627059" cy="739140"/>
          </a:xfrm>
        </p:grpSpPr>
        <p:sp>
          <p:nvSpPr>
            <p:cNvPr id="23" name="圆角矩形 1"/>
            <p:cNvSpPr/>
            <p:nvPr>
              <p:custDataLst>
                <p:tags r:id="rId8"/>
              </p:custDataLst>
            </p:nvPr>
          </p:nvSpPr>
          <p:spPr>
            <a:xfrm>
              <a:off x="1069339" y="2506980"/>
              <a:ext cx="8627059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5" name="椭圆 24"/>
            <p:cNvSpPr/>
            <p:nvPr>
              <p:custDataLst>
                <p:tags r:id="rId9"/>
              </p:custDataLst>
            </p:nvPr>
          </p:nvSpPr>
          <p:spPr>
            <a:xfrm>
              <a:off x="1167130" y="260000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10"/>
              </p:custDataLst>
            </p:nvPr>
          </p:nvSpPr>
          <p:spPr>
            <a:xfrm>
              <a:off x="1840865" y="2691899"/>
              <a:ext cx="6487384" cy="4914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600">
                  <a:latin typeface="微软雅黑" panose="020b0503020204020204" pitchFamily="34" charset="-122"/>
                  <a:ea typeface="微软雅黑" panose="020b0503020204020204" pitchFamily="34" charset="-122"/>
                </a:rPr>
                <a:t>无色透明的溶液一定是不饱和溶液</a:t>
              </a:r>
              <a:endPara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11"/>
            </p:custDataLst>
          </p:nvPr>
        </p:nvGrpSpPr>
        <p:grpSpPr>
          <a:xfrm>
            <a:off x="1069340" y="3554730"/>
            <a:ext cx="9714230" cy="739140"/>
            <a:chOff x="1069340" y="3459480"/>
            <a:chExt cx="8627060" cy="739140"/>
          </a:xfrm>
        </p:grpSpPr>
        <p:sp>
          <p:nvSpPr>
            <p:cNvPr id="38" name="圆角矩形 1"/>
            <p:cNvSpPr/>
            <p:nvPr>
              <p:custDataLst>
                <p:tags r:id="rId12"/>
              </p:custDataLst>
            </p:nvPr>
          </p:nvSpPr>
          <p:spPr>
            <a:xfrm>
              <a:off x="1069340" y="3459480"/>
              <a:ext cx="8627060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9" name="椭圆 38"/>
            <p:cNvSpPr/>
            <p:nvPr>
              <p:custDataLst>
                <p:tags r:id="rId13"/>
              </p:custDataLst>
            </p:nvPr>
          </p:nvSpPr>
          <p:spPr>
            <a:xfrm>
              <a:off x="1167130" y="355250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14"/>
              </p:custDataLst>
            </p:nvPr>
          </p:nvSpPr>
          <p:spPr>
            <a:xfrm>
              <a:off x="1840865" y="3602356"/>
              <a:ext cx="7741285" cy="4914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饱和溶液一定比不饱和溶液溶解的溶质多</a:t>
              </a:r>
              <a:endPara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>
            <p:custDataLst>
              <p:tags r:id="rId15"/>
            </p:custDataLst>
          </p:nvPr>
        </p:nvGrpSpPr>
        <p:grpSpPr>
          <a:xfrm>
            <a:off x="1069340" y="4490720"/>
            <a:ext cx="9714230" cy="1041593"/>
            <a:chOff x="1069339" y="4447858"/>
            <a:chExt cx="8627061" cy="1042388"/>
          </a:xfrm>
        </p:grpSpPr>
        <p:sp>
          <p:nvSpPr>
            <p:cNvPr id="42" name="圆角矩形 1"/>
            <p:cNvSpPr/>
            <p:nvPr>
              <p:custDataLst>
                <p:tags r:id="rId16"/>
              </p:custDataLst>
            </p:nvPr>
          </p:nvSpPr>
          <p:spPr>
            <a:xfrm>
              <a:off x="1069339" y="4447858"/>
              <a:ext cx="8627061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3" name="椭圆 42"/>
            <p:cNvSpPr/>
            <p:nvPr>
              <p:custDataLst>
                <p:tags r:id="rId17"/>
              </p:custDataLst>
            </p:nvPr>
          </p:nvSpPr>
          <p:spPr>
            <a:xfrm>
              <a:off x="1167130" y="4540886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>
              <p:custDataLst>
                <p:tags r:id="rId18"/>
              </p:custDataLst>
            </p:nvPr>
          </p:nvSpPr>
          <p:spPr>
            <a:xfrm>
              <a:off x="1840865" y="4598025"/>
              <a:ext cx="7279472" cy="892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在某物质的饱和溶液里加入其他任何物质都不能溶解</a:t>
              </a:r>
              <a:endPara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>
            <p:custDataLst>
              <p:tags r:id="rId19"/>
            </p:custDataLst>
          </p:nvPr>
        </p:nvGrpSpPr>
        <p:grpSpPr>
          <a:xfrm>
            <a:off x="1069340" y="5426710"/>
            <a:ext cx="10119360" cy="739140"/>
            <a:chOff x="1069339" y="5426710"/>
            <a:chExt cx="8987101" cy="739140"/>
          </a:xfrm>
        </p:grpSpPr>
        <p:sp>
          <p:nvSpPr>
            <p:cNvPr id="46" name="圆角矩形 1"/>
            <p:cNvSpPr/>
            <p:nvPr>
              <p:custDataLst>
                <p:tags r:id="rId20"/>
              </p:custDataLst>
            </p:nvPr>
          </p:nvSpPr>
          <p:spPr>
            <a:xfrm>
              <a:off x="1069339" y="5426710"/>
              <a:ext cx="8627061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7" name="椭圆 46"/>
            <p:cNvSpPr/>
            <p:nvPr>
              <p:custDataLst>
                <p:tags r:id="rId21"/>
              </p:custDataLst>
            </p:nvPr>
          </p:nvSpPr>
          <p:spPr>
            <a:xfrm>
              <a:off x="1167130" y="551973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22"/>
              </p:custDataLst>
            </p:nvPr>
          </p:nvSpPr>
          <p:spPr>
            <a:xfrm>
              <a:off x="1840865" y="5576877"/>
              <a:ext cx="8215575" cy="4914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充分搅拌后，没有固体剩余的溶液不一定是不饱和溶液</a:t>
              </a:r>
              <a:endPara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25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" dur="250" autoRev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0" y="0"/>
            <a:ext cx="12191999" cy="2438400"/>
          </a:xfrm>
          <a:prstGeom prst="rect">
            <a:avLst/>
          </a:prstGeom>
          <a:gradFill flip="none" rotWithShape="1">
            <a:gsLst>
              <a:gs pos="6000">
                <a:srgbClr val="0D478A"/>
              </a:gs>
              <a:gs pos="100000">
                <a:srgbClr val="20356D"/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625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668720" y="1070237"/>
            <a:ext cx="10683863" cy="1124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 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氯化钠固体中含有少量可溶性杂质氯化镁，硫酸钠，可以用                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(          )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冲洗后再烘干，将其除去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任意多边形: 形状 6"/>
          <p:cNvSpPr/>
          <p:nvPr>
            <p:custDataLst>
              <p:tags r:id="rId5"/>
            </p:custDataLst>
          </p:nvPr>
        </p:nvSpPr>
        <p:spPr>
          <a:xfrm>
            <a:off x="670229" y="402478"/>
            <a:ext cx="1596088" cy="390709"/>
          </a:xfrm>
          <a:custGeom>
            <a:rect l="l" t="t" r="r" b="b"/>
            <a:pathLst>
              <a:path w="1596088" h="390709">
                <a:moveTo>
                  <a:pt x="952646" y="269475"/>
                </a:moveTo>
                <a:lnTo>
                  <a:pt x="953055" y="272751"/>
                </a:lnTo>
                <a:cubicBezTo>
                  <a:pt x="941741" y="283656"/>
                  <a:pt x="927201" y="296353"/>
                  <a:pt x="909436" y="310842"/>
                </a:cubicBezTo>
                <a:cubicBezTo>
                  <a:pt x="891670" y="325330"/>
                  <a:pt x="869758" y="341304"/>
                  <a:pt x="843699" y="358762"/>
                </a:cubicBezTo>
                <a:cubicBezTo>
                  <a:pt x="842624" y="361484"/>
                  <a:pt x="840985" y="363924"/>
                  <a:pt x="838784" y="366083"/>
                </a:cubicBezTo>
                <a:cubicBezTo>
                  <a:pt x="836582" y="368242"/>
                  <a:pt x="834125" y="369761"/>
                  <a:pt x="831411" y="370640"/>
                </a:cubicBezTo>
                <a:lnTo>
                  <a:pt x="805199" y="298964"/>
                </a:lnTo>
                <a:cubicBezTo>
                  <a:pt x="815294" y="297978"/>
                  <a:pt x="828370" y="296127"/>
                  <a:pt x="844427" y="293412"/>
                </a:cubicBezTo>
                <a:cubicBezTo>
                  <a:pt x="860484" y="290697"/>
                  <a:pt x="877928" y="287299"/>
                  <a:pt x="896761" y="283218"/>
                </a:cubicBezTo>
                <a:cubicBezTo>
                  <a:pt x="915594" y="279138"/>
                  <a:pt x="934222" y="274556"/>
                  <a:pt x="952646" y="269475"/>
                </a:cubicBezTo>
                <a:close/>
                <a:moveTo>
                  <a:pt x="1115247" y="240804"/>
                </a:moveTo>
                <a:cubicBezTo>
                  <a:pt x="1146315" y="251970"/>
                  <a:pt x="1167681" y="265093"/>
                  <a:pt x="1179345" y="280175"/>
                </a:cubicBezTo>
                <a:cubicBezTo>
                  <a:pt x="1191010" y="295257"/>
                  <a:pt x="1195788" y="309199"/>
                  <a:pt x="1193681" y="322003"/>
                </a:cubicBezTo>
                <a:cubicBezTo>
                  <a:pt x="1191573" y="334806"/>
                  <a:pt x="1185395" y="343373"/>
                  <a:pt x="1175147" y="347703"/>
                </a:cubicBezTo>
                <a:cubicBezTo>
                  <a:pt x="1164899" y="352034"/>
                  <a:pt x="1153397" y="349030"/>
                  <a:pt x="1140640" y="338693"/>
                </a:cubicBezTo>
                <a:cubicBezTo>
                  <a:pt x="1139378" y="322054"/>
                  <a:pt x="1135965" y="305364"/>
                  <a:pt x="1130401" y="288622"/>
                </a:cubicBezTo>
                <a:cubicBezTo>
                  <a:pt x="1124838" y="271881"/>
                  <a:pt x="1118558" y="256624"/>
                  <a:pt x="1111561" y="242852"/>
                </a:cubicBezTo>
                <a:close/>
                <a:moveTo>
                  <a:pt x="981725" y="232613"/>
                </a:moveTo>
                <a:lnTo>
                  <a:pt x="1051763" y="260464"/>
                </a:lnTo>
                <a:cubicBezTo>
                  <a:pt x="1050756" y="262973"/>
                  <a:pt x="1048879" y="264918"/>
                  <a:pt x="1046131" y="266300"/>
                </a:cubicBezTo>
                <a:cubicBezTo>
                  <a:pt x="1043383" y="267683"/>
                  <a:pt x="1039663" y="268195"/>
                  <a:pt x="1034970" y="267836"/>
                </a:cubicBezTo>
                <a:cubicBezTo>
                  <a:pt x="1020294" y="292052"/>
                  <a:pt x="1003262" y="312019"/>
                  <a:pt x="983876" y="327737"/>
                </a:cubicBezTo>
                <a:cubicBezTo>
                  <a:pt x="964489" y="343454"/>
                  <a:pt x="943567" y="355844"/>
                  <a:pt x="921108" y="364906"/>
                </a:cubicBezTo>
                <a:lnTo>
                  <a:pt x="917013" y="361219"/>
                </a:lnTo>
                <a:cubicBezTo>
                  <a:pt x="930588" y="346185"/>
                  <a:pt x="943166" y="327515"/>
                  <a:pt x="954745" y="305210"/>
                </a:cubicBezTo>
                <a:cubicBezTo>
                  <a:pt x="966324" y="282905"/>
                  <a:pt x="975317" y="258706"/>
                  <a:pt x="981725" y="232613"/>
                </a:cubicBezTo>
                <a:close/>
                <a:moveTo>
                  <a:pt x="268220" y="178933"/>
                </a:moveTo>
                <a:lnTo>
                  <a:pt x="268220" y="219122"/>
                </a:lnTo>
                <a:lnTo>
                  <a:pt x="308410" y="219122"/>
                </a:lnTo>
                <a:lnTo>
                  <a:pt x="308410" y="178933"/>
                </a:lnTo>
                <a:close/>
                <a:moveTo>
                  <a:pt x="529145" y="150672"/>
                </a:moveTo>
                <a:lnTo>
                  <a:pt x="529145" y="214617"/>
                </a:lnTo>
                <a:lnTo>
                  <a:pt x="649151" y="214617"/>
                </a:lnTo>
                <a:lnTo>
                  <a:pt x="649151" y="150672"/>
                </a:lnTo>
                <a:close/>
                <a:moveTo>
                  <a:pt x="1032103" y="136772"/>
                </a:moveTo>
                <a:cubicBezTo>
                  <a:pt x="1028391" y="148112"/>
                  <a:pt x="1024756" y="159017"/>
                  <a:pt x="1021198" y="169487"/>
                </a:cubicBezTo>
                <a:cubicBezTo>
                  <a:pt x="1017640" y="179957"/>
                  <a:pt x="1014312" y="189531"/>
                  <a:pt x="1011215" y="198209"/>
                </a:cubicBezTo>
                <a:lnTo>
                  <a:pt x="1052172" y="198209"/>
                </a:lnTo>
                <a:lnTo>
                  <a:pt x="1052172" y="136772"/>
                </a:lnTo>
                <a:close/>
                <a:moveTo>
                  <a:pt x="268220" y="126917"/>
                </a:moveTo>
                <a:lnTo>
                  <a:pt x="268220" y="167516"/>
                </a:lnTo>
                <a:lnTo>
                  <a:pt x="308410" y="167516"/>
                </a:lnTo>
                <a:lnTo>
                  <a:pt x="308410" y="126917"/>
                </a:lnTo>
                <a:close/>
                <a:moveTo>
                  <a:pt x="1325472" y="90937"/>
                </a:moveTo>
                <a:cubicBezTo>
                  <a:pt x="1341238" y="90568"/>
                  <a:pt x="1355258" y="91457"/>
                  <a:pt x="1367532" y="93603"/>
                </a:cubicBezTo>
                <a:cubicBezTo>
                  <a:pt x="1392079" y="97895"/>
                  <a:pt x="1410512" y="104957"/>
                  <a:pt x="1422831" y="114786"/>
                </a:cubicBezTo>
                <a:cubicBezTo>
                  <a:pt x="1435150" y="124616"/>
                  <a:pt x="1442227" y="134954"/>
                  <a:pt x="1444060" y="145799"/>
                </a:cubicBezTo>
                <a:cubicBezTo>
                  <a:pt x="1445894" y="156645"/>
                  <a:pt x="1443357" y="165737"/>
                  <a:pt x="1436449" y="173077"/>
                </a:cubicBezTo>
                <a:cubicBezTo>
                  <a:pt x="1429541" y="180417"/>
                  <a:pt x="1419133" y="183742"/>
                  <a:pt x="1405226" y="183054"/>
                </a:cubicBezTo>
                <a:cubicBezTo>
                  <a:pt x="1393791" y="173063"/>
                  <a:pt x="1380391" y="162783"/>
                  <a:pt x="1365027" y="152215"/>
                </a:cubicBezTo>
                <a:cubicBezTo>
                  <a:pt x="1349663" y="141647"/>
                  <a:pt x="1333775" y="131761"/>
                  <a:pt x="1317365" y="122559"/>
                </a:cubicBezTo>
                <a:cubicBezTo>
                  <a:pt x="1300954" y="113356"/>
                  <a:pt x="1285461" y="105806"/>
                  <a:pt x="1270885" y="99911"/>
                </a:cubicBezTo>
                <a:lnTo>
                  <a:pt x="1272933" y="95815"/>
                </a:lnTo>
                <a:cubicBezTo>
                  <a:pt x="1292193" y="92931"/>
                  <a:pt x="1309705" y="91305"/>
                  <a:pt x="1325472" y="90937"/>
                </a:cubicBezTo>
                <a:close/>
                <a:moveTo>
                  <a:pt x="51965" y="44208"/>
                </a:moveTo>
                <a:lnTo>
                  <a:pt x="51965" y="262921"/>
                </a:lnTo>
                <a:lnTo>
                  <a:pt x="63455" y="262921"/>
                </a:lnTo>
                <a:cubicBezTo>
                  <a:pt x="65063" y="262939"/>
                  <a:pt x="66465" y="262802"/>
                  <a:pt x="67662" y="262512"/>
                </a:cubicBezTo>
                <a:cubicBezTo>
                  <a:pt x="68859" y="262221"/>
                  <a:pt x="70056" y="261675"/>
                  <a:pt x="71253" y="260872"/>
                </a:cubicBezTo>
                <a:cubicBezTo>
                  <a:pt x="73322" y="259258"/>
                  <a:pt x="74929" y="256645"/>
                  <a:pt x="76075" y="253033"/>
                </a:cubicBezTo>
                <a:cubicBezTo>
                  <a:pt x="77221" y="249420"/>
                  <a:pt x="77802" y="244655"/>
                  <a:pt x="77819" y="238737"/>
                </a:cubicBezTo>
                <a:cubicBezTo>
                  <a:pt x="77913" y="224245"/>
                  <a:pt x="76494" y="209539"/>
                  <a:pt x="73561" y="194620"/>
                </a:cubicBezTo>
                <a:cubicBezTo>
                  <a:pt x="70629" y="179700"/>
                  <a:pt x="65618" y="165607"/>
                  <a:pt x="58531" y="152343"/>
                </a:cubicBezTo>
                <a:cubicBezTo>
                  <a:pt x="60347" y="143089"/>
                  <a:pt x="62232" y="132131"/>
                  <a:pt x="64185" y="119469"/>
                </a:cubicBezTo>
                <a:cubicBezTo>
                  <a:pt x="66138" y="106808"/>
                  <a:pt x="67932" y="93853"/>
                  <a:pt x="69566" y="80604"/>
                </a:cubicBezTo>
                <a:cubicBezTo>
                  <a:pt x="71200" y="67355"/>
                  <a:pt x="72446" y="55224"/>
                  <a:pt x="73305" y="44208"/>
                </a:cubicBezTo>
                <a:close/>
                <a:moveTo>
                  <a:pt x="1544482" y="12261"/>
                </a:moveTo>
                <a:lnTo>
                  <a:pt x="1596088" y="59772"/>
                </a:lnTo>
                <a:cubicBezTo>
                  <a:pt x="1594475" y="61837"/>
                  <a:pt x="1592069" y="63646"/>
                  <a:pt x="1588869" y="65199"/>
                </a:cubicBezTo>
                <a:cubicBezTo>
                  <a:pt x="1585670" y="66752"/>
                  <a:pt x="1581523" y="67947"/>
                  <a:pt x="1576428" y="68783"/>
                </a:cubicBezTo>
                <a:cubicBezTo>
                  <a:pt x="1574477" y="132125"/>
                  <a:pt x="1571827" y="183924"/>
                  <a:pt x="1568480" y="224179"/>
                </a:cubicBezTo>
                <a:cubicBezTo>
                  <a:pt x="1565132" y="264433"/>
                  <a:pt x="1560511" y="295632"/>
                  <a:pt x="1554615" y="317774"/>
                </a:cubicBezTo>
                <a:cubicBezTo>
                  <a:pt x="1548719" y="339916"/>
                  <a:pt x="1540972" y="355490"/>
                  <a:pt x="1531375" y="364496"/>
                </a:cubicBezTo>
                <a:cubicBezTo>
                  <a:pt x="1522373" y="373635"/>
                  <a:pt x="1512219" y="380239"/>
                  <a:pt x="1500913" y="384309"/>
                </a:cubicBezTo>
                <a:cubicBezTo>
                  <a:pt x="1489607" y="388379"/>
                  <a:pt x="1475869" y="390376"/>
                  <a:pt x="1459700" y="390299"/>
                </a:cubicBezTo>
                <a:cubicBezTo>
                  <a:pt x="1459725" y="379864"/>
                  <a:pt x="1458957" y="371041"/>
                  <a:pt x="1457396" y="363830"/>
                </a:cubicBezTo>
                <a:cubicBezTo>
                  <a:pt x="1455834" y="356620"/>
                  <a:pt x="1453326" y="350972"/>
                  <a:pt x="1449870" y="346884"/>
                </a:cubicBezTo>
                <a:cubicBezTo>
                  <a:pt x="1445962" y="341935"/>
                  <a:pt x="1440262" y="337498"/>
                  <a:pt x="1432770" y="333573"/>
                </a:cubicBezTo>
                <a:cubicBezTo>
                  <a:pt x="1425278" y="329648"/>
                  <a:pt x="1416097" y="326440"/>
                  <a:pt x="1405226" y="323948"/>
                </a:cubicBezTo>
                <a:lnTo>
                  <a:pt x="1405226" y="319443"/>
                </a:lnTo>
                <a:cubicBezTo>
                  <a:pt x="1415969" y="320296"/>
                  <a:pt x="1427147" y="321047"/>
                  <a:pt x="1438760" y="321695"/>
                </a:cubicBezTo>
                <a:cubicBezTo>
                  <a:pt x="1450373" y="322344"/>
                  <a:pt x="1459401" y="322685"/>
                  <a:pt x="1465843" y="322719"/>
                </a:cubicBezTo>
                <a:cubicBezTo>
                  <a:pt x="1469470" y="322719"/>
                  <a:pt x="1472661" y="322207"/>
                  <a:pt x="1475417" y="321183"/>
                </a:cubicBezTo>
                <a:cubicBezTo>
                  <a:pt x="1478173" y="320160"/>
                  <a:pt x="1480852" y="318624"/>
                  <a:pt x="1483455" y="316576"/>
                </a:cubicBezTo>
                <a:cubicBezTo>
                  <a:pt x="1489360" y="311456"/>
                  <a:pt x="1494343" y="299374"/>
                  <a:pt x="1498404" y="280328"/>
                </a:cubicBezTo>
                <a:cubicBezTo>
                  <a:pt x="1502466" y="261283"/>
                  <a:pt x="1505811" y="235275"/>
                  <a:pt x="1508439" y="202304"/>
                </a:cubicBezTo>
                <a:cubicBezTo>
                  <a:pt x="1484052" y="217604"/>
                  <a:pt x="1453880" y="234516"/>
                  <a:pt x="1417923" y="253040"/>
                </a:cubicBezTo>
                <a:cubicBezTo>
                  <a:pt x="1381965" y="271565"/>
                  <a:pt x="1339097" y="292061"/>
                  <a:pt x="1289316" y="314528"/>
                </a:cubicBezTo>
                <a:cubicBezTo>
                  <a:pt x="1288096" y="317207"/>
                  <a:pt x="1286543" y="319528"/>
                  <a:pt x="1284657" y="321491"/>
                </a:cubicBezTo>
                <a:cubicBezTo>
                  <a:pt x="1282771" y="323453"/>
                  <a:pt x="1280502" y="324955"/>
                  <a:pt x="1277848" y="325996"/>
                </a:cubicBezTo>
                <a:lnTo>
                  <a:pt x="1238529" y="257597"/>
                </a:lnTo>
                <a:cubicBezTo>
                  <a:pt x="1254730" y="253966"/>
                  <a:pt x="1276802" y="248531"/>
                  <a:pt x="1304744" y="241290"/>
                </a:cubicBezTo>
                <a:cubicBezTo>
                  <a:pt x="1332686" y="234049"/>
                  <a:pt x="1364314" y="225488"/>
                  <a:pt x="1399628" y="215608"/>
                </a:cubicBezTo>
                <a:cubicBezTo>
                  <a:pt x="1434943" y="205728"/>
                  <a:pt x="1471759" y="195013"/>
                  <a:pt x="1510077" y="183464"/>
                </a:cubicBezTo>
                <a:cubicBezTo>
                  <a:pt x="1512535" y="148172"/>
                  <a:pt x="1514583" y="106122"/>
                  <a:pt x="1516221" y="57315"/>
                </a:cubicBezTo>
                <a:lnTo>
                  <a:pt x="1248768" y="57315"/>
                </a:lnTo>
                <a:lnTo>
                  <a:pt x="1245082" y="45847"/>
                </a:lnTo>
                <a:lnTo>
                  <a:pt x="1511306" y="45847"/>
                </a:lnTo>
                <a:close/>
                <a:moveTo>
                  <a:pt x="462794" y="8371"/>
                </a:moveTo>
                <a:cubicBezTo>
                  <a:pt x="492761" y="12087"/>
                  <a:pt x="513411" y="19157"/>
                  <a:pt x="524742" y="29580"/>
                </a:cubicBezTo>
                <a:cubicBezTo>
                  <a:pt x="536074" y="40003"/>
                  <a:pt x="540750" y="50527"/>
                  <a:pt x="538770" y="61152"/>
                </a:cubicBezTo>
                <a:cubicBezTo>
                  <a:pt x="536790" y="71778"/>
                  <a:pt x="530817" y="79251"/>
                  <a:pt x="520851" y="83573"/>
                </a:cubicBezTo>
                <a:cubicBezTo>
                  <a:pt x="510885" y="87895"/>
                  <a:pt x="499587" y="85813"/>
                  <a:pt x="486959" y="77327"/>
                </a:cubicBezTo>
                <a:cubicBezTo>
                  <a:pt x="485508" y="64977"/>
                  <a:pt x="482163" y="52937"/>
                  <a:pt x="476924" y="41206"/>
                </a:cubicBezTo>
                <a:cubicBezTo>
                  <a:pt x="471685" y="29475"/>
                  <a:pt x="465883" y="19213"/>
                  <a:pt x="459517" y="10418"/>
                </a:cubicBezTo>
                <a:close/>
                <a:moveTo>
                  <a:pt x="0" y="7347"/>
                </a:moveTo>
                <a:lnTo>
                  <a:pt x="57710" y="32740"/>
                </a:lnTo>
                <a:lnTo>
                  <a:pt x="69201" y="32740"/>
                </a:lnTo>
                <a:lnTo>
                  <a:pt x="94593" y="8166"/>
                </a:lnTo>
                <a:lnTo>
                  <a:pt x="138014" y="47903"/>
                </a:lnTo>
                <a:cubicBezTo>
                  <a:pt x="136765" y="42762"/>
                  <a:pt x="135361" y="37776"/>
                  <a:pt x="133804" y="32946"/>
                </a:cubicBezTo>
                <a:cubicBezTo>
                  <a:pt x="132247" y="28116"/>
                  <a:pt x="130638" y="23542"/>
                  <a:pt x="128978" y="19224"/>
                </a:cubicBezTo>
                <a:lnTo>
                  <a:pt x="133485" y="17612"/>
                </a:lnTo>
                <a:cubicBezTo>
                  <a:pt x="158264" y="29975"/>
                  <a:pt x="174943" y="43158"/>
                  <a:pt x="183521" y="57161"/>
                </a:cubicBezTo>
                <a:cubicBezTo>
                  <a:pt x="192100" y="71163"/>
                  <a:pt x="195068" y="83622"/>
                  <a:pt x="192426" y="94537"/>
                </a:cubicBezTo>
                <a:cubicBezTo>
                  <a:pt x="189783" y="105453"/>
                  <a:pt x="184021" y="112461"/>
                  <a:pt x="175139" y="115562"/>
                </a:cubicBezTo>
                <a:cubicBezTo>
                  <a:pt x="166256" y="118663"/>
                  <a:pt x="156744" y="115494"/>
                  <a:pt x="146602" y="106054"/>
                </a:cubicBezTo>
                <a:cubicBezTo>
                  <a:pt x="146764" y="97625"/>
                  <a:pt x="146234" y="89072"/>
                  <a:pt x="145013" y="80395"/>
                </a:cubicBezTo>
                <a:cubicBezTo>
                  <a:pt x="143791" y="71717"/>
                  <a:pt x="142134" y="63077"/>
                  <a:pt x="140041" y="54473"/>
                </a:cubicBezTo>
                <a:cubicBezTo>
                  <a:pt x="138410" y="55479"/>
                  <a:pt x="136342" y="56229"/>
                  <a:pt x="133839" y="56722"/>
                </a:cubicBezTo>
                <a:cubicBezTo>
                  <a:pt x="131336" y="57216"/>
                  <a:pt x="128347" y="57556"/>
                  <a:pt x="124870" y="57743"/>
                </a:cubicBezTo>
                <a:cubicBezTo>
                  <a:pt x="120427" y="66272"/>
                  <a:pt x="115128" y="76126"/>
                  <a:pt x="108972" y="87305"/>
                </a:cubicBezTo>
                <a:cubicBezTo>
                  <a:pt x="102817" y="98483"/>
                  <a:pt x="96274" y="109710"/>
                  <a:pt x="89342" y="120985"/>
                </a:cubicBezTo>
                <a:cubicBezTo>
                  <a:pt x="82411" y="132260"/>
                  <a:pt x="75560" y="142307"/>
                  <a:pt x="68790" y="151125"/>
                </a:cubicBezTo>
                <a:cubicBezTo>
                  <a:pt x="87751" y="165043"/>
                  <a:pt x="101721" y="181096"/>
                  <a:pt x="110699" y="199286"/>
                </a:cubicBezTo>
                <a:cubicBezTo>
                  <a:pt x="119677" y="217476"/>
                  <a:pt x="124127" y="235272"/>
                  <a:pt x="124050" y="252674"/>
                </a:cubicBezTo>
                <a:cubicBezTo>
                  <a:pt x="124400" y="273122"/>
                  <a:pt x="120324" y="289064"/>
                  <a:pt x="111823" y="300499"/>
                </a:cubicBezTo>
                <a:cubicBezTo>
                  <a:pt x="103321" y="311934"/>
                  <a:pt x="88292" y="317839"/>
                  <a:pt x="66735" y="318214"/>
                </a:cubicBezTo>
                <a:cubicBezTo>
                  <a:pt x="66735" y="311055"/>
                  <a:pt x="66325" y="303563"/>
                  <a:pt x="65504" y="295739"/>
                </a:cubicBezTo>
                <a:cubicBezTo>
                  <a:pt x="64684" y="287914"/>
                  <a:pt x="63453" y="282163"/>
                  <a:pt x="61811" y="278485"/>
                </a:cubicBezTo>
                <a:cubicBezTo>
                  <a:pt x="59760" y="274799"/>
                  <a:pt x="56478" y="271932"/>
                  <a:pt x="51965" y="269884"/>
                </a:cubicBezTo>
                <a:lnTo>
                  <a:pt x="51965" y="373491"/>
                </a:lnTo>
                <a:cubicBezTo>
                  <a:pt x="51854" y="375980"/>
                  <a:pt x="48086" y="379289"/>
                  <a:pt x="40661" y="383417"/>
                </a:cubicBezTo>
                <a:cubicBezTo>
                  <a:pt x="33236" y="387544"/>
                  <a:pt x="22819" y="389830"/>
                  <a:pt x="9411" y="390274"/>
                </a:cubicBezTo>
                <a:lnTo>
                  <a:pt x="0" y="390274"/>
                </a:lnTo>
                <a:close/>
                <a:moveTo>
                  <a:pt x="864997" y="2841"/>
                </a:moveTo>
                <a:lnTo>
                  <a:pt x="935443" y="32740"/>
                </a:lnTo>
                <a:cubicBezTo>
                  <a:pt x="934641" y="34652"/>
                  <a:pt x="933174" y="36256"/>
                  <a:pt x="931041" y="37553"/>
                </a:cubicBezTo>
                <a:cubicBezTo>
                  <a:pt x="928907" y="38850"/>
                  <a:pt x="926006" y="39430"/>
                  <a:pt x="922337" y="39293"/>
                </a:cubicBezTo>
                <a:cubicBezTo>
                  <a:pt x="912175" y="52588"/>
                  <a:pt x="899836" y="66445"/>
                  <a:pt x="885322" y="80865"/>
                </a:cubicBezTo>
                <a:cubicBezTo>
                  <a:pt x="870807" y="95286"/>
                  <a:pt x="856114" y="107914"/>
                  <a:pt x="841241" y="118751"/>
                </a:cubicBezTo>
                <a:cubicBezTo>
                  <a:pt x="847820" y="118742"/>
                  <a:pt x="854936" y="118657"/>
                  <a:pt x="862590" y="118495"/>
                </a:cubicBezTo>
                <a:cubicBezTo>
                  <a:pt x="870244" y="118333"/>
                  <a:pt x="878282" y="118145"/>
                  <a:pt x="886704" y="117932"/>
                </a:cubicBezTo>
                <a:cubicBezTo>
                  <a:pt x="890211" y="110730"/>
                  <a:pt x="893334" y="103836"/>
                  <a:pt x="896073" y="97248"/>
                </a:cubicBezTo>
                <a:cubicBezTo>
                  <a:pt x="898812" y="90661"/>
                  <a:pt x="901014" y="84586"/>
                  <a:pt x="902677" y="79022"/>
                </a:cubicBezTo>
                <a:lnTo>
                  <a:pt x="969438" y="110559"/>
                </a:lnTo>
                <a:cubicBezTo>
                  <a:pt x="968431" y="112659"/>
                  <a:pt x="966656" y="114297"/>
                  <a:pt x="964114" y="115474"/>
                </a:cubicBezTo>
                <a:cubicBezTo>
                  <a:pt x="961571" y="116652"/>
                  <a:pt x="958158" y="117061"/>
                  <a:pt x="953874" y="116703"/>
                </a:cubicBezTo>
                <a:cubicBezTo>
                  <a:pt x="941220" y="133658"/>
                  <a:pt x="924854" y="151662"/>
                  <a:pt x="904777" y="170716"/>
                </a:cubicBezTo>
                <a:cubicBezTo>
                  <a:pt x="884699" y="189770"/>
                  <a:pt x="864340" y="206443"/>
                  <a:pt x="843699" y="220735"/>
                </a:cubicBezTo>
                <a:cubicBezTo>
                  <a:pt x="858879" y="220727"/>
                  <a:pt x="876132" y="220539"/>
                  <a:pt x="895459" y="220172"/>
                </a:cubicBezTo>
                <a:cubicBezTo>
                  <a:pt x="914786" y="219805"/>
                  <a:pt x="934803" y="219310"/>
                  <a:pt x="955513" y="218687"/>
                </a:cubicBezTo>
                <a:lnTo>
                  <a:pt x="955513" y="223602"/>
                </a:lnTo>
                <a:cubicBezTo>
                  <a:pt x="943831" y="229328"/>
                  <a:pt x="927670" y="236615"/>
                  <a:pt x="907029" y="245463"/>
                </a:cubicBezTo>
                <a:cubicBezTo>
                  <a:pt x="886388" y="254312"/>
                  <a:pt x="862548" y="263544"/>
                  <a:pt x="835507" y="273161"/>
                </a:cubicBezTo>
                <a:cubicBezTo>
                  <a:pt x="832981" y="276028"/>
                  <a:pt x="830251" y="278076"/>
                  <a:pt x="827316" y="279304"/>
                </a:cubicBezTo>
                <a:lnTo>
                  <a:pt x="802741" y="221145"/>
                </a:lnTo>
                <a:cubicBezTo>
                  <a:pt x="803100" y="221094"/>
                  <a:pt x="805147" y="220479"/>
                  <a:pt x="808885" y="219302"/>
                </a:cubicBezTo>
                <a:cubicBezTo>
                  <a:pt x="812622" y="218124"/>
                  <a:pt x="815899" y="216691"/>
                  <a:pt x="818715" y="215001"/>
                </a:cubicBezTo>
                <a:cubicBezTo>
                  <a:pt x="825788" y="209284"/>
                  <a:pt x="833451" y="201161"/>
                  <a:pt x="841702" y="190631"/>
                </a:cubicBezTo>
                <a:cubicBezTo>
                  <a:pt x="849953" y="180102"/>
                  <a:pt x="858128" y="168293"/>
                  <a:pt x="866225" y="155203"/>
                </a:cubicBezTo>
                <a:cubicBezTo>
                  <a:pt x="855986" y="161005"/>
                  <a:pt x="845337" y="166603"/>
                  <a:pt x="834278" y="171996"/>
                </a:cubicBezTo>
                <a:cubicBezTo>
                  <a:pt x="833442" y="172798"/>
                  <a:pt x="832555" y="173446"/>
                  <a:pt x="831616" y="173941"/>
                </a:cubicBezTo>
                <a:cubicBezTo>
                  <a:pt x="830678" y="174436"/>
                  <a:pt x="829790" y="174880"/>
                  <a:pt x="828954" y="175272"/>
                </a:cubicBezTo>
                <a:lnTo>
                  <a:pt x="804789" y="117522"/>
                </a:lnTo>
                <a:cubicBezTo>
                  <a:pt x="805096" y="117488"/>
                  <a:pt x="806837" y="116942"/>
                  <a:pt x="810011" y="115884"/>
                </a:cubicBezTo>
                <a:cubicBezTo>
                  <a:pt x="813185" y="114826"/>
                  <a:pt x="815950" y="113461"/>
                  <a:pt x="818305" y="111788"/>
                </a:cubicBezTo>
                <a:cubicBezTo>
                  <a:pt x="824198" y="105627"/>
                  <a:pt x="830388" y="96060"/>
                  <a:pt x="836872" y="83088"/>
                </a:cubicBezTo>
                <a:cubicBezTo>
                  <a:pt x="843357" y="70115"/>
                  <a:pt x="849182" y="56301"/>
                  <a:pt x="854348" y="41645"/>
                </a:cubicBezTo>
                <a:cubicBezTo>
                  <a:pt x="859513" y="26988"/>
                  <a:pt x="863063" y="14054"/>
                  <a:pt x="864997" y="2841"/>
                </a:cubicBezTo>
                <a:close/>
                <a:moveTo>
                  <a:pt x="235489" y="2048"/>
                </a:moveTo>
                <a:lnTo>
                  <a:pt x="306770" y="18021"/>
                </a:lnTo>
                <a:cubicBezTo>
                  <a:pt x="306197" y="20555"/>
                  <a:pt x="304676" y="22757"/>
                  <a:pt x="302207" y="24626"/>
                </a:cubicBezTo>
                <a:cubicBezTo>
                  <a:pt x="299738" y="26494"/>
                  <a:pt x="296064" y="27569"/>
                  <a:pt x="291186" y="27851"/>
                </a:cubicBezTo>
                <a:cubicBezTo>
                  <a:pt x="289562" y="32561"/>
                  <a:pt x="287888" y="37271"/>
                  <a:pt x="286162" y="41981"/>
                </a:cubicBezTo>
                <a:cubicBezTo>
                  <a:pt x="284436" y="46691"/>
                  <a:pt x="282557" y="51402"/>
                  <a:pt x="280523" y="56112"/>
                </a:cubicBezTo>
                <a:lnTo>
                  <a:pt x="308000" y="56112"/>
                </a:lnTo>
                <a:lnTo>
                  <a:pt x="334594" y="18431"/>
                </a:lnTo>
                <a:cubicBezTo>
                  <a:pt x="334856" y="18646"/>
                  <a:pt x="337651" y="21083"/>
                  <a:pt x="342977" y="25742"/>
                </a:cubicBezTo>
                <a:cubicBezTo>
                  <a:pt x="348303" y="30400"/>
                  <a:pt x="354584" y="35991"/>
                  <a:pt x="361821" y="42513"/>
                </a:cubicBezTo>
                <a:cubicBezTo>
                  <a:pt x="369059" y="49036"/>
                  <a:pt x="375676" y="55199"/>
                  <a:pt x="381672" y="61005"/>
                </a:cubicBezTo>
                <a:cubicBezTo>
                  <a:pt x="381015" y="63239"/>
                  <a:pt x="379667" y="64887"/>
                  <a:pt x="377628" y="65949"/>
                </a:cubicBezTo>
                <a:cubicBezTo>
                  <a:pt x="375589" y="67010"/>
                  <a:pt x="373114" y="67537"/>
                  <a:pt x="370204" y="67529"/>
                </a:cubicBezTo>
                <a:lnTo>
                  <a:pt x="275192" y="67529"/>
                </a:lnTo>
                <a:cubicBezTo>
                  <a:pt x="271723" y="74499"/>
                  <a:pt x="268002" y="81264"/>
                  <a:pt x="264028" y="87824"/>
                </a:cubicBezTo>
                <a:cubicBezTo>
                  <a:pt x="260055" y="94384"/>
                  <a:pt x="255724" y="100740"/>
                  <a:pt x="251036" y="106890"/>
                </a:cubicBezTo>
                <a:lnTo>
                  <a:pt x="273551" y="115500"/>
                </a:lnTo>
                <a:lnTo>
                  <a:pt x="304309" y="115500"/>
                </a:lnTo>
                <a:lnTo>
                  <a:pt x="325184" y="91309"/>
                </a:lnTo>
                <a:lnTo>
                  <a:pt x="371843" y="126509"/>
                </a:lnTo>
                <a:cubicBezTo>
                  <a:pt x="370426" y="128200"/>
                  <a:pt x="368344" y="129839"/>
                  <a:pt x="365597" y="131428"/>
                </a:cubicBezTo>
                <a:cubicBezTo>
                  <a:pt x="362849" y="133017"/>
                  <a:pt x="359334" y="134247"/>
                  <a:pt x="355050" y="135119"/>
                </a:cubicBezTo>
                <a:lnTo>
                  <a:pt x="355050" y="269089"/>
                </a:lnTo>
                <a:cubicBezTo>
                  <a:pt x="355732" y="284409"/>
                  <a:pt x="352834" y="296333"/>
                  <a:pt x="346355" y="304859"/>
                </a:cubicBezTo>
                <a:cubicBezTo>
                  <a:pt x="339876" y="313385"/>
                  <a:pt x="325724" y="318661"/>
                  <a:pt x="303899" y="320686"/>
                </a:cubicBezTo>
                <a:cubicBezTo>
                  <a:pt x="303736" y="313708"/>
                  <a:pt x="303344" y="307576"/>
                  <a:pt x="302720" y="302290"/>
                </a:cubicBezTo>
                <a:cubicBezTo>
                  <a:pt x="302096" y="297004"/>
                  <a:pt x="300985" y="292614"/>
                  <a:pt x="299388" y="289121"/>
                </a:cubicBezTo>
                <a:cubicBezTo>
                  <a:pt x="298063" y="285824"/>
                  <a:pt x="295996" y="282989"/>
                  <a:pt x="293185" y="280615"/>
                </a:cubicBezTo>
                <a:cubicBezTo>
                  <a:pt x="290374" y="278241"/>
                  <a:pt x="286153" y="276430"/>
                  <a:pt x="280523" y="275183"/>
                </a:cubicBezTo>
                <a:lnTo>
                  <a:pt x="280523" y="269499"/>
                </a:lnTo>
                <a:cubicBezTo>
                  <a:pt x="281061" y="269550"/>
                  <a:pt x="283983" y="269755"/>
                  <a:pt x="289289" y="270114"/>
                </a:cubicBezTo>
                <a:cubicBezTo>
                  <a:pt x="294595" y="270473"/>
                  <a:pt x="299055" y="270678"/>
                  <a:pt x="302669" y="270729"/>
                </a:cubicBezTo>
                <a:cubicBezTo>
                  <a:pt x="304881" y="270737"/>
                  <a:pt x="306402" y="270208"/>
                  <a:pt x="307231" y="269140"/>
                </a:cubicBezTo>
                <a:cubicBezTo>
                  <a:pt x="308059" y="268072"/>
                  <a:pt x="308452" y="266414"/>
                  <a:pt x="308410" y="264167"/>
                </a:cubicBezTo>
                <a:lnTo>
                  <a:pt x="308410" y="230539"/>
                </a:lnTo>
                <a:lnTo>
                  <a:pt x="268220" y="230539"/>
                </a:lnTo>
                <a:lnTo>
                  <a:pt x="268220" y="304698"/>
                </a:lnTo>
                <a:cubicBezTo>
                  <a:pt x="268109" y="307192"/>
                  <a:pt x="264649" y="310506"/>
                  <a:pt x="257838" y="314639"/>
                </a:cubicBezTo>
                <a:cubicBezTo>
                  <a:pt x="251028" y="318773"/>
                  <a:pt x="241533" y="321061"/>
                  <a:pt x="229352" y="321506"/>
                </a:cubicBezTo>
                <a:lnTo>
                  <a:pt x="220761" y="321506"/>
                </a:lnTo>
                <a:lnTo>
                  <a:pt x="220761" y="140040"/>
                </a:lnTo>
                <a:cubicBezTo>
                  <a:pt x="216453" y="143722"/>
                  <a:pt x="212042" y="147225"/>
                  <a:pt x="207529" y="150548"/>
                </a:cubicBezTo>
                <a:cubicBezTo>
                  <a:pt x="203016" y="153872"/>
                  <a:pt x="198400" y="157067"/>
                  <a:pt x="193682" y="160134"/>
                </a:cubicBezTo>
                <a:lnTo>
                  <a:pt x="212555" y="175263"/>
                </a:lnTo>
                <a:cubicBezTo>
                  <a:pt x="210974" y="177116"/>
                  <a:pt x="208495" y="178818"/>
                  <a:pt x="205119" y="180371"/>
                </a:cubicBezTo>
                <a:cubicBezTo>
                  <a:pt x="201742" y="181923"/>
                  <a:pt x="197109" y="183221"/>
                  <a:pt x="191220" y="184264"/>
                </a:cubicBezTo>
                <a:lnTo>
                  <a:pt x="191220" y="307978"/>
                </a:lnTo>
                <a:cubicBezTo>
                  <a:pt x="202100" y="317304"/>
                  <a:pt x="216018" y="323965"/>
                  <a:pt x="232974" y="327962"/>
                </a:cubicBezTo>
                <a:cubicBezTo>
                  <a:pt x="249930" y="331959"/>
                  <a:pt x="271111" y="333906"/>
                  <a:pt x="296517" y="333804"/>
                </a:cubicBezTo>
                <a:cubicBezTo>
                  <a:pt x="310636" y="333821"/>
                  <a:pt x="324675" y="333684"/>
                  <a:pt x="338634" y="333394"/>
                </a:cubicBezTo>
                <a:cubicBezTo>
                  <a:pt x="352593" y="333103"/>
                  <a:pt x="366529" y="332557"/>
                  <a:pt x="380444" y="331754"/>
                </a:cubicBezTo>
                <a:lnTo>
                  <a:pt x="380444" y="336258"/>
                </a:lnTo>
                <a:cubicBezTo>
                  <a:pt x="372653" y="338381"/>
                  <a:pt x="366629" y="343751"/>
                  <a:pt x="362371" y="352368"/>
                </a:cubicBezTo>
                <a:cubicBezTo>
                  <a:pt x="358113" y="360986"/>
                  <a:pt x="355673" y="371164"/>
                  <a:pt x="355050" y="382901"/>
                </a:cubicBezTo>
                <a:lnTo>
                  <a:pt x="285034" y="382901"/>
                </a:lnTo>
                <a:cubicBezTo>
                  <a:pt x="265723" y="382896"/>
                  <a:pt x="249571" y="380451"/>
                  <a:pt x="236577" y="375566"/>
                </a:cubicBezTo>
                <a:cubicBezTo>
                  <a:pt x="223584" y="370680"/>
                  <a:pt x="212523" y="363384"/>
                  <a:pt x="203394" y="353676"/>
                </a:cubicBezTo>
                <a:cubicBezTo>
                  <a:pt x="194265" y="343968"/>
                  <a:pt x="185843" y="331878"/>
                  <a:pt x="178127" y="317406"/>
                </a:cubicBezTo>
                <a:cubicBezTo>
                  <a:pt x="175877" y="313375"/>
                  <a:pt x="173627" y="311496"/>
                  <a:pt x="171376" y="311770"/>
                </a:cubicBezTo>
                <a:cubicBezTo>
                  <a:pt x="169126" y="312043"/>
                  <a:pt x="166876" y="314058"/>
                  <a:pt x="164626" y="317816"/>
                </a:cubicBezTo>
                <a:cubicBezTo>
                  <a:pt x="160628" y="324827"/>
                  <a:pt x="155223" y="334160"/>
                  <a:pt x="148409" y="345816"/>
                </a:cubicBezTo>
                <a:cubicBezTo>
                  <a:pt x="141596" y="357473"/>
                  <a:pt x="135266" y="368743"/>
                  <a:pt x="129418" y="379628"/>
                </a:cubicBezTo>
                <a:cubicBezTo>
                  <a:pt x="129794" y="381666"/>
                  <a:pt x="129555" y="383423"/>
                  <a:pt x="128701" y="384898"/>
                </a:cubicBezTo>
                <a:cubicBezTo>
                  <a:pt x="127847" y="386374"/>
                  <a:pt x="126583" y="387620"/>
                  <a:pt x="124910" y="388635"/>
                </a:cubicBezTo>
                <a:lnTo>
                  <a:pt x="89667" y="333804"/>
                </a:lnTo>
                <a:cubicBezTo>
                  <a:pt x="98017" y="329977"/>
                  <a:pt x="106827" y="325639"/>
                  <a:pt x="116099" y="320788"/>
                </a:cubicBezTo>
                <a:cubicBezTo>
                  <a:pt x="125371" y="315937"/>
                  <a:pt x="134182" y="311394"/>
                  <a:pt x="142532" y="307158"/>
                </a:cubicBezTo>
                <a:lnTo>
                  <a:pt x="142532" y="177730"/>
                </a:lnTo>
                <a:lnTo>
                  <a:pt x="110977" y="177730"/>
                </a:lnTo>
                <a:lnTo>
                  <a:pt x="108518" y="165852"/>
                </a:lnTo>
                <a:lnTo>
                  <a:pt x="135975" y="165852"/>
                </a:lnTo>
                <a:lnTo>
                  <a:pt x="160534" y="133474"/>
                </a:lnTo>
                <a:lnTo>
                  <a:pt x="185101" y="153147"/>
                </a:lnTo>
                <a:cubicBezTo>
                  <a:pt x="193297" y="141563"/>
                  <a:pt x="200572" y="128473"/>
                  <a:pt x="206925" y="113878"/>
                </a:cubicBezTo>
                <a:cubicBezTo>
                  <a:pt x="213278" y="99282"/>
                  <a:pt x="218708" y="83833"/>
                  <a:pt x="223215" y="67529"/>
                </a:cubicBezTo>
                <a:lnTo>
                  <a:pt x="191655" y="67529"/>
                </a:lnTo>
                <a:lnTo>
                  <a:pt x="188379" y="56112"/>
                </a:lnTo>
                <a:lnTo>
                  <a:pt x="226079" y="56112"/>
                </a:lnTo>
                <a:cubicBezTo>
                  <a:pt x="228134" y="47280"/>
                  <a:pt x="229958" y="38321"/>
                  <a:pt x="231551" y="29233"/>
                </a:cubicBezTo>
                <a:cubicBezTo>
                  <a:pt x="233145" y="20146"/>
                  <a:pt x="234458" y="11084"/>
                  <a:pt x="235489" y="2048"/>
                </a:cubicBezTo>
                <a:close/>
                <a:moveTo>
                  <a:pt x="1016130" y="1613"/>
                </a:moveTo>
                <a:lnTo>
                  <a:pt x="1085348" y="19224"/>
                </a:lnTo>
                <a:cubicBezTo>
                  <a:pt x="1084588" y="21997"/>
                  <a:pt x="1082831" y="24335"/>
                  <a:pt x="1080075" y="26238"/>
                </a:cubicBezTo>
                <a:cubicBezTo>
                  <a:pt x="1077319" y="28141"/>
                  <a:pt x="1073206" y="28943"/>
                  <a:pt x="1067736" y="28645"/>
                </a:cubicBezTo>
                <a:cubicBezTo>
                  <a:pt x="1066303" y="32962"/>
                  <a:pt x="1064767" y="37740"/>
                  <a:pt x="1063128" y="42980"/>
                </a:cubicBezTo>
                <a:cubicBezTo>
                  <a:pt x="1061490" y="48219"/>
                  <a:pt x="1059749" y="53816"/>
                  <a:pt x="1057906" y="59772"/>
                </a:cubicBezTo>
                <a:lnTo>
                  <a:pt x="1108284" y="59772"/>
                </a:lnTo>
                <a:lnTo>
                  <a:pt x="1139002" y="18815"/>
                </a:lnTo>
                <a:cubicBezTo>
                  <a:pt x="1139306" y="19040"/>
                  <a:pt x="1142567" y="21639"/>
                  <a:pt x="1148786" y="26612"/>
                </a:cubicBezTo>
                <a:cubicBezTo>
                  <a:pt x="1155006" y="31585"/>
                  <a:pt x="1162363" y="37582"/>
                  <a:pt x="1170858" y="44603"/>
                </a:cubicBezTo>
                <a:cubicBezTo>
                  <a:pt x="1179353" y="51624"/>
                  <a:pt x="1187165" y="58318"/>
                  <a:pt x="1194295" y="64687"/>
                </a:cubicBezTo>
                <a:cubicBezTo>
                  <a:pt x="1193646" y="66931"/>
                  <a:pt x="1192281" y="68587"/>
                  <a:pt x="1190199" y="69653"/>
                </a:cubicBezTo>
                <a:cubicBezTo>
                  <a:pt x="1188117" y="70720"/>
                  <a:pt x="1185523" y="71249"/>
                  <a:pt x="1182417" y="71240"/>
                </a:cubicBezTo>
                <a:lnTo>
                  <a:pt x="1054220" y="71240"/>
                </a:lnTo>
                <a:cubicBezTo>
                  <a:pt x="1051345" y="79867"/>
                  <a:pt x="1048392" y="88724"/>
                  <a:pt x="1045363" y="97811"/>
                </a:cubicBezTo>
                <a:cubicBezTo>
                  <a:pt x="1042334" y="106899"/>
                  <a:pt x="1039279" y="116063"/>
                  <a:pt x="1036199" y="125304"/>
                </a:cubicBezTo>
                <a:lnTo>
                  <a:pt x="1048077" y="125304"/>
                </a:lnTo>
                <a:lnTo>
                  <a:pt x="1072651" y="97453"/>
                </a:lnTo>
                <a:lnTo>
                  <a:pt x="1124257" y="137182"/>
                </a:lnTo>
                <a:cubicBezTo>
                  <a:pt x="1123037" y="138871"/>
                  <a:pt x="1121075" y="140510"/>
                  <a:pt x="1118370" y="142097"/>
                </a:cubicBezTo>
                <a:cubicBezTo>
                  <a:pt x="1115665" y="143684"/>
                  <a:pt x="1112166" y="144913"/>
                  <a:pt x="1107875" y="145783"/>
                </a:cubicBezTo>
                <a:lnTo>
                  <a:pt x="1107875" y="191655"/>
                </a:lnTo>
                <a:lnTo>
                  <a:pt x="1131630" y="160528"/>
                </a:lnTo>
                <a:cubicBezTo>
                  <a:pt x="1131910" y="160735"/>
                  <a:pt x="1134944" y="163142"/>
                  <a:pt x="1140731" y="167748"/>
                </a:cubicBezTo>
                <a:cubicBezTo>
                  <a:pt x="1146519" y="172355"/>
                  <a:pt x="1153375" y="177917"/>
                  <a:pt x="1161301" y="184435"/>
                </a:cubicBezTo>
                <a:cubicBezTo>
                  <a:pt x="1169227" y="190953"/>
                  <a:pt x="1176539" y="197182"/>
                  <a:pt x="1183236" y="203123"/>
                </a:cubicBezTo>
                <a:cubicBezTo>
                  <a:pt x="1182579" y="205368"/>
                  <a:pt x="1181231" y="207023"/>
                  <a:pt x="1179192" y="208090"/>
                </a:cubicBezTo>
                <a:cubicBezTo>
                  <a:pt x="1177152" y="209156"/>
                  <a:pt x="1174678" y="209685"/>
                  <a:pt x="1171768" y="209677"/>
                </a:cubicBezTo>
                <a:lnTo>
                  <a:pt x="1107875" y="209677"/>
                </a:lnTo>
                <a:lnTo>
                  <a:pt x="1107875" y="328044"/>
                </a:lnTo>
                <a:cubicBezTo>
                  <a:pt x="1108148" y="340195"/>
                  <a:pt x="1106691" y="350616"/>
                  <a:pt x="1103506" y="359308"/>
                </a:cubicBezTo>
                <a:cubicBezTo>
                  <a:pt x="1100320" y="368000"/>
                  <a:pt x="1093767" y="374963"/>
                  <a:pt x="1083846" y="380196"/>
                </a:cubicBezTo>
                <a:cubicBezTo>
                  <a:pt x="1073925" y="385430"/>
                  <a:pt x="1058999" y="388934"/>
                  <a:pt x="1039066" y="390709"/>
                </a:cubicBezTo>
                <a:cubicBezTo>
                  <a:pt x="1038528" y="381681"/>
                  <a:pt x="1037556" y="373831"/>
                  <a:pt x="1036148" y="367158"/>
                </a:cubicBezTo>
                <a:cubicBezTo>
                  <a:pt x="1034740" y="360486"/>
                  <a:pt x="1032436" y="355093"/>
                  <a:pt x="1029236" y="350980"/>
                </a:cubicBezTo>
                <a:cubicBezTo>
                  <a:pt x="1026190" y="346876"/>
                  <a:pt x="1022043" y="343309"/>
                  <a:pt x="1016795" y="340280"/>
                </a:cubicBezTo>
                <a:cubicBezTo>
                  <a:pt x="1011548" y="337251"/>
                  <a:pt x="1003817" y="334810"/>
                  <a:pt x="993603" y="332959"/>
                </a:cubicBezTo>
                <a:lnTo>
                  <a:pt x="993603" y="327634"/>
                </a:lnTo>
                <a:cubicBezTo>
                  <a:pt x="994066" y="327665"/>
                  <a:pt x="997782" y="327877"/>
                  <a:pt x="1004753" y="328271"/>
                </a:cubicBezTo>
                <a:cubicBezTo>
                  <a:pt x="1011723" y="328666"/>
                  <a:pt x="1019171" y="329060"/>
                  <a:pt x="1027097" y="329455"/>
                </a:cubicBezTo>
                <a:cubicBezTo>
                  <a:pt x="1035023" y="329849"/>
                  <a:pt x="1040651" y="330061"/>
                  <a:pt x="1043981" y="330092"/>
                </a:cubicBezTo>
                <a:cubicBezTo>
                  <a:pt x="1047189" y="330083"/>
                  <a:pt x="1049374" y="329384"/>
                  <a:pt x="1050534" y="327993"/>
                </a:cubicBezTo>
                <a:cubicBezTo>
                  <a:pt x="1051694" y="326602"/>
                  <a:pt x="1052241" y="324571"/>
                  <a:pt x="1052172" y="321900"/>
                </a:cubicBezTo>
                <a:lnTo>
                  <a:pt x="1052172" y="209677"/>
                </a:lnTo>
                <a:lnTo>
                  <a:pt x="1009167" y="209677"/>
                </a:lnTo>
                <a:lnTo>
                  <a:pt x="995241" y="225650"/>
                </a:lnTo>
                <a:lnTo>
                  <a:pt x="944454" y="198618"/>
                </a:lnTo>
                <a:cubicBezTo>
                  <a:pt x="945913" y="197176"/>
                  <a:pt x="947603" y="195657"/>
                  <a:pt x="949523" y="194062"/>
                </a:cubicBezTo>
                <a:cubicBezTo>
                  <a:pt x="951443" y="192466"/>
                  <a:pt x="953439" y="190845"/>
                  <a:pt x="955513" y="189198"/>
                </a:cubicBezTo>
                <a:cubicBezTo>
                  <a:pt x="958601" y="181971"/>
                  <a:pt x="961844" y="173899"/>
                  <a:pt x="965240" y="164982"/>
                </a:cubicBezTo>
                <a:cubicBezTo>
                  <a:pt x="968636" y="156065"/>
                  <a:pt x="972083" y="146662"/>
                  <a:pt x="975582" y="136772"/>
                </a:cubicBezTo>
                <a:lnTo>
                  <a:pt x="954693" y="136772"/>
                </a:lnTo>
                <a:lnTo>
                  <a:pt x="951007" y="125304"/>
                </a:lnTo>
                <a:lnTo>
                  <a:pt x="979268" y="125304"/>
                </a:lnTo>
                <a:cubicBezTo>
                  <a:pt x="982357" y="116268"/>
                  <a:pt x="985395" y="107206"/>
                  <a:pt x="988381" y="98119"/>
                </a:cubicBezTo>
                <a:cubicBezTo>
                  <a:pt x="991368" y="89031"/>
                  <a:pt x="994200" y="80072"/>
                  <a:pt x="996880" y="71240"/>
                </a:cubicBezTo>
                <a:lnTo>
                  <a:pt x="940358" y="71240"/>
                </a:lnTo>
                <a:lnTo>
                  <a:pt x="937082" y="59772"/>
                </a:lnTo>
                <a:lnTo>
                  <a:pt x="1000566" y="59772"/>
                </a:lnTo>
                <a:cubicBezTo>
                  <a:pt x="1004081" y="48005"/>
                  <a:pt x="1007187" y="37135"/>
                  <a:pt x="1009884" y="27160"/>
                </a:cubicBezTo>
                <a:cubicBezTo>
                  <a:pt x="1012580" y="17185"/>
                  <a:pt x="1014662" y="8669"/>
                  <a:pt x="1016130" y="1613"/>
                </a:cubicBezTo>
                <a:close/>
                <a:moveTo>
                  <a:pt x="557815" y="0"/>
                </a:moveTo>
                <a:lnTo>
                  <a:pt x="632358" y="5734"/>
                </a:lnTo>
                <a:cubicBezTo>
                  <a:pt x="632273" y="8200"/>
                  <a:pt x="631317" y="10333"/>
                  <a:pt x="629491" y="12134"/>
                </a:cubicBezTo>
                <a:cubicBezTo>
                  <a:pt x="627665" y="13934"/>
                  <a:pt x="624252" y="15350"/>
                  <a:pt x="619252" y="16383"/>
                </a:cubicBezTo>
                <a:lnTo>
                  <a:pt x="619252" y="87649"/>
                </a:lnTo>
                <a:lnTo>
                  <a:pt x="634815" y="87649"/>
                </a:lnTo>
                <a:cubicBezTo>
                  <a:pt x="638954" y="75541"/>
                  <a:pt x="642657" y="62178"/>
                  <a:pt x="645925" y="47562"/>
                </a:cubicBezTo>
                <a:cubicBezTo>
                  <a:pt x="649193" y="32945"/>
                  <a:pt x="651770" y="19685"/>
                  <a:pt x="653656" y="7782"/>
                </a:cubicBezTo>
                <a:lnTo>
                  <a:pt x="734752" y="27441"/>
                </a:lnTo>
                <a:cubicBezTo>
                  <a:pt x="733975" y="30129"/>
                  <a:pt x="732354" y="32228"/>
                  <a:pt x="729888" y="33739"/>
                </a:cubicBezTo>
                <a:cubicBezTo>
                  <a:pt x="727422" y="35249"/>
                  <a:pt x="723855" y="36017"/>
                  <a:pt x="719188" y="36042"/>
                </a:cubicBezTo>
                <a:cubicBezTo>
                  <a:pt x="709665" y="43876"/>
                  <a:pt x="698095" y="52477"/>
                  <a:pt x="684476" y="61846"/>
                </a:cubicBezTo>
                <a:cubicBezTo>
                  <a:pt x="670858" y="71215"/>
                  <a:pt x="657035" y="79816"/>
                  <a:pt x="643007" y="87649"/>
                </a:cubicBezTo>
                <a:lnTo>
                  <a:pt x="701986" y="87649"/>
                </a:lnTo>
                <a:lnTo>
                  <a:pt x="732704" y="57340"/>
                </a:lnTo>
                <a:lnTo>
                  <a:pt x="785130" y="106447"/>
                </a:lnTo>
                <a:cubicBezTo>
                  <a:pt x="783397" y="108259"/>
                  <a:pt x="781332" y="109557"/>
                  <a:pt x="778935" y="110343"/>
                </a:cubicBezTo>
                <a:cubicBezTo>
                  <a:pt x="776537" y="111129"/>
                  <a:pt x="773141" y="111608"/>
                  <a:pt x="768746" y="111779"/>
                </a:cubicBezTo>
                <a:cubicBezTo>
                  <a:pt x="760726" y="116606"/>
                  <a:pt x="751271" y="121612"/>
                  <a:pt x="740383" y="126797"/>
                </a:cubicBezTo>
                <a:cubicBezTo>
                  <a:pt x="729496" y="131982"/>
                  <a:pt x="718608" y="136679"/>
                  <a:pt x="707720" y="140886"/>
                </a:cubicBezTo>
                <a:lnTo>
                  <a:pt x="720826" y="150672"/>
                </a:lnTo>
                <a:cubicBezTo>
                  <a:pt x="719819" y="152175"/>
                  <a:pt x="718147" y="153678"/>
                  <a:pt x="715809" y="155181"/>
                </a:cubicBezTo>
                <a:cubicBezTo>
                  <a:pt x="713471" y="156684"/>
                  <a:pt x="710365" y="157777"/>
                  <a:pt x="706491" y="158460"/>
                </a:cubicBezTo>
                <a:lnTo>
                  <a:pt x="706491" y="228904"/>
                </a:lnTo>
                <a:cubicBezTo>
                  <a:pt x="706114" y="229959"/>
                  <a:pt x="703318" y="231447"/>
                  <a:pt x="698102" y="233367"/>
                </a:cubicBezTo>
                <a:cubicBezTo>
                  <a:pt x="692887" y="235288"/>
                  <a:pt x="686692" y="237049"/>
                  <a:pt x="679520" y="238651"/>
                </a:cubicBezTo>
                <a:cubicBezTo>
                  <a:pt x="672347" y="240253"/>
                  <a:pt x="665637" y="241103"/>
                  <a:pt x="659390" y="241202"/>
                </a:cubicBezTo>
                <a:lnTo>
                  <a:pt x="649151" y="241202"/>
                </a:lnTo>
                <a:lnTo>
                  <a:pt x="649151" y="226034"/>
                </a:lnTo>
                <a:lnTo>
                  <a:pt x="617613" y="226034"/>
                </a:lnTo>
                <a:lnTo>
                  <a:pt x="617613" y="283016"/>
                </a:lnTo>
                <a:lnTo>
                  <a:pt x="662667" y="283016"/>
                </a:lnTo>
                <a:lnTo>
                  <a:pt x="690927" y="244891"/>
                </a:lnTo>
                <a:cubicBezTo>
                  <a:pt x="691210" y="245104"/>
                  <a:pt x="694239" y="247548"/>
                  <a:pt x="700014" y="252224"/>
                </a:cubicBezTo>
                <a:cubicBezTo>
                  <a:pt x="705788" y="256899"/>
                  <a:pt x="712609" y="262530"/>
                  <a:pt x="720477" y="269116"/>
                </a:cubicBezTo>
                <a:cubicBezTo>
                  <a:pt x="728345" y="275702"/>
                  <a:pt x="735561" y="281966"/>
                  <a:pt x="742124" y="287909"/>
                </a:cubicBezTo>
                <a:cubicBezTo>
                  <a:pt x="741467" y="290143"/>
                  <a:pt x="740119" y="291791"/>
                  <a:pt x="738080" y="292853"/>
                </a:cubicBezTo>
                <a:cubicBezTo>
                  <a:pt x="736040" y="293915"/>
                  <a:pt x="733566" y="294442"/>
                  <a:pt x="730656" y="294433"/>
                </a:cubicBezTo>
                <a:lnTo>
                  <a:pt x="617613" y="294433"/>
                </a:lnTo>
                <a:lnTo>
                  <a:pt x="617613" y="360835"/>
                </a:lnTo>
                <a:lnTo>
                  <a:pt x="700347" y="360835"/>
                </a:lnTo>
                <a:lnTo>
                  <a:pt x="729018" y="322305"/>
                </a:lnTo>
                <a:cubicBezTo>
                  <a:pt x="729301" y="322516"/>
                  <a:pt x="732330" y="324965"/>
                  <a:pt x="738104" y="329652"/>
                </a:cubicBezTo>
                <a:cubicBezTo>
                  <a:pt x="743879" y="334340"/>
                  <a:pt x="750700" y="340005"/>
                  <a:pt x="758568" y="346649"/>
                </a:cubicBezTo>
                <a:cubicBezTo>
                  <a:pt x="766436" y="353292"/>
                  <a:pt x="773651" y="359652"/>
                  <a:pt x="780215" y="365728"/>
                </a:cubicBezTo>
                <a:cubicBezTo>
                  <a:pt x="779558" y="367963"/>
                  <a:pt x="778209" y="369611"/>
                  <a:pt x="776170" y="370672"/>
                </a:cubicBezTo>
                <a:cubicBezTo>
                  <a:pt x="774131" y="371734"/>
                  <a:pt x="771656" y="372261"/>
                  <a:pt x="768746" y="372252"/>
                </a:cubicBezTo>
                <a:lnTo>
                  <a:pt x="407911" y="372252"/>
                </a:lnTo>
                <a:lnTo>
                  <a:pt x="404634" y="360835"/>
                </a:lnTo>
                <a:lnTo>
                  <a:pt x="559454" y="360835"/>
                </a:lnTo>
                <a:lnTo>
                  <a:pt x="559454" y="294433"/>
                </a:lnTo>
                <a:lnTo>
                  <a:pt x="446821" y="294433"/>
                </a:lnTo>
                <a:lnTo>
                  <a:pt x="443544" y="283016"/>
                </a:lnTo>
                <a:lnTo>
                  <a:pt x="559454" y="283016"/>
                </a:lnTo>
                <a:lnTo>
                  <a:pt x="559454" y="226034"/>
                </a:lnTo>
                <a:lnTo>
                  <a:pt x="529145" y="226034"/>
                </a:lnTo>
                <a:lnTo>
                  <a:pt x="529145" y="232183"/>
                </a:lnTo>
                <a:cubicBezTo>
                  <a:pt x="528556" y="235036"/>
                  <a:pt x="523385" y="238452"/>
                  <a:pt x="513632" y="242432"/>
                </a:cubicBezTo>
                <a:cubicBezTo>
                  <a:pt x="503879" y="246412"/>
                  <a:pt x="493077" y="248598"/>
                  <a:pt x="481225" y="248991"/>
                </a:cubicBezTo>
                <a:lnTo>
                  <a:pt x="473443" y="248991"/>
                </a:lnTo>
                <a:lnTo>
                  <a:pt x="473443" y="117110"/>
                </a:lnTo>
                <a:lnTo>
                  <a:pt x="531603" y="139255"/>
                </a:lnTo>
                <a:lnTo>
                  <a:pt x="645055" y="139255"/>
                </a:lnTo>
                <a:lnTo>
                  <a:pt x="669629" y="112599"/>
                </a:lnTo>
                <a:lnTo>
                  <a:pt x="696252" y="132284"/>
                </a:lnTo>
                <a:cubicBezTo>
                  <a:pt x="697719" y="127080"/>
                  <a:pt x="699187" y="121595"/>
                  <a:pt x="700655" y="115828"/>
                </a:cubicBezTo>
                <a:cubicBezTo>
                  <a:pt x="702122" y="110061"/>
                  <a:pt x="703385" y="104474"/>
                  <a:pt x="704443" y="99066"/>
                </a:cubicBezTo>
                <a:lnTo>
                  <a:pt x="463613" y="99066"/>
                </a:lnTo>
                <a:cubicBezTo>
                  <a:pt x="465652" y="114143"/>
                  <a:pt x="464441" y="126725"/>
                  <a:pt x="459978" y="136814"/>
                </a:cubicBezTo>
                <a:cubicBezTo>
                  <a:pt x="455515" y="146902"/>
                  <a:pt x="449082" y="153844"/>
                  <a:pt x="440677" y="157640"/>
                </a:cubicBezTo>
                <a:cubicBezTo>
                  <a:pt x="431905" y="161465"/>
                  <a:pt x="423441" y="161706"/>
                  <a:pt x="415283" y="158365"/>
                </a:cubicBezTo>
                <a:cubicBezTo>
                  <a:pt x="407126" y="155024"/>
                  <a:pt x="401528" y="148517"/>
                  <a:pt x="398491" y="138846"/>
                </a:cubicBezTo>
                <a:cubicBezTo>
                  <a:pt x="396494" y="129412"/>
                  <a:pt x="397825" y="121541"/>
                  <a:pt x="402484" y="115233"/>
                </a:cubicBezTo>
                <a:cubicBezTo>
                  <a:pt x="407143" y="108924"/>
                  <a:pt x="413594" y="104229"/>
                  <a:pt x="421836" y="101147"/>
                </a:cubicBezTo>
                <a:cubicBezTo>
                  <a:pt x="428338" y="97493"/>
                  <a:pt x="433970" y="91673"/>
                  <a:pt x="438731" y="83686"/>
                </a:cubicBezTo>
                <a:cubicBezTo>
                  <a:pt x="443493" y="75699"/>
                  <a:pt x="445233" y="66568"/>
                  <a:pt x="443953" y="56292"/>
                </a:cubicBezTo>
                <a:lnTo>
                  <a:pt x="448868" y="55881"/>
                </a:lnTo>
                <a:cubicBezTo>
                  <a:pt x="454944" y="67083"/>
                  <a:pt x="459176" y="77672"/>
                  <a:pt x="461565" y="87649"/>
                </a:cubicBezTo>
                <a:lnTo>
                  <a:pt x="557815" y="876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 Heavy"/>
              <a:ea typeface="思源宋体 CN Heavy"/>
              <a:cs typeface="+mn-cs"/>
            </a:endParaRPr>
          </a:p>
        </p:txBody>
      </p:sp>
      <p:sp>
        <p:nvSpPr>
          <p:cNvPr id="52" name="文本框 51"/>
          <p:cNvSpPr txBox="1"/>
          <p:nvPr>
            <p:custDataLst>
              <p:tags r:id="rId6"/>
            </p:custDataLst>
          </p:nvPr>
        </p:nvSpPr>
        <p:spPr>
          <a:xfrm>
            <a:off x="1164410" y="1564771"/>
            <a:ext cx="919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rPr>
              <a:t>D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grpSp>
        <p:nvGrpSpPr>
          <p:cNvPr id="24" name="组合 23"/>
          <p:cNvGrpSpPr/>
          <p:nvPr>
            <p:custDataLst>
              <p:tags r:id="rId7"/>
            </p:custDataLst>
          </p:nvPr>
        </p:nvGrpSpPr>
        <p:grpSpPr>
          <a:xfrm>
            <a:off x="1536064" y="3024616"/>
            <a:ext cx="3731260" cy="739140"/>
            <a:chOff x="1069340" y="2506980"/>
            <a:chExt cx="3731260" cy="739140"/>
          </a:xfrm>
        </p:grpSpPr>
        <p:sp>
          <p:nvSpPr>
            <p:cNvPr id="26" name="圆角矩形 1"/>
            <p:cNvSpPr/>
            <p:nvPr>
              <p:custDataLst>
                <p:tags r:id="rId8"/>
              </p:custDataLst>
            </p:nvPr>
          </p:nvSpPr>
          <p:spPr>
            <a:xfrm>
              <a:off x="1069340" y="2506980"/>
              <a:ext cx="3731260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  <p:sp>
          <p:nvSpPr>
            <p:cNvPr id="28" name="椭圆 27"/>
            <p:cNvSpPr/>
            <p:nvPr>
              <p:custDataLst>
                <p:tags r:id="rId9"/>
              </p:custDataLst>
            </p:nvPr>
          </p:nvSpPr>
          <p:spPr>
            <a:xfrm>
              <a:off x="1167130" y="260000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Bold" panose="020b0800000000000000" charset="-122"/>
                  <a:ea typeface="思源黑体 CN Bold"/>
                  <a:cs typeface="+mn-cs"/>
                </a:rPr>
                <a:t>A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Bold" panose="020b0800000000000000" charset="-122"/>
                <a:ea typeface="思源黑体 CN Bold"/>
                <a:cs typeface="+mn-cs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0"/>
              </p:custDataLst>
            </p:nvPr>
          </p:nvSpPr>
          <p:spPr>
            <a:xfrm>
              <a:off x="1840865" y="2635147"/>
              <a:ext cx="29597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charset="0"/>
                </a:rPr>
                <a:t>水</a:t>
              </a: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</p:grpSp>
      <p:grpSp>
        <p:nvGrpSpPr>
          <p:cNvPr id="30" name="组合 29"/>
          <p:cNvGrpSpPr/>
          <p:nvPr>
            <p:custDataLst>
              <p:tags r:id="rId11"/>
            </p:custDataLst>
          </p:nvPr>
        </p:nvGrpSpPr>
        <p:grpSpPr>
          <a:xfrm>
            <a:off x="5669914" y="3024616"/>
            <a:ext cx="3731260" cy="739140"/>
            <a:chOff x="1069340" y="2506980"/>
            <a:chExt cx="3731260" cy="739140"/>
          </a:xfrm>
        </p:grpSpPr>
        <p:sp>
          <p:nvSpPr>
            <p:cNvPr id="31" name="圆角矩形 1"/>
            <p:cNvSpPr/>
            <p:nvPr>
              <p:custDataLst>
                <p:tags r:id="rId12"/>
              </p:custDataLst>
            </p:nvPr>
          </p:nvSpPr>
          <p:spPr>
            <a:xfrm>
              <a:off x="1069340" y="2506980"/>
              <a:ext cx="3731260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  <p:sp>
          <p:nvSpPr>
            <p:cNvPr id="32" name="椭圆 31"/>
            <p:cNvSpPr/>
            <p:nvPr>
              <p:custDataLst>
                <p:tags r:id="rId13"/>
              </p:custDataLst>
            </p:nvPr>
          </p:nvSpPr>
          <p:spPr>
            <a:xfrm>
              <a:off x="1167130" y="260000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Bold" panose="020b0800000000000000" charset="-122"/>
                  <a:ea typeface="思源黑体 CN Bold"/>
                  <a:cs typeface="+mn-cs"/>
                </a:rPr>
                <a:t>B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Bold" panose="020b0800000000000000" charset="-122"/>
                <a:ea typeface="思源黑体 CN Bold"/>
                <a:cs typeface="+mn-cs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14"/>
              </p:custDataLst>
            </p:nvPr>
          </p:nvSpPr>
          <p:spPr>
            <a:xfrm>
              <a:off x="1840865" y="2635147"/>
              <a:ext cx="29597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charset="0"/>
                </a:rPr>
                <a:t>氯化钠溶液</a:t>
              </a: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5"/>
            </p:custDataLst>
          </p:nvPr>
        </p:nvGrpSpPr>
        <p:grpSpPr>
          <a:xfrm>
            <a:off x="1526539" y="3929491"/>
            <a:ext cx="3829050" cy="739140"/>
            <a:chOff x="1069340" y="2506980"/>
            <a:chExt cx="3829050" cy="739140"/>
          </a:xfrm>
        </p:grpSpPr>
        <p:sp>
          <p:nvSpPr>
            <p:cNvPr id="35" name="圆角矩形 1"/>
            <p:cNvSpPr/>
            <p:nvPr>
              <p:custDataLst>
                <p:tags r:id="rId16"/>
              </p:custDataLst>
            </p:nvPr>
          </p:nvSpPr>
          <p:spPr>
            <a:xfrm>
              <a:off x="1069340" y="2506980"/>
              <a:ext cx="3731260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  <p:sp>
          <p:nvSpPr>
            <p:cNvPr id="36" name="椭圆 35"/>
            <p:cNvSpPr/>
            <p:nvPr>
              <p:custDataLst>
                <p:tags r:id="rId17"/>
              </p:custDataLst>
            </p:nvPr>
          </p:nvSpPr>
          <p:spPr>
            <a:xfrm>
              <a:off x="1167130" y="260000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Bold" panose="020b0800000000000000" charset="-122"/>
                  <a:ea typeface="思源黑体 CN Bold"/>
                  <a:cs typeface="+mn-cs"/>
                </a:rPr>
                <a:t>C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Bold" panose="020b0800000000000000" charset="-122"/>
                <a:ea typeface="思源黑体 CN Bold"/>
                <a:cs typeface="+mn-cs"/>
              </a:endParaRPr>
            </a:p>
          </p:txBody>
        </p:sp>
        <p:sp>
          <p:nvSpPr>
            <p:cNvPr id="53" name="文本框 52"/>
            <p:cNvSpPr txBox="1"/>
            <p:nvPr>
              <p:custDataLst>
                <p:tags r:id="rId18"/>
              </p:custDataLst>
            </p:nvPr>
          </p:nvSpPr>
          <p:spPr>
            <a:xfrm>
              <a:off x="1840865" y="2635147"/>
              <a:ext cx="305752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charset="0"/>
                </a:rPr>
                <a:t>饱和氯化镁溶液</a:t>
              </a: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</p:grpSp>
      <p:grpSp>
        <p:nvGrpSpPr>
          <p:cNvPr id="54" name="组合 53"/>
          <p:cNvGrpSpPr/>
          <p:nvPr>
            <p:custDataLst>
              <p:tags r:id="rId19"/>
            </p:custDataLst>
          </p:nvPr>
        </p:nvGrpSpPr>
        <p:grpSpPr>
          <a:xfrm>
            <a:off x="5660389" y="3929491"/>
            <a:ext cx="3731260" cy="739140"/>
            <a:chOff x="1069340" y="2506980"/>
            <a:chExt cx="3731260" cy="739140"/>
          </a:xfrm>
        </p:grpSpPr>
        <p:sp>
          <p:nvSpPr>
            <p:cNvPr id="55" name="圆角矩形 1"/>
            <p:cNvSpPr/>
            <p:nvPr>
              <p:custDataLst>
                <p:tags r:id="rId20"/>
              </p:custDataLst>
            </p:nvPr>
          </p:nvSpPr>
          <p:spPr>
            <a:xfrm>
              <a:off x="1069340" y="2506980"/>
              <a:ext cx="3731260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  <p:sp>
          <p:nvSpPr>
            <p:cNvPr id="56" name="椭圆 55"/>
            <p:cNvSpPr/>
            <p:nvPr>
              <p:custDataLst>
                <p:tags r:id="rId21"/>
              </p:custDataLst>
            </p:nvPr>
          </p:nvSpPr>
          <p:spPr>
            <a:xfrm>
              <a:off x="1167130" y="260000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Bold" panose="020b0800000000000000" charset="-122"/>
                  <a:ea typeface="思源黑体 CN Bold"/>
                  <a:cs typeface="+mn-cs"/>
                </a:rPr>
                <a:t>D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Bold" panose="020b0800000000000000" charset="-122"/>
                <a:ea typeface="思源黑体 CN Bold"/>
                <a:cs typeface="+mn-cs"/>
              </a:endParaRPr>
            </a:p>
          </p:txBody>
        </p:sp>
        <p:sp>
          <p:nvSpPr>
            <p:cNvPr id="57" name="文本框 56"/>
            <p:cNvSpPr txBox="1"/>
            <p:nvPr>
              <p:custDataLst>
                <p:tags r:id="rId22"/>
              </p:custDataLst>
            </p:nvPr>
          </p:nvSpPr>
          <p:spPr>
            <a:xfrm>
              <a:off x="1840865" y="2635147"/>
              <a:ext cx="29597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charset="0"/>
                </a:rPr>
                <a:t>饱和氯化钠溶液</a:t>
              </a: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25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" dur="250" autoRev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0" y="0"/>
            <a:ext cx="12191999" cy="2438400"/>
          </a:xfrm>
          <a:prstGeom prst="rect">
            <a:avLst/>
          </a:prstGeom>
          <a:gradFill flip="none" rotWithShape="1">
            <a:gsLst>
              <a:gs pos="6000">
                <a:srgbClr val="0D478A"/>
              </a:gs>
              <a:gs pos="100000">
                <a:srgbClr val="20356D"/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625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668720" y="1070237"/>
            <a:ext cx="11403944" cy="565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5.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若把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80 ℃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的硝酸钾饱和溶液冷却到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 ℃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，下列说法正确的是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(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　　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)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任意多边形: 形状 6"/>
          <p:cNvSpPr/>
          <p:nvPr>
            <p:custDataLst>
              <p:tags r:id="rId5"/>
            </p:custDataLst>
          </p:nvPr>
        </p:nvSpPr>
        <p:spPr>
          <a:xfrm>
            <a:off x="670229" y="402478"/>
            <a:ext cx="1596088" cy="390709"/>
          </a:xfrm>
          <a:custGeom>
            <a:rect l="l" t="t" r="r" b="b"/>
            <a:pathLst>
              <a:path w="1596088" h="390709">
                <a:moveTo>
                  <a:pt x="952646" y="269475"/>
                </a:moveTo>
                <a:lnTo>
                  <a:pt x="953055" y="272751"/>
                </a:lnTo>
                <a:cubicBezTo>
                  <a:pt x="941741" y="283656"/>
                  <a:pt x="927201" y="296353"/>
                  <a:pt x="909436" y="310842"/>
                </a:cubicBezTo>
                <a:cubicBezTo>
                  <a:pt x="891670" y="325330"/>
                  <a:pt x="869758" y="341304"/>
                  <a:pt x="843699" y="358762"/>
                </a:cubicBezTo>
                <a:cubicBezTo>
                  <a:pt x="842624" y="361484"/>
                  <a:pt x="840985" y="363924"/>
                  <a:pt x="838784" y="366083"/>
                </a:cubicBezTo>
                <a:cubicBezTo>
                  <a:pt x="836582" y="368242"/>
                  <a:pt x="834125" y="369761"/>
                  <a:pt x="831411" y="370640"/>
                </a:cubicBezTo>
                <a:lnTo>
                  <a:pt x="805199" y="298964"/>
                </a:lnTo>
                <a:cubicBezTo>
                  <a:pt x="815294" y="297978"/>
                  <a:pt x="828370" y="296127"/>
                  <a:pt x="844427" y="293412"/>
                </a:cubicBezTo>
                <a:cubicBezTo>
                  <a:pt x="860484" y="290697"/>
                  <a:pt x="877928" y="287299"/>
                  <a:pt x="896761" y="283218"/>
                </a:cubicBezTo>
                <a:cubicBezTo>
                  <a:pt x="915594" y="279138"/>
                  <a:pt x="934222" y="274556"/>
                  <a:pt x="952646" y="269475"/>
                </a:cubicBezTo>
                <a:close/>
                <a:moveTo>
                  <a:pt x="1115247" y="240804"/>
                </a:moveTo>
                <a:cubicBezTo>
                  <a:pt x="1146315" y="251970"/>
                  <a:pt x="1167681" y="265093"/>
                  <a:pt x="1179345" y="280175"/>
                </a:cubicBezTo>
                <a:cubicBezTo>
                  <a:pt x="1191010" y="295257"/>
                  <a:pt x="1195788" y="309199"/>
                  <a:pt x="1193681" y="322003"/>
                </a:cubicBezTo>
                <a:cubicBezTo>
                  <a:pt x="1191573" y="334806"/>
                  <a:pt x="1185395" y="343373"/>
                  <a:pt x="1175147" y="347703"/>
                </a:cubicBezTo>
                <a:cubicBezTo>
                  <a:pt x="1164899" y="352034"/>
                  <a:pt x="1153397" y="349030"/>
                  <a:pt x="1140640" y="338693"/>
                </a:cubicBezTo>
                <a:cubicBezTo>
                  <a:pt x="1139378" y="322054"/>
                  <a:pt x="1135965" y="305364"/>
                  <a:pt x="1130401" y="288622"/>
                </a:cubicBezTo>
                <a:cubicBezTo>
                  <a:pt x="1124838" y="271881"/>
                  <a:pt x="1118558" y="256624"/>
                  <a:pt x="1111561" y="242852"/>
                </a:cubicBezTo>
                <a:close/>
                <a:moveTo>
                  <a:pt x="981725" y="232613"/>
                </a:moveTo>
                <a:lnTo>
                  <a:pt x="1051763" y="260464"/>
                </a:lnTo>
                <a:cubicBezTo>
                  <a:pt x="1050756" y="262973"/>
                  <a:pt x="1048879" y="264918"/>
                  <a:pt x="1046131" y="266300"/>
                </a:cubicBezTo>
                <a:cubicBezTo>
                  <a:pt x="1043383" y="267683"/>
                  <a:pt x="1039663" y="268195"/>
                  <a:pt x="1034970" y="267836"/>
                </a:cubicBezTo>
                <a:cubicBezTo>
                  <a:pt x="1020294" y="292052"/>
                  <a:pt x="1003262" y="312019"/>
                  <a:pt x="983876" y="327737"/>
                </a:cubicBezTo>
                <a:cubicBezTo>
                  <a:pt x="964489" y="343454"/>
                  <a:pt x="943567" y="355844"/>
                  <a:pt x="921108" y="364906"/>
                </a:cubicBezTo>
                <a:lnTo>
                  <a:pt x="917013" y="361219"/>
                </a:lnTo>
                <a:cubicBezTo>
                  <a:pt x="930588" y="346185"/>
                  <a:pt x="943166" y="327515"/>
                  <a:pt x="954745" y="305210"/>
                </a:cubicBezTo>
                <a:cubicBezTo>
                  <a:pt x="966324" y="282905"/>
                  <a:pt x="975317" y="258706"/>
                  <a:pt x="981725" y="232613"/>
                </a:cubicBezTo>
                <a:close/>
                <a:moveTo>
                  <a:pt x="268220" y="178933"/>
                </a:moveTo>
                <a:lnTo>
                  <a:pt x="268220" y="219122"/>
                </a:lnTo>
                <a:lnTo>
                  <a:pt x="308410" y="219122"/>
                </a:lnTo>
                <a:lnTo>
                  <a:pt x="308410" y="178933"/>
                </a:lnTo>
                <a:close/>
                <a:moveTo>
                  <a:pt x="529145" y="150672"/>
                </a:moveTo>
                <a:lnTo>
                  <a:pt x="529145" y="214617"/>
                </a:lnTo>
                <a:lnTo>
                  <a:pt x="649151" y="214617"/>
                </a:lnTo>
                <a:lnTo>
                  <a:pt x="649151" y="150672"/>
                </a:lnTo>
                <a:close/>
                <a:moveTo>
                  <a:pt x="1032103" y="136772"/>
                </a:moveTo>
                <a:cubicBezTo>
                  <a:pt x="1028391" y="148112"/>
                  <a:pt x="1024756" y="159017"/>
                  <a:pt x="1021198" y="169487"/>
                </a:cubicBezTo>
                <a:cubicBezTo>
                  <a:pt x="1017640" y="179957"/>
                  <a:pt x="1014312" y="189531"/>
                  <a:pt x="1011215" y="198209"/>
                </a:cubicBezTo>
                <a:lnTo>
                  <a:pt x="1052172" y="198209"/>
                </a:lnTo>
                <a:lnTo>
                  <a:pt x="1052172" y="136772"/>
                </a:lnTo>
                <a:close/>
                <a:moveTo>
                  <a:pt x="268220" y="126917"/>
                </a:moveTo>
                <a:lnTo>
                  <a:pt x="268220" y="167516"/>
                </a:lnTo>
                <a:lnTo>
                  <a:pt x="308410" y="167516"/>
                </a:lnTo>
                <a:lnTo>
                  <a:pt x="308410" y="126917"/>
                </a:lnTo>
                <a:close/>
                <a:moveTo>
                  <a:pt x="1325472" y="90937"/>
                </a:moveTo>
                <a:cubicBezTo>
                  <a:pt x="1341238" y="90568"/>
                  <a:pt x="1355258" y="91457"/>
                  <a:pt x="1367532" y="93603"/>
                </a:cubicBezTo>
                <a:cubicBezTo>
                  <a:pt x="1392079" y="97895"/>
                  <a:pt x="1410512" y="104957"/>
                  <a:pt x="1422831" y="114786"/>
                </a:cubicBezTo>
                <a:cubicBezTo>
                  <a:pt x="1435150" y="124616"/>
                  <a:pt x="1442227" y="134954"/>
                  <a:pt x="1444060" y="145799"/>
                </a:cubicBezTo>
                <a:cubicBezTo>
                  <a:pt x="1445894" y="156645"/>
                  <a:pt x="1443357" y="165737"/>
                  <a:pt x="1436449" y="173077"/>
                </a:cubicBezTo>
                <a:cubicBezTo>
                  <a:pt x="1429541" y="180417"/>
                  <a:pt x="1419133" y="183742"/>
                  <a:pt x="1405226" y="183054"/>
                </a:cubicBezTo>
                <a:cubicBezTo>
                  <a:pt x="1393791" y="173063"/>
                  <a:pt x="1380391" y="162783"/>
                  <a:pt x="1365027" y="152215"/>
                </a:cubicBezTo>
                <a:cubicBezTo>
                  <a:pt x="1349663" y="141647"/>
                  <a:pt x="1333775" y="131761"/>
                  <a:pt x="1317365" y="122559"/>
                </a:cubicBezTo>
                <a:cubicBezTo>
                  <a:pt x="1300954" y="113356"/>
                  <a:pt x="1285461" y="105806"/>
                  <a:pt x="1270885" y="99911"/>
                </a:cubicBezTo>
                <a:lnTo>
                  <a:pt x="1272933" y="95815"/>
                </a:lnTo>
                <a:cubicBezTo>
                  <a:pt x="1292193" y="92931"/>
                  <a:pt x="1309705" y="91305"/>
                  <a:pt x="1325472" y="90937"/>
                </a:cubicBezTo>
                <a:close/>
                <a:moveTo>
                  <a:pt x="51965" y="44208"/>
                </a:moveTo>
                <a:lnTo>
                  <a:pt x="51965" y="262921"/>
                </a:lnTo>
                <a:lnTo>
                  <a:pt x="63455" y="262921"/>
                </a:lnTo>
                <a:cubicBezTo>
                  <a:pt x="65063" y="262939"/>
                  <a:pt x="66465" y="262802"/>
                  <a:pt x="67662" y="262512"/>
                </a:cubicBezTo>
                <a:cubicBezTo>
                  <a:pt x="68859" y="262221"/>
                  <a:pt x="70056" y="261675"/>
                  <a:pt x="71253" y="260872"/>
                </a:cubicBezTo>
                <a:cubicBezTo>
                  <a:pt x="73322" y="259258"/>
                  <a:pt x="74929" y="256645"/>
                  <a:pt x="76075" y="253033"/>
                </a:cubicBezTo>
                <a:cubicBezTo>
                  <a:pt x="77221" y="249420"/>
                  <a:pt x="77802" y="244655"/>
                  <a:pt x="77819" y="238737"/>
                </a:cubicBezTo>
                <a:cubicBezTo>
                  <a:pt x="77913" y="224245"/>
                  <a:pt x="76494" y="209539"/>
                  <a:pt x="73561" y="194620"/>
                </a:cubicBezTo>
                <a:cubicBezTo>
                  <a:pt x="70629" y="179700"/>
                  <a:pt x="65618" y="165607"/>
                  <a:pt x="58531" y="152343"/>
                </a:cubicBezTo>
                <a:cubicBezTo>
                  <a:pt x="60347" y="143089"/>
                  <a:pt x="62232" y="132131"/>
                  <a:pt x="64185" y="119469"/>
                </a:cubicBezTo>
                <a:cubicBezTo>
                  <a:pt x="66138" y="106808"/>
                  <a:pt x="67932" y="93853"/>
                  <a:pt x="69566" y="80604"/>
                </a:cubicBezTo>
                <a:cubicBezTo>
                  <a:pt x="71200" y="67355"/>
                  <a:pt x="72446" y="55224"/>
                  <a:pt x="73305" y="44208"/>
                </a:cubicBezTo>
                <a:close/>
                <a:moveTo>
                  <a:pt x="1544482" y="12261"/>
                </a:moveTo>
                <a:lnTo>
                  <a:pt x="1596088" y="59772"/>
                </a:lnTo>
                <a:cubicBezTo>
                  <a:pt x="1594475" y="61837"/>
                  <a:pt x="1592069" y="63646"/>
                  <a:pt x="1588869" y="65199"/>
                </a:cubicBezTo>
                <a:cubicBezTo>
                  <a:pt x="1585670" y="66752"/>
                  <a:pt x="1581523" y="67947"/>
                  <a:pt x="1576428" y="68783"/>
                </a:cubicBezTo>
                <a:cubicBezTo>
                  <a:pt x="1574477" y="132125"/>
                  <a:pt x="1571827" y="183924"/>
                  <a:pt x="1568480" y="224179"/>
                </a:cubicBezTo>
                <a:cubicBezTo>
                  <a:pt x="1565132" y="264433"/>
                  <a:pt x="1560511" y="295632"/>
                  <a:pt x="1554615" y="317774"/>
                </a:cubicBezTo>
                <a:cubicBezTo>
                  <a:pt x="1548719" y="339916"/>
                  <a:pt x="1540972" y="355490"/>
                  <a:pt x="1531375" y="364496"/>
                </a:cubicBezTo>
                <a:cubicBezTo>
                  <a:pt x="1522373" y="373635"/>
                  <a:pt x="1512219" y="380239"/>
                  <a:pt x="1500913" y="384309"/>
                </a:cubicBezTo>
                <a:cubicBezTo>
                  <a:pt x="1489607" y="388379"/>
                  <a:pt x="1475869" y="390376"/>
                  <a:pt x="1459700" y="390299"/>
                </a:cubicBezTo>
                <a:cubicBezTo>
                  <a:pt x="1459725" y="379864"/>
                  <a:pt x="1458957" y="371041"/>
                  <a:pt x="1457396" y="363830"/>
                </a:cubicBezTo>
                <a:cubicBezTo>
                  <a:pt x="1455834" y="356620"/>
                  <a:pt x="1453326" y="350972"/>
                  <a:pt x="1449870" y="346884"/>
                </a:cubicBezTo>
                <a:cubicBezTo>
                  <a:pt x="1445962" y="341935"/>
                  <a:pt x="1440262" y="337498"/>
                  <a:pt x="1432770" y="333573"/>
                </a:cubicBezTo>
                <a:cubicBezTo>
                  <a:pt x="1425278" y="329648"/>
                  <a:pt x="1416097" y="326440"/>
                  <a:pt x="1405226" y="323948"/>
                </a:cubicBezTo>
                <a:lnTo>
                  <a:pt x="1405226" y="319443"/>
                </a:lnTo>
                <a:cubicBezTo>
                  <a:pt x="1415969" y="320296"/>
                  <a:pt x="1427147" y="321047"/>
                  <a:pt x="1438760" y="321695"/>
                </a:cubicBezTo>
                <a:cubicBezTo>
                  <a:pt x="1450373" y="322344"/>
                  <a:pt x="1459401" y="322685"/>
                  <a:pt x="1465843" y="322719"/>
                </a:cubicBezTo>
                <a:cubicBezTo>
                  <a:pt x="1469470" y="322719"/>
                  <a:pt x="1472661" y="322207"/>
                  <a:pt x="1475417" y="321183"/>
                </a:cubicBezTo>
                <a:cubicBezTo>
                  <a:pt x="1478173" y="320160"/>
                  <a:pt x="1480852" y="318624"/>
                  <a:pt x="1483455" y="316576"/>
                </a:cubicBezTo>
                <a:cubicBezTo>
                  <a:pt x="1489360" y="311456"/>
                  <a:pt x="1494343" y="299374"/>
                  <a:pt x="1498404" y="280328"/>
                </a:cubicBezTo>
                <a:cubicBezTo>
                  <a:pt x="1502466" y="261283"/>
                  <a:pt x="1505811" y="235275"/>
                  <a:pt x="1508439" y="202304"/>
                </a:cubicBezTo>
                <a:cubicBezTo>
                  <a:pt x="1484052" y="217604"/>
                  <a:pt x="1453880" y="234516"/>
                  <a:pt x="1417923" y="253040"/>
                </a:cubicBezTo>
                <a:cubicBezTo>
                  <a:pt x="1381965" y="271565"/>
                  <a:pt x="1339097" y="292061"/>
                  <a:pt x="1289316" y="314528"/>
                </a:cubicBezTo>
                <a:cubicBezTo>
                  <a:pt x="1288096" y="317207"/>
                  <a:pt x="1286543" y="319528"/>
                  <a:pt x="1284657" y="321491"/>
                </a:cubicBezTo>
                <a:cubicBezTo>
                  <a:pt x="1282771" y="323453"/>
                  <a:pt x="1280502" y="324955"/>
                  <a:pt x="1277848" y="325996"/>
                </a:cubicBezTo>
                <a:lnTo>
                  <a:pt x="1238529" y="257597"/>
                </a:lnTo>
                <a:cubicBezTo>
                  <a:pt x="1254730" y="253966"/>
                  <a:pt x="1276802" y="248531"/>
                  <a:pt x="1304744" y="241290"/>
                </a:cubicBezTo>
                <a:cubicBezTo>
                  <a:pt x="1332686" y="234049"/>
                  <a:pt x="1364314" y="225488"/>
                  <a:pt x="1399628" y="215608"/>
                </a:cubicBezTo>
                <a:cubicBezTo>
                  <a:pt x="1434943" y="205728"/>
                  <a:pt x="1471759" y="195013"/>
                  <a:pt x="1510077" y="183464"/>
                </a:cubicBezTo>
                <a:cubicBezTo>
                  <a:pt x="1512535" y="148172"/>
                  <a:pt x="1514583" y="106122"/>
                  <a:pt x="1516221" y="57315"/>
                </a:cubicBezTo>
                <a:lnTo>
                  <a:pt x="1248768" y="57315"/>
                </a:lnTo>
                <a:lnTo>
                  <a:pt x="1245082" y="45847"/>
                </a:lnTo>
                <a:lnTo>
                  <a:pt x="1511306" y="45847"/>
                </a:lnTo>
                <a:close/>
                <a:moveTo>
                  <a:pt x="462794" y="8371"/>
                </a:moveTo>
                <a:cubicBezTo>
                  <a:pt x="492761" y="12087"/>
                  <a:pt x="513411" y="19157"/>
                  <a:pt x="524742" y="29580"/>
                </a:cubicBezTo>
                <a:cubicBezTo>
                  <a:pt x="536074" y="40003"/>
                  <a:pt x="540750" y="50527"/>
                  <a:pt x="538770" y="61152"/>
                </a:cubicBezTo>
                <a:cubicBezTo>
                  <a:pt x="536790" y="71778"/>
                  <a:pt x="530817" y="79251"/>
                  <a:pt x="520851" y="83573"/>
                </a:cubicBezTo>
                <a:cubicBezTo>
                  <a:pt x="510885" y="87895"/>
                  <a:pt x="499587" y="85813"/>
                  <a:pt x="486959" y="77327"/>
                </a:cubicBezTo>
                <a:cubicBezTo>
                  <a:pt x="485508" y="64977"/>
                  <a:pt x="482163" y="52937"/>
                  <a:pt x="476924" y="41206"/>
                </a:cubicBezTo>
                <a:cubicBezTo>
                  <a:pt x="471685" y="29475"/>
                  <a:pt x="465883" y="19213"/>
                  <a:pt x="459517" y="10418"/>
                </a:cubicBezTo>
                <a:close/>
                <a:moveTo>
                  <a:pt x="0" y="7347"/>
                </a:moveTo>
                <a:lnTo>
                  <a:pt x="57710" y="32740"/>
                </a:lnTo>
                <a:lnTo>
                  <a:pt x="69201" y="32740"/>
                </a:lnTo>
                <a:lnTo>
                  <a:pt x="94593" y="8166"/>
                </a:lnTo>
                <a:lnTo>
                  <a:pt x="138014" y="47903"/>
                </a:lnTo>
                <a:cubicBezTo>
                  <a:pt x="136765" y="42762"/>
                  <a:pt x="135361" y="37776"/>
                  <a:pt x="133804" y="32946"/>
                </a:cubicBezTo>
                <a:cubicBezTo>
                  <a:pt x="132247" y="28116"/>
                  <a:pt x="130638" y="23542"/>
                  <a:pt x="128978" y="19224"/>
                </a:cubicBezTo>
                <a:lnTo>
                  <a:pt x="133485" y="17612"/>
                </a:lnTo>
                <a:cubicBezTo>
                  <a:pt x="158264" y="29975"/>
                  <a:pt x="174943" y="43158"/>
                  <a:pt x="183521" y="57161"/>
                </a:cubicBezTo>
                <a:cubicBezTo>
                  <a:pt x="192100" y="71163"/>
                  <a:pt x="195068" y="83622"/>
                  <a:pt x="192426" y="94537"/>
                </a:cubicBezTo>
                <a:cubicBezTo>
                  <a:pt x="189783" y="105453"/>
                  <a:pt x="184021" y="112461"/>
                  <a:pt x="175139" y="115562"/>
                </a:cubicBezTo>
                <a:cubicBezTo>
                  <a:pt x="166256" y="118663"/>
                  <a:pt x="156744" y="115494"/>
                  <a:pt x="146602" y="106054"/>
                </a:cubicBezTo>
                <a:cubicBezTo>
                  <a:pt x="146764" y="97625"/>
                  <a:pt x="146234" y="89072"/>
                  <a:pt x="145013" y="80395"/>
                </a:cubicBezTo>
                <a:cubicBezTo>
                  <a:pt x="143791" y="71717"/>
                  <a:pt x="142134" y="63077"/>
                  <a:pt x="140041" y="54473"/>
                </a:cubicBezTo>
                <a:cubicBezTo>
                  <a:pt x="138410" y="55479"/>
                  <a:pt x="136342" y="56229"/>
                  <a:pt x="133839" y="56722"/>
                </a:cubicBezTo>
                <a:cubicBezTo>
                  <a:pt x="131336" y="57216"/>
                  <a:pt x="128347" y="57556"/>
                  <a:pt x="124870" y="57743"/>
                </a:cubicBezTo>
                <a:cubicBezTo>
                  <a:pt x="120427" y="66272"/>
                  <a:pt x="115128" y="76126"/>
                  <a:pt x="108972" y="87305"/>
                </a:cubicBezTo>
                <a:cubicBezTo>
                  <a:pt x="102817" y="98483"/>
                  <a:pt x="96274" y="109710"/>
                  <a:pt x="89342" y="120985"/>
                </a:cubicBezTo>
                <a:cubicBezTo>
                  <a:pt x="82411" y="132260"/>
                  <a:pt x="75560" y="142307"/>
                  <a:pt x="68790" y="151125"/>
                </a:cubicBezTo>
                <a:cubicBezTo>
                  <a:pt x="87751" y="165043"/>
                  <a:pt x="101721" y="181096"/>
                  <a:pt x="110699" y="199286"/>
                </a:cubicBezTo>
                <a:cubicBezTo>
                  <a:pt x="119677" y="217476"/>
                  <a:pt x="124127" y="235272"/>
                  <a:pt x="124050" y="252674"/>
                </a:cubicBezTo>
                <a:cubicBezTo>
                  <a:pt x="124400" y="273122"/>
                  <a:pt x="120324" y="289064"/>
                  <a:pt x="111823" y="300499"/>
                </a:cubicBezTo>
                <a:cubicBezTo>
                  <a:pt x="103321" y="311934"/>
                  <a:pt x="88292" y="317839"/>
                  <a:pt x="66735" y="318214"/>
                </a:cubicBezTo>
                <a:cubicBezTo>
                  <a:pt x="66735" y="311055"/>
                  <a:pt x="66325" y="303563"/>
                  <a:pt x="65504" y="295739"/>
                </a:cubicBezTo>
                <a:cubicBezTo>
                  <a:pt x="64684" y="287914"/>
                  <a:pt x="63453" y="282163"/>
                  <a:pt x="61811" y="278485"/>
                </a:cubicBezTo>
                <a:cubicBezTo>
                  <a:pt x="59760" y="274799"/>
                  <a:pt x="56478" y="271932"/>
                  <a:pt x="51965" y="269884"/>
                </a:cubicBezTo>
                <a:lnTo>
                  <a:pt x="51965" y="373491"/>
                </a:lnTo>
                <a:cubicBezTo>
                  <a:pt x="51854" y="375980"/>
                  <a:pt x="48086" y="379289"/>
                  <a:pt x="40661" y="383417"/>
                </a:cubicBezTo>
                <a:cubicBezTo>
                  <a:pt x="33236" y="387544"/>
                  <a:pt x="22819" y="389830"/>
                  <a:pt x="9411" y="390274"/>
                </a:cubicBezTo>
                <a:lnTo>
                  <a:pt x="0" y="390274"/>
                </a:lnTo>
                <a:close/>
                <a:moveTo>
                  <a:pt x="864997" y="2841"/>
                </a:moveTo>
                <a:lnTo>
                  <a:pt x="935443" y="32740"/>
                </a:lnTo>
                <a:cubicBezTo>
                  <a:pt x="934641" y="34652"/>
                  <a:pt x="933174" y="36256"/>
                  <a:pt x="931041" y="37553"/>
                </a:cubicBezTo>
                <a:cubicBezTo>
                  <a:pt x="928907" y="38850"/>
                  <a:pt x="926006" y="39430"/>
                  <a:pt x="922337" y="39293"/>
                </a:cubicBezTo>
                <a:cubicBezTo>
                  <a:pt x="912175" y="52588"/>
                  <a:pt x="899836" y="66445"/>
                  <a:pt x="885322" y="80865"/>
                </a:cubicBezTo>
                <a:cubicBezTo>
                  <a:pt x="870807" y="95286"/>
                  <a:pt x="856114" y="107914"/>
                  <a:pt x="841241" y="118751"/>
                </a:cubicBezTo>
                <a:cubicBezTo>
                  <a:pt x="847820" y="118742"/>
                  <a:pt x="854936" y="118657"/>
                  <a:pt x="862590" y="118495"/>
                </a:cubicBezTo>
                <a:cubicBezTo>
                  <a:pt x="870244" y="118333"/>
                  <a:pt x="878282" y="118145"/>
                  <a:pt x="886704" y="117932"/>
                </a:cubicBezTo>
                <a:cubicBezTo>
                  <a:pt x="890211" y="110730"/>
                  <a:pt x="893334" y="103836"/>
                  <a:pt x="896073" y="97248"/>
                </a:cubicBezTo>
                <a:cubicBezTo>
                  <a:pt x="898812" y="90661"/>
                  <a:pt x="901014" y="84586"/>
                  <a:pt x="902677" y="79022"/>
                </a:cubicBezTo>
                <a:lnTo>
                  <a:pt x="969438" y="110559"/>
                </a:lnTo>
                <a:cubicBezTo>
                  <a:pt x="968431" y="112659"/>
                  <a:pt x="966656" y="114297"/>
                  <a:pt x="964114" y="115474"/>
                </a:cubicBezTo>
                <a:cubicBezTo>
                  <a:pt x="961571" y="116652"/>
                  <a:pt x="958158" y="117061"/>
                  <a:pt x="953874" y="116703"/>
                </a:cubicBezTo>
                <a:cubicBezTo>
                  <a:pt x="941220" y="133658"/>
                  <a:pt x="924854" y="151662"/>
                  <a:pt x="904777" y="170716"/>
                </a:cubicBezTo>
                <a:cubicBezTo>
                  <a:pt x="884699" y="189770"/>
                  <a:pt x="864340" y="206443"/>
                  <a:pt x="843699" y="220735"/>
                </a:cubicBezTo>
                <a:cubicBezTo>
                  <a:pt x="858879" y="220727"/>
                  <a:pt x="876132" y="220539"/>
                  <a:pt x="895459" y="220172"/>
                </a:cubicBezTo>
                <a:cubicBezTo>
                  <a:pt x="914786" y="219805"/>
                  <a:pt x="934803" y="219310"/>
                  <a:pt x="955513" y="218687"/>
                </a:cubicBezTo>
                <a:lnTo>
                  <a:pt x="955513" y="223602"/>
                </a:lnTo>
                <a:cubicBezTo>
                  <a:pt x="943831" y="229328"/>
                  <a:pt x="927670" y="236615"/>
                  <a:pt x="907029" y="245463"/>
                </a:cubicBezTo>
                <a:cubicBezTo>
                  <a:pt x="886388" y="254312"/>
                  <a:pt x="862548" y="263544"/>
                  <a:pt x="835507" y="273161"/>
                </a:cubicBezTo>
                <a:cubicBezTo>
                  <a:pt x="832981" y="276028"/>
                  <a:pt x="830251" y="278076"/>
                  <a:pt x="827316" y="279304"/>
                </a:cubicBezTo>
                <a:lnTo>
                  <a:pt x="802741" y="221145"/>
                </a:lnTo>
                <a:cubicBezTo>
                  <a:pt x="803100" y="221094"/>
                  <a:pt x="805147" y="220479"/>
                  <a:pt x="808885" y="219302"/>
                </a:cubicBezTo>
                <a:cubicBezTo>
                  <a:pt x="812622" y="218124"/>
                  <a:pt x="815899" y="216691"/>
                  <a:pt x="818715" y="215001"/>
                </a:cubicBezTo>
                <a:cubicBezTo>
                  <a:pt x="825788" y="209284"/>
                  <a:pt x="833451" y="201161"/>
                  <a:pt x="841702" y="190631"/>
                </a:cubicBezTo>
                <a:cubicBezTo>
                  <a:pt x="849953" y="180102"/>
                  <a:pt x="858128" y="168293"/>
                  <a:pt x="866225" y="155203"/>
                </a:cubicBezTo>
                <a:cubicBezTo>
                  <a:pt x="855986" y="161005"/>
                  <a:pt x="845337" y="166603"/>
                  <a:pt x="834278" y="171996"/>
                </a:cubicBezTo>
                <a:cubicBezTo>
                  <a:pt x="833442" y="172798"/>
                  <a:pt x="832555" y="173446"/>
                  <a:pt x="831616" y="173941"/>
                </a:cubicBezTo>
                <a:cubicBezTo>
                  <a:pt x="830678" y="174436"/>
                  <a:pt x="829790" y="174880"/>
                  <a:pt x="828954" y="175272"/>
                </a:cubicBezTo>
                <a:lnTo>
                  <a:pt x="804789" y="117522"/>
                </a:lnTo>
                <a:cubicBezTo>
                  <a:pt x="805096" y="117488"/>
                  <a:pt x="806837" y="116942"/>
                  <a:pt x="810011" y="115884"/>
                </a:cubicBezTo>
                <a:cubicBezTo>
                  <a:pt x="813185" y="114826"/>
                  <a:pt x="815950" y="113461"/>
                  <a:pt x="818305" y="111788"/>
                </a:cubicBezTo>
                <a:cubicBezTo>
                  <a:pt x="824198" y="105627"/>
                  <a:pt x="830388" y="96060"/>
                  <a:pt x="836872" y="83088"/>
                </a:cubicBezTo>
                <a:cubicBezTo>
                  <a:pt x="843357" y="70115"/>
                  <a:pt x="849182" y="56301"/>
                  <a:pt x="854348" y="41645"/>
                </a:cubicBezTo>
                <a:cubicBezTo>
                  <a:pt x="859513" y="26988"/>
                  <a:pt x="863063" y="14054"/>
                  <a:pt x="864997" y="2841"/>
                </a:cubicBezTo>
                <a:close/>
                <a:moveTo>
                  <a:pt x="235489" y="2048"/>
                </a:moveTo>
                <a:lnTo>
                  <a:pt x="306770" y="18021"/>
                </a:lnTo>
                <a:cubicBezTo>
                  <a:pt x="306197" y="20555"/>
                  <a:pt x="304676" y="22757"/>
                  <a:pt x="302207" y="24626"/>
                </a:cubicBezTo>
                <a:cubicBezTo>
                  <a:pt x="299738" y="26494"/>
                  <a:pt x="296064" y="27569"/>
                  <a:pt x="291186" y="27851"/>
                </a:cubicBezTo>
                <a:cubicBezTo>
                  <a:pt x="289562" y="32561"/>
                  <a:pt x="287888" y="37271"/>
                  <a:pt x="286162" y="41981"/>
                </a:cubicBezTo>
                <a:cubicBezTo>
                  <a:pt x="284436" y="46691"/>
                  <a:pt x="282557" y="51402"/>
                  <a:pt x="280523" y="56112"/>
                </a:cubicBezTo>
                <a:lnTo>
                  <a:pt x="308000" y="56112"/>
                </a:lnTo>
                <a:lnTo>
                  <a:pt x="334594" y="18431"/>
                </a:lnTo>
                <a:cubicBezTo>
                  <a:pt x="334856" y="18646"/>
                  <a:pt x="337651" y="21083"/>
                  <a:pt x="342977" y="25742"/>
                </a:cubicBezTo>
                <a:cubicBezTo>
                  <a:pt x="348303" y="30400"/>
                  <a:pt x="354584" y="35991"/>
                  <a:pt x="361821" y="42513"/>
                </a:cubicBezTo>
                <a:cubicBezTo>
                  <a:pt x="369059" y="49036"/>
                  <a:pt x="375676" y="55199"/>
                  <a:pt x="381672" y="61005"/>
                </a:cubicBezTo>
                <a:cubicBezTo>
                  <a:pt x="381015" y="63239"/>
                  <a:pt x="379667" y="64887"/>
                  <a:pt x="377628" y="65949"/>
                </a:cubicBezTo>
                <a:cubicBezTo>
                  <a:pt x="375589" y="67010"/>
                  <a:pt x="373114" y="67537"/>
                  <a:pt x="370204" y="67529"/>
                </a:cubicBezTo>
                <a:lnTo>
                  <a:pt x="275192" y="67529"/>
                </a:lnTo>
                <a:cubicBezTo>
                  <a:pt x="271723" y="74499"/>
                  <a:pt x="268002" y="81264"/>
                  <a:pt x="264028" y="87824"/>
                </a:cubicBezTo>
                <a:cubicBezTo>
                  <a:pt x="260055" y="94384"/>
                  <a:pt x="255724" y="100740"/>
                  <a:pt x="251036" y="106890"/>
                </a:cubicBezTo>
                <a:lnTo>
                  <a:pt x="273551" y="115500"/>
                </a:lnTo>
                <a:lnTo>
                  <a:pt x="304309" y="115500"/>
                </a:lnTo>
                <a:lnTo>
                  <a:pt x="325184" y="91309"/>
                </a:lnTo>
                <a:lnTo>
                  <a:pt x="371843" y="126509"/>
                </a:lnTo>
                <a:cubicBezTo>
                  <a:pt x="370426" y="128200"/>
                  <a:pt x="368344" y="129839"/>
                  <a:pt x="365597" y="131428"/>
                </a:cubicBezTo>
                <a:cubicBezTo>
                  <a:pt x="362849" y="133017"/>
                  <a:pt x="359334" y="134247"/>
                  <a:pt x="355050" y="135119"/>
                </a:cubicBezTo>
                <a:lnTo>
                  <a:pt x="355050" y="269089"/>
                </a:lnTo>
                <a:cubicBezTo>
                  <a:pt x="355732" y="284409"/>
                  <a:pt x="352834" y="296333"/>
                  <a:pt x="346355" y="304859"/>
                </a:cubicBezTo>
                <a:cubicBezTo>
                  <a:pt x="339876" y="313385"/>
                  <a:pt x="325724" y="318661"/>
                  <a:pt x="303899" y="320686"/>
                </a:cubicBezTo>
                <a:cubicBezTo>
                  <a:pt x="303736" y="313708"/>
                  <a:pt x="303344" y="307576"/>
                  <a:pt x="302720" y="302290"/>
                </a:cubicBezTo>
                <a:cubicBezTo>
                  <a:pt x="302096" y="297004"/>
                  <a:pt x="300985" y="292614"/>
                  <a:pt x="299388" y="289121"/>
                </a:cubicBezTo>
                <a:cubicBezTo>
                  <a:pt x="298063" y="285824"/>
                  <a:pt x="295996" y="282989"/>
                  <a:pt x="293185" y="280615"/>
                </a:cubicBezTo>
                <a:cubicBezTo>
                  <a:pt x="290374" y="278241"/>
                  <a:pt x="286153" y="276430"/>
                  <a:pt x="280523" y="275183"/>
                </a:cubicBezTo>
                <a:lnTo>
                  <a:pt x="280523" y="269499"/>
                </a:lnTo>
                <a:cubicBezTo>
                  <a:pt x="281061" y="269550"/>
                  <a:pt x="283983" y="269755"/>
                  <a:pt x="289289" y="270114"/>
                </a:cubicBezTo>
                <a:cubicBezTo>
                  <a:pt x="294595" y="270473"/>
                  <a:pt x="299055" y="270678"/>
                  <a:pt x="302669" y="270729"/>
                </a:cubicBezTo>
                <a:cubicBezTo>
                  <a:pt x="304881" y="270737"/>
                  <a:pt x="306402" y="270208"/>
                  <a:pt x="307231" y="269140"/>
                </a:cubicBezTo>
                <a:cubicBezTo>
                  <a:pt x="308059" y="268072"/>
                  <a:pt x="308452" y="266414"/>
                  <a:pt x="308410" y="264167"/>
                </a:cubicBezTo>
                <a:lnTo>
                  <a:pt x="308410" y="230539"/>
                </a:lnTo>
                <a:lnTo>
                  <a:pt x="268220" y="230539"/>
                </a:lnTo>
                <a:lnTo>
                  <a:pt x="268220" y="304698"/>
                </a:lnTo>
                <a:cubicBezTo>
                  <a:pt x="268109" y="307192"/>
                  <a:pt x="264649" y="310506"/>
                  <a:pt x="257838" y="314639"/>
                </a:cubicBezTo>
                <a:cubicBezTo>
                  <a:pt x="251028" y="318773"/>
                  <a:pt x="241533" y="321061"/>
                  <a:pt x="229352" y="321506"/>
                </a:cubicBezTo>
                <a:lnTo>
                  <a:pt x="220761" y="321506"/>
                </a:lnTo>
                <a:lnTo>
                  <a:pt x="220761" y="140040"/>
                </a:lnTo>
                <a:cubicBezTo>
                  <a:pt x="216453" y="143722"/>
                  <a:pt x="212042" y="147225"/>
                  <a:pt x="207529" y="150548"/>
                </a:cubicBezTo>
                <a:cubicBezTo>
                  <a:pt x="203016" y="153872"/>
                  <a:pt x="198400" y="157067"/>
                  <a:pt x="193682" y="160134"/>
                </a:cubicBezTo>
                <a:lnTo>
                  <a:pt x="212555" y="175263"/>
                </a:lnTo>
                <a:cubicBezTo>
                  <a:pt x="210974" y="177116"/>
                  <a:pt x="208495" y="178818"/>
                  <a:pt x="205119" y="180371"/>
                </a:cubicBezTo>
                <a:cubicBezTo>
                  <a:pt x="201742" y="181923"/>
                  <a:pt x="197109" y="183221"/>
                  <a:pt x="191220" y="184264"/>
                </a:cubicBezTo>
                <a:lnTo>
                  <a:pt x="191220" y="307978"/>
                </a:lnTo>
                <a:cubicBezTo>
                  <a:pt x="202100" y="317304"/>
                  <a:pt x="216018" y="323965"/>
                  <a:pt x="232974" y="327962"/>
                </a:cubicBezTo>
                <a:cubicBezTo>
                  <a:pt x="249930" y="331959"/>
                  <a:pt x="271111" y="333906"/>
                  <a:pt x="296517" y="333804"/>
                </a:cubicBezTo>
                <a:cubicBezTo>
                  <a:pt x="310636" y="333821"/>
                  <a:pt x="324675" y="333684"/>
                  <a:pt x="338634" y="333394"/>
                </a:cubicBezTo>
                <a:cubicBezTo>
                  <a:pt x="352593" y="333103"/>
                  <a:pt x="366529" y="332557"/>
                  <a:pt x="380444" y="331754"/>
                </a:cubicBezTo>
                <a:lnTo>
                  <a:pt x="380444" y="336258"/>
                </a:lnTo>
                <a:cubicBezTo>
                  <a:pt x="372653" y="338381"/>
                  <a:pt x="366629" y="343751"/>
                  <a:pt x="362371" y="352368"/>
                </a:cubicBezTo>
                <a:cubicBezTo>
                  <a:pt x="358113" y="360986"/>
                  <a:pt x="355673" y="371164"/>
                  <a:pt x="355050" y="382901"/>
                </a:cubicBezTo>
                <a:lnTo>
                  <a:pt x="285034" y="382901"/>
                </a:lnTo>
                <a:cubicBezTo>
                  <a:pt x="265723" y="382896"/>
                  <a:pt x="249571" y="380451"/>
                  <a:pt x="236577" y="375566"/>
                </a:cubicBezTo>
                <a:cubicBezTo>
                  <a:pt x="223584" y="370680"/>
                  <a:pt x="212523" y="363384"/>
                  <a:pt x="203394" y="353676"/>
                </a:cubicBezTo>
                <a:cubicBezTo>
                  <a:pt x="194265" y="343968"/>
                  <a:pt x="185843" y="331878"/>
                  <a:pt x="178127" y="317406"/>
                </a:cubicBezTo>
                <a:cubicBezTo>
                  <a:pt x="175877" y="313375"/>
                  <a:pt x="173627" y="311496"/>
                  <a:pt x="171376" y="311770"/>
                </a:cubicBezTo>
                <a:cubicBezTo>
                  <a:pt x="169126" y="312043"/>
                  <a:pt x="166876" y="314058"/>
                  <a:pt x="164626" y="317816"/>
                </a:cubicBezTo>
                <a:cubicBezTo>
                  <a:pt x="160628" y="324827"/>
                  <a:pt x="155223" y="334160"/>
                  <a:pt x="148409" y="345816"/>
                </a:cubicBezTo>
                <a:cubicBezTo>
                  <a:pt x="141596" y="357473"/>
                  <a:pt x="135266" y="368743"/>
                  <a:pt x="129418" y="379628"/>
                </a:cubicBezTo>
                <a:cubicBezTo>
                  <a:pt x="129794" y="381666"/>
                  <a:pt x="129555" y="383423"/>
                  <a:pt x="128701" y="384898"/>
                </a:cubicBezTo>
                <a:cubicBezTo>
                  <a:pt x="127847" y="386374"/>
                  <a:pt x="126583" y="387620"/>
                  <a:pt x="124910" y="388635"/>
                </a:cubicBezTo>
                <a:lnTo>
                  <a:pt x="89667" y="333804"/>
                </a:lnTo>
                <a:cubicBezTo>
                  <a:pt x="98017" y="329977"/>
                  <a:pt x="106827" y="325639"/>
                  <a:pt x="116099" y="320788"/>
                </a:cubicBezTo>
                <a:cubicBezTo>
                  <a:pt x="125371" y="315937"/>
                  <a:pt x="134182" y="311394"/>
                  <a:pt x="142532" y="307158"/>
                </a:cubicBezTo>
                <a:lnTo>
                  <a:pt x="142532" y="177730"/>
                </a:lnTo>
                <a:lnTo>
                  <a:pt x="110977" y="177730"/>
                </a:lnTo>
                <a:lnTo>
                  <a:pt x="108518" y="165852"/>
                </a:lnTo>
                <a:lnTo>
                  <a:pt x="135975" y="165852"/>
                </a:lnTo>
                <a:lnTo>
                  <a:pt x="160534" y="133474"/>
                </a:lnTo>
                <a:lnTo>
                  <a:pt x="185101" y="153147"/>
                </a:lnTo>
                <a:cubicBezTo>
                  <a:pt x="193297" y="141563"/>
                  <a:pt x="200572" y="128473"/>
                  <a:pt x="206925" y="113878"/>
                </a:cubicBezTo>
                <a:cubicBezTo>
                  <a:pt x="213278" y="99282"/>
                  <a:pt x="218708" y="83833"/>
                  <a:pt x="223215" y="67529"/>
                </a:cubicBezTo>
                <a:lnTo>
                  <a:pt x="191655" y="67529"/>
                </a:lnTo>
                <a:lnTo>
                  <a:pt x="188379" y="56112"/>
                </a:lnTo>
                <a:lnTo>
                  <a:pt x="226079" y="56112"/>
                </a:lnTo>
                <a:cubicBezTo>
                  <a:pt x="228134" y="47280"/>
                  <a:pt x="229958" y="38321"/>
                  <a:pt x="231551" y="29233"/>
                </a:cubicBezTo>
                <a:cubicBezTo>
                  <a:pt x="233145" y="20146"/>
                  <a:pt x="234458" y="11084"/>
                  <a:pt x="235489" y="2048"/>
                </a:cubicBezTo>
                <a:close/>
                <a:moveTo>
                  <a:pt x="1016130" y="1613"/>
                </a:moveTo>
                <a:lnTo>
                  <a:pt x="1085348" y="19224"/>
                </a:lnTo>
                <a:cubicBezTo>
                  <a:pt x="1084588" y="21997"/>
                  <a:pt x="1082831" y="24335"/>
                  <a:pt x="1080075" y="26238"/>
                </a:cubicBezTo>
                <a:cubicBezTo>
                  <a:pt x="1077319" y="28141"/>
                  <a:pt x="1073206" y="28943"/>
                  <a:pt x="1067736" y="28645"/>
                </a:cubicBezTo>
                <a:cubicBezTo>
                  <a:pt x="1066303" y="32962"/>
                  <a:pt x="1064767" y="37740"/>
                  <a:pt x="1063128" y="42980"/>
                </a:cubicBezTo>
                <a:cubicBezTo>
                  <a:pt x="1061490" y="48219"/>
                  <a:pt x="1059749" y="53816"/>
                  <a:pt x="1057906" y="59772"/>
                </a:cubicBezTo>
                <a:lnTo>
                  <a:pt x="1108284" y="59772"/>
                </a:lnTo>
                <a:lnTo>
                  <a:pt x="1139002" y="18815"/>
                </a:lnTo>
                <a:cubicBezTo>
                  <a:pt x="1139306" y="19040"/>
                  <a:pt x="1142567" y="21639"/>
                  <a:pt x="1148786" y="26612"/>
                </a:cubicBezTo>
                <a:cubicBezTo>
                  <a:pt x="1155006" y="31585"/>
                  <a:pt x="1162363" y="37582"/>
                  <a:pt x="1170858" y="44603"/>
                </a:cubicBezTo>
                <a:cubicBezTo>
                  <a:pt x="1179353" y="51624"/>
                  <a:pt x="1187165" y="58318"/>
                  <a:pt x="1194295" y="64687"/>
                </a:cubicBezTo>
                <a:cubicBezTo>
                  <a:pt x="1193646" y="66931"/>
                  <a:pt x="1192281" y="68587"/>
                  <a:pt x="1190199" y="69653"/>
                </a:cubicBezTo>
                <a:cubicBezTo>
                  <a:pt x="1188117" y="70720"/>
                  <a:pt x="1185523" y="71249"/>
                  <a:pt x="1182417" y="71240"/>
                </a:cubicBezTo>
                <a:lnTo>
                  <a:pt x="1054220" y="71240"/>
                </a:lnTo>
                <a:cubicBezTo>
                  <a:pt x="1051345" y="79867"/>
                  <a:pt x="1048392" y="88724"/>
                  <a:pt x="1045363" y="97811"/>
                </a:cubicBezTo>
                <a:cubicBezTo>
                  <a:pt x="1042334" y="106899"/>
                  <a:pt x="1039279" y="116063"/>
                  <a:pt x="1036199" y="125304"/>
                </a:cubicBezTo>
                <a:lnTo>
                  <a:pt x="1048077" y="125304"/>
                </a:lnTo>
                <a:lnTo>
                  <a:pt x="1072651" y="97453"/>
                </a:lnTo>
                <a:lnTo>
                  <a:pt x="1124257" y="137182"/>
                </a:lnTo>
                <a:cubicBezTo>
                  <a:pt x="1123037" y="138871"/>
                  <a:pt x="1121075" y="140510"/>
                  <a:pt x="1118370" y="142097"/>
                </a:cubicBezTo>
                <a:cubicBezTo>
                  <a:pt x="1115665" y="143684"/>
                  <a:pt x="1112166" y="144913"/>
                  <a:pt x="1107875" y="145783"/>
                </a:cubicBezTo>
                <a:lnTo>
                  <a:pt x="1107875" y="191655"/>
                </a:lnTo>
                <a:lnTo>
                  <a:pt x="1131630" y="160528"/>
                </a:lnTo>
                <a:cubicBezTo>
                  <a:pt x="1131910" y="160735"/>
                  <a:pt x="1134944" y="163142"/>
                  <a:pt x="1140731" y="167748"/>
                </a:cubicBezTo>
                <a:cubicBezTo>
                  <a:pt x="1146519" y="172355"/>
                  <a:pt x="1153375" y="177917"/>
                  <a:pt x="1161301" y="184435"/>
                </a:cubicBezTo>
                <a:cubicBezTo>
                  <a:pt x="1169227" y="190953"/>
                  <a:pt x="1176539" y="197182"/>
                  <a:pt x="1183236" y="203123"/>
                </a:cubicBezTo>
                <a:cubicBezTo>
                  <a:pt x="1182579" y="205368"/>
                  <a:pt x="1181231" y="207023"/>
                  <a:pt x="1179192" y="208090"/>
                </a:cubicBezTo>
                <a:cubicBezTo>
                  <a:pt x="1177152" y="209156"/>
                  <a:pt x="1174678" y="209685"/>
                  <a:pt x="1171768" y="209677"/>
                </a:cubicBezTo>
                <a:lnTo>
                  <a:pt x="1107875" y="209677"/>
                </a:lnTo>
                <a:lnTo>
                  <a:pt x="1107875" y="328044"/>
                </a:lnTo>
                <a:cubicBezTo>
                  <a:pt x="1108148" y="340195"/>
                  <a:pt x="1106691" y="350616"/>
                  <a:pt x="1103506" y="359308"/>
                </a:cubicBezTo>
                <a:cubicBezTo>
                  <a:pt x="1100320" y="368000"/>
                  <a:pt x="1093767" y="374963"/>
                  <a:pt x="1083846" y="380196"/>
                </a:cubicBezTo>
                <a:cubicBezTo>
                  <a:pt x="1073925" y="385430"/>
                  <a:pt x="1058999" y="388934"/>
                  <a:pt x="1039066" y="390709"/>
                </a:cubicBezTo>
                <a:cubicBezTo>
                  <a:pt x="1038528" y="381681"/>
                  <a:pt x="1037556" y="373831"/>
                  <a:pt x="1036148" y="367158"/>
                </a:cubicBezTo>
                <a:cubicBezTo>
                  <a:pt x="1034740" y="360486"/>
                  <a:pt x="1032436" y="355093"/>
                  <a:pt x="1029236" y="350980"/>
                </a:cubicBezTo>
                <a:cubicBezTo>
                  <a:pt x="1026190" y="346876"/>
                  <a:pt x="1022043" y="343309"/>
                  <a:pt x="1016795" y="340280"/>
                </a:cubicBezTo>
                <a:cubicBezTo>
                  <a:pt x="1011548" y="337251"/>
                  <a:pt x="1003817" y="334810"/>
                  <a:pt x="993603" y="332959"/>
                </a:cubicBezTo>
                <a:lnTo>
                  <a:pt x="993603" y="327634"/>
                </a:lnTo>
                <a:cubicBezTo>
                  <a:pt x="994066" y="327665"/>
                  <a:pt x="997782" y="327877"/>
                  <a:pt x="1004753" y="328271"/>
                </a:cubicBezTo>
                <a:cubicBezTo>
                  <a:pt x="1011723" y="328666"/>
                  <a:pt x="1019171" y="329060"/>
                  <a:pt x="1027097" y="329455"/>
                </a:cubicBezTo>
                <a:cubicBezTo>
                  <a:pt x="1035023" y="329849"/>
                  <a:pt x="1040651" y="330061"/>
                  <a:pt x="1043981" y="330092"/>
                </a:cubicBezTo>
                <a:cubicBezTo>
                  <a:pt x="1047189" y="330083"/>
                  <a:pt x="1049374" y="329384"/>
                  <a:pt x="1050534" y="327993"/>
                </a:cubicBezTo>
                <a:cubicBezTo>
                  <a:pt x="1051694" y="326602"/>
                  <a:pt x="1052241" y="324571"/>
                  <a:pt x="1052172" y="321900"/>
                </a:cubicBezTo>
                <a:lnTo>
                  <a:pt x="1052172" y="209677"/>
                </a:lnTo>
                <a:lnTo>
                  <a:pt x="1009167" y="209677"/>
                </a:lnTo>
                <a:lnTo>
                  <a:pt x="995241" y="225650"/>
                </a:lnTo>
                <a:lnTo>
                  <a:pt x="944454" y="198618"/>
                </a:lnTo>
                <a:cubicBezTo>
                  <a:pt x="945913" y="197176"/>
                  <a:pt x="947603" y="195657"/>
                  <a:pt x="949523" y="194062"/>
                </a:cubicBezTo>
                <a:cubicBezTo>
                  <a:pt x="951443" y="192466"/>
                  <a:pt x="953439" y="190845"/>
                  <a:pt x="955513" y="189198"/>
                </a:cubicBezTo>
                <a:cubicBezTo>
                  <a:pt x="958601" y="181971"/>
                  <a:pt x="961844" y="173899"/>
                  <a:pt x="965240" y="164982"/>
                </a:cubicBezTo>
                <a:cubicBezTo>
                  <a:pt x="968636" y="156065"/>
                  <a:pt x="972083" y="146662"/>
                  <a:pt x="975582" y="136772"/>
                </a:cubicBezTo>
                <a:lnTo>
                  <a:pt x="954693" y="136772"/>
                </a:lnTo>
                <a:lnTo>
                  <a:pt x="951007" y="125304"/>
                </a:lnTo>
                <a:lnTo>
                  <a:pt x="979268" y="125304"/>
                </a:lnTo>
                <a:cubicBezTo>
                  <a:pt x="982357" y="116268"/>
                  <a:pt x="985395" y="107206"/>
                  <a:pt x="988381" y="98119"/>
                </a:cubicBezTo>
                <a:cubicBezTo>
                  <a:pt x="991368" y="89031"/>
                  <a:pt x="994200" y="80072"/>
                  <a:pt x="996880" y="71240"/>
                </a:cubicBezTo>
                <a:lnTo>
                  <a:pt x="940358" y="71240"/>
                </a:lnTo>
                <a:lnTo>
                  <a:pt x="937082" y="59772"/>
                </a:lnTo>
                <a:lnTo>
                  <a:pt x="1000566" y="59772"/>
                </a:lnTo>
                <a:cubicBezTo>
                  <a:pt x="1004081" y="48005"/>
                  <a:pt x="1007187" y="37135"/>
                  <a:pt x="1009884" y="27160"/>
                </a:cubicBezTo>
                <a:cubicBezTo>
                  <a:pt x="1012580" y="17185"/>
                  <a:pt x="1014662" y="8669"/>
                  <a:pt x="1016130" y="1613"/>
                </a:cubicBezTo>
                <a:close/>
                <a:moveTo>
                  <a:pt x="557815" y="0"/>
                </a:moveTo>
                <a:lnTo>
                  <a:pt x="632358" y="5734"/>
                </a:lnTo>
                <a:cubicBezTo>
                  <a:pt x="632273" y="8200"/>
                  <a:pt x="631317" y="10333"/>
                  <a:pt x="629491" y="12134"/>
                </a:cubicBezTo>
                <a:cubicBezTo>
                  <a:pt x="627665" y="13934"/>
                  <a:pt x="624252" y="15350"/>
                  <a:pt x="619252" y="16383"/>
                </a:cubicBezTo>
                <a:lnTo>
                  <a:pt x="619252" y="87649"/>
                </a:lnTo>
                <a:lnTo>
                  <a:pt x="634815" y="87649"/>
                </a:lnTo>
                <a:cubicBezTo>
                  <a:pt x="638954" y="75541"/>
                  <a:pt x="642657" y="62178"/>
                  <a:pt x="645925" y="47562"/>
                </a:cubicBezTo>
                <a:cubicBezTo>
                  <a:pt x="649193" y="32945"/>
                  <a:pt x="651770" y="19685"/>
                  <a:pt x="653656" y="7782"/>
                </a:cubicBezTo>
                <a:lnTo>
                  <a:pt x="734752" y="27441"/>
                </a:lnTo>
                <a:cubicBezTo>
                  <a:pt x="733975" y="30129"/>
                  <a:pt x="732354" y="32228"/>
                  <a:pt x="729888" y="33739"/>
                </a:cubicBezTo>
                <a:cubicBezTo>
                  <a:pt x="727422" y="35249"/>
                  <a:pt x="723855" y="36017"/>
                  <a:pt x="719188" y="36042"/>
                </a:cubicBezTo>
                <a:cubicBezTo>
                  <a:pt x="709665" y="43876"/>
                  <a:pt x="698095" y="52477"/>
                  <a:pt x="684476" y="61846"/>
                </a:cubicBezTo>
                <a:cubicBezTo>
                  <a:pt x="670858" y="71215"/>
                  <a:pt x="657035" y="79816"/>
                  <a:pt x="643007" y="87649"/>
                </a:cubicBezTo>
                <a:lnTo>
                  <a:pt x="701986" y="87649"/>
                </a:lnTo>
                <a:lnTo>
                  <a:pt x="732704" y="57340"/>
                </a:lnTo>
                <a:lnTo>
                  <a:pt x="785130" y="106447"/>
                </a:lnTo>
                <a:cubicBezTo>
                  <a:pt x="783397" y="108259"/>
                  <a:pt x="781332" y="109557"/>
                  <a:pt x="778935" y="110343"/>
                </a:cubicBezTo>
                <a:cubicBezTo>
                  <a:pt x="776537" y="111129"/>
                  <a:pt x="773141" y="111608"/>
                  <a:pt x="768746" y="111779"/>
                </a:cubicBezTo>
                <a:cubicBezTo>
                  <a:pt x="760726" y="116606"/>
                  <a:pt x="751271" y="121612"/>
                  <a:pt x="740383" y="126797"/>
                </a:cubicBezTo>
                <a:cubicBezTo>
                  <a:pt x="729496" y="131982"/>
                  <a:pt x="718608" y="136679"/>
                  <a:pt x="707720" y="140886"/>
                </a:cubicBezTo>
                <a:lnTo>
                  <a:pt x="720826" y="150672"/>
                </a:lnTo>
                <a:cubicBezTo>
                  <a:pt x="719819" y="152175"/>
                  <a:pt x="718147" y="153678"/>
                  <a:pt x="715809" y="155181"/>
                </a:cubicBezTo>
                <a:cubicBezTo>
                  <a:pt x="713471" y="156684"/>
                  <a:pt x="710365" y="157777"/>
                  <a:pt x="706491" y="158460"/>
                </a:cubicBezTo>
                <a:lnTo>
                  <a:pt x="706491" y="228904"/>
                </a:lnTo>
                <a:cubicBezTo>
                  <a:pt x="706114" y="229959"/>
                  <a:pt x="703318" y="231447"/>
                  <a:pt x="698102" y="233367"/>
                </a:cubicBezTo>
                <a:cubicBezTo>
                  <a:pt x="692887" y="235288"/>
                  <a:pt x="686692" y="237049"/>
                  <a:pt x="679520" y="238651"/>
                </a:cubicBezTo>
                <a:cubicBezTo>
                  <a:pt x="672347" y="240253"/>
                  <a:pt x="665637" y="241103"/>
                  <a:pt x="659390" y="241202"/>
                </a:cubicBezTo>
                <a:lnTo>
                  <a:pt x="649151" y="241202"/>
                </a:lnTo>
                <a:lnTo>
                  <a:pt x="649151" y="226034"/>
                </a:lnTo>
                <a:lnTo>
                  <a:pt x="617613" y="226034"/>
                </a:lnTo>
                <a:lnTo>
                  <a:pt x="617613" y="283016"/>
                </a:lnTo>
                <a:lnTo>
                  <a:pt x="662667" y="283016"/>
                </a:lnTo>
                <a:lnTo>
                  <a:pt x="690927" y="244891"/>
                </a:lnTo>
                <a:cubicBezTo>
                  <a:pt x="691210" y="245104"/>
                  <a:pt x="694239" y="247548"/>
                  <a:pt x="700014" y="252224"/>
                </a:cubicBezTo>
                <a:cubicBezTo>
                  <a:pt x="705788" y="256899"/>
                  <a:pt x="712609" y="262530"/>
                  <a:pt x="720477" y="269116"/>
                </a:cubicBezTo>
                <a:cubicBezTo>
                  <a:pt x="728345" y="275702"/>
                  <a:pt x="735561" y="281966"/>
                  <a:pt x="742124" y="287909"/>
                </a:cubicBezTo>
                <a:cubicBezTo>
                  <a:pt x="741467" y="290143"/>
                  <a:pt x="740119" y="291791"/>
                  <a:pt x="738080" y="292853"/>
                </a:cubicBezTo>
                <a:cubicBezTo>
                  <a:pt x="736040" y="293915"/>
                  <a:pt x="733566" y="294442"/>
                  <a:pt x="730656" y="294433"/>
                </a:cubicBezTo>
                <a:lnTo>
                  <a:pt x="617613" y="294433"/>
                </a:lnTo>
                <a:lnTo>
                  <a:pt x="617613" y="360835"/>
                </a:lnTo>
                <a:lnTo>
                  <a:pt x="700347" y="360835"/>
                </a:lnTo>
                <a:lnTo>
                  <a:pt x="729018" y="322305"/>
                </a:lnTo>
                <a:cubicBezTo>
                  <a:pt x="729301" y="322516"/>
                  <a:pt x="732330" y="324965"/>
                  <a:pt x="738104" y="329652"/>
                </a:cubicBezTo>
                <a:cubicBezTo>
                  <a:pt x="743879" y="334340"/>
                  <a:pt x="750700" y="340005"/>
                  <a:pt x="758568" y="346649"/>
                </a:cubicBezTo>
                <a:cubicBezTo>
                  <a:pt x="766436" y="353292"/>
                  <a:pt x="773651" y="359652"/>
                  <a:pt x="780215" y="365728"/>
                </a:cubicBezTo>
                <a:cubicBezTo>
                  <a:pt x="779558" y="367963"/>
                  <a:pt x="778209" y="369611"/>
                  <a:pt x="776170" y="370672"/>
                </a:cubicBezTo>
                <a:cubicBezTo>
                  <a:pt x="774131" y="371734"/>
                  <a:pt x="771656" y="372261"/>
                  <a:pt x="768746" y="372252"/>
                </a:cubicBezTo>
                <a:lnTo>
                  <a:pt x="407911" y="372252"/>
                </a:lnTo>
                <a:lnTo>
                  <a:pt x="404634" y="360835"/>
                </a:lnTo>
                <a:lnTo>
                  <a:pt x="559454" y="360835"/>
                </a:lnTo>
                <a:lnTo>
                  <a:pt x="559454" y="294433"/>
                </a:lnTo>
                <a:lnTo>
                  <a:pt x="446821" y="294433"/>
                </a:lnTo>
                <a:lnTo>
                  <a:pt x="443544" y="283016"/>
                </a:lnTo>
                <a:lnTo>
                  <a:pt x="559454" y="283016"/>
                </a:lnTo>
                <a:lnTo>
                  <a:pt x="559454" y="226034"/>
                </a:lnTo>
                <a:lnTo>
                  <a:pt x="529145" y="226034"/>
                </a:lnTo>
                <a:lnTo>
                  <a:pt x="529145" y="232183"/>
                </a:lnTo>
                <a:cubicBezTo>
                  <a:pt x="528556" y="235036"/>
                  <a:pt x="523385" y="238452"/>
                  <a:pt x="513632" y="242432"/>
                </a:cubicBezTo>
                <a:cubicBezTo>
                  <a:pt x="503879" y="246412"/>
                  <a:pt x="493077" y="248598"/>
                  <a:pt x="481225" y="248991"/>
                </a:cubicBezTo>
                <a:lnTo>
                  <a:pt x="473443" y="248991"/>
                </a:lnTo>
                <a:lnTo>
                  <a:pt x="473443" y="117110"/>
                </a:lnTo>
                <a:lnTo>
                  <a:pt x="531603" y="139255"/>
                </a:lnTo>
                <a:lnTo>
                  <a:pt x="645055" y="139255"/>
                </a:lnTo>
                <a:lnTo>
                  <a:pt x="669629" y="112599"/>
                </a:lnTo>
                <a:lnTo>
                  <a:pt x="696252" y="132284"/>
                </a:lnTo>
                <a:cubicBezTo>
                  <a:pt x="697719" y="127080"/>
                  <a:pt x="699187" y="121595"/>
                  <a:pt x="700655" y="115828"/>
                </a:cubicBezTo>
                <a:cubicBezTo>
                  <a:pt x="702122" y="110061"/>
                  <a:pt x="703385" y="104474"/>
                  <a:pt x="704443" y="99066"/>
                </a:cubicBezTo>
                <a:lnTo>
                  <a:pt x="463613" y="99066"/>
                </a:lnTo>
                <a:cubicBezTo>
                  <a:pt x="465652" y="114143"/>
                  <a:pt x="464441" y="126725"/>
                  <a:pt x="459978" y="136814"/>
                </a:cubicBezTo>
                <a:cubicBezTo>
                  <a:pt x="455515" y="146902"/>
                  <a:pt x="449082" y="153844"/>
                  <a:pt x="440677" y="157640"/>
                </a:cubicBezTo>
                <a:cubicBezTo>
                  <a:pt x="431905" y="161465"/>
                  <a:pt x="423441" y="161706"/>
                  <a:pt x="415283" y="158365"/>
                </a:cubicBezTo>
                <a:cubicBezTo>
                  <a:pt x="407126" y="155024"/>
                  <a:pt x="401528" y="148517"/>
                  <a:pt x="398491" y="138846"/>
                </a:cubicBezTo>
                <a:cubicBezTo>
                  <a:pt x="396494" y="129412"/>
                  <a:pt x="397825" y="121541"/>
                  <a:pt x="402484" y="115233"/>
                </a:cubicBezTo>
                <a:cubicBezTo>
                  <a:pt x="407143" y="108924"/>
                  <a:pt x="413594" y="104229"/>
                  <a:pt x="421836" y="101147"/>
                </a:cubicBezTo>
                <a:cubicBezTo>
                  <a:pt x="428338" y="97493"/>
                  <a:pt x="433970" y="91673"/>
                  <a:pt x="438731" y="83686"/>
                </a:cubicBezTo>
                <a:cubicBezTo>
                  <a:pt x="443493" y="75699"/>
                  <a:pt x="445233" y="66568"/>
                  <a:pt x="443953" y="56292"/>
                </a:cubicBezTo>
                <a:lnTo>
                  <a:pt x="448868" y="55881"/>
                </a:lnTo>
                <a:cubicBezTo>
                  <a:pt x="454944" y="67083"/>
                  <a:pt x="459176" y="77672"/>
                  <a:pt x="461565" y="87649"/>
                </a:cubicBezTo>
                <a:lnTo>
                  <a:pt x="557815" y="876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 Heavy"/>
              <a:ea typeface="思源宋体 CN Heavy"/>
              <a:cs typeface="+mn-cs"/>
            </a:endParaRPr>
          </a:p>
        </p:txBody>
      </p:sp>
      <p:sp>
        <p:nvSpPr>
          <p:cNvPr id="52" name="文本框 51"/>
          <p:cNvSpPr txBox="1"/>
          <p:nvPr>
            <p:custDataLst>
              <p:tags r:id="rId6"/>
            </p:custDataLst>
          </p:nvPr>
        </p:nvSpPr>
        <p:spPr>
          <a:xfrm>
            <a:off x="10898329" y="1070237"/>
            <a:ext cx="919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rPr>
              <a:t>B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grpSp>
        <p:nvGrpSpPr>
          <p:cNvPr id="22" name="组合 21"/>
          <p:cNvGrpSpPr/>
          <p:nvPr>
            <p:custDataLst>
              <p:tags r:id="rId7"/>
            </p:custDataLst>
          </p:nvPr>
        </p:nvGrpSpPr>
        <p:grpSpPr>
          <a:xfrm>
            <a:off x="911424" y="2924944"/>
            <a:ext cx="5026661" cy="739140"/>
            <a:chOff x="1069339" y="2506980"/>
            <a:chExt cx="5026661" cy="739140"/>
          </a:xfrm>
        </p:grpSpPr>
        <p:sp>
          <p:nvSpPr>
            <p:cNvPr id="23" name="圆角矩形 1"/>
            <p:cNvSpPr/>
            <p:nvPr>
              <p:custDataLst>
                <p:tags r:id="rId8"/>
              </p:custDataLst>
            </p:nvPr>
          </p:nvSpPr>
          <p:spPr>
            <a:xfrm>
              <a:off x="1069339" y="2506980"/>
              <a:ext cx="5026661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5" name="椭圆 24"/>
            <p:cNvSpPr/>
            <p:nvPr>
              <p:custDataLst>
                <p:tags r:id="rId9"/>
              </p:custDataLst>
            </p:nvPr>
          </p:nvSpPr>
          <p:spPr>
            <a:xfrm>
              <a:off x="1167130" y="260000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10"/>
              </p:custDataLst>
            </p:nvPr>
          </p:nvSpPr>
          <p:spPr>
            <a:xfrm>
              <a:off x="1840865" y="2691899"/>
              <a:ext cx="3535056" cy="4914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600">
                  <a:latin typeface="微软雅黑" panose="020b0503020204020204" pitchFamily="34" charset="-122"/>
                  <a:ea typeface="微软雅黑" panose="020b0503020204020204" pitchFamily="34" charset="-122"/>
                </a:rPr>
                <a:t>溶液的总质量保持不变 </a:t>
              </a:r>
              <a:endPara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11"/>
            </p:custDataLst>
          </p:nvPr>
        </p:nvGrpSpPr>
        <p:grpSpPr>
          <a:xfrm>
            <a:off x="6183630" y="2971165"/>
            <a:ext cx="5335905" cy="1034416"/>
            <a:chOff x="1069340" y="3459480"/>
            <a:chExt cx="5026661" cy="1034417"/>
          </a:xfrm>
        </p:grpSpPr>
        <p:sp>
          <p:nvSpPr>
            <p:cNvPr id="38" name="圆角矩形 1"/>
            <p:cNvSpPr/>
            <p:nvPr>
              <p:custDataLst>
                <p:tags r:id="rId12"/>
              </p:custDataLst>
            </p:nvPr>
          </p:nvSpPr>
          <p:spPr>
            <a:xfrm>
              <a:off x="1069340" y="3459480"/>
              <a:ext cx="5026661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9" name="椭圆 38"/>
            <p:cNvSpPr/>
            <p:nvPr>
              <p:custDataLst>
                <p:tags r:id="rId13"/>
              </p:custDataLst>
            </p:nvPr>
          </p:nvSpPr>
          <p:spPr>
            <a:xfrm>
              <a:off x="1167130" y="355250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14"/>
              </p:custDataLst>
            </p:nvPr>
          </p:nvSpPr>
          <p:spPr>
            <a:xfrm>
              <a:off x="1840866" y="3602356"/>
              <a:ext cx="4039112" cy="8915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600">
                  <a:latin typeface="微软雅黑" panose="020b0503020204020204" pitchFamily="34" charset="-122"/>
                  <a:ea typeface="微软雅黑" panose="020b0503020204020204" pitchFamily="34" charset="-122"/>
                </a:rPr>
                <a:t>溶液中溶剂的质量保持不变</a:t>
              </a:r>
              <a:endPara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>
            <p:custDataLst>
              <p:tags r:id="rId15"/>
            </p:custDataLst>
          </p:nvPr>
        </p:nvGrpSpPr>
        <p:grpSpPr>
          <a:xfrm>
            <a:off x="911423" y="3853141"/>
            <a:ext cx="5026662" cy="739140"/>
            <a:chOff x="1069340" y="4447858"/>
            <a:chExt cx="5026662" cy="739140"/>
          </a:xfrm>
        </p:grpSpPr>
        <p:sp>
          <p:nvSpPr>
            <p:cNvPr id="42" name="圆角矩形 1"/>
            <p:cNvSpPr/>
            <p:nvPr>
              <p:custDataLst>
                <p:tags r:id="rId16"/>
              </p:custDataLst>
            </p:nvPr>
          </p:nvSpPr>
          <p:spPr>
            <a:xfrm>
              <a:off x="1069340" y="4447858"/>
              <a:ext cx="5026662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3" name="椭圆 42"/>
            <p:cNvSpPr/>
            <p:nvPr>
              <p:custDataLst>
                <p:tags r:id="rId17"/>
              </p:custDataLst>
            </p:nvPr>
          </p:nvSpPr>
          <p:spPr>
            <a:xfrm>
              <a:off x="1167130" y="4540886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>
              <p:custDataLst>
                <p:tags r:id="rId18"/>
              </p:custDataLst>
            </p:nvPr>
          </p:nvSpPr>
          <p:spPr>
            <a:xfrm>
              <a:off x="1840865" y="4598025"/>
              <a:ext cx="3895096" cy="4914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还能继续溶解硝酸钾晶体 </a:t>
              </a:r>
              <a:endPara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>
            <p:custDataLst>
              <p:tags r:id="rId19"/>
            </p:custDataLst>
          </p:nvPr>
        </p:nvGrpSpPr>
        <p:grpSpPr>
          <a:xfrm>
            <a:off x="6183630" y="3853180"/>
            <a:ext cx="5335905" cy="1041663"/>
            <a:chOff x="1069339" y="5426710"/>
            <a:chExt cx="5026661" cy="1041970"/>
          </a:xfrm>
        </p:grpSpPr>
        <p:sp>
          <p:nvSpPr>
            <p:cNvPr id="46" name="圆角矩形 1"/>
            <p:cNvSpPr/>
            <p:nvPr>
              <p:custDataLst>
                <p:tags r:id="rId20"/>
              </p:custDataLst>
            </p:nvPr>
          </p:nvSpPr>
          <p:spPr>
            <a:xfrm>
              <a:off x="1069339" y="5426710"/>
              <a:ext cx="5026661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7" name="椭圆 46"/>
            <p:cNvSpPr/>
            <p:nvPr>
              <p:custDataLst>
                <p:tags r:id="rId21"/>
              </p:custDataLst>
            </p:nvPr>
          </p:nvSpPr>
          <p:spPr>
            <a:xfrm>
              <a:off x="1167130" y="551973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22"/>
              </p:custDataLst>
            </p:nvPr>
          </p:nvSpPr>
          <p:spPr>
            <a:xfrm>
              <a:off x="1840865" y="5576877"/>
              <a:ext cx="4111119" cy="8918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剩余溶液一定是不饱和溶液</a:t>
              </a:r>
              <a:endPara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25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" dur="250" autoRev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0" y="0"/>
            <a:ext cx="12191999" cy="2438400"/>
          </a:xfrm>
          <a:prstGeom prst="rect">
            <a:avLst/>
          </a:prstGeom>
          <a:gradFill flip="none" rotWithShape="1">
            <a:gsLst>
              <a:gs pos="6000">
                <a:srgbClr val="0D478A"/>
              </a:gs>
              <a:gs pos="100000">
                <a:srgbClr val="20356D"/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625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668720" y="1070237"/>
            <a:ext cx="11403944" cy="565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6.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下列说法正确的是（　　）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任意多边形: 形状 6"/>
          <p:cNvSpPr/>
          <p:nvPr>
            <p:custDataLst>
              <p:tags r:id="rId5"/>
            </p:custDataLst>
          </p:nvPr>
        </p:nvSpPr>
        <p:spPr>
          <a:xfrm>
            <a:off x="670229" y="402478"/>
            <a:ext cx="1596088" cy="390709"/>
          </a:xfrm>
          <a:custGeom>
            <a:rect l="l" t="t" r="r" b="b"/>
            <a:pathLst>
              <a:path w="1596088" h="390709">
                <a:moveTo>
                  <a:pt x="952646" y="269475"/>
                </a:moveTo>
                <a:lnTo>
                  <a:pt x="953055" y="272751"/>
                </a:lnTo>
                <a:cubicBezTo>
                  <a:pt x="941741" y="283656"/>
                  <a:pt x="927201" y="296353"/>
                  <a:pt x="909436" y="310842"/>
                </a:cubicBezTo>
                <a:cubicBezTo>
                  <a:pt x="891670" y="325330"/>
                  <a:pt x="869758" y="341304"/>
                  <a:pt x="843699" y="358762"/>
                </a:cubicBezTo>
                <a:cubicBezTo>
                  <a:pt x="842624" y="361484"/>
                  <a:pt x="840985" y="363924"/>
                  <a:pt x="838784" y="366083"/>
                </a:cubicBezTo>
                <a:cubicBezTo>
                  <a:pt x="836582" y="368242"/>
                  <a:pt x="834125" y="369761"/>
                  <a:pt x="831411" y="370640"/>
                </a:cubicBezTo>
                <a:lnTo>
                  <a:pt x="805199" y="298964"/>
                </a:lnTo>
                <a:cubicBezTo>
                  <a:pt x="815294" y="297978"/>
                  <a:pt x="828370" y="296127"/>
                  <a:pt x="844427" y="293412"/>
                </a:cubicBezTo>
                <a:cubicBezTo>
                  <a:pt x="860484" y="290697"/>
                  <a:pt x="877928" y="287299"/>
                  <a:pt x="896761" y="283218"/>
                </a:cubicBezTo>
                <a:cubicBezTo>
                  <a:pt x="915594" y="279138"/>
                  <a:pt x="934222" y="274556"/>
                  <a:pt x="952646" y="269475"/>
                </a:cubicBezTo>
                <a:close/>
                <a:moveTo>
                  <a:pt x="1115247" y="240804"/>
                </a:moveTo>
                <a:cubicBezTo>
                  <a:pt x="1146315" y="251970"/>
                  <a:pt x="1167681" y="265093"/>
                  <a:pt x="1179345" y="280175"/>
                </a:cubicBezTo>
                <a:cubicBezTo>
                  <a:pt x="1191010" y="295257"/>
                  <a:pt x="1195788" y="309199"/>
                  <a:pt x="1193681" y="322003"/>
                </a:cubicBezTo>
                <a:cubicBezTo>
                  <a:pt x="1191573" y="334806"/>
                  <a:pt x="1185395" y="343373"/>
                  <a:pt x="1175147" y="347703"/>
                </a:cubicBezTo>
                <a:cubicBezTo>
                  <a:pt x="1164899" y="352034"/>
                  <a:pt x="1153397" y="349030"/>
                  <a:pt x="1140640" y="338693"/>
                </a:cubicBezTo>
                <a:cubicBezTo>
                  <a:pt x="1139378" y="322054"/>
                  <a:pt x="1135965" y="305364"/>
                  <a:pt x="1130401" y="288622"/>
                </a:cubicBezTo>
                <a:cubicBezTo>
                  <a:pt x="1124838" y="271881"/>
                  <a:pt x="1118558" y="256624"/>
                  <a:pt x="1111561" y="242852"/>
                </a:cubicBezTo>
                <a:close/>
                <a:moveTo>
                  <a:pt x="981725" y="232613"/>
                </a:moveTo>
                <a:lnTo>
                  <a:pt x="1051763" y="260464"/>
                </a:lnTo>
                <a:cubicBezTo>
                  <a:pt x="1050756" y="262973"/>
                  <a:pt x="1048879" y="264918"/>
                  <a:pt x="1046131" y="266300"/>
                </a:cubicBezTo>
                <a:cubicBezTo>
                  <a:pt x="1043383" y="267683"/>
                  <a:pt x="1039663" y="268195"/>
                  <a:pt x="1034970" y="267836"/>
                </a:cubicBezTo>
                <a:cubicBezTo>
                  <a:pt x="1020294" y="292052"/>
                  <a:pt x="1003262" y="312019"/>
                  <a:pt x="983876" y="327737"/>
                </a:cubicBezTo>
                <a:cubicBezTo>
                  <a:pt x="964489" y="343454"/>
                  <a:pt x="943567" y="355844"/>
                  <a:pt x="921108" y="364906"/>
                </a:cubicBezTo>
                <a:lnTo>
                  <a:pt x="917013" y="361219"/>
                </a:lnTo>
                <a:cubicBezTo>
                  <a:pt x="930588" y="346185"/>
                  <a:pt x="943166" y="327515"/>
                  <a:pt x="954745" y="305210"/>
                </a:cubicBezTo>
                <a:cubicBezTo>
                  <a:pt x="966324" y="282905"/>
                  <a:pt x="975317" y="258706"/>
                  <a:pt x="981725" y="232613"/>
                </a:cubicBezTo>
                <a:close/>
                <a:moveTo>
                  <a:pt x="268220" y="178933"/>
                </a:moveTo>
                <a:lnTo>
                  <a:pt x="268220" y="219122"/>
                </a:lnTo>
                <a:lnTo>
                  <a:pt x="308410" y="219122"/>
                </a:lnTo>
                <a:lnTo>
                  <a:pt x="308410" y="178933"/>
                </a:lnTo>
                <a:close/>
                <a:moveTo>
                  <a:pt x="529145" y="150672"/>
                </a:moveTo>
                <a:lnTo>
                  <a:pt x="529145" y="214617"/>
                </a:lnTo>
                <a:lnTo>
                  <a:pt x="649151" y="214617"/>
                </a:lnTo>
                <a:lnTo>
                  <a:pt x="649151" y="150672"/>
                </a:lnTo>
                <a:close/>
                <a:moveTo>
                  <a:pt x="1032103" y="136772"/>
                </a:moveTo>
                <a:cubicBezTo>
                  <a:pt x="1028391" y="148112"/>
                  <a:pt x="1024756" y="159017"/>
                  <a:pt x="1021198" y="169487"/>
                </a:cubicBezTo>
                <a:cubicBezTo>
                  <a:pt x="1017640" y="179957"/>
                  <a:pt x="1014312" y="189531"/>
                  <a:pt x="1011215" y="198209"/>
                </a:cubicBezTo>
                <a:lnTo>
                  <a:pt x="1052172" y="198209"/>
                </a:lnTo>
                <a:lnTo>
                  <a:pt x="1052172" y="136772"/>
                </a:lnTo>
                <a:close/>
                <a:moveTo>
                  <a:pt x="268220" y="126917"/>
                </a:moveTo>
                <a:lnTo>
                  <a:pt x="268220" y="167516"/>
                </a:lnTo>
                <a:lnTo>
                  <a:pt x="308410" y="167516"/>
                </a:lnTo>
                <a:lnTo>
                  <a:pt x="308410" y="126917"/>
                </a:lnTo>
                <a:close/>
                <a:moveTo>
                  <a:pt x="1325472" y="90937"/>
                </a:moveTo>
                <a:cubicBezTo>
                  <a:pt x="1341238" y="90568"/>
                  <a:pt x="1355258" y="91457"/>
                  <a:pt x="1367532" y="93603"/>
                </a:cubicBezTo>
                <a:cubicBezTo>
                  <a:pt x="1392079" y="97895"/>
                  <a:pt x="1410512" y="104957"/>
                  <a:pt x="1422831" y="114786"/>
                </a:cubicBezTo>
                <a:cubicBezTo>
                  <a:pt x="1435150" y="124616"/>
                  <a:pt x="1442227" y="134954"/>
                  <a:pt x="1444060" y="145799"/>
                </a:cubicBezTo>
                <a:cubicBezTo>
                  <a:pt x="1445894" y="156645"/>
                  <a:pt x="1443357" y="165737"/>
                  <a:pt x="1436449" y="173077"/>
                </a:cubicBezTo>
                <a:cubicBezTo>
                  <a:pt x="1429541" y="180417"/>
                  <a:pt x="1419133" y="183742"/>
                  <a:pt x="1405226" y="183054"/>
                </a:cubicBezTo>
                <a:cubicBezTo>
                  <a:pt x="1393791" y="173063"/>
                  <a:pt x="1380391" y="162783"/>
                  <a:pt x="1365027" y="152215"/>
                </a:cubicBezTo>
                <a:cubicBezTo>
                  <a:pt x="1349663" y="141647"/>
                  <a:pt x="1333775" y="131761"/>
                  <a:pt x="1317365" y="122559"/>
                </a:cubicBezTo>
                <a:cubicBezTo>
                  <a:pt x="1300954" y="113356"/>
                  <a:pt x="1285461" y="105806"/>
                  <a:pt x="1270885" y="99911"/>
                </a:cubicBezTo>
                <a:lnTo>
                  <a:pt x="1272933" y="95815"/>
                </a:lnTo>
                <a:cubicBezTo>
                  <a:pt x="1292193" y="92931"/>
                  <a:pt x="1309705" y="91305"/>
                  <a:pt x="1325472" y="90937"/>
                </a:cubicBezTo>
                <a:close/>
                <a:moveTo>
                  <a:pt x="51965" y="44208"/>
                </a:moveTo>
                <a:lnTo>
                  <a:pt x="51965" y="262921"/>
                </a:lnTo>
                <a:lnTo>
                  <a:pt x="63455" y="262921"/>
                </a:lnTo>
                <a:cubicBezTo>
                  <a:pt x="65063" y="262939"/>
                  <a:pt x="66465" y="262802"/>
                  <a:pt x="67662" y="262512"/>
                </a:cubicBezTo>
                <a:cubicBezTo>
                  <a:pt x="68859" y="262221"/>
                  <a:pt x="70056" y="261675"/>
                  <a:pt x="71253" y="260872"/>
                </a:cubicBezTo>
                <a:cubicBezTo>
                  <a:pt x="73322" y="259258"/>
                  <a:pt x="74929" y="256645"/>
                  <a:pt x="76075" y="253033"/>
                </a:cubicBezTo>
                <a:cubicBezTo>
                  <a:pt x="77221" y="249420"/>
                  <a:pt x="77802" y="244655"/>
                  <a:pt x="77819" y="238737"/>
                </a:cubicBezTo>
                <a:cubicBezTo>
                  <a:pt x="77913" y="224245"/>
                  <a:pt x="76494" y="209539"/>
                  <a:pt x="73561" y="194620"/>
                </a:cubicBezTo>
                <a:cubicBezTo>
                  <a:pt x="70629" y="179700"/>
                  <a:pt x="65618" y="165607"/>
                  <a:pt x="58531" y="152343"/>
                </a:cubicBezTo>
                <a:cubicBezTo>
                  <a:pt x="60347" y="143089"/>
                  <a:pt x="62232" y="132131"/>
                  <a:pt x="64185" y="119469"/>
                </a:cubicBezTo>
                <a:cubicBezTo>
                  <a:pt x="66138" y="106808"/>
                  <a:pt x="67932" y="93853"/>
                  <a:pt x="69566" y="80604"/>
                </a:cubicBezTo>
                <a:cubicBezTo>
                  <a:pt x="71200" y="67355"/>
                  <a:pt x="72446" y="55224"/>
                  <a:pt x="73305" y="44208"/>
                </a:cubicBezTo>
                <a:close/>
                <a:moveTo>
                  <a:pt x="1544482" y="12261"/>
                </a:moveTo>
                <a:lnTo>
                  <a:pt x="1596088" y="59772"/>
                </a:lnTo>
                <a:cubicBezTo>
                  <a:pt x="1594475" y="61837"/>
                  <a:pt x="1592069" y="63646"/>
                  <a:pt x="1588869" y="65199"/>
                </a:cubicBezTo>
                <a:cubicBezTo>
                  <a:pt x="1585670" y="66752"/>
                  <a:pt x="1581523" y="67947"/>
                  <a:pt x="1576428" y="68783"/>
                </a:cubicBezTo>
                <a:cubicBezTo>
                  <a:pt x="1574477" y="132125"/>
                  <a:pt x="1571827" y="183924"/>
                  <a:pt x="1568480" y="224179"/>
                </a:cubicBezTo>
                <a:cubicBezTo>
                  <a:pt x="1565132" y="264433"/>
                  <a:pt x="1560511" y="295632"/>
                  <a:pt x="1554615" y="317774"/>
                </a:cubicBezTo>
                <a:cubicBezTo>
                  <a:pt x="1548719" y="339916"/>
                  <a:pt x="1540972" y="355490"/>
                  <a:pt x="1531375" y="364496"/>
                </a:cubicBezTo>
                <a:cubicBezTo>
                  <a:pt x="1522373" y="373635"/>
                  <a:pt x="1512219" y="380239"/>
                  <a:pt x="1500913" y="384309"/>
                </a:cubicBezTo>
                <a:cubicBezTo>
                  <a:pt x="1489607" y="388379"/>
                  <a:pt x="1475869" y="390376"/>
                  <a:pt x="1459700" y="390299"/>
                </a:cubicBezTo>
                <a:cubicBezTo>
                  <a:pt x="1459725" y="379864"/>
                  <a:pt x="1458957" y="371041"/>
                  <a:pt x="1457396" y="363830"/>
                </a:cubicBezTo>
                <a:cubicBezTo>
                  <a:pt x="1455834" y="356620"/>
                  <a:pt x="1453326" y="350972"/>
                  <a:pt x="1449870" y="346884"/>
                </a:cubicBezTo>
                <a:cubicBezTo>
                  <a:pt x="1445962" y="341935"/>
                  <a:pt x="1440262" y="337498"/>
                  <a:pt x="1432770" y="333573"/>
                </a:cubicBezTo>
                <a:cubicBezTo>
                  <a:pt x="1425278" y="329648"/>
                  <a:pt x="1416097" y="326440"/>
                  <a:pt x="1405226" y="323948"/>
                </a:cubicBezTo>
                <a:lnTo>
                  <a:pt x="1405226" y="319443"/>
                </a:lnTo>
                <a:cubicBezTo>
                  <a:pt x="1415969" y="320296"/>
                  <a:pt x="1427147" y="321047"/>
                  <a:pt x="1438760" y="321695"/>
                </a:cubicBezTo>
                <a:cubicBezTo>
                  <a:pt x="1450373" y="322344"/>
                  <a:pt x="1459401" y="322685"/>
                  <a:pt x="1465843" y="322719"/>
                </a:cubicBezTo>
                <a:cubicBezTo>
                  <a:pt x="1469470" y="322719"/>
                  <a:pt x="1472661" y="322207"/>
                  <a:pt x="1475417" y="321183"/>
                </a:cubicBezTo>
                <a:cubicBezTo>
                  <a:pt x="1478173" y="320160"/>
                  <a:pt x="1480852" y="318624"/>
                  <a:pt x="1483455" y="316576"/>
                </a:cubicBezTo>
                <a:cubicBezTo>
                  <a:pt x="1489360" y="311456"/>
                  <a:pt x="1494343" y="299374"/>
                  <a:pt x="1498404" y="280328"/>
                </a:cubicBezTo>
                <a:cubicBezTo>
                  <a:pt x="1502466" y="261283"/>
                  <a:pt x="1505811" y="235275"/>
                  <a:pt x="1508439" y="202304"/>
                </a:cubicBezTo>
                <a:cubicBezTo>
                  <a:pt x="1484052" y="217604"/>
                  <a:pt x="1453880" y="234516"/>
                  <a:pt x="1417923" y="253040"/>
                </a:cubicBezTo>
                <a:cubicBezTo>
                  <a:pt x="1381965" y="271565"/>
                  <a:pt x="1339097" y="292061"/>
                  <a:pt x="1289316" y="314528"/>
                </a:cubicBezTo>
                <a:cubicBezTo>
                  <a:pt x="1288096" y="317207"/>
                  <a:pt x="1286543" y="319528"/>
                  <a:pt x="1284657" y="321491"/>
                </a:cubicBezTo>
                <a:cubicBezTo>
                  <a:pt x="1282771" y="323453"/>
                  <a:pt x="1280502" y="324955"/>
                  <a:pt x="1277848" y="325996"/>
                </a:cubicBezTo>
                <a:lnTo>
                  <a:pt x="1238529" y="257597"/>
                </a:lnTo>
                <a:cubicBezTo>
                  <a:pt x="1254730" y="253966"/>
                  <a:pt x="1276802" y="248531"/>
                  <a:pt x="1304744" y="241290"/>
                </a:cubicBezTo>
                <a:cubicBezTo>
                  <a:pt x="1332686" y="234049"/>
                  <a:pt x="1364314" y="225488"/>
                  <a:pt x="1399628" y="215608"/>
                </a:cubicBezTo>
                <a:cubicBezTo>
                  <a:pt x="1434943" y="205728"/>
                  <a:pt x="1471759" y="195013"/>
                  <a:pt x="1510077" y="183464"/>
                </a:cubicBezTo>
                <a:cubicBezTo>
                  <a:pt x="1512535" y="148172"/>
                  <a:pt x="1514583" y="106122"/>
                  <a:pt x="1516221" y="57315"/>
                </a:cubicBezTo>
                <a:lnTo>
                  <a:pt x="1248768" y="57315"/>
                </a:lnTo>
                <a:lnTo>
                  <a:pt x="1245082" y="45847"/>
                </a:lnTo>
                <a:lnTo>
                  <a:pt x="1511306" y="45847"/>
                </a:lnTo>
                <a:close/>
                <a:moveTo>
                  <a:pt x="462794" y="8371"/>
                </a:moveTo>
                <a:cubicBezTo>
                  <a:pt x="492761" y="12087"/>
                  <a:pt x="513411" y="19157"/>
                  <a:pt x="524742" y="29580"/>
                </a:cubicBezTo>
                <a:cubicBezTo>
                  <a:pt x="536074" y="40003"/>
                  <a:pt x="540750" y="50527"/>
                  <a:pt x="538770" y="61152"/>
                </a:cubicBezTo>
                <a:cubicBezTo>
                  <a:pt x="536790" y="71778"/>
                  <a:pt x="530817" y="79251"/>
                  <a:pt x="520851" y="83573"/>
                </a:cubicBezTo>
                <a:cubicBezTo>
                  <a:pt x="510885" y="87895"/>
                  <a:pt x="499587" y="85813"/>
                  <a:pt x="486959" y="77327"/>
                </a:cubicBezTo>
                <a:cubicBezTo>
                  <a:pt x="485508" y="64977"/>
                  <a:pt x="482163" y="52937"/>
                  <a:pt x="476924" y="41206"/>
                </a:cubicBezTo>
                <a:cubicBezTo>
                  <a:pt x="471685" y="29475"/>
                  <a:pt x="465883" y="19213"/>
                  <a:pt x="459517" y="10418"/>
                </a:cubicBezTo>
                <a:close/>
                <a:moveTo>
                  <a:pt x="0" y="7347"/>
                </a:moveTo>
                <a:lnTo>
                  <a:pt x="57710" y="32740"/>
                </a:lnTo>
                <a:lnTo>
                  <a:pt x="69201" y="32740"/>
                </a:lnTo>
                <a:lnTo>
                  <a:pt x="94593" y="8166"/>
                </a:lnTo>
                <a:lnTo>
                  <a:pt x="138014" y="47903"/>
                </a:lnTo>
                <a:cubicBezTo>
                  <a:pt x="136765" y="42762"/>
                  <a:pt x="135361" y="37776"/>
                  <a:pt x="133804" y="32946"/>
                </a:cubicBezTo>
                <a:cubicBezTo>
                  <a:pt x="132247" y="28116"/>
                  <a:pt x="130638" y="23542"/>
                  <a:pt x="128978" y="19224"/>
                </a:cubicBezTo>
                <a:lnTo>
                  <a:pt x="133485" y="17612"/>
                </a:lnTo>
                <a:cubicBezTo>
                  <a:pt x="158264" y="29975"/>
                  <a:pt x="174943" y="43158"/>
                  <a:pt x="183521" y="57161"/>
                </a:cubicBezTo>
                <a:cubicBezTo>
                  <a:pt x="192100" y="71163"/>
                  <a:pt x="195068" y="83622"/>
                  <a:pt x="192426" y="94537"/>
                </a:cubicBezTo>
                <a:cubicBezTo>
                  <a:pt x="189783" y="105453"/>
                  <a:pt x="184021" y="112461"/>
                  <a:pt x="175139" y="115562"/>
                </a:cubicBezTo>
                <a:cubicBezTo>
                  <a:pt x="166256" y="118663"/>
                  <a:pt x="156744" y="115494"/>
                  <a:pt x="146602" y="106054"/>
                </a:cubicBezTo>
                <a:cubicBezTo>
                  <a:pt x="146764" y="97625"/>
                  <a:pt x="146234" y="89072"/>
                  <a:pt x="145013" y="80395"/>
                </a:cubicBezTo>
                <a:cubicBezTo>
                  <a:pt x="143791" y="71717"/>
                  <a:pt x="142134" y="63077"/>
                  <a:pt x="140041" y="54473"/>
                </a:cubicBezTo>
                <a:cubicBezTo>
                  <a:pt x="138410" y="55479"/>
                  <a:pt x="136342" y="56229"/>
                  <a:pt x="133839" y="56722"/>
                </a:cubicBezTo>
                <a:cubicBezTo>
                  <a:pt x="131336" y="57216"/>
                  <a:pt x="128347" y="57556"/>
                  <a:pt x="124870" y="57743"/>
                </a:cubicBezTo>
                <a:cubicBezTo>
                  <a:pt x="120427" y="66272"/>
                  <a:pt x="115128" y="76126"/>
                  <a:pt x="108972" y="87305"/>
                </a:cubicBezTo>
                <a:cubicBezTo>
                  <a:pt x="102817" y="98483"/>
                  <a:pt x="96274" y="109710"/>
                  <a:pt x="89342" y="120985"/>
                </a:cubicBezTo>
                <a:cubicBezTo>
                  <a:pt x="82411" y="132260"/>
                  <a:pt x="75560" y="142307"/>
                  <a:pt x="68790" y="151125"/>
                </a:cubicBezTo>
                <a:cubicBezTo>
                  <a:pt x="87751" y="165043"/>
                  <a:pt x="101721" y="181096"/>
                  <a:pt x="110699" y="199286"/>
                </a:cubicBezTo>
                <a:cubicBezTo>
                  <a:pt x="119677" y="217476"/>
                  <a:pt x="124127" y="235272"/>
                  <a:pt x="124050" y="252674"/>
                </a:cubicBezTo>
                <a:cubicBezTo>
                  <a:pt x="124400" y="273122"/>
                  <a:pt x="120324" y="289064"/>
                  <a:pt x="111823" y="300499"/>
                </a:cubicBezTo>
                <a:cubicBezTo>
                  <a:pt x="103321" y="311934"/>
                  <a:pt x="88292" y="317839"/>
                  <a:pt x="66735" y="318214"/>
                </a:cubicBezTo>
                <a:cubicBezTo>
                  <a:pt x="66735" y="311055"/>
                  <a:pt x="66325" y="303563"/>
                  <a:pt x="65504" y="295739"/>
                </a:cubicBezTo>
                <a:cubicBezTo>
                  <a:pt x="64684" y="287914"/>
                  <a:pt x="63453" y="282163"/>
                  <a:pt x="61811" y="278485"/>
                </a:cubicBezTo>
                <a:cubicBezTo>
                  <a:pt x="59760" y="274799"/>
                  <a:pt x="56478" y="271932"/>
                  <a:pt x="51965" y="269884"/>
                </a:cubicBezTo>
                <a:lnTo>
                  <a:pt x="51965" y="373491"/>
                </a:lnTo>
                <a:cubicBezTo>
                  <a:pt x="51854" y="375980"/>
                  <a:pt x="48086" y="379289"/>
                  <a:pt x="40661" y="383417"/>
                </a:cubicBezTo>
                <a:cubicBezTo>
                  <a:pt x="33236" y="387544"/>
                  <a:pt x="22819" y="389830"/>
                  <a:pt x="9411" y="390274"/>
                </a:cubicBezTo>
                <a:lnTo>
                  <a:pt x="0" y="390274"/>
                </a:lnTo>
                <a:close/>
                <a:moveTo>
                  <a:pt x="864997" y="2841"/>
                </a:moveTo>
                <a:lnTo>
                  <a:pt x="935443" y="32740"/>
                </a:lnTo>
                <a:cubicBezTo>
                  <a:pt x="934641" y="34652"/>
                  <a:pt x="933174" y="36256"/>
                  <a:pt x="931041" y="37553"/>
                </a:cubicBezTo>
                <a:cubicBezTo>
                  <a:pt x="928907" y="38850"/>
                  <a:pt x="926006" y="39430"/>
                  <a:pt x="922337" y="39293"/>
                </a:cubicBezTo>
                <a:cubicBezTo>
                  <a:pt x="912175" y="52588"/>
                  <a:pt x="899836" y="66445"/>
                  <a:pt x="885322" y="80865"/>
                </a:cubicBezTo>
                <a:cubicBezTo>
                  <a:pt x="870807" y="95286"/>
                  <a:pt x="856114" y="107914"/>
                  <a:pt x="841241" y="118751"/>
                </a:cubicBezTo>
                <a:cubicBezTo>
                  <a:pt x="847820" y="118742"/>
                  <a:pt x="854936" y="118657"/>
                  <a:pt x="862590" y="118495"/>
                </a:cubicBezTo>
                <a:cubicBezTo>
                  <a:pt x="870244" y="118333"/>
                  <a:pt x="878282" y="118145"/>
                  <a:pt x="886704" y="117932"/>
                </a:cubicBezTo>
                <a:cubicBezTo>
                  <a:pt x="890211" y="110730"/>
                  <a:pt x="893334" y="103836"/>
                  <a:pt x="896073" y="97248"/>
                </a:cubicBezTo>
                <a:cubicBezTo>
                  <a:pt x="898812" y="90661"/>
                  <a:pt x="901014" y="84586"/>
                  <a:pt x="902677" y="79022"/>
                </a:cubicBezTo>
                <a:lnTo>
                  <a:pt x="969438" y="110559"/>
                </a:lnTo>
                <a:cubicBezTo>
                  <a:pt x="968431" y="112659"/>
                  <a:pt x="966656" y="114297"/>
                  <a:pt x="964114" y="115474"/>
                </a:cubicBezTo>
                <a:cubicBezTo>
                  <a:pt x="961571" y="116652"/>
                  <a:pt x="958158" y="117061"/>
                  <a:pt x="953874" y="116703"/>
                </a:cubicBezTo>
                <a:cubicBezTo>
                  <a:pt x="941220" y="133658"/>
                  <a:pt x="924854" y="151662"/>
                  <a:pt x="904777" y="170716"/>
                </a:cubicBezTo>
                <a:cubicBezTo>
                  <a:pt x="884699" y="189770"/>
                  <a:pt x="864340" y="206443"/>
                  <a:pt x="843699" y="220735"/>
                </a:cubicBezTo>
                <a:cubicBezTo>
                  <a:pt x="858879" y="220727"/>
                  <a:pt x="876132" y="220539"/>
                  <a:pt x="895459" y="220172"/>
                </a:cubicBezTo>
                <a:cubicBezTo>
                  <a:pt x="914786" y="219805"/>
                  <a:pt x="934803" y="219310"/>
                  <a:pt x="955513" y="218687"/>
                </a:cubicBezTo>
                <a:lnTo>
                  <a:pt x="955513" y="223602"/>
                </a:lnTo>
                <a:cubicBezTo>
                  <a:pt x="943831" y="229328"/>
                  <a:pt x="927670" y="236615"/>
                  <a:pt x="907029" y="245463"/>
                </a:cubicBezTo>
                <a:cubicBezTo>
                  <a:pt x="886388" y="254312"/>
                  <a:pt x="862548" y="263544"/>
                  <a:pt x="835507" y="273161"/>
                </a:cubicBezTo>
                <a:cubicBezTo>
                  <a:pt x="832981" y="276028"/>
                  <a:pt x="830251" y="278076"/>
                  <a:pt x="827316" y="279304"/>
                </a:cubicBezTo>
                <a:lnTo>
                  <a:pt x="802741" y="221145"/>
                </a:lnTo>
                <a:cubicBezTo>
                  <a:pt x="803100" y="221094"/>
                  <a:pt x="805147" y="220479"/>
                  <a:pt x="808885" y="219302"/>
                </a:cubicBezTo>
                <a:cubicBezTo>
                  <a:pt x="812622" y="218124"/>
                  <a:pt x="815899" y="216691"/>
                  <a:pt x="818715" y="215001"/>
                </a:cubicBezTo>
                <a:cubicBezTo>
                  <a:pt x="825788" y="209284"/>
                  <a:pt x="833451" y="201161"/>
                  <a:pt x="841702" y="190631"/>
                </a:cubicBezTo>
                <a:cubicBezTo>
                  <a:pt x="849953" y="180102"/>
                  <a:pt x="858128" y="168293"/>
                  <a:pt x="866225" y="155203"/>
                </a:cubicBezTo>
                <a:cubicBezTo>
                  <a:pt x="855986" y="161005"/>
                  <a:pt x="845337" y="166603"/>
                  <a:pt x="834278" y="171996"/>
                </a:cubicBezTo>
                <a:cubicBezTo>
                  <a:pt x="833442" y="172798"/>
                  <a:pt x="832555" y="173446"/>
                  <a:pt x="831616" y="173941"/>
                </a:cubicBezTo>
                <a:cubicBezTo>
                  <a:pt x="830678" y="174436"/>
                  <a:pt x="829790" y="174880"/>
                  <a:pt x="828954" y="175272"/>
                </a:cubicBezTo>
                <a:lnTo>
                  <a:pt x="804789" y="117522"/>
                </a:lnTo>
                <a:cubicBezTo>
                  <a:pt x="805096" y="117488"/>
                  <a:pt x="806837" y="116942"/>
                  <a:pt x="810011" y="115884"/>
                </a:cubicBezTo>
                <a:cubicBezTo>
                  <a:pt x="813185" y="114826"/>
                  <a:pt x="815950" y="113461"/>
                  <a:pt x="818305" y="111788"/>
                </a:cubicBezTo>
                <a:cubicBezTo>
                  <a:pt x="824198" y="105627"/>
                  <a:pt x="830388" y="96060"/>
                  <a:pt x="836872" y="83088"/>
                </a:cubicBezTo>
                <a:cubicBezTo>
                  <a:pt x="843357" y="70115"/>
                  <a:pt x="849182" y="56301"/>
                  <a:pt x="854348" y="41645"/>
                </a:cubicBezTo>
                <a:cubicBezTo>
                  <a:pt x="859513" y="26988"/>
                  <a:pt x="863063" y="14054"/>
                  <a:pt x="864997" y="2841"/>
                </a:cubicBezTo>
                <a:close/>
                <a:moveTo>
                  <a:pt x="235489" y="2048"/>
                </a:moveTo>
                <a:lnTo>
                  <a:pt x="306770" y="18021"/>
                </a:lnTo>
                <a:cubicBezTo>
                  <a:pt x="306197" y="20555"/>
                  <a:pt x="304676" y="22757"/>
                  <a:pt x="302207" y="24626"/>
                </a:cubicBezTo>
                <a:cubicBezTo>
                  <a:pt x="299738" y="26494"/>
                  <a:pt x="296064" y="27569"/>
                  <a:pt x="291186" y="27851"/>
                </a:cubicBezTo>
                <a:cubicBezTo>
                  <a:pt x="289562" y="32561"/>
                  <a:pt x="287888" y="37271"/>
                  <a:pt x="286162" y="41981"/>
                </a:cubicBezTo>
                <a:cubicBezTo>
                  <a:pt x="284436" y="46691"/>
                  <a:pt x="282557" y="51402"/>
                  <a:pt x="280523" y="56112"/>
                </a:cubicBezTo>
                <a:lnTo>
                  <a:pt x="308000" y="56112"/>
                </a:lnTo>
                <a:lnTo>
                  <a:pt x="334594" y="18431"/>
                </a:lnTo>
                <a:cubicBezTo>
                  <a:pt x="334856" y="18646"/>
                  <a:pt x="337651" y="21083"/>
                  <a:pt x="342977" y="25742"/>
                </a:cubicBezTo>
                <a:cubicBezTo>
                  <a:pt x="348303" y="30400"/>
                  <a:pt x="354584" y="35991"/>
                  <a:pt x="361821" y="42513"/>
                </a:cubicBezTo>
                <a:cubicBezTo>
                  <a:pt x="369059" y="49036"/>
                  <a:pt x="375676" y="55199"/>
                  <a:pt x="381672" y="61005"/>
                </a:cubicBezTo>
                <a:cubicBezTo>
                  <a:pt x="381015" y="63239"/>
                  <a:pt x="379667" y="64887"/>
                  <a:pt x="377628" y="65949"/>
                </a:cubicBezTo>
                <a:cubicBezTo>
                  <a:pt x="375589" y="67010"/>
                  <a:pt x="373114" y="67537"/>
                  <a:pt x="370204" y="67529"/>
                </a:cubicBezTo>
                <a:lnTo>
                  <a:pt x="275192" y="67529"/>
                </a:lnTo>
                <a:cubicBezTo>
                  <a:pt x="271723" y="74499"/>
                  <a:pt x="268002" y="81264"/>
                  <a:pt x="264028" y="87824"/>
                </a:cubicBezTo>
                <a:cubicBezTo>
                  <a:pt x="260055" y="94384"/>
                  <a:pt x="255724" y="100740"/>
                  <a:pt x="251036" y="106890"/>
                </a:cubicBezTo>
                <a:lnTo>
                  <a:pt x="273551" y="115500"/>
                </a:lnTo>
                <a:lnTo>
                  <a:pt x="304309" y="115500"/>
                </a:lnTo>
                <a:lnTo>
                  <a:pt x="325184" y="91309"/>
                </a:lnTo>
                <a:lnTo>
                  <a:pt x="371843" y="126509"/>
                </a:lnTo>
                <a:cubicBezTo>
                  <a:pt x="370426" y="128200"/>
                  <a:pt x="368344" y="129839"/>
                  <a:pt x="365597" y="131428"/>
                </a:cubicBezTo>
                <a:cubicBezTo>
                  <a:pt x="362849" y="133017"/>
                  <a:pt x="359334" y="134247"/>
                  <a:pt x="355050" y="135119"/>
                </a:cubicBezTo>
                <a:lnTo>
                  <a:pt x="355050" y="269089"/>
                </a:lnTo>
                <a:cubicBezTo>
                  <a:pt x="355732" y="284409"/>
                  <a:pt x="352834" y="296333"/>
                  <a:pt x="346355" y="304859"/>
                </a:cubicBezTo>
                <a:cubicBezTo>
                  <a:pt x="339876" y="313385"/>
                  <a:pt x="325724" y="318661"/>
                  <a:pt x="303899" y="320686"/>
                </a:cubicBezTo>
                <a:cubicBezTo>
                  <a:pt x="303736" y="313708"/>
                  <a:pt x="303344" y="307576"/>
                  <a:pt x="302720" y="302290"/>
                </a:cubicBezTo>
                <a:cubicBezTo>
                  <a:pt x="302096" y="297004"/>
                  <a:pt x="300985" y="292614"/>
                  <a:pt x="299388" y="289121"/>
                </a:cubicBezTo>
                <a:cubicBezTo>
                  <a:pt x="298063" y="285824"/>
                  <a:pt x="295996" y="282989"/>
                  <a:pt x="293185" y="280615"/>
                </a:cubicBezTo>
                <a:cubicBezTo>
                  <a:pt x="290374" y="278241"/>
                  <a:pt x="286153" y="276430"/>
                  <a:pt x="280523" y="275183"/>
                </a:cubicBezTo>
                <a:lnTo>
                  <a:pt x="280523" y="269499"/>
                </a:lnTo>
                <a:cubicBezTo>
                  <a:pt x="281061" y="269550"/>
                  <a:pt x="283983" y="269755"/>
                  <a:pt x="289289" y="270114"/>
                </a:cubicBezTo>
                <a:cubicBezTo>
                  <a:pt x="294595" y="270473"/>
                  <a:pt x="299055" y="270678"/>
                  <a:pt x="302669" y="270729"/>
                </a:cubicBezTo>
                <a:cubicBezTo>
                  <a:pt x="304881" y="270737"/>
                  <a:pt x="306402" y="270208"/>
                  <a:pt x="307231" y="269140"/>
                </a:cubicBezTo>
                <a:cubicBezTo>
                  <a:pt x="308059" y="268072"/>
                  <a:pt x="308452" y="266414"/>
                  <a:pt x="308410" y="264167"/>
                </a:cubicBezTo>
                <a:lnTo>
                  <a:pt x="308410" y="230539"/>
                </a:lnTo>
                <a:lnTo>
                  <a:pt x="268220" y="230539"/>
                </a:lnTo>
                <a:lnTo>
                  <a:pt x="268220" y="304698"/>
                </a:lnTo>
                <a:cubicBezTo>
                  <a:pt x="268109" y="307192"/>
                  <a:pt x="264649" y="310506"/>
                  <a:pt x="257838" y="314639"/>
                </a:cubicBezTo>
                <a:cubicBezTo>
                  <a:pt x="251028" y="318773"/>
                  <a:pt x="241533" y="321061"/>
                  <a:pt x="229352" y="321506"/>
                </a:cubicBezTo>
                <a:lnTo>
                  <a:pt x="220761" y="321506"/>
                </a:lnTo>
                <a:lnTo>
                  <a:pt x="220761" y="140040"/>
                </a:lnTo>
                <a:cubicBezTo>
                  <a:pt x="216453" y="143722"/>
                  <a:pt x="212042" y="147225"/>
                  <a:pt x="207529" y="150548"/>
                </a:cubicBezTo>
                <a:cubicBezTo>
                  <a:pt x="203016" y="153872"/>
                  <a:pt x="198400" y="157067"/>
                  <a:pt x="193682" y="160134"/>
                </a:cubicBezTo>
                <a:lnTo>
                  <a:pt x="212555" y="175263"/>
                </a:lnTo>
                <a:cubicBezTo>
                  <a:pt x="210974" y="177116"/>
                  <a:pt x="208495" y="178818"/>
                  <a:pt x="205119" y="180371"/>
                </a:cubicBezTo>
                <a:cubicBezTo>
                  <a:pt x="201742" y="181923"/>
                  <a:pt x="197109" y="183221"/>
                  <a:pt x="191220" y="184264"/>
                </a:cubicBezTo>
                <a:lnTo>
                  <a:pt x="191220" y="307978"/>
                </a:lnTo>
                <a:cubicBezTo>
                  <a:pt x="202100" y="317304"/>
                  <a:pt x="216018" y="323965"/>
                  <a:pt x="232974" y="327962"/>
                </a:cubicBezTo>
                <a:cubicBezTo>
                  <a:pt x="249930" y="331959"/>
                  <a:pt x="271111" y="333906"/>
                  <a:pt x="296517" y="333804"/>
                </a:cubicBezTo>
                <a:cubicBezTo>
                  <a:pt x="310636" y="333821"/>
                  <a:pt x="324675" y="333684"/>
                  <a:pt x="338634" y="333394"/>
                </a:cubicBezTo>
                <a:cubicBezTo>
                  <a:pt x="352593" y="333103"/>
                  <a:pt x="366529" y="332557"/>
                  <a:pt x="380444" y="331754"/>
                </a:cubicBezTo>
                <a:lnTo>
                  <a:pt x="380444" y="336258"/>
                </a:lnTo>
                <a:cubicBezTo>
                  <a:pt x="372653" y="338381"/>
                  <a:pt x="366629" y="343751"/>
                  <a:pt x="362371" y="352368"/>
                </a:cubicBezTo>
                <a:cubicBezTo>
                  <a:pt x="358113" y="360986"/>
                  <a:pt x="355673" y="371164"/>
                  <a:pt x="355050" y="382901"/>
                </a:cubicBezTo>
                <a:lnTo>
                  <a:pt x="285034" y="382901"/>
                </a:lnTo>
                <a:cubicBezTo>
                  <a:pt x="265723" y="382896"/>
                  <a:pt x="249571" y="380451"/>
                  <a:pt x="236577" y="375566"/>
                </a:cubicBezTo>
                <a:cubicBezTo>
                  <a:pt x="223584" y="370680"/>
                  <a:pt x="212523" y="363384"/>
                  <a:pt x="203394" y="353676"/>
                </a:cubicBezTo>
                <a:cubicBezTo>
                  <a:pt x="194265" y="343968"/>
                  <a:pt x="185843" y="331878"/>
                  <a:pt x="178127" y="317406"/>
                </a:cubicBezTo>
                <a:cubicBezTo>
                  <a:pt x="175877" y="313375"/>
                  <a:pt x="173627" y="311496"/>
                  <a:pt x="171376" y="311770"/>
                </a:cubicBezTo>
                <a:cubicBezTo>
                  <a:pt x="169126" y="312043"/>
                  <a:pt x="166876" y="314058"/>
                  <a:pt x="164626" y="317816"/>
                </a:cubicBezTo>
                <a:cubicBezTo>
                  <a:pt x="160628" y="324827"/>
                  <a:pt x="155223" y="334160"/>
                  <a:pt x="148409" y="345816"/>
                </a:cubicBezTo>
                <a:cubicBezTo>
                  <a:pt x="141596" y="357473"/>
                  <a:pt x="135266" y="368743"/>
                  <a:pt x="129418" y="379628"/>
                </a:cubicBezTo>
                <a:cubicBezTo>
                  <a:pt x="129794" y="381666"/>
                  <a:pt x="129555" y="383423"/>
                  <a:pt x="128701" y="384898"/>
                </a:cubicBezTo>
                <a:cubicBezTo>
                  <a:pt x="127847" y="386374"/>
                  <a:pt x="126583" y="387620"/>
                  <a:pt x="124910" y="388635"/>
                </a:cubicBezTo>
                <a:lnTo>
                  <a:pt x="89667" y="333804"/>
                </a:lnTo>
                <a:cubicBezTo>
                  <a:pt x="98017" y="329977"/>
                  <a:pt x="106827" y="325639"/>
                  <a:pt x="116099" y="320788"/>
                </a:cubicBezTo>
                <a:cubicBezTo>
                  <a:pt x="125371" y="315937"/>
                  <a:pt x="134182" y="311394"/>
                  <a:pt x="142532" y="307158"/>
                </a:cubicBezTo>
                <a:lnTo>
                  <a:pt x="142532" y="177730"/>
                </a:lnTo>
                <a:lnTo>
                  <a:pt x="110977" y="177730"/>
                </a:lnTo>
                <a:lnTo>
                  <a:pt x="108518" y="165852"/>
                </a:lnTo>
                <a:lnTo>
                  <a:pt x="135975" y="165852"/>
                </a:lnTo>
                <a:lnTo>
                  <a:pt x="160534" y="133474"/>
                </a:lnTo>
                <a:lnTo>
                  <a:pt x="185101" y="153147"/>
                </a:lnTo>
                <a:cubicBezTo>
                  <a:pt x="193297" y="141563"/>
                  <a:pt x="200572" y="128473"/>
                  <a:pt x="206925" y="113878"/>
                </a:cubicBezTo>
                <a:cubicBezTo>
                  <a:pt x="213278" y="99282"/>
                  <a:pt x="218708" y="83833"/>
                  <a:pt x="223215" y="67529"/>
                </a:cubicBezTo>
                <a:lnTo>
                  <a:pt x="191655" y="67529"/>
                </a:lnTo>
                <a:lnTo>
                  <a:pt x="188379" y="56112"/>
                </a:lnTo>
                <a:lnTo>
                  <a:pt x="226079" y="56112"/>
                </a:lnTo>
                <a:cubicBezTo>
                  <a:pt x="228134" y="47280"/>
                  <a:pt x="229958" y="38321"/>
                  <a:pt x="231551" y="29233"/>
                </a:cubicBezTo>
                <a:cubicBezTo>
                  <a:pt x="233145" y="20146"/>
                  <a:pt x="234458" y="11084"/>
                  <a:pt x="235489" y="2048"/>
                </a:cubicBezTo>
                <a:close/>
                <a:moveTo>
                  <a:pt x="1016130" y="1613"/>
                </a:moveTo>
                <a:lnTo>
                  <a:pt x="1085348" y="19224"/>
                </a:lnTo>
                <a:cubicBezTo>
                  <a:pt x="1084588" y="21997"/>
                  <a:pt x="1082831" y="24335"/>
                  <a:pt x="1080075" y="26238"/>
                </a:cubicBezTo>
                <a:cubicBezTo>
                  <a:pt x="1077319" y="28141"/>
                  <a:pt x="1073206" y="28943"/>
                  <a:pt x="1067736" y="28645"/>
                </a:cubicBezTo>
                <a:cubicBezTo>
                  <a:pt x="1066303" y="32962"/>
                  <a:pt x="1064767" y="37740"/>
                  <a:pt x="1063128" y="42980"/>
                </a:cubicBezTo>
                <a:cubicBezTo>
                  <a:pt x="1061490" y="48219"/>
                  <a:pt x="1059749" y="53816"/>
                  <a:pt x="1057906" y="59772"/>
                </a:cubicBezTo>
                <a:lnTo>
                  <a:pt x="1108284" y="59772"/>
                </a:lnTo>
                <a:lnTo>
                  <a:pt x="1139002" y="18815"/>
                </a:lnTo>
                <a:cubicBezTo>
                  <a:pt x="1139306" y="19040"/>
                  <a:pt x="1142567" y="21639"/>
                  <a:pt x="1148786" y="26612"/>
                </a:cubicBezTo>
                <a:cubicBezTo>
                  <a:pt x="1155006" y="31585"/>
                  <a:pt x="1162363" y="37582"/>
                  <a:pt x="1170858" y="44603"/>
                </a:cubicBezTo>
                <a:cubicBezTo>
                  <a:pt x="1179353" y="51624"/>
                  <a:pt x="1187165" y="58318"/>
                  <a:pt x="1194295" y="64687"/>
                </a:cubicBezTo>
                <a:cubicBezTo>
                  <a:pt x="1193646" y="66931"/>
                  <a:pt x="1192281" y="68587"/>
                  <a:pt x="1190199" y="69653"/>
                </a:cubicBezTo>
                <a:cubicBezTo>
                  <a:pt x="1188117" y="70720"/>
                  <a:pt x="1185523" y="71249"/>
                  <a:pt x="1182417" y="71240"/>
                </a:cubicBezTo>
                <a:lnTo>
                  <a:pt x="1054220" y="71240"/>
                </a:lnTo>
                <a:cubicBezTo>
                  <a:pt x="1051345" y="79867"/>
                  <a:pt x="1048392" y="88724"/>
                  <a:pt x="1045363" y="97811"/>
                </a:cubicBezTo>
                <a:cubicBezTo>
                  <a:pt x="1042334" y="106899"/>
                  <a:pt x="1039279" y="116063"/>
                  <a:pt x="1036199" y="125304"/>
                </a:cubicBezTo>
                <a:lnTo>
                  <a:pt x="1048077" y="125304"/>
                </a:lnTo>
                <a:lnTo>
                  <a:pt x="1072651" y="97453"/>
                </a:lnTo>
                <a:lnTo>
                  <a:pt x="1124257" y="137182"/>
                </a:lnTo>
                <a:cubicBezTo>
                  <a:pt x="1123037" y="138871"/>
                  <a:pt x="1121075" y="140510"/>
                  <a:pt x="1118370" y="142097"/>
                </a:cubicBezTo>
                <a:cubicBezTo>
                  <a:pt x="1115665" y="143684"/>
                  <a:pt x="1112166" y="144913"/>
                  <a:pt x="1107875" y="145783"/>
                </a:cubicBezTo>
                <a:lnTo>
                  <a:pt x="1107875" y="191655"/>
                </a:lnTo>
                <a:lnTo>
                  <a:pt x="1131630" y="160528"/>
                </a:lnTo>
                <a:cubicBezTo>
                  <a:pt x="1131910" y="160735"/>
                  <a:pt x="1134944" y="163142"/>
                  <a:pt x="1140731" y="167748"/>
                </a:cubicBezTo>
                <a:cubicBezTo>
                  <a:pt x="1146519" y="172355"/>
                  <a:pt x="1153375" y="177917"/>
                  <a:pt x="1161301" y="184435"/>
                </a:cubicBezTo>
                <a:cubicBezTo>
                  <a:pt x="1169227" y="190953"/>
                  <a:pt x="1176539" y="197182"/>
                  <a:pt x="1183236" y="203123"/>
                </a:cubicBezTo>
                <a:cubicBezTo>
                  <a:pt x="1182579" y="205368"/>
                  <a:pt x="1181231" y="207023"/>
                  <a:pt x="1179192" y="208090"/>
                </a:cubicBezTo>
                <a:cubicBezTo>
                  <a:pt x="1177152" y="209156"/>
                  <a:pt x="1174678" y="209685"/>
                  <a:pt x="1171768" y="209677"/>
                </a:cubicBezTo>
                <a:lnTo>
                  <a:pt x="1107875" y="209677"/>
                </a:lnTo>
                <a:lnTo>
                  <a:pt x="1107875" y="328044"/>
                </a:lnTo>
                <a:cubicBezTo>
                  <a:pt x="1108148" y="340195"/>
                  <a:pt x="1106691" y="350616"/>
                  <a:pt x="1103506" y="359308"/>
                </a:cubicBezTo>
                <a:cubicBezTo>
                  <a:pt x="1100320" y="368000"/>
                  <a:pt x="1093767" y="374963"/>
                  <a:pt x="1083846" y="380196"/>
                </a:cubicBezTo>
                <a:cubicBezTo>
                  <a:pt x="1073925" y="385430"/>
                  <a:pt x="1058999" y="388934"/>
                  <a:pt x="1039066" y="390709"/>
                </a:cubicBezTo>
                <a:cubicBezTo>
                  <a:pt x="1038528" y="381681"/>
                  <a:pt x="1037556" y="373831"/>
                  <a:pt x="1036148" y="367158"/>
                </a:cubicBezTo>
                <a:cubicBezTo>
                  <a:pt x="1034740" y="360486"/>
                  <a:pt x="1032436" y="355093"/>
                  <a:pt x="1029236" y="350980"/>
                </a:cubicBezTo>
                <a:cubicBezTo>
                  <a:pt x="1026190" y="346876"/>
                  <a:pt x="1022043" y="343309"/>
                  <a:pt x="1016795" y="340280"/>
                </a:cubicBezTo>
                <a:cubicBezTo>
                  <a:pt x="1011548" y="337251"/>
                  <a:pt x="1003817" y="334810"/>
                  <a:pt x="993603" y="332959"/>
                </a:cubicBezTo>
                <a:lnTo>
                  <a:pt x="993603" y="327634"/>
                </a:lnTo>
                <a:cubicBezTo>
                  <a:pt x="994066" y="327665"/>
                  <a:pt x="997782" y="327877"/>
                  <a:pt x="1004753" y="328271"/>
                </a:cubicBezTo>
                <a:cubicBezTo>
                  <a:pt x="1011723" y="328666"/>
                  <a:pt x="1019171" y="329060"/>
                  <a:pt x="1027097" y="329455"/>
                </a:cubicBezTo>
                <a:cubicBezTo>
                  <a:pt x="1035023" y="329849"/>
                  <a:pt x="1040651" y="330061"/>
                  <a:pt x="1043981" y="330092"/>
                </a:cubicBezTo>
                <a:cubicBezTo>
                  <a:pt x="1047189" y="330083"/>
                  <a:pt x="1049374" y="329384"/>
                  <a:pt x="1050534" y="327993"/>
                </a:cubicBezTo>
                <a:cubicBezTo>
                  <a:pt x="1051694" y="326602"/>
                  <a:pt x="1052241" y="324571"/>
                  <a:pt x="1052172" y="321900"/>
                </a:cubicBezTo>
                <a:lnTo>
                  <a:pt x="1052172" y="209677"/>
                </a:lnTo>
                <a:lnTo>
                  <a:pt x="1009167" y="209677"/>
                </a:lnTo>
                <a:lnTo>
                  <a:pt x="995241" y="225650"/>
                </a:lnTo>
                <a:lnTo>
                  <a:pt x="944454" y="198618"/>
                </a:lnTo>
                <a:cubicBezTo>
                  <a:pt x="945913" y="197176"/>
                  <a:pt x="947603" y="195657"/>
                  <a:pt x="949523" y="194062"/>
                </a:cubicBezTo>
                <a:cubicBezTo>
                  <a:pt x="951443" y="192466"/>
                  <a:pt x="953439" y="190845"/>
                  <a:pt x="955513" y="189198"/>
                </a:cubicBezTo>
                <a:cubicBezTo>
                  <a:pt x="958601" y="181971"/>
                  <a:pt x="961844" y="173899"/>
                  <a:pt x="965240" y="164982"/>
                </a:cubicBezTo>
                <a:cubicBezTo>
                  <a:pt x="968636" y="156065"/>
                  <a:pt x="972083" y="146662"/>
                  <a:pt x="975582" y="136772"/>
                </a:cubicBezTo>
                <a:lnTo>
                  <a:pt x="954693" y="136772"/>
                </a:lnTo>
                <a:lnTo>
                  <a:pt x="951007" y="125304"/>
                </a:lnTo>
                <a:lnTo>
                  <a:pt x="979268" y="125304"/>
                </a:lnTo>
                <a:cubicBezTo>
                  <a:pt x="982357" y="116268"/>
                  <a:pt x="985395" y="107206"/>
                  <a:pt x="988381" y="98119"/>
                </a:cubicBezTo>
                <a:cubicBezTo>
                  <a:pt x="991368" y="89031"/>
                  <a:pt x="994200" y="80072"/>
                  <a:pt x="996880" y="71240"/>
                </a:cubicBezTo>
                <a:lnTo>
                  <a:pt x="940358" y="71240"/>
                </a:lnTo>
                <a:lnTo>
                  <a:pt x="937082" y="59772"/>
                </a:lnTo>
                <a:lnTo>
                  <a:pt x="1000566" y="59772"/>
                </a:lnTo>
                <a:cubicBezTo>
                  <a:pt x="1004081" y="48005"/>
                  <a:pt x="1007187" y="37135"/>
                  <a:pt x="1009884" y="27160"/>
                </a:cubicBezTo>
                <a:cubicBezTo>
                  <a:pt x="1012580" y="17185"/>
                  <a:pt x="1014662" y="8669"/>
                  <a:pt x="1016130" y="1613"/>
                </a:cubicBezTo>
                <a:close/>
                <a:moveTo>
                  <a:pt x="557815" y="0"/>
                </a:moveTo>
                <a:lnTo>
                  <a:pt x="632358" y="5734"/>
                </a:lnTo>
                <a:cubicBezTo>
                  <a:pt x="632273" y="8200"/>
                  <a:pt x="631317" y="10333"/>
                  <a:pt x="629491" y="12134"/>
                </a:cubicBezTo>
                <a:cubicBezTo>
                  <a:pt x="627665" y="13934"/>
                  <a:pt x="624252" y="15350"/>
                  <a:pt x="619252" y="16383"/>
                </a:cubicBezTo>
                <a:lnTo>
                  <a:pt x="619252" y="87649"/>
                </a:lnTo>
                <a:lnTo>
                  <a:pt x="634815" y="87649"/>
                </a:lnTo>
                <a:cubicBezTo>
                  <a:pt x="638954" y="75541"/>
                  <a:pt x="642657" y="62178"/>
                  <a:pt x="645925" y="47562"/>
                </a:cubicBezTo>
                <a:cubicBezTo>
                  <a:pt x="649193" y="32945"/>
                  <a:pt x="651770" y="19685"/>
                  <a:pt x="653656" y="7782"/>
                </a:cubicBezTo>
                <a:lnTo>
                  <a:pt x="734752" y="27441"/>
                </a:lnTo>
                <a:cubicBezTo>
                  <a:pt x="733975" y="30129"/>
                  <a:pt x="732354" y="32228"/>
                  <a:pt x="729888" y="33739"/>
                </a:cubicBezTo>
                <a:cubicBezTo>
                  <a:pt x="727422" y="35249"/>
                  <a:pt x="723855" y="36017"/>
                  <a:pt x="719188" y="36042"/>
                </a:cubicBezTo>
                <a:cubicBezTo>
                  <a:pt x="709665" y="43876"/>
                  <a:pt x="698095" y="52477"/>
                  <a:pt x="684476" y="61846"/>
                </a:cubicBezTo>
                <a:cubicBezTo>
                  <a:pt x="670858" y="71215"/>
                  <a:pt x="657035" y="79816"/>
                  <a:pt x="643007" y="87649"/>
                </a:cubicBezTo>
                <a:lnTo>
                  <a:pt x="701986" y="87649"/>
                </a:lnTo>
                <a:lnTo>
                  <a:pt x="732704" y="57340"/>
                </a:lnTo>
                <a:lnTo>
                  <a:pt x="785130" y="106447"/>
                </a:lnTo>
                <a:cubicBezTo>
                  <a:pt x="783397" y="108259"/>
                  <a:pt x="781332" y="109557"/>
                  <a:pt x="778935" y="110343"/>
                </a:cubicBezTo>
                <a:cubicBezTo>
                  <a:pt x="776537" y="111129"/>
                  <a:pt x="773141" y="111608"/>
                  <a:pt x="768746" y="111779"/>
                </a:cubicBezTo>
                <a:cubicBezTo>
                  <a:pt x="760726" y="116606"/>
                  <a:pt x="751271" y="121612"/>
                  <a:pt x="740383" y="126797"/>
                </a:cubicBezTo>
                <a:cubicBezTo>
                  <a:pt x="729496" y="131982"/>
                  <a:pt x="718608" y="136679"/>
                  <a:pt x="707720" y="140886"/>
                </a:cubicBezTo>
                <a:lnTo>
                  <a:pt x="720826" y="150672"/>
                </a:lnTo>
                <a:cubicBezTo>
                  <a:pt x="719819" y="152175"/>
                  <a:pt x="718147" y="153678"/>
                  <a:pt x="715809" y="155181"/>
                </a:cubicBezTo>
                <a:cubicBezTo>
                  <a:pt x="713471" y="156684"/>
                  <a:pt x="710365" y="157777"/>
                  <a:pt x="706491" y="158460"/>
                </a:cubicBezTo>
                <a:lnTo>
                  <a:pt x="706491" y="228904"/>
                </a:lnTo>
                <a:cubicBezTo>
                  <a:pt x="706114" y="229959"/>
                  <a:pt x="703318" y="231447"/>
                  <a:pt x="698102" y="233367"/>
                </a:cubicBezTo>
                <a:cubicBezTo>
                  <a:pt x="692887" y="235288"/>
                  <a:pt x="686692" y="237049"/>
                  <a:pt x="679520" y="238651"/>
                </a:cubicBezTo>
                <a:cubicBezTo>
                  <a:pt x="672347" y="240253"/>
                  <a:pt x="665637" y="241103"/>
                  <a:pt x="659390" y="241202"/>
                </a:cubicBezTo>
                <a:lnTo>
                  <a:pt x="649151" y="241202"/>
                </a:lnTo>
                <a:lnTo>
                  <a:pt x="649151" y="226034"/>
                </a:lnTo>
                <a:lnTo>
                  <a:pt x="617613" y="226034"/>
                </a:lnTo>
                <a:lnTo>
                  <a:pt x="617613" y="283016"/>
                </a:lnTo>
                <a:lnTo>
                  <a:pt x="662667" y="283016"/>
                </a:lnTo>
                <a:lnTo>
                  <a:pt x="690927" y="244891"/>
                </a:lnTo>
                <a:cubicBezTo>
                  <a:pt x="691210" y="245104"/>
                  <a:pt x="694239" y="247548"/>
                  <a:pt x="700014" y="252224"/>
                </a:cubicBezTo>
                <a:cubicBezTo>
                  <a:pt x="705788" y="256899"/>
                  <a:pt x="712609" y="262530"/>
                  <a:pt x="720477" y="269116"/>
                </a:cubicBezTo>
                <a:cubicBezTo>
                  <a:pt x="728345" y="275702"/>
                  <a:pt x="735561" y="281966"/>
                  <a:pt x="742124" y="287909"/>
                </a:cubicBezTo>
                <a:cubicBezTo>
                  <a:pt x="741467" y="290143"/>
                  <a:pt x="740119" y="291791"/>
                  <a:pt x="738080" y="292853"/>
                </a:cubicBezTo>
                <a:cubicBezTo>
                  <a:pt x="736040" y="293915"/>
                  <a:pt x="733566" y="294442"/>
                  <a:pt x="730656" y="294433"/>
                </a:cubicBezTo>
                <a:lnTo>
                  <a:pt x="617613" y="294433"/>
                </a:lnTo>
                <a:lnTo>
                  <a:pt x="617613" y="360835"/>
                </a:lnTo>
                <a:lnTo>
                  <a:pt x="700347" y="360835"/>
                </a:lnTo>
                <a:lnTo>
                  <a:pt x="729018" y="322305"/>
                </a:lnTo>
                <a:cubicBezTo>
                  <a:pt x="729301" y="322516"/>
                  <a:pt x="732330" y="324965"/>
                  <a:pt x="738104" y="329652"/>
                </a:cubicBezTo>
                <a:cubicBezTo>
                  <a:pt x="743879" y="334340"/>
                  <a:pt x="750700" y="340005"/>
                  <a:pt x="758568" y="346649"/>
                </a:cubicBezTo>
                <a:cubicBezTo>
                  <a:pt x="766436" y="353292"/>
                  <a:pt x="773651" y="359652"/>
                  <a:pt x="780215" y="365728"/>
                </a:cubicBezTo>
                <a:cubicBezTo>
                  <a:pt x="779558" y="367963"/>
                  <a:pt x="778209" y="369611"/>
                  <a:pt x="776170" y="370672"/>
                </a:cubicBezTo>
                <a:cubicBezTo>
                  <a:pt x="774131" y="371734"/>
                  <a:pt x="771656" y="372261"/>
                  <a:pt x="768746" y="372252"/>
                </a:cubicBezTo>
                <a:lnTo>
                  <a:pt x="407911" y="372252"/>
                </a:lnTo>
                <a:lnTo>
                  <a:pt x="404634" y="360835"/>
                </a:lnTo>
                <a:lnTo>
                  <a:pt x="559454" y="360835"/>
                </a:lnTo>
                <a:lnTo>
                  <a:pt x="559454" y="294433"/>
                </a:lnTo>
                <a:lnTo>
                  <a:pt x="446821" y="294433"/>
                </a:lnTo>
                <a:lnTo>
                  <a:pt x="443544" y="283016"/>
                </a:lnTo>
                <a:lnTo>
                  <a:pt x="559454" y="283016"/>
                </a:lnTo>
                <a:lnTo>
                  <a:pt x="559454" y="226034"/>
                </a:lnTo>
                <a:lnTo>
                  <a:pt x="529145" y="226034"/>
                </a:lnTo>
                <a:lnTo>
                  <a:pt x="529145" y="232183"/>
                </a:lnTo>
                <a:cubicBezTo>
                  <a:pt x="528556" y="235036"/>
                  <a:pt x="523385" y="238452"/>
                  <a:pt x="513632" y="242432"/>
                </a:cubicBezTo>
                <a:cubicBezTo>
                  <a:pt x="503879" y="246412"/>
                  <a:pt x="493077" y="248598"/>
                  <a:pt x="481225" y="248991"/>
                </a:cubicBezTo>
                <a:lnTo>
                  <a:pt x="473443" y="248991"/>
                </a:lnTo>
                <a:lnTo>
                  <a:pt x="473443" y="117110"/>
                </a:lnTo>
                <a:lnTo>
                  <a:pt x="531603" y="139255"/>
                </a:lnTo>
                <a:lnTo>
                  <a:pt x="645055" y="139255"/>
                </a:lnTo>
                <a:lnTo>
                  <a:pt x="669629" y="112599"/>
                </a:lnTo>
                <a:lnTo>
                  <a:pt x="696252" y="132284"/>
                </a:lnTo>
                <a:cubicBezTo>
                  <a:pt x="697719" y="127080"/>
                  <a:pt x="699187" y="121595"/>
                  <a:pt x="700655" y="115828"/>
                </a:cubicBezTo>
                <a:cubicBezTo>
                  <a:pt x="702122" y="110061"/>
                  <a:pt x="703385" y="104474"/>
                  <a:pt x="704443" y="99066"/>
                </a:cubicBezTo>
                <a:lnTo>
                  <a:pt x="463613" y="99066"/>
                </a:lnTo>
                <a:cubicBezTo>
                  <a:pt x="465652" y="114143"/>
                  <a:pt x="464441" y="126725"/>
                  <a:pt x="459978" y="136814"/>
                </a:cubicBezTo>
                <a:cubicBezTo>
                  <a:pt x="455515" y="146902"/>
                  <a:pt x="449082" y="153844"/>
                  <a:pt x="440677" y="157640"/>
                </a:cubicBezTo>
                <a:cubicBezTo>
                  <a:pt x="431905" y="161465"/>
                  <a:pt x="423441" y="161706"/>
                  <a:pt x="415283" y="158365"/>
                </a:cubicBezTo>
                <a:cubicBezTo>
                  <a:pt x="407126" y="155024"/>
                  <a:pt x="401528" y="148517"/>
                  <a:pt x="398491" y="138846"/>
                </a:cubicBezTo>
                <a:cubicBezTo>
                  <a:pt x="396494" y="129412"/>
                  <a:pt x="397825" y="121541"/>
                  <a:pt x="402484" y="115233"/>
                </a:cubicBezTo>
                <a:cubicBezTo>
                  <a:pt x="407143" y="108924"/>
                  <a:pt x="413594" y="104229"/>
                  <a:pt x="421836" y="101147"/>
                </a:cubicBezTo>
                <a:cubicBezTo>
                  <a:pt x="428338" y="97493"/>
                  <a:pt x="433970" y="91673"/>
                  <a:pt x="438731" y="83686"/>
                </a:cubicBezTo>
                <a:cubicBezTo>
                  <a:pt x="443493" y="75699"/>
                  <a:pt x="445233" y="66568"/>
                  <a:pt x="443953" y="56292"/>
                </a:cubicBezTo>
                <a:lnTo>
                  <a:pt x="448868" y="55881"/>
                </a:lnTo>
                <a:cubicBezTo>
                  <a:pt x="454944" y="67083"/>
                  <a:pt x="459176" y="77672"/>
                  <a:pt x="461565" y="87649"/>
                </a:cubicBezTo>
                <a:lnTo>
                  <a:pt x="557815" y="876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 Heavy"/>
              <a:ea typeface="思源宋体 CN Heavy"/>
              <a:cs typeface="+mn-cs"/>
            </a:endParaRPr>
          </a:p>
        </p:txBody>
      </p:sp>
      <p:sp>
        <p:nvSpPr>
          <p:cNvPr id="52" name="文本框 51"/>
          <p:cNvSpPr txBox="1"/>
          <p:nvPr>
            <p:custDataLst>
              <p:tags r:id="rId6"/>
            </p:custDataLst>
          </p:nvPr>
        </p:nvSpPr>
        <p:spPr>
          <a:xfrm>
            <a:off x="4298169" y="1029873"/>
            <a:ext cx="91983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rPr>
              <a:t>C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grpSp>
        <p:nvGrpSpPr>
          <p:cNvPr id="24" name="组合 23"/>
          <p:cNvGrpSpPr/>
          <p:nvPr>
            <p:custDataLst>
              <p:tags r:id="rId7"/>
            </p:custDataLst>
          </p:nvPr>
        </p:nvGrpSpPr>
        <p:grpSpPr>
          <a:xfrm>
            <a:off x="1069338" y="2618741"/>
            <a:ext cx="8627059" cy="739140"/>
            <a:chOff x="1069339" y="2506980"/>
            <a:chExt cx="8627059" cy="739140"/>
          </a:xfrm>
        </p:grpSpPr>
        <p:sp>
          <p:nvSpPr>
            <p:cNvPr id="26" name="圆角矩形 1"/>
            <p:cNvSpPr/>
            <p:nvPr>
              <p:custDataLst>
                <p:tags r:id="rId8"/>
              </p:custDataLst>
            </p:nvPr>
          </p:nvSpPr>
          <p:spPr>
            <a:xfrm>
              <a:off x="1069339" y="2506980"/>
              <a:ext cx="8627059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8" name="椭圆 27"/>
            <p:cNvSpPr/>
            <p:nvPr>
              <p:custDataLst>
                <p:tags r:id="rId9"/>
              </p:custDataLst>
            </p:nvPr>
          </p:nvSpPr>
          <p:spPr>
            <a:xfrm>
              <a:off x="1167130" y="260000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0"/>
              </p:custDataLst>
            </p:nvPr>
          </p:nvSpPr>
          <p:spPr>
            <a:xfrm>
              <a:off x="1840865" y="2691899"/>
              <a:ext cx="6487384" cy="4914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均一、稳定的液体都是溶液</a:t>
              </a:r>
              <a:endPara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>
            <p:custDataLst>
              <p:tags r:id="rId11"/>
            </p:custDataLst>
          </p:nvPr>
        </p:nvGrpSpPr>
        <p:grpSpPr>
          <a:xfrm>
            <a:off x="1069339" y="3554731"/>
            <a:ext cx="8627060" cy="739140"/>
            <a:chOff x="1069340" y="3459480"/>
            <a:chExt cx="8627060" cy="739140"/>
          </a:xfrm>
        </p:grpSpPr>
        <p:sp>
          <p:nvSpPr>
            <p:cNvPr id="31" name="圆角矩形 1"/>
            <p:cNvSpPr/>
            <p:nvPr>
              <p:custDataLst>
                <p:tags r:id="rId12"/>
              </p:custDataLst>
            </p:nvPr>
          </p:nvSpPr>
          <p:spPr>
            <a:xfrm>
              <a:off x="1069340" y="3459480"/>
              <a:ext cx="8627060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2" name="椭圆 31"/>
            <p:cNvSpPr/>
            <p:nvPr>
              <p:custDataLst>
                <p:tags r:id="rId13"/>
              </p:custDataLst>
            </p:nvPr>
          </p:nvSpPr>
          <p:spPr>
            <a:xfrm>
              <a:off x="1167130" y="355250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14"/>
              </p:custDataLst>
            </p:nvPr>
          </p:nvSpPr>
          <p:spPr>
            <a:xfrm>
              <a:off x="1840865" y="3602356"/>
              <a:ext cx="7741285" cy="4914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降低温度能使所有物质的不饱和溶液变为饱和溶液</a:t>
              </a:r>
              <a:endPara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5"/>
            </p:custDataLst>
          </p:nvPr>
        </p:nvGrpSpPr>
        <p:grpSpPr>
          <a:xfrm>
            <a:off x="1069338" y="4490721"/>
            <a:ext cx="8627061" cy="739140"/>
            <a:chOff x="1069339" y="4447858"/>
            <a:chExt cx="8627061" cy="739140"/>
          </a:xfrm>
        </p:grpSpPr>
        <p:sp>
          <p:nvSpPr>
            <p:cNvPr id="35" name="圆角矩形 1"/>
            <p:cNvSpPr/>
            <p:nvPr>
              <p:custDataLst>
                <p:tags r:id="rId16"/>
              </p:custDataLst>
            </p:nvPr>
          </p:nvSpPr>
          <p:spPr>
            <a:xfrm>
              <a:off x="1069339" y="4447858"/>
              <a:ext cx="8627061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6" name="椭圆 35"/>
            <p:cNvSpPr/>
            <p:nvPr>
              <p:custDataLst>
                <p:tags r:id="rId17"/>
              </p:custDataLst>
            </p:nvPr>
          </p:nvSpPr>
          <p:spPr>
            <a:xfrm>
              <a:off x="1167130" y="4540886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>
              <p:custDataLst>
                <p:tags r:id="rId18"/>
              </p:custDataLst>
            </p:nvPr>
          </p:nvSpPr>
          <p:spPr>
            <a:xfrm>
              <a:off x="1840865" y="4598025"/>
              <a:ext cx="7279472" cy="4914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同一温度下，硝酸钾的饱和溶液比不饱和溶液浓</a:t>
              </a:r>
              <a:endPara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>
            <p:custDataLst>
              <p:tags r:id="rId19"/>
            </p:custDataLst>
          </p:nvPr>
        </p:nvGrpSpPr>
        <p:grpSpPr>
          <a:xfrm>
            <a:off x="1069339" y="5426710"/>
            <a:ext cx="8987101" cy="739140"/>
            <a:chOff x="1069339" y="5426710"/>
            <a:chExt cx="8987101" cy="739140"/>
          </a:xfrm>
        </p:grpSpPr>
        <p:sp>
          <p:nvSpPr>
            <p:cNvPr id="51" name="圆角矩形 1"/>
            <p:cNvSpPr/>
            <p:nvPr>
              <p:custDataLst>
                <p:tags r:id="rId20"/>
              </p:custDataLst>
            </p:nvPr>
          </p:nvSpPr>
          <p:spPr>
            <a:xfrm>
              <a:off x="1069339" y="5426710"/>
              <a:ext cx="8627061" cy="739140"/>
            </a:xfrm>
            <a:prstGeom prst="roundRect">
              <a:avLst>
                <a:gd name="adj" fmla="val 50000"/>
              </a:avLst>
            </a:prstGeom>
            <a:solidFill>
              <a:srgbClr val="ECF8FF"/>
            </a:solidFill>
            <a:ln>
              <a:solidFill>
                <a:srgbClr val="D8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3" name="椭圆 52"/>
            <p:cNvSpPr/>
            <p:nvPr>
              <p:custDataLst>
                <p:tags r:id="rId21"/>
              </p:custDataLst>
            </p:nvPr>
          </p:nvSpPr>
          <p:spPr>
            <a:xfrm>
              <a:off x="1167130" y="5519738"/>
              <a:ext cx="575945" cy="575945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53"/>
            <p:cNvSpPr txBox="1"/>
            <p:nvPr>
              <p:custDataLst>
                <p:tags r:id="rId22"/>
              </p:custDataLst>
            </p:nvPr>
          </p:nvSpPr>
          <p:spPr>
            <a:xfrm>
              <a:off x="1840865" y="5576877"/>
              <a:ext cx="8215575" cy="4914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饱和溶液析出晶体后变为不饱和溶液</a:t>
              </a:r>
              <a:endPara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25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" dur="250" autoRev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tags/tag1.xml><?xml version="1.0" encoding="utf-8"?>
<p:tagLst xmlns:p="http://schemas.openxmlformats.org/presentationml/2006/main">
  <p:tag name="AS_UNIQUEID" val="1026"/>
</p:tagLst>
</file>

<file path=ppt/tags/tag2.xml><?xml version="1.0" encoding="utf-8"?>
<p:tagLst xmlns:p="http://schemas.openxmlformats.org/presentationml/2006/main">
  <p:tag name="AS_UNIQUEID" val="168"/>
</p:tagLst>
</file>

<file path=ppt/tags/tag3.xml><?xml version="1.0" encoding="utf-8"?>
<p:tagLst xmlns:p="http://schemas.openxmlformats.org/presentationml/2006/main">
  <p:tag name="AS_UNIQUEID" val="169"/>
</p:tagLst>
</file>

<file path=ppt/tags/tag4.xml><?xml version="1.0" encoding="utf-8"?>
<p:tagLst xmlns:p="http://schemas.openxmlformats.org/presentationml/2006/main">
  <p:tag name="AS_UNIQUEID" val="170"/>
</p:tagLst>
</file>

<file path=ppt/tags/tag5.xml><?xml version="1.0" encoding="utf-8"?>
<p:tagLst xmlns:p="http://schemas.openxmlformats.org/presentationml/2006/main">
  <p:tag name="AS_UNIQUEID" val="171"/>
</p:tagLst>
</file>

<file path=ppt/tags/tag6.xml><?xml version="1.0" encoding="utf-8"?>
<p:tagLst xmlns:p="http://schemas.openxmlformats.org/presentationml/2006/main">
  <p:tag name="AS_UNIQUEID" val="172"/>
</p:tagLst>
</file>

<file path=ppt/tags/tag7.xml><?xml version="1.0" encoding="utf-8"?>
<p:tagLst xmlns:p="http://schemas.openxmlformats.org/presentationml/2006/main">
  <p:tag name="AS_UNIQUEID" val="1027"/>
</p:tagLst>
</file>

<file path=ppt/tags/tag8.xml><?xml version="1.0" encoding="utf-8"?>
<p:tagLst xmlns:p="http://schemas.openxmlformats.org/presentationml/2006/main">
  <p:tag name="AS_UNIQUEID" val="207"/>
</p:tagLst>
</file>

<file path=ppt/tags/tag9.xml><?xml version="1.0" encoding="utf-8"?>
<p:tagLst xmlns:p="http://schemas.openxmlformats.org/presentationml/2006/main">
  <p:tag name="AS_UNIQUEID" val="208"/>
</p:tagLst>
</file>

<file path=ppt/tags/tag10.xml><?xml version="1.0" encoding="utf-8"?>
<p:tagLst xmlns:p="http://schemas.openxmlformats.org/presentationml/2006/main">
  <p:tag name="AS_UNIQUEID" val="209"/>
</p:tagLst>
</file>

<file path=ppt/tags/tag11.xml><?xml version="1.0" encoding="utf-8"?>
<p:tagLst xmlns:p="http://schemas.openxmlformats.org/presentationml/2006/main">
  <p:tag name="AS_UNIQUEID" val="210"/>
</p:tagLst>
</file>

<file path=ppt/tags/tag12.xml><?xml version="1.0" encoding="utf-8"?>
<p:tagLst xmlns:p="http://schemas.openxmlformats.org/presentationml/2006/main">
  <p:tag name="AS_UNIQUEID" val="1028"/>
</p:tagLst>
</file>

<file path=ppt/tags/tag13.xml><?xml version="1.0" encoding="utf-8"?>
<p:tagLst xmlns:p="http://schemas.openxmlformats.org/presentationml/2006/main">
  <p:tag name="AS_UNIQUEID" val="1029"/>
</p:tagLst>
</file>

<file path=ppt/tags/tag14.xml><?xml version="1.0" encoding="utf-8"?>
<p:tagLst xmlns:p="http://schemas.openxmlformats.org/presentationml/2006/main">
  <p:tag name="AS_UNIQUEID" val="1030"/>
</p:tagLst>
</file>

<file path=ppt/tags/tag15.xml><?xml version="1.0" encoding="utf-8"?>
<p:tagLst xmlns:p="http://schemas.openxmlformats.org/presentationml/2006/main">
  <p:tag name="AS_UNIQUEID" val="1031"/>
</p:tagLst>
</file>

<file path=ppt/tags/tag16.xml><?xml version="1.0" encoding="utf-8"?>
<p:tagLst xmlns:p="http://schemas.openxmlformats.org/presentationml/2006/main">
  <p:tag name="AS_UNIQUEID" val="1032"/>
</p:tagLst>
</file>

<file path=ppt/tags/tag17.xml><?xml version="1.0" encoding="utf-8"?>
<p:tagLst xmlns:p="http://schemas.openxmlformats.org/presentationml/2006/main">
  <p:tag name="AS_UNIQUEID" val="1033"/>
</p:tagLst>
</file>

<file path=ppt/tags/tag18.xml><?xml version="1.0" encoding="utf-8"?>
<p:tagLst xmlns:p="http://schemas.openxmlformats.org/presentationml/2006/main">
  <p:tag name="AS_UNIQUEID" val="1034"/>
</p:tagLst>
</file>

<file path=ppt/tags/tag19.xml><?xml version="1.0" encoding="utf-8"?>
<p:tagLst xmlns:p="http://schemas.openxmlformats.org/presentationml/2006/main">
  <p:tag name="AS_UNIQUEID" val="1035"/>
</p:tagLst>
</file>

<file path=ppt/tags/tag20.xml><?xml version="1.0" encoding="utf-8"?>
<p:tagLst xmlns:p="http://schemas.openxmlformats.org/presentationml/2006/main">
  <p:tag name="AS_UNIQUEID" val="1036"/>
</p:tagLst>
</file>

<file path=ppt/tags/tag21.xml><?xml version="1.0" encoding="utf-8"?>
<p:tagLst xmlns:p="http://schemas.openxmlformats.org/presentationml/2006/main">
  <p:tag name="AS_UNIQUEID" val="1037"/>
</p:tagLst>
</file>

<file path=ppt/tags/tag22.xml><?xml version="1.0" encoding="utf-8"?>
<p:tagLst xmlns:p="http://schemas.openxmlformats.org/presentationml/2006/main">
  <p:tag name="AS_UNIQUEID" val="1038"/>
</p:tagLst>
</file>

<file path=ppt/tags/tag23.xml><?xml version="1.0" encoding="utf-8"?>
<p:tagLst xmlns:p="http://schemas.openxmlformats.org/presentationml/2006/main">
  <p:tag name="AS_UNIQUEID" val="1039"/>
</p:tagLst>
</file>

<file path=ppt/tags/tag24.xml><?xml version="1.0" encoding="utf-8"?>
<p:tagLst xmlns:p="http://schemas.openxmlformats.org/presentationml/2006/main">
  <p:tag name="AS_UNIQUEID" val="1040"/>
</p:tagLst>
</file>

<file path=ppt/tags/tag25.xml><?xml version="1.0" encoding="utf-8"?>
<p:tagLst xmlns:p="http://schemas.openxmlformats.org/presentationml/2006/main">
  <p:tag name="AS_UNIQUEID" val="1041"/>
</p:tagLst>
</file>

<file path=ppt/tags/tag26.xml><?xml version="1.0" encoding="utf-8"?>
<p:tagLst xmlns:p="http://schemas.openxmlformats.org/presentationml/2006/main">
  <p:tag name="AS_UNIQUEID" val="1042"/>
</p:tagLst>
</file>

<file path=ppt/tags/tag27.xml><?xml version="1.0" encoding="utf-8"?>
<p:tagLst xmlns:p="http://schemas.openxmlformats.org/presentationml/2006/main">
  <p:tag name="AS_UNIQUEID" val="1043"/>
</p:tagLst>
</file>

<file path=ppt/tags/tag28.xml><?xml version="1.0" encoding="utf-8"?>
<p:tagLst xmlns:p="http://schemas.openxmlformats.org/presentationml/2006/main">
  <p:tag name="AS_UNIQUEID" val="1044"/>
</p:tagLst>
</file>

<file path=ppt/tags/tag29.xml><?xml version="1.0" encoding="utf-8"?>
<p:tagLst xmlns:p="http://schemas.openxmlformats.org/presentationml/2006/main">
  <p:tag name="AS_UNIQUEID" val="1045"/>
</p:tagLst>
</file>

<file path=ppt/tags/tag30.xml><?xml version="1.0" encoding="utf-8"?>
<p:tagLst xmlns:p="http://schemas.openxmlformats.org/presentationml/2006/main">
  <p:tag name="AS_UNIQUEID" val="1046"/>
</p:tagLst>
</file>

<file path=ppt/tags/tag31.xml><?xml version="1.0" encoding="utf-8"?>
<p:tagLst xmlns:p="http://schemas.openxmlformats.org/presentationml/2006/main">
  <p:tag name="AS_UNIQUEID" val="1047"/>
</p:tagLst>
</file>

<file path=ppt/tags/tag32.xml><?xml version="1.0" encoding="utf-8"?>
<p:tagLst xmlns:p="http://schemas.openxmlformats.org/presentationml/2006/main">
  <p:tag name="AS_UNIQUEID" val="1048"/>
</p:tagLst>
</file>

<file path=ppt/tags/tag33.xml><?xml version="1.0" encoding="utf-8"?>
<p:tagLst xmlns:p="http://schemas.openxmlformats.org/presentationml/2006/main">
  <p:tag name="AS_UNIQUEID" val="1049"/>
</p:tagLst>
</file>

<file path=ppt/tags/tag34.xml><?xml version="1.0" encoding="utf-8"?>
<p:tagLst xmlns:p="http://schemas.openxmlformats.org/presentationml/2006/main">
  <p:tag name="AS_UNIQUEID" val="467"/>
</p:tagLst>
</file>

<file path=ppt/tags/tag35.xml><?xml version="1.0" encoding="utf-8"?>
<p:tagLst xmlns:p="http://schemas.openxmlformats.org/presentationml/2006/main">
  <p:tag name="AS_UNIQUEID" val="468"/>
</p:tagLst>
</file>

<file path=ppt/tags/tag36.xml><?xml version="1.0" encoding="utf-8"?>
<p:tagLst xmlns:p="http://schemas.openxmlformats.org/presentationml/2006/main">
  <p:tag name="AS_UNIQUEID" val="469"/>
</p:tagLst>
</file>

<file path=ppt/tags/tag37.xml><?xml version="1.0" encoding="utf-8"?>
<p:tagLst xmlns:p="http://schemas.openxmlformats.org/presentationml/2006/main">
  <p:tag name="AS_UNIQUEID" val="470"/>
</p:tagLst>
</file>

<file path=ppt/tags/tag38.xml><?xml version="1.0" encoding="utf-8"?>
<p:tagLst xmlns:p="http://schemas.openxmlformats.org/presentationml/2006/main">
  <p:tag name="AS_UNIQUEID" val="471"/>
</p:tagLst>
</file>

<file path=ppt/tags/tag39.xml><?xml version="1.0" encoding="utf-8"?>
<p:tagLst xmlns:p="http://schemas.openxmlformats.org/presentationml/2006/main">
  <p:tag name="AS_UNIQUEID" val="472"/>
</p:tagLst>
</file>

<file path=ppt/tags/tag40.xml><?xml version="1.0" encoding="utf-8"?>
<p:tagLst xmlns:p="http://schemas.openxmlformats.org/presentationml/2006/main">
  <p:tag name="AS_UNIQUEID" val="1050"/>
</p:tagLst>
</file>

<file path=ppt/tags/tag41.xml><?xml version="1.0" encoding="utf-8"?>
<p:tagLst xmlns:p="http://schemas.openxmlformats.org/presentationml/2006/main">
  <p:tag name="AS_UNIQUEID" val="474"/>
</p:tagLst>
</file>

<file path=ppt/tags/tag42.xml><?xml version="1.0" encoding="utf-8"?>
<p:tagLst xmlns:p="http://schemas.openxmlformats.org/presentationml/2006/main">
  <p:tag name="AS_UNIQUEID" val="475"/>
</p:tagLst>
</file>

<file path=ppt/tags/tag43.xml><?xml version="1.0" encoding="utf-8"?>
<p:tagLst xmlns:p="http://schemas.openxmlformats.org/presentationml/2006/main">
  <p:tag name="AS_UNIQUEID" val="476"/>
</p:tagLst>
</file>

<file path=ppt/tags/tag44.xml><?xml version="1.0" encoding="utf-8"?>
<p:tagLst xmlns:p="http://schemas.openxmlformats.org/presentationml/2006/main">
  <p:tag name="AS_UNIQUEID" val="477"/>
</p:tagLst>
</file>

<file path=ppt/tags/tag45.xml><?xml version="1.0" encoding="utf-8"?>
<p:tagLst xmlns:p="http://schemas.openxmlformats.org/presentationml/2006/main">
  <p:tag name="AS_UNIQUEID" val="478"/>
</p:tagLst>
</file>

<file path=ppt/tags/tag46.xml><?xml version="1.0" encoding="utf-8"?>
<p:tagLst xmlns:p="http://schemas.openxmlformats.org/presentationml/2006/main">
  <p:tag name="AS_UNIQUEID" val="479"/>
</p:tagLst>
</file>

<file path=ppt/tags/tag47.xml><?xml version="1.0" encoding="utf-8"?>
<p:tagLst xmlns:p="http://schemas.openxmlformats.org/presentationml/2006/main">
  <p:tag name="AS_UNIQUEID" val="480"/>
</p:tagLst>
</file>

<file path=ppt/tags/tag48.xml><?xml version="1.0" encoding="utf-8"?>
<p:tagLst xmlns:p="http://schemas.openxmlformats.org/presentationml/2006/main">
  <p:tag name="AS_UNIQUEID" val="481"/>
</p:tagLst>
</file>

<file path=ppt/tags/tag49.xml><?xml version="1.0" encoding="utf-8"?>
<p:tagLst xmlns:p="http://schemas.openxmlformats.org/presentationml/2006/main">
  <p:tag name="AS_UNIQUEID" val="482"/>
</p:tagLst>
</file>

<file path=ppt/tags/tag50.xml><?xml version="1.0" encoding="utf-8"?>
<p:tagLst xmlns:p="http://schemas.openxmlformats.org/presentationml/2006/main">
  <p:tag name="AS_UNIQUEID" val="483"/>
</p:tagLst>
</file>

<file path=ppt/tags/tag51.xml><?xml version="1.0" encoding="utf-8"?>
<p:tagLst xmlns:p="http://schemas.openxmlformats.org/presentationml/2006/main">
  <p:tag name="AS_UNIQUEID" val="484"/>
</p:tagLst>
</file>

<file path=ppt/tags/tag52.xml><?xml version="1.0" encoding="utf-8"?>
<p:tagLst xmlns:p="http://schemas.openxmlformats.org/presentationml/2006/main">
  <p:tag name="AS_UNIQUEID" val="485"/>
</p:tagLst>
</file>

<file path=ppt/tags/tag53.xml><?xml version="1.0" encoding="utf-8"?>
<p:tagLst xmlns:p="http://schemas.openxmlformats.org/presentationml/2006/main">
  <p:tag name="AS_UNIQUEID" val="486"/>
</p:tagLst>
</file>

<file path=ppt/tags/tag54.xml><?xml version="1.0" encoding="utf-8"?>
<p:tagLst xmlns:p="http://schemas.openxmlformats.org/presentationml/2006/main">
  <p:tag name="AS_UNIQUEID" val="487"/>
</p:tagLst>
</file>

<file path=ppt/tags/tag55.xml><?xml version="1.0" encoding="utf-8"?>
<p:tagLst xmlns:p="http://schemas.openxmlformats.org/presentationml/2006/main">
  <p:tag name="AS_UNIQUEID" val="488"/>
</p:tagLst>
</file>

<file path=ppt/tags/tag56.xml><?xml version="1.0" encoding="utf-8"?>
<p:tagLst xmlns:p="http://schemas.openxmlformats.org/presentationml/2006/main">
  <p:tag name="AS_UNIQUEID" val="489"/>
</p:tagLst>
</file>

<file path=ppt/tags/tag57.xml><?xml version="1.0" encoding="utf-8"?>
<p:tagLst xmlns:p="http://schemas.openxmlformats.org/presentationml/2006/main">
  <p:tag name="AS_UNIQUEID" val="490"/>
</p:tagLst>
</file>

<file path=ppt/tags/tag58.xml><?xml version="1.0" encoding="utf-8"?>
<p:tagLst xmlns:p="http://schemas.openxmlformats.org/presentationml/2006/main">
  <p:tag name="AS_UNIQUEID" val="491"/>
</p:tagLst>
</file>

<file path=ppt/tags/tag59.xml><?xml version="1.0" encoding="utf-8"?>
<p:tagLst xmlns:p="http://schemas.openxmlformats.org/presentationml/2006/main">
  <p:tag name="AS_UNIQUEID" val="492"/>
</p:tagLst>
</file>

<file path=ppt/tags/tag60.xml><?xml version="1.0" encoding="utf-8"?>
<p:tagLst xmlns:p="http://schemas.openxmlformats.org/presentationml/2006/main">
  <p:tag name="AS_UNIQUEID" val="493"/>
</p:tagLst>
</file>

<file path=ppt/tags/tag61.xml><?xml version="1.0" encoding="utf-8"?>
<p:tagLst xmlns:p="http://schemas.openxmlformats.org/presentationml/2006/main">
  <p:tag name="AS_UNIQUEID" val="494"/>
</p:tagLst>
</file>

<file path=ppt/tags/tag62.xml><?xml version="1.0" encoding="utf-8"?>
<p:tagLst xmlns:p="http://schemas.openxmlformats.org/presentationml/2006/main">
  <p:tag name="AS_UNIQUEID" val="495"/>
</p:tagLst>
</file>

<file path=ppt/tags/tag63.xml><?xml version="1.0" encoding="utf-8"?>
<p:tagLst xmlns:p="http://schemas.openxmlformats.org/presentationml/2006/main">
  <p:tag name="AS_UNIQUEID" val="496"/>
</p:tagLst>
</file>

<file path=ppt/tags/tag64.xml><?xml version="1.0" encoding="utf-8"?>
<p:tagLst xmlns:p="http://schemas.openxmlformats.org/presentationml/2006/main">
  <p:tag name="AS_UNIQUEID" val="497"/>
</p:tagLst>
</file>

<file path=ppt/tags/tag65.xml><?xml version="1.0" encoding="utf-8"?>
<p:tagLst xmlns:p="http://schemas.openxmlformats.org/presentationml/2006/main">
  <p:tag name="AS_UNIQUEID" val="498"/>
</p:tagLst>
</file>

<file path=ppt/tags/tag66.xml><?xml version="1.0" encoding="utf-8"?>
<p:tagLst xmlns:p="http://schemas.openxmlformats.org/presentationml/2006/main">
  <p:tag name="AS_UNIQUEID" val="499"/>
</p:tagLst>
</file>

<file path=ppt/tags/tag67.xml><?xml version="1.0" encoding="utf-8"?>
<p:tagLst xmlns:p="http://schemas.openxmlformats.org/presentationml/2006/main">
  <p:tag name="AS_UNIQUEID" val="500"/>
</p:tagLst>
</file>

<file path=ppt/tags/tag68.xml><?xml version="1.0" encoding="utf-8"?>
<p:tagLst xmlns:p="http://schemas.openxmlformats.org/presentationml/2006/main">
  <p:tag name="AS_UNIQUEID" val="501"/>
</p:tagLst>
</file>

<file path=ppt/tags/tag69.xml><?xml version="1.0" encoding="utf-8"?>
<p:tagLst xmlns:p="http://schemas.openxmlformats.org/presentationml/2006/main">
  <p:tag name="AS_UNIQUEID" val="502"/>
</p:tagLst>
</file>

<file path=ppt/tags/tag70.xml><?xml version="1.0" encoding="utf-8"?>
<p:tagLst xmlns:p="http://schemas.openxmlformats.org/presentationml/2006/main">
  <p:tag name="AS_UNIQUEID" val="503"/>
</p:tagLst>
</file>

<file path=ppt/tags/tag71.xml><?xml version="1.0" encoding="utf-8"?>
<p:tagLst xmlns:p="http://schemas.openxmlformats.org/presentationml/2006/main">
  <p:tag name="AS_UNIQUEID" val="504"/>
</p:tagLst>
</file>

<file path=ppt/tags/tag72.xml><?xml version="1.0" encoding="utf-8"?>
<p:tagLst xmlns:p="http://schemas.openxmlformats.org/presentationml/2006/main">
  <p:tag name="AS_UNIQUEID" val="505"/>
</p:tagLst>
</file>

<file path=ppt/tags/tag73.xml><?xml version="1.0" encoding="utf-8"?>
<p:tagLst xmlns:p="http://schemas.openxmlformats.org/presentationml/2006/main">
  <p:tag name="AS_UNIQUEID" val="506"/>
</p:tagLst>
</file>

<file path=ppt/tags/tag74.xml><?xml version="1.0" encoding="utf-8"?>
<p:tagLst xmlns:p="http://schemas.openxmlformats.org/presentationml/2006/main">
  <p:tag name="AS_UNIQUEID" val="507"/>
</p:tagLst>
</file>

<file path=ppt/tags/tag75.xml><?xml version="1.0" encoding="utf-8"?>
<p:tagLst xmlns:p="http://schemas.openxmlformats.org/presentationml/2006/main">
  <p:tag name="AS_UNIQUEID" val="508"/>
</p:tagLst>
</file>

<file path=ppt/tags/tag76.xml><?xml version="1.0" encoding="utf-8"?>
<p:tagLst xmlns:p="http://schemas.openxmlformats.org/presentationml/2006/main">
  <p:tag name="AS_UNIQUEID" val="509"/>
</p:tagLst>
</file>

<file path=ppt/tags/tag77.xml><?xml version="1.0" encoding="utf-8"?>
<p:tagLst xmlns:p="http://schemas.openxmlformats.org/presentationml/2006/main">
  <p:tag name="AS_UNIQUEID" val="510"/>
</p:tagLst>
</file>

<file path=ppt/tags/tag78.xml><?xml version="1.0" encoding="utf-8"?>
<p:tagLst xmlns:p="http://schemas.openxmlformats.org/presentationml/2006/main">
  <p:tag name="AS_UNIQUEID" val="511"/>
</p:tagLst>
</file>

<file path=ppt/tags/tag79.xml><?xml version="1.0" encoding="utf-8"?>
<p:tagLst xmlns:p="http://schemas.openxmlformats.org/presentationml/2006/main">
  <p:tag name="AS_UNIQUEID" val="512"/>
</p:tagLst>
</file>

<file path=ppt/tags/tag80.xml><?xml version="1.0" encoding="utf-8"?>
<p:tagLst xmlns:p="http://schemas.openxmlformats.org/presentationml/2006/main">
  <p:tag name="AS_UNIQUEID" val="513"/>
</p:tagLst>
</file>

<file path=ppt/tags/tag81.xml><?xml version="1.0" encoding="utf-8"?>
<p:tagLst xmlns:p="http://schemas.openxmlformats.org/presentationml/2006/main">
  <p:tag name="AS_UNIQUEID" val="514"/>
</p:tagLst>
</file>

<file path=ppt/tags/tag82.xml><?xml version="1.0" encoding="utf-8"?>
<p:tagLst xmlns:p="http://schemas.openxmlformats.org/presentationml/2006/main">
  <p:tag name="AS_UNIQUEID" val="515"/>
</p:tagLst>
</file>

<file path=ppt/tags/tag83.xml><?xml version="1.0" encoding="utf-8"?>
<p:tagLst xmlns:p="http://schemas.openxmlformats.org/presentationml/2006/main">
  <p:tag name="AS_UNIQUEID" val="516"/>
</p:tagLst>
</file>

<file path=ppt/tags/tag84.xml><?xml version="1.0" encoding="utf-8"?>
<p:tagLst xmlns:p="http://schemas.openxmlformats.org/presentationml/2006/main">
  <p:tag name="AS_UNIQUEID" val="517"/>
</p:tagLst>
</file>

<file path=ppt/tags/tag85.xml><?xml version="1.0" encoding="utf-8"?>
<p:tagLst xmlns:p="http://schemas.openxmlformats.org/presentationml/2006/main">
  <p:tag name="AS_UNIQUEID" val="518"/>
</p:tagLst>
</file>

<file path=ppt/tags/tag86.xml><?xml version="1.0" encoding="utf-8"?>
<p:tagLst xmlns:p="http://schemas.openxmlformats.org/presentationml/2006/main">
  <p:tag name="AS_UNIQUEID" val="519"/>
</p:tagLst>
</file>

<file path=ppt/tags/tag87.xml><?xml version="1.0" encoding="utf-8"?>
<p:tagLst xmlns:p="http://schemas.openxmlformats.org/presentationml/2006/main">
  <p:tag name="AS_UNIQUEID" val="520"/>
</p:tagLst>
</file>

<file path=ppt/tags/tag88.xml><?xml version="1.0" encoding="utf-8"?>
<p:tagLst xmlns:p="http://schemas.openxmlformats.org/presentationml/2006/main">
  <p:tag name="AS_UNIQUEID" val="521"/>
</p:tagLst>
</file>

<file path=ppt/tags/tag89.xml><?xml version="1.0" encoding="utf-8"?>
<p:tagLst xmlns:p="http://schemas.openxmlformats.org/presentationml/2006/main">
  <p:tag name="AS_UNIQUEID" val="522"/>
</p:tagLst>
</file>

<file path=ppt/tags/tag90.xml><?xml version="1.0" encoding="utf-8"?>
<p:tagLst xmlns:p="http://schemas.openxmlformats.org/presentationml/2006/main">
  <p:tag name="AS_UNIQUEID" val="523"/>
</p:tagLst>
</file>

<file path=ppt/tags/tag91.xml><?xml version="1.0" encoding="utf-8"?>
<p:tagLst xmlns:p="http://schemas.openxmlformats.org/presentationml/2006/main">
  <p:tag name="AS_UNIQUEID" val="524"/>
</p:tagLst>
</file>

<file path=ppt/tags/tag92.xml><?xml version="1.0" encoding="utf-8"?>
<p:tagLst xmlns:p="http://schemas.openxmlformats.org/presentationml/2006/main">
  <p:tag name="AS_UNIQUEID" val="525"/>
</p:tagLst>
</file>

<file path=ppt/tags/tag93.xml><?xml version="1.0" encoding="utf-8"?>
<p:tagLst xmlns:p="http://schemas.openxmlformats.org/presentationml/2006/main">
  <p:tag name="AS_UNIQUEID" val="526"/>
</p:tagLst>
</file>

<file path=ppt/tags/tag94.xml><?xml version="1.0" encoding="utf-8"?>
<p:tagLst xmlns:p="http://schemas.openxmlformats.org/presentationml/2006/main">
  <p:tag name="AS_UNIQUEID" val="527"/>
</p:tagLst>
</file>

<file path=ppt/tags/tag95.xml><?xml version="1.0" encoding="utf-8"?>
<p:tagLst xmlns:p="http://schemas.openxmlformats.org/presentationml/2006/main">
  <p:tag name="AS_UNIQUEID" val="528"/>
</p:tagLst>
</file>

<file path=ppt/tags/tag96.xml><?xml version="1.0" encoding="utf-8"?>
<p:tagLst xmlns:p="http://schemas.openxmlformats.org/presentationml/2006/main">
  <p:tag name="AS_UNIQUEID" val="529"/>
</p:tagLst>
</file>

<file path=ppt/tags/tag97.xml><?xml version="1.0" encoding="utf-8"?>
<p:tagLst xmlns:p="http://schemas.openxmlformats.org/presentationml/2006/main">
  <p:tag name="AS_UNIQUEID" val="530"/>
</p:tagLst>
</file>

<file path=ppt/tags/tag98.xml><?xml version="1.0" encoding="utf-8"?>
<p:tagLst xmlns:p="http://schemas.openxmlformats.org/presentationml/2006/main">
  <p:tag name="AS_UNIQUEID" val="531"/>
</p:tagLst>
</file>

<file path=ppt/tags/tag99.xml><?xml version="1.0" encoding="utf-8"?>
<p:tagLst xmlns:p="http://schemas.openxmlformats.org/presentationml/2006/main">
  <p:tag name="ISLIDE.VECTOR" val="#242238;"/>
</p:tagLst>
</file>

<file path=ppt/tags/tag100.xml><?xml version="1.0" encoding="utf-8"?>
<p:tagLst xmlns:p="http://schemas.openxmlformats.org/presentationml/2006/main">
  <p:tag name="AS_UNIQUEID" val="1051"/>
</p:tagLst>
</file>

<file path=ppt/tags/tag101.xml><?xml version="1.0" encoding="utf-8"?>
<p:tagLst xmlns:p="http://schemas.openxmlformats.org/presentationml/2006/main">
  <p:tag name="AS_UNIQUEID" val="533"/>
</p:tagLst>
</file>

<file path=ppt/tags/tag102.xml><?xml version="1.0" encoding="utf-8"?>
<p:tagLst xmlns:p="http://schemas.openxmlformats.org/presentationml/2006/main">
  <p:tag name="AS_UNIQUEID" val="534"/>
</p:tagLst>
</file>

<file path=ppt/tags/tag103.xml><?xml version="1.0" encoding="utf-8"?>
<p:tagLst xmlns:p="http://schemas.openxmlformats.org/presentationml/2006/main">
  <p:tag name="AS_UNIQUEID" val="535"/>
</p:tagLst>
</file>

<file path=ppt/tags/tag104.xml><?xml version="1.0" encoding="utf-8"?>
<p:tagLst xmlns:p="http://schemas.openxmlformats.org/presentationml/2006/main">
  <p:tag name="AS_UNIQUEID" val="536"/>
</p:tagLst>
</file>

<file path=ppt/tags/tag105.xml><?xml version="1.0" encoding="utf-8"?>
<p:tagLst xmlns:p="http://schemas.openxmlformats.org/presentationml/2006/main">
  <p:tag name="AS_UNIQUEID" val="537"/>
</p:tagLst>
</file>

<file path=ppt/tags/tag106.xml><?xml version="1.0" encoding="utf-8"?>
<p:tagLst xmlns:p="http://schemas.openxmlformats.org/presentationml/2006/main">
  <p:tag name="AS_UNIQUEID" val="538"/>
</p:tagLst>
</file>

<file path=ppt/tags/tag107.xml><?xml version="1.0" encoding="utf-8"?>
<p:tagLst xmlns:p="http://schemas.openxmlformats.org/presentationml/2006/main">
  <p:tag name="AS_UNIQUEID" val="1052"/>
</p:tagLst>
</file>

<file path=ppt/tags/tag108.xml><?xml version="1.0" encoding="utf-8"?>
<p:tagLst xmlns:p="http://schemas.openxmlformats.org/presentationml/2006/main">
  <p:tag name="AS_UNIQUEID" val="540"/>
</p:tagLst>
</file>

<file path=ppt/tags/tag109.xml><?xml version="1.0" encoding="utf-8"?>
<p:tagLst xmlns:p="http://schemas.openxmlformats.org/presentationml/2006/main">
  <p:tag name="AS_UNIQUEID" val="541"/>
</p:tagLst>
</file>

<file path=ppt/tags/tag110.xml><?xml version="1.0" encoding="utf-8"?>
<p:tagLst xmlns:p="http://schemas.openxmlformats.org/presentationml/2006/main">
  <p:tag name="AS_UNIQUEID" val="1053"/>
</p:tagLst>
</file>

<file path=ppt/tags/tag111.xml><?xml version="1.0" encoding="utf-8"?>
<p:tagLst xmlns:p="http://schemas.openxmlformats.org/presentationml/2006/main">
  <p:tag name="AS_UNIQUEID" val="543"/>
</p:tagLst>
</file>

<file path=ppt/tags/tag112.xml><?xml version="1.0" encoding="utf-8"?>
<p:tagLst xmlns:p="http://schemas.openxmlformats.org/presentationml/2006/main">
  <p:tag name="AS_UNIQUEID" val="544"/>
</p:tagLst>
</file>

<file path=ppt/tags/tag113.xml><?xml version="1.0" encoding="utf-8"?>
<p:tagLst xmlns:p="http://schemas.openxmlformats.org/presentationml/2006/main">
  <p:tag name="AS_UNIQUEID" val="545"/>
</p:tagLst>
</file>

<file path=ppt/tags/tag114.xml><?xml version="1.0" encoding="utf-8"?>
<p:tagLst xmlns:p="http://schemas.openxmlformats.org/presentationml/2006/main">
  <p:tag name="AS_UNIQUEID" val="546"/>
  <p:tag name="KSO_WM_BEAUTIFY_FLAG" val=""/>
  <p:tag name="KSO_WM_UNIT_TABLE_BEAUTIFY" val="smartTable{1a015650-08a3-4c52-a644-c9a93e7e210e}"/>
  <p:tag name="TABLE_ENDDRAG_ORIGIN_RECT" val="912*325"/>
  <p:tag name="TABLE_ENDDRAG_RECT" val="24*93*912*325"/>
</p:tagLst>
</file>

<file path=ppt/tags/tag115.xml><?xml version="1.0" encoding="utf-8"?>
<p:tagLst xmlns:p="http://schemas.openxmlformats.org/presentationml/2006/main">
  <p:tag name="AS_UNIQUEID" val="547"/>
  <p:tag name="KSO_WM_BEAUTIFY_FLAG" val=""/>
</p:tagLst>
</file>

<file path=ppt/tags/tag116.xml><?xml version="1.0" encoding="utf-8"?>
<p:tagLst xmlns:p="http://schemas.openxmlformats.org/presentationml/2006/main">
  <p:tag name="AS_UNIQUEID" val="548"/>
  <p:tag name="KSO_WM_BEAUTIFY_FLAG" val=""/>
</p:tagLst>
</file>

<file path=ppt/tags/tag117.xml><?xml version="1.0" encoding="utf-8"?>
<p:tagLst xmlns:p="http://schemas.openxmlformats.org/presentationml/2006/main">
  <p:tag name="AS_UNIQUEID" val="549"/>
  <p:tag name="KSO_WM_BEAUTIFY_FLAG" val=""/>
</p:tagLst>
</file>

<file path=ppt/tags/tag118.xml><?xml version="1.0" encoding="utf-8"?>
<p:tagLst xmlns:p="http://schemas.openxmlformats.org/presentationml/2006/main">
  <p:tag name="AS_UNIQUEID" val="550"/>
  <p:tag name="KSO_WM_BEAUTIFY_FLAG" val=""/>
</p:tagLst>
</file>

<file path=ppt/tags/tag119.xml><?xml version="1.0" encoding="utf-8"?>
<p:tagLst xmlns:p="http://schemas.openxmlformats.org/presentationml/2006/main">
  <p:tag name="AS_UNIQUEID" val="551"/>
  <p:tag name="KSO_WM_BEAUTIFY_FLAG" val=""/>
</p:tagLst>
</file>

<file path=ppt/tags/tag120.xml><?xml version="1.0" encoding="utf-8"?>
<p:tagLst xmlns:p="http://schemas.openxmlformats.org/presentationml/2006/main">
  <p:tag name="AS_UNIQUEID" val="552"/>
</p:tagLst>
</file>

<file path=ppt/tags/tag121.xml><?xml version="1.0" encoding="utf-8"?>
<p:tagLst xmlns:p="http://schemas.openxmlformats.org/presentationml/2006/main">
  <p:tag name="AS_UNIQUEID" val="553"/>
</p:tagLst>
</file>

<file path=ppt/tags/tag122.xml><?xml version="1.0" encoding="utf-8"?>
<p:tagLst xmlns:p="http://schemas.openxmlformats.org/presentationml/2006/main">
  <p:tag name="AS_UNIQUEID" val="554"/>
  <p:tag name="KSO_WM_BEAUTIFY_FLAG" val=""/>
</p:tagLst>
</file>

<file path=ppt/tags/tag123.xml><?xml version="1.0" encoding="utf-8"?>
<p:tagLst xmlns:p="http://schemas.openxmlformats.org/presentationml/2006/main">
  <p:tag name="AS_UNIQUEID" val="1054"/>
</p:tagLst>
</file>

<file path=ppt/tags/tag124.xml><?xml version="1.0" encoding="utf-8"?>
<p:tagLst xmlns:p="http://schemas.openxmlformats.org/presentationml/2006/main">
  <p:tag name="AS_UNIQUEID" val="556"/>
</p:tagLst>
</file>

<file path=ppt/tags/tag125.xml><?xml version="1.0" encoding="utf-8"?>
<p:tagLst xmlns:p="http://schemas.openxmlformats.org/presentationml/2006/main">
  <p:tag name="AS_UNIQUEID" val="557"/>
</p:tagLst>
</file>

<file path=ppt/tags/tag126.xml><?xml version="1.0" encoding="utf-8"?>
<p:tagLst xmlns:p="http://schemas.openxmlformats.org/presentationml/2006/main">
  <p:tag name="AS_UNIQUEID" val="1055"/>
</p:tagLst>
</file>

<file path=ppt/tags/tag127.xml><?xml version="1.0" encoding="utf-8"?>
<p:tagLst xmlns:p="http://schemas.openxmlformats.org/presentationml/2006/main">
  <p:tag name="AS_UNIQUEID" val="559"/>
</p:tagLst>
</file>

<file path=ppt/tags/tag128.xml><?xml version="1.0" encoding="utf-8"?>
<p:tagLst xmlns:p="http://schemas.openxmlformats.org/presentationml/2006/main">
  <p:tag name="AS_UNIQUEID" val="560"/>
</p:tagLst>
</file>

<file path=ppt/tags/tag129.xml><?xml version="1.0" encoding="utf-8"?>
<p:tagLst xmlns:p="http://schemas.openxmlformats.org/presentationml/2006/main">
  <p:tag name="AS_UNIQUEID" val="561"/>
</p:tagLst>
</file>

<file path=ppt/tags/tag130.xml><?xml version="1.0" encoding="utf-8"?>
<p:tagLst xmlns:p="http://schemas.openxmlformats.org/presentationml/2006/main">
  <p:tag name="AS_UNIQUEID" val="562"/>
</p:tagLst>
</file>

<file path=ppt/tags/tag131.xml><?xml version="1.0" encoding="utf-8"?>
<p:tagLst xmlns:p="http://schemas.openxmlformats.org/presentationml/2006/main">
  <p:tag name="AS_UNIQUEID" val="563"/>
</p:tagLst>
</file>

<file path=ppt/tags/tag132.xml><?xml version="1.0" encoding="utf-8"?>
<p:tagLst xmlns:p="http://schemas.openxmlformats.org/presentationml/2006/main">
  <p:tag name="AS_UNIQUEID" val="564"/>
</p:tagLst>
</file>

<file path=ppt/tags/tag133.xml><?xml version="1.0" encoding="utf-8"?>
<p:tagLst xmlns:p="http://schemas.openxmlformats.org/presentationml/2006/main">
  <p:tag name="AS_UNIQUEID" val="565"/>
</p:tagLst>
</file>

<file path=ppt/tags/tag134.xml><?xml version="1.0" encoding="utf-8"?>
<p:tagLst xmlns:p="http://schemas.openxmlformats.org/presentationml/2006/main">
  <p:tag name="AS_UNIQUEID" val="566"/>
</p:tagLst>
</file>

<file path=ppt/tags/tag135.xml><?xml version="1.0" encoding="utf-8"?>
<p:tagLst xmlns:p="http://schemas.openxmlformats.org/presentationml/2006/main">
  <p:tag name="AS_UNIQUEID" val="567"/>
</p:tagLst>
</file>

<file path=ppt/tags/tag136.xml><?xml version="1.0" encoding="utf-8"?>
<p:tagLst xmlns:p="http://schemas.openxmlformats.org/presentationml/2006/main">
  <p:tag name="AS_UNIQUEID" val="568"/>
  <p:tag name="KSO_WM_BEAUTIFY_FLAG" val=""/>
</p:tagLst>
</file>

<file path=ppt/tags/tag137.xml><?xml version="1.0" encoding="utf-8"?>
<p:tagLst xmlns:p="http://schemas.openxmlformats.org/presentationml/2006/main">
  <p:tag name="AS_UNIQUEID" val="569"/>
</p:tagLst>
</file>

<file path=ppt/tags/tag138.xml><?xml version="1.0" encoding="utf-8"?>
<p:tagLst xmlns:p="http://schemas.openxmlformats.org/presentationml/2006/main">
  <p:tag name="AS_UNIQUEID" val="570"/>
</p:tagLst>
</file>

<file path=ppt/tags/tag139.xml><?xml version="1.0" encoding="utf-8"?>
<p:tagLst xmlns:p="http://schemas.openxmlformats.org/presentationml/2006/main">
  <p:tag name="AS_UNIQUEID" val="571"/>
</p:tagLst>
</file>

<file path=ppt/tags/tag140.xml><?xml version="1.0" encoding="utf-8"?>
<p:tagLst xmlns:p="http://schemas.openxmlformats.org/presentationml/2006/main">
  <p:tag name="AS_UNIQUEID" val="572"/>
</p:tagLst>
</file>

<file path=ppt/tags/tag141.xml><?xml version="1.0" encoding="utf-8"?>
<p:tagLst xmlns:p="http://schemas.openxmlformats.org/presentationml/2006/main">
  <p:tag name="AS_UNIQUEID" val="573"/>
  <p:tag name="KSO_WM_BEAUTIFY_FLAG" val=""/>
</p:tagLst>
</file>

<file path=ppt/tags/tag142.xml><?xml version="1.0" encoding="utf-8"?>
<p:tagLst xmlns:p="http://schemas.openxmlformats.org/presentationml/2006/main">
  <p:tag name="AS_UNIQUEID" val="574"/>
</p:tagLst>
</file>

<file path=ppt/tags/tag143.xml><?xml version="1.0" encoding="utf-8"?>
<p:tagLst xmlns:p="http://schemas.openxmlformats.org/presentationml/2006/main">
  <p:tag name="AS_UNIQUEID" val="575"/>
</p:tagLst>
</file>

<file path=ppt/tags/tag144.xml><?xml version="1.0" encoding="utf-8"?>
<p:tagLst xmlns:p="http://schemas.openxmlformats.org/presentationml/2006/main">
  <p:tag name="AS_UNIQUEID" val="576"/>
</p:tagLst>
</file>

<file path=ppt/tags/tag145.xml><?xml version="1.0" encoding="utf-8"?>
<p:tagLst xmlns:p="http://schemas.openxmlformats.org/presentationml/2006/main">
  <p:tag name="AS_UNIQUEID" val="577"/>
</p:tagLst>
</file>

<file path=ppt/tags/tag146.xml><?xml version="1.0" encoding="utf-8"?>
<p:tagLst xmlns:p="http://schemas.openxmlformats.org/presentationml/2006/main">
  <p:tag name="AS_UNIQUEID" val="1056"/>
</p:tagLst>
</file>

<file path=ppt/tags/tag147.xml><?xml version="1.0" encoding="utf-8"?>
<p:tagLst xmlns:p="http://schemas.openxmlformats.org/presentationml/2006/main">
  <p:tag name="AS_UNIQUEID" val="579"/>
</p:tagLst>
</file>

<file path=ppt/tags/tag148.xml><?xml version="1.0" encoding="utf-8"?>
<p:tagLst xmlns:p="http://schemas.openxmlformats.org/presentationml/2006/main">
  <p:tag name="AS_UNIQUEID" val="580"/>
</p:tagLst>
</file>

<file path=ppt/tags/tag149.xml><?xml version="1.0" encoding="utf-8"?>
<p:tagLst xmlns:p="http://schemas.openxmlformats.org/presentationml/2006/main">
  <p:tag name="AS_UNIQUEID" val="1057"/>
</p:tagLst>
</file>

<file path=ppt/tags/tag150.xml><?xml version="1.0" encoding="utf-8"?>
<p:tagLst xmlns:p="http://schemas.openxmlformats.org/presentationml/2006/main">
  <p:tag name="AS_UNIQUEID" val="582"/>
</p:tagLst>
</file>

<file path=ppt/tags/tag151.xml><?xml version="1.0" encoding="utf-8"?>
<p:tagLst xmlns:p="http://schemas.openxmlformats.org/presentationml/2006/main">
  <p:tag name="AS_UNIQUEID" val="583"/>
</p:tagLst>
</file>

<file path=ppt/tags/tag152.xml><?xml version="1.0" encoding="utf-8"?>
<p:tagLst xmlns:p="http://schemas.openxmlformats.org/presentationml/2006/main">
  <p:tag name="AS_UNIQUEID" val="584"/>
</p:tagLst>
</file>

<file path=ppt/tags/tag153.xml><?xml version="1.0" encoding="utf-8"?>
<p:tagLst xmlns:p="http://schemas.openxmlformats.org/presentationml/2006/main">
  <p:tag name="AS_UNIQUEID" val="585"/>
  <p:tag name="KSO_WM_BEAUTIFY_FLAG" val=""/>
  <p:tag name="KSO_WM_UNIT_TABLE_BEAUTIFY" val="smartTable{1a015650-08a3-4c52-a644-c9a93e7e210e}"/>
  <p:tag name="TABLE_ENDDRAG_ORIGIN_RECT" val="912*325"/>
  <p:tag name="TABLE_ENDDRAG_RECT" val="24*93*912*325"/>
</p:tagLst>
</file>

<file path=ppt/tags/tag154.xml><?xml version="1.0" encoding="utf-8"?>
<p:tagLst xmlns:p="http://schemas.openxmlformats.org/presentationml/2006/main">
  <p:tag name="AS_UNIQUEID" val="586"/>
  <p:tag name="KSO_WM_BEAUTIFY_FLAG" val=""/>
</p:tagLst>
</file>

<file path=ppt/tags/tag155.xml><?xml version="1.0" encoding="utf-8"?>
<p:tagLst xmlns:p="http://schemas.openxmlformats.org/presentationml/2006/main">
  <p:tag name="AS_UNIQUEID" val="587"/>
  <p:tag name="KSO_WM_BEAUTIFY_FLAG" val=""/>
</p:tagLst>
</file>

<file path=ppt/tags/tag156.xml><?xml version="1.0" encoding="utf-8"?>
<p:tagLst xmlns:p="http://schemas.openxmlformats.org/presentationml/2006/main">
  <p:tag name="AS_UNIQUEID" val="588"/>
  <p:tag name="KSO_WM_BEAUTIFY_FLAG" val=""/>
</p:tagLst>
</file>

<file path=ppt/tags/tag157.xml><?xml version="1.0" encoding="utf-8"?>
<p:tagLst xmlns:p="http://schemas.openxmlformats.org/presentationml/2006/main">
  <p:tag name="AS_UNIQUEID" val="589"/>
  <p:tag name="KSO_WM_BEAUTIFY_FLAG" val=""/>
</p:tagLst>
</file>

<file path=ppt/tags/tag158.xml><?xml version="1.0" encoding="utf-8"?>
<p:tagLst xmlns:p="http://schemas.openxmlformats.org/presentationml/2006/main">
  <p:tag name="AS_UNIQUEID" val="590"/>
</p:tagLst>
</file>

<file path=ppt/tags/tag159.xml><?xml version="1.0" encoding="utf-8"?>
<p:tagLst xmlns:p="http://schemas.openxmlformats.org/presentationml/2006/main">
  <p:tag name="AS_UNIQUEID" val="591"/>
</p:tagLst>
</file>

<file path=ppt/tags/tag160.xml><?xml version="1.0" encoding="utf-8"?>
<p:tagLst xmlns:p="http://schemas.openxmlformats.org/presentationml/2006/main">
  <p:tag name="AS_UNIQUEID" val="592"/>
</p:tagLst>
</file>

<file path=ppt/tags/tag161.xml><?xml version="1.0" encoding="utf-8"?>
<p:tagLst xmlns:p="http://schemas.openxmlformats.org/presentationml/2006/main">
  <p:tag name="AS_UNIQUEID" val="593"/>
  <p:tag name="KSO_WM_BEAUTIFY_FLAG" val=""/>
</p:tagLst>
</file>

<file path=ppt/tags/tag162.xml><?xml version="1.0" encoding="utf-8"?>
<p:tagLst xmlns:p="http://schemas.openxmlformats.org/presentationml/2006/main">
  <p:tag name="AS_UNIQUEID" val="594"/>
  <p:tag name="KSO_WM_BEAUTIFY_FLAG" val=""/>
</p:tagLst>
</file>

<file path=ppt/tags/tag163.xml><?xml version="1.0" encoding="utf-8"?>
<p:tagLst xmlns:p="http://schemas.openxmlformats.org/presentationml/2006/main">
  <p:tag name="AS_UNIQUEID" val="595"/>
  <p:tag name="KSO_WM_BEAUTIFY_FLAG" val=""/>
</p:tagLst>
</file>

<file path=ppt/tags/tag164.xml><?xml version="1.0" encoding="utf-8"?>
<p:tagLst xmlns:p="http://schemas.openxmlformats.org/presentationml/2006/main">
  <p:tag name="AS_UNIQUEID" val="596"/>
</p:tagLst>
</file>

<file path=ppt/tags/tag165.xml><?xml version="1.0" encoding="utf-8"?>
<p:tagLst xmlns:p="http://schemas.openxmlformats.org/presentationml/2006/main">
  <p:tag name="AS_UNIQUEID" val="597"/>
</p:tagLst>
</file>

<file path=ppt/tags/tag166.xml><?xml version="1.0" encoding="utf-8"?>
<p:tagLst xmlns:p="http://schemas.openxmlformats.org/presentationml/2006/main">
  <p:tag name="AS_UNIQUEID" val="598"/>
  <p:tag name="KSO_WM_BEAUTIFY_FLAG" val=""/>
</p:tagLst>
</file>

<file path=ppt/tags/tag167.xml><?xml version="1.0" encoding="utf-8"?>
<p:tagLst xmlns:p="http://schemas.openxmlformats.org/presentationml/2006/main">
  <p:tag name="AS_UNIQUEID" val="599"/>
  <p:tag name="KSO_WM_BEAUTIFY_FLAG" val=""/>
</p:tagLst>
</file>

<file path=ppt/tags/tag168.xml><?xml version="1.0" encoding="utf-8"?>
<p:tagLst xmlns:p="http://schemas.openxmlformats.org/presentationml/2006/main">
  <p:tag name="AS_UNIQUEID" val="600"/>
  <p:tag name="KSO_WM_BEAUTIFY_FLAG" val=""/>
</p:tagLst>
</file>

<file path=ppt/tags/tag169.xml><?xml version="1.0" encoding="utf-8"?>
<p:tagLst xmlns:p="http://schemas.openxmlformats.org/presentationml/2006/main">
  <p:tag name="AS_UNIQUEID" val="601"/>
</p:tagLst>
</file>

<file path=ppt/tags/tag170.xml><?xml version="1.0" encoding="utf-8"?>
<p:tagLst xmlns:p="http://schemas.openxmlformats.org/presentationml/2006/main">
  <p:tag name="AS_UNIQUEID" val="602"/>
</p:tagLst>
</file>

<file path=ppt/tags/tag171.xml><?xml version="1.0" encoding="utf-8"?>
<p:tagLst xmlns:p="http://schemas.openxmlformats.org/presentationml/2006/main">
  <p:tag name="AS_UNIQUEID" val="603"/>
  <p:tag name="KSO_WM_BEAUTIFY_FLAG" val=""/>
</p:tagLst>
</file>

<file path=ppt/tags/tag172.xml><?xml version="1.0" encoding="utf-8"?>
<p:tagLst xmlns:p="http://schemas.openxmlformats.org/presentationml/2006/main">
  <p:tag name="AS_UNIQUEID" val="604"/>
  <p:tag name="KSO_WM_BEAUTIFY_FLAG" val=""/>
</p:tagLst>
</file>

<file path=ppt/tags/tag173.xml><?xml version="1.0" encoding="utf-8"?>
<p:tagLst xmlns:p="http://schemas.openxmlformats.org/presentationml/2006/main">
  <p:tag name="AS_UNIQUEID" val="605"/>
</p:tagLst>
</file>

<file path=ppt/tags/tag174.xml><?xml version="1.0" encoding="utf-8"?>
<p:tagLst xmlns:p="http://schemas.openxmlformats.org/presentationml/2006/main">
  <p:tag name="AS_UNIQUEID" val="606"/>
  <p:tag name="KSO_WM_BEAUTIFY_FLAG" val=""/>
</p:tagLst>
</file>

<file path=ppt/tags/tag175.xml><?xml version="1.0" encoding="utf-8"?>
<p:tagLst xmlns:p="http://schemas.openxmlformats.org/presentationml/2006/main">
  <p:tag name="AS_UNIQUEID" val="607"/>
  <p:tag name="KSO_WM_BEAUTIFY_FLAG" val=""/>
</p:tagLst>
</file>

<file path=ppt/tags/tag176.xml><?xml version="1.0" encoding="utf-8"?>
<p:tagLst xmlns:p="http://schemas.openxmlformats.org/presentationml/2006/main">
  <p:tag name="AS_UNIQUEID" val="608"/>
</p:tagLst>
</file>

<file path=ppt/tags/tag177.xml><?xml version="1.0" encoding="utf-8"?>
<p:tagLst xmlns:p="http://schemas.openxmlformats.org/presentationml/2006/main">
  <p:tag name="AS_UNIQUEID" val="609"/>
</p:tagLst>
</file>

<file path=ppt/tags/tag178.xml><?xml version="1.0" encoding="utf-8"?>
<p:tagLst xmlns:p="http://schemas.openxmlformats.org/presentationml/2006/main">
  <p:tag name="AS_UNIQUEID" val="610"/>
</p:tagLst>
</file>

<file path=ppt/tags/tag179.xml><?xml version="1.0" encoding="utf-8"?>
<p:tagLst xmlns:p="http://schemas.openxmlformats.org/presentationml/2006/main">
  <p:tag name="AS_UNIQUEID" val="611"/>
  <p:tag name="KSO_WM_BEAUTIFY_FLAG" val=""/>
</p:tagLst>
</file>

<file path=ppt/tags/tag180.xml><?xml version="1.0" encoding="utf-8"?>
<p:tagLst xmlns:p="http://schemas.openxmlformats.org/presentationml/2006/main">
  <p:tag name="AS_UNIQUEID" val="612"/>
  <p:tag name="KSO_WM_BEAUTIFY_FLAG" val=""/>
</p:tagLst>
</file>

<file path=ppt/tags/tag181.xml><?xml version="1.0" encoding="utf-8"?>
<p:tagLst xmlns:p="http://schemas.openxmlformats.org/presentationml/2006/main">
  <p:tag name="AS_UNIQUEID" val="613"/>
  <p:tag name="KSO_WM_BEAUTIFY_FLAG" val=""/>
</p:tagLst>
</file>

<file path=ppt/tags/tag182.xml><?xml version="1.0" encoding="utf-8"?>
<p:tagLst xmlns:p="http://schemas.openxmlformats.org/presentationml/2006/main">
  <p:tag name="AS_UNIQUEID" val="614"/>
</p:tagLst>
</file>

<file path=ppt/tags/tag183.xml><?xml version="1.0" encoding="utf-8"?>
<p:tagLst xmlns:p="http://schemas.openxmlformats.org/presentationml/2006/main">
  <p:tag name="AS_UNIQUEID" val="615"/>
  <p:tag name="KSO_WM_BEAUTIFY_FLAG" val=""/>
</p:tagLst>
</file>

<file path=ppt/tags/tag184.xml><?xml version="1.0" encoding="utf-8"?>
<p:tagLst xmlns:p="http://schemas.openxmlformats.org/presentationml/2006/main">
  <p:tag name="AS_UNIQUEID" val="616"/>
  <p:tag name="KSO_WM_BEAUTIFY_FLAG" val=""/>
</p:tagLst>
</file>

<file path=ppt/tags/tag185.xml><?xml version="1.0" encoding="utf-8"?>
<p:tagLst xmlns:p="http://schemas.openxmlformats.org/presentationml/2006/main">
  <p:tag name="AS_UNIQUEID" val="617"/>
  <p:tag name="KSO_WM_BEAUTIFY_FLAG" val=""/>
</p:tagLst>
</file>

<file path=ppt/tags/tag186.xml><?xml version="1.0" encoding="utf-8"?>
<p:tagLst xmlns:p="http://schemas.openxmlformats.org/presentationml/2006/main">
  <p:tag name="AS_UNIQUEID" val="618"/>
</p:tagLst>
</file>

<file path=ppt/tags/tag187.xml><?xml version="1.0" encoding="utf-8"?>
<p:tagLst xmlns:p="http://schemas.openxmlformats.org/presentationml/2006/main">
  <p:tag name="AS_UNIQUEID" val="619"/>
</p:tagLst>
</file>

<file path=ppt/tags/tag188.xml><?xml version="1.0" encoding="utf-8"?>
<p:tagLst xmlns:p="http://schemas.openxmlformats.org/presentationml/2006/main">
  <p:tag name="AS_UNIQUEID" val="620"/>
  <p:tag name="KSO_WM_BEAUTIFY_FLAG" val=""/>
</p:tagLst>
</file>

<file path=ppt/tags/tag189.xml><?xml version="1.0" encoding="utf-8"?>
<p:tagLst xmlns:p="http://schemas.openxmlformats.org/presentationml/2006/main">
  <p:tag name="AS_UNIQUEID" val="621"/>
  <p:tag name="KSO_WM_BEAUTIFY_FLAG" val=""/>
</p:tagLst>
</file>

<file path=ppt/tags/tag190.xml><?xml version="1.0" encoding="utf-8"?>
<p:tagLst xmlns:p="http://schemas.openxmlformats.org/presentationml/2006/main">
  <p:tag name="AS_UNIQUEID" val="622"/>
</p:tagLst>
</file>

<file path=ppt/tags/tag191.xml><?xml version="1.0" encoding="utf-8"?>
<p:tagLst xmlns:p="http://schemas.openxmlformats.org/presentationml/2006/main">
  <p:tag name="AS_UNIQUEID" val="623"/>
  <p:tag name="KSO_WM_BEAUTIFY_FLAG" val=""/>
</p:tagLst>
</file>

<file path=ppt/tags/tag192.xml><?xml version="1.0" encoding="utf-8"?>
<p:tagLst xmlns:p="http://schemas.openxmlformats.org/presentationml/2006/main">
  <p:tag name="AS_UNIQUEID" val="624"/>
  <p:tag name="KSO_WM_BEAUTIFY_FLAG" val=""/>
</p:tagLst>
</file>

<file path=ppt/tags/tag193.xml><?xml version="1.0" encoding="utf-8"?>
<p:tagLst xmlns:p="http://schemas.openxmlformats.org/presentationml/2006/main">
  <p:tag name="AS_UNIQUEID" val="625"/>
</p:tagLst>
</file>

<file path=ppt/tags/tag194.xml><?xml version="1.0" encoding="utf-8"?>
<p:tagLst xmlns:p="http://schemas.openxmlformats.org/presentationml/2006/main">
  <p:tag name="AS_UNIQUEID" val="626"/>
  <p:tag name="KSO_WM_BEAUTIFY_FLAG" val=""/>
</p:tagLst>
</file>

<file path=ppt/tags/tag195.xml><?xml version="1.0" encoding="utf-8"?>
<p:tagLst xmlns:p="http://schemas.openxmlformats.org/presentationml/2006/main">
  <p:tag name="AS_UNIQUEID" val="627"/>
</p:tagLst>
</file>

<file path=ppt/tags/tag196.xml><?xml version="1.0" encoding="utf-8"?>
<p:tagLst xmlns:p="http://schemas.openxmlformats.org/presentationml/2006/main">
  <p:tag name="AS_UNIQUEID" val="628"/>
</p:tagLst>
</file>

<file path=ppt/tags/tag197.xml><?xml version="1.0" encoding="utf-8"?>
<p:tagLst xmlns:p="http://schemas.openxmlformats.org/presentationml/2006/main">
  <p:tag name="AS_UNIQUEID" val="629"/>
  <p:tag name="KSO_WM_BEAUTIFY_FLAG" val=""/>
</p:tagLst>
</file>

<file path=ppt/tags/tag198.xml><?xml version="1.0" encoding="utf-8"?>
<p:tagLst xmlns:p="http://schemas.openxmlformats.org/presentationml/2006/main">
  <p:tag name="AS_UNIQUEID" val="630"/>
  <p:tag name="KSO_WM_BEAUTIFY_FLAG" val=""/>
</p:tagLst>
</file>

<file path=ppt/tags/tag199.xml><?xml version="1.0" encoding="utf-8"?>
<p:tagLst xmlns:p="http://schemas.openxmlformats.org/presentationml/2006/main">
  <p:tag name="AS_UNIQUEID" val="631"/>
</p:tagLst>
</file>

<file path=ppt/tags/tag200.xml><?xml version="1.0" encoding="utf-8"?>
<p:tagLst xmlns:p="http://schemas.openxmlformats.org/presentationml/2006/main">
  <p:tag name="AS_UNIQUEID" val="632"/>
  <p:tag name="KSO_WM_BEAUTIFY_FLAG" val=""/>
</p:tagLst>
</file>

<file path=ppt/tags/tag201.xml><?xml version="1.0" encoding="utf-8"?>
<p:tagLst xmlns:p="http://schemas.openxmlformats.org/presentationml/2006/main">
  <p:tag name="AS_UNIQUEID" val="633"/>
  <p:tag name="KSO_WM_BEAUTIFY_FLAG" val=""/>
</p:tagLst>
</file>

<file path=ppt/tags/tag202.xml><?xml version="1.0" encoding="utf-8"?>
<p:tagLst xmlns:p="http://schemas.openxmlformats.org/presentationml/2006/main">
  <p:tag name="AS_UNIQUEID" val="1058"/>
</p:tagLst>
</file>

<file path=ppt/tags/tag203.xml><?xml version="1.0" encoding="utf-8"?>
<p:tagLst xmlns:p="http://schemas.openxmlformats.org/presentationml/2006/main">
  <p:tag name="AS_UNIQUEID" val="635"/>
</p:tagLst>
</file>

<file path=ppt/tags/tag204.xml><?xml version="1.0" encoding="utf-8"?>
<p:tagLst xmlns:p="http://schemas.openxmlformats.org/presentationml/2006/main">
  <p:tag name="AS_UNIQUEID" val="636"/>
</p:tagLst>
</file>

<file path=ppt/tags/tag205.xml><?xml version="1.0" encoding="utf-8"?>
<p:tagLst xmlns:p="http://schemas.openxmlformats.org/presentationml/2006/main">
  <p:tag name="AS_UNIQUEID" val="1059"/>
</p:tagLst>
</file>

<file path=ppt/tags/tag206.xml><?xml version="1.0" encoding="utf-8"?>
<p:tagLst xmlns:p="http://schemas.openxmlformats.org/presentationml/2006/main">
  <p:tag name="AS_UNIQUEID" val="638"/>
</p:tagLst>
</file>

<file path=ppt/tags/tag207.xml><?xml version="1.0" encoding="utf-8"?>
<p:tagLst xmlns:p="http://schemas.openxmlformats.org/presentationml/2006/main">
  <p:tag name="AS_UNIQUEID" val="639"/>
</p:tagLst>
</file>

<file path=ppt/tags/tag208.xml><?xml version="1.0" encoding="utf-8"?>
<p:tagLst xmlns:p="http://schemas.openxmlformats.org/presentationml/2006/main">
  <p:tag name="AS_UNIQUEID" val="640"/>
</p:tagLst>
</file>

<file path=ppt/tags/tag209.xml><?xml version="1.0" encoding="utf-8"?>
<p:tagLst xmlns:p="http://schemas.openxmlformats.org/presentationml/2006/main">
  <p:tag name="AS_UNIQUEID" val="641"/>
  <p:tag name="KSO_WM_UNIT_TABLE_BEAUTIFY" val="smartTable{3f3d51ea-39e7-428c-86d6-9894d36a4acd}"/>
</p:tagLst>
</file>

<file path=ppt/tags/tag210.xml><?xml version="1.0" encoding="utf-8"?>
<p:tagLst xmlns:p="http://schemas.openxmlformats.org/presentationml/2006/main">
  <p:tag name="AS_UNIQUEID" val="642"/>
</p:tagLst>
</file>

<file path=ppt/tags/tag211.xml><?xml version="1.0" encoding="utf-8"?>
<p:tagLst xmlns:p="http://schemas.openxmlformats.org/presentationml/2006/main">
  <p:tag name="AS_UNIQUEID" val="643"/>
</p:tagLst>
</file>

<file path=ppt/tags/tag212.xml><?xml version="1.0" encoding="utf-8"?>
<p:tagLst xmlns:p="http://schemas.openxmlformats.org/presentationml/2006/main">
  <p:tag name="AS_UNIQUEID" val="644"/>
</p:tagLst>
</file>

<file path=ppt/tags/tag213.xml><?xml version="1.0" encoding="utf-8"?>
<p:tagLst xmlns:p="http://schemas.openxmlformats.org/presentationml/2006/main">
  <p:tag name="AS_UNIQUEID" val="645"/>
  <p:tag name="KSO_WM_BEAUTIFY_FLAG" val=""/>
</p:tagLst>
</file>

<file path=ppt/tags/tag214.xml><?xml version="1.0" encoding="utf-8"?>
<p:tagLst xmlns:p="http://schemas.openxmlformats.org/presentationml/2006/main">
  <p:tag name="AS_UNIQUEID" val="646"/>
  <p:tag name="KSO_WM_BEAUTIFY_FLAG" val=""/>
</p:tagLst>
</file>

<file path=ppt/tags/tag215.xml><?xml version="1.0" encoding="utf-8"?>
<p:tagLst xmlns:p="http://schemas.openxmlformats.org/presentationml/2006/main">
  <p:tag name="AS_UNIQUEID" val="647"/>
  <p:tag name="KSO_WM_BEAUTIFY_FLAG" val=""/>
</p:tagLst>
</file>

<file path=ppt/tags/tag216.xml><?xml version="1.0" encoding="utf-8"?>
<p:tagLst xmlns:p="http://schemas.openxmlformats.org/presentationml/2006/main">
  <p:tag name="AS_UNIQUEID" val="648"/>
</p:tagLst>
</file>

<file path=ppt/tags/tag217.xml><?xml version="1.0" encoding="utf-8"?>
<p:tagLst xmlns:p="http://schemas.openxmlformats.org/presentationml/2006/main">
  <p:tag name="AS_UNIQUEID" val="649"/>
  <p:tag name="KSO_WM_BEAUTIFY_FLAG" val=""/>
</p:tagLst>
</file>

<file path=ppt/tags/tag218.xml><?xml version="1.0" encoding="utf-8"?>
<p:tagLst xmlns:p="http://schemas.openxmlformats.org/presentationml/2006/main">
  <p:tag name="AS_UNIQUEID" val="650"/>
  <p:tag name="KSO_WM_BEAUTIFY_FLAG" val=""/>
</p:tagLst>
</file>

<file path=ppt/tags/tag219.xml><?xml version="1.0" encoding="utf-8"?>
<p:tagLst xmlns:p="http://schemas.openxmlformats.org/presentationml/2006/main">
  <p:tag name="AS_UNIQUEID" val="651"/>
  <p:tag name="KSO_WM_BEAUTIFY_FLAG" val=""/>
</p:tagLst>
</file>

<file path=ppt/tags/tag220.xml><?xml version="1.0" encoding="utf-8"?>
<p:tagLst xmlns:p="http://schemas.openxmlformats.org/presentationml/2006/main">
  <p:tag name="AS_UNIQUEID" val="652"/>
</p:tagLst>
</file>

<file path=ppt/tags/tag221.xml><?xml version="1.0" encoding="utf-8"?>
<p:tagLst xmlns:p="http://schemas.openxmlformats.org/presentationml/2006/main">
  <p:tag name="AS_UNIQUEID" val="653"/>
  <p:tag name="KSO_WM_BEAUTIFY_FLAG" val=""/>
</p:tagLst>
</file>

<file path=ppt/tags/tag222.xml><?xml version="1.0" encoding="utf-8"?>
<p:tagLst xmlns:p="http://schemas.openxmlformats.org/presentationml/2006/main">
  <p:tag name="AS_UNIQUEID" val="654"/>
  <p:tag name="KSO_WM_BEAUTIFY_FLAG" val=""/>
</p:tagLst>
</file>

<file path=ppt/tags/tag223.xml><?xml version="1.0" encoding="utf-8"?>
<p:tagLst xmlns:p="http://schemas.openxmlformats.org/presentationml/2006/main">
  <p:tag name="AS_UNIQUEID" val="655"/>
  <p:tag name="KSO_WM_BEAUTIFY_FLAG" val=""/>
</p:tagLst>
</file>

<file path=ppt/tags/tag224.xml><?xml version="1.0" encoding="utf-8"?>
<p:tagLst xmlns:p="http://schemas.openxmlformats.org/presentationml/2006/main">
  <p:tag name="AS_UNIQUEID" val="656"/>
  <p:tag name="KSO_WM_BEAUTIFY_FLAG" val=""/>
</p:tagLst>
</file>

<file path=ppt/tags/tag225.xml><?xml version="1.0" encoding="utf-8"?>
<p:tagLst xmlns:p="http://schemas.openxmlformats.org/presentationml/2006/main">
  <p:tag name="AS_UNIQUEID" val="657"/>
  <p:tag name="KSO_WM_BEAUTIFY_FLAG" val=""/>
</p:tagLst>
</file>

<file path=ppt/tags/tag226.xml><?xml version="1.0" encoding="utf-8"?>
<p:tagLst xmlns:p="http://schemas.openxmlformats.org/presentationml/2006/main">
  <p:tag name="AS_UNIQUEID" val="658"/>
  <p:tag name="KSO_WM_BEAUTIFY_FLAG" val=""/>
</p:tagLst>
</file>

<file path=ppt/tags/tag227.xml><?xml version="1.0" encoding="utf-8"?>
<p:tagLst xmlns:p="http://schemas.openxmlformats.org/presentationml/2006/main">
  <p:tag name="AS_UNIQUEID" val="659"/>
  <p:tag name="KSO_WM_BEAUTIFY_FLAG" val=""/>
</p:tagLst>
</file>

<file path=ppt/tags/tag228.xml><?xml version="1.0" encoding="utf-8"?>
<p:tagLst xmlns:p="http://schemas.openxmlformats.org/presentationml/2006/main">
  <p:tag name="AS_UNIQUEID" val="660"/>
  <p:tag name="KSO_WM_BEAUTIFY_FLAG" val=""/>
</p:tagLst>
</file>

<file path=ppt/tags/tag229.xml><?xml version="1.0" encoding="utf-8"?>
<p:tagLst xmlns:p="http://schemas.openxmlformats.org/presentationml/2006/main">
  <p:tag name="AS_UNIQUEID" val="1060"/>
</p:tagLst>
</file>

<file path=ppt/tags/tag230.xml><?xml version="1.0" encoding="utf-8"?>
<p:tagLst xmlns:p="http://schemas.openxmlformats.org/presentationml/2006/main">
  <p:tag name="AS_UNIQUEID" val="662"/>
</p:tagLst>
</file>

<file path=ppt/tags/tag231.xml><?xml version="1.0" encoding="utf-8"?>
<p:tagLst xmlns:p="http://schemas.openxmlformats.org/presentationml/2006/main">
  <p:tag name="AS_UNIQUEID" val="663"/>
</p:tagLst>
</file>

<file path=ppt/tags/tag232.xml><?xml version="1.0" encoding="utf-8"?>
<p:tagLst xmlns:p="http://schemas.openxmlformats.org/presentationml/2006/main">
  <p:tag name="AS_UNIQUEID" val="1061"/>
</p:tagLst>
</file>

<file path=ppt/tags/tag233.xml><?xml version="1.0" encoding="utf-8"?>
<p:tagLst xmlns:p="http://schemas.openxmlformats.org/presentationml/2006/main">
  <p:tag name="AS_UNIQUEID" val="665"/>
</p:tagLst>
</file>

<file path=ppt/tags/tag234.xml><?xml version="1.0" encoding="utf-8"?>
<p:tagLst xmlns:p="http://schemas.openxmlformats.org/presentationml/2006/main">
  <p:tag name="AS_UNIQUEID" val="666"/>
</p:tagLst>
</file>

<file path=ppt/tags/tag235.xml><?xml version="1.0" encoding="utf-8"?>
<p:tagLst xmlns:p="http://schemas.openxmlformats.org/presentationml/2006/main">
  <p:tag name="AS_UNIQUEID" val="667"/>
</p:tagLst>
</file>

<file path=ppt/tags/tag236.xml><?xml version="1.0" encoding="utf-8"?>
<p:tagLst xmlns:p="http://schemas.openxmlformats.org/presentationml/2006/main">
  <p:tag name="AS_UNIQUEID" val="668"/>
</p:tagLst>
</file>

<file path=ppt/tags/tag237.xml><?xml version="1.0" encoding="utf-8"?>
<p:tagLst xmlns:p="http://schemas.openxmlformats.org/presentationml/2006/main">
  <p:tag name="AS_UNIQUEID" val="669"/>
</p:tagLst>
</file>

<file path=ppt/tags/tag238.xml><?xml version="1.0" encoding="utf-8"?>
<p:tagLst xmlns:p="http://schemas.openxmlformats.org/presentationml/2006/main">
  <p:tag name="AS_UNIQUEID" val="670"/>
  <p:tag name="KSO_WM_BEAUTIFY_FLAG" val=""/>
</p:tagLst>
</file>

<file path=ppt/tags/tag239.xml><?xml version="1.0" encoding="utf-8"?>
<p:tagLst xmlns:p="http://schemas.openxmlformats.org/presentationml/2006/main">
  <p:tag name="AS_UNIQUEID" val="671"/>
  <p:tag name="KSO_WM_BEAUTIFY_FLAG" val=""/>
</p:tagLst>
</file>

<file path=ppt/tags/tag240.xml><?xml version="1.0" encoding="utf-8"?>
<p:tagLst xmlns:p="http://schemas.openxmlformats.org/presentationml/2006/main">
  <p:tag name="AS_UNIQUEID" val="672"/>
  <p:tag name="KSO_WM_BEAUTIFY_FLAG" val=""/>
</p:tagLst>
</file>

<file path=ppt/tags/tag241.xml><?xml version="1.0" encoding="utf-8"?>
<p:tagLst xmlns:p="http://schemas.openxmlformats.org/presentationml/2006/main">
  <p:tag name="AS_UNIQUEID" val="673"/>
</p:tagLst>
</file>

<file path=ppt/tags/tag242.xml><?xml version="1.0" encoding="utf-8"?>
<p:tagLst xmlns:p="http://schemas.openxmlformats.org/presentationml/2006/main">
  <p:tag name="AS_UNIQUEID" val="674"/>
</p:tagLst>
</file>

<file path=ppt/tags/tag243.xml><?xml version="1.0" encoding="utf-8"?>
<p:tagLst xmlns:p="http://schemas.openxmlformats.org/presentationml/2006/main">
  <p:tag name="AS_UNIQUEID" val="675"/>
  <p:tag name="KSO_WM_BEAUTIFY_FLAG" val=""/>
</p:tagLst>
</file>

<file path=ppt/tags/tag244.xml><?xml version="1.0" encoding="utf-8"?>
<p:tagLst xmlns:p="http://schemas.openxmlformats.org/presentationml/2006/main">
  <p:tag name="AS_UNIQUEID" val="676"/>
  <p:tag name="KSO_WM_BEAUTIFY_FLAG" val=""/>
</p:tagLst>
</file>

<file path=ppt/tags/tag245.xml><?xml version="1.0" encoding="utf-8"?>
<p:tagLst xmlns:p="http://schemas.openxmlformats.org/presentationml/2006/main">
  <p:tag name="AS_UNIQUEID" val="677"/>
  <p:tag name="KSO_WM_BEAUTIFY_FLAG" val=""/>
</p:tagLst>
</file>

<file path=ppt/tags/tag246.xml><?xml version="1.0" encoding="utf-8"?>
<p:tagLst xmlns:p="http://schemas.openxmlformats.org/presentationml/2006/main">
  <p:tag name="AS_UNIQUEID" val="678"/>
</p:tagLst>
</file>

<file path=ppt/tags/tag247.xml><?xml version="1.0" encoding="utf-8"?>
<p:tagLst xmlns:p="http://schemas.openxmlformats.org/presentationml/2006/main">
  <p:tag name="AS_UNIQUEID" val="679"/>
</p:tagLst>
</file>

<file path=ppt/tags/tag248.xml><?xml version="1.0" encoding="utf-8"?>
<p:tagLst xmlns:p="http://schemas.openxmlformats.org/presentationml/2006/main">
  <p:tag name="AS_UNIQUEID" val="680"/>
  <p:tag name="KSO_WM_BEAUTIFY_FLAG" val=""/>
</p:tagLst>
</file>

<file path=ppt/tags/tag249.xml><?xml version="1.0" encoding="utf-8"?>
<p:tagLst xmlns:p="http://schemas.openxmlformats.org/presentationml/2006/main">
  <p:tag name="AS_UNIQUEID" val="681"/>
  <p:tag name="KSO_WM_BEAUTIFY_FLAG" val=""/>
</p:tagLst>
</file>

<file path=ppt/tags/tag250.xml><?xml version="1.0" encoding="utf-8"?>
<p:tagLst xmlns:p="http://schemas.openxmlformats.org/presentationml/2006/main">
  <p:tag name="AS_UNIQUEID" val="682"/>
  <p:tag name="KSO_WM_BEAUTIFY_FLAG" val=""/>
</p:tagLst>
</file>

<file path=ppt/tags/tag251.xml><?xml version="1.0" encoding="utf-8"?>
<p:tagLst xmlns:p="http://schemas.openxmlformats.org/presentationml/2006/main">
  <p:tag name="AS_UNIQUEID" val="683"/>
</p:tagLst>
</file>

<file path=ppt/tags/tag252.xml><?xml version="1.0" encoding="utf-8"?>
<p:tagLst xmlns:p="http://schemas.openxmlformats.org/presentationml/2006/main">
  <p:tag name="AS_UNIQUEID" val="684"/>
</p:tagLst>
</file>

<file path=ppt/tags/tag253.xml><?xml version="1.0" encoding="utf-8"?>
<p:tagLst xmlns:p="http://schemas.openxmlformats.org/presentationml/2006/main">
  <p:tag name="AS_UNIQUEID" val="685"/>
  <p:tag name="KSO_WM_BEAUTIFY_FLAG" val=""/>
</p:tagLst>
</file>

<file path=ppt/tags/tag254.xml><?xml version="1.0" encoding="utf-8"?>
<p:tagLst xmlns:p="http://schemas.openxmlformats.org/presentationml/2006/main">
  <p:tag name="AS_UNIQUEID" val="686"/>
  <p:tag name="KSO_WM_BEAUTIFY_FLAG" val=""/>
</p:tagLst>
</file>

<file path=ppt/tags/tag255.xml><?xml version="1.0" encoding="utf-8"?>
<p:tagLst xmlns:p="http://schemas.openxmlformats.org/presentationml/2006/main">
  <p:tag name="AS_UNIQUEID" val="687"/>
</p:tagLst>
</file>

<file path=ppt/tags/tag256.xml><?xml version="1.0" encoding="utf-8"?>
<p:tagLst xmlns:p="http://schemas.openxmlformats.org/presentationml/2006/main">
  <p:tag name="AS_UNIQUEID" val="688"/>
  <p:tag name="KSO_WM_BEAUTIFY_FLAG" val=""/>
</p:tagLst>
</file>

<file path=ppt/tags/tag257.xml><?xml version="1.0" encoding="utf-8"?>
<p:tagLst xmlns:p="http://schemas.openxmlformats.org/presentationml/2006/main">
  <p:tag name="AS_UNIQUEID" val="689"/>
  <p:tag name="KSO_WM_BEAUTIFY_FLAG" val=""/>
</p:tagLst>
</file>

<file path=ppt/tags/tag258.xml><?xml version="1.0" encoding="utf-8"?>
<p:tagLst xmlns:p="http://schemas.openxmlformats.org/presentationml/2006/main">
  <p:tag name="AS_UNIQUEID" val="690"/>
</p:tagLst>
</file>

<file path=ppt/tags/tag259.xml><?xml version="1.0" encoding="utf-8"?>
<p:tagLst xmlns:p="http://schemas.openxmlformats.org/presentationml/2006/main">
  <p:tag name="AS_UNIQUEID" val="691"/>
</p:tagLst>
</file>

<file path=ppt/tags/tag260.xml><?xml version="1.0" encoding="utf-8"?>
<p:tagLst xmlns:p="http://schemas.openxmlformats.org/presentationml/2006/main">
  <p:tag name="AS_UNIQUEID" val="692"/>
</p:tagLst>
</file>

<file path=ppt/tags/tag261.xml><?xml version="1.0" encoding="utf-8"?>
<p:tagLst xmlns:p="http://schemas.openxmlformats.org/presentationml/2006/main">
  <p:tag name="AS_UNIQUEID" val="693"/>
  <p:tag name="KSO_WM_BEAUTIFY_FLAG" val=""/>
</p:tagLst>
</file>

<file path=ppt/tags/tag262.xml><?xml version="1.0" encoding="utf-8"?>
<p:tagLst xmlns:p="http://schemas.openxmlformats.org/presentationml/2006/main">
  <p:tag name="AS_UNIQUEID" val="694"/>
  <p:tag name="KSO_WM_BEAUTIFY_FLAG" val=""/>
</p:tagLst>
</file>

<file path=ppt/tags/tag263.xml><?xml version="1.0" encoding="utf-8"?>
<p:tagLst xmlns:p="http://schemas.openxmlformats.org/presentationml/2006/main">
  <p:tag name="AS_UNIQUEID" val="695"/>
  <p:tag name="KSO_WM_BEAUTIFY_FLAG" val=""/>
</p:tagLst>
</file>

<file path=ppt/tags/tag264.xml><?xml version="1.0" encoding="utf-8"?>
<p:tagLst xmlns:p="http://schemas.openxmlformats.org/presentationml/2006/main">
  <p:tag name="AS_UNIQUEID" val="696"/>
</p:tagLst>
</file>

<file path=ppt/tags/tag265.xml><?xml version="1.0" encoding="utf-8"?>
<p:tagLst xmlns:p="http://schemas.openxmlformats.org/presentationml/2006/main">
  <p:tag name="AS_UNIQUEID" val="697"/>
  <p:tag name="KSO_WM_BEAUTIFY_FLAG" val=""/>
</p:tagLst>
</file>

<file path=ppt/tags/tag266.xml><?xml version="1.0" encoding="utf-8"?>
<p:tagLst xmlns:p="http://schemas.openxmlformats.org/presentationml/2006/main">
  <p:tag name="AS_UNIQUEID" val="698"/>
  <p:tag name="KSO_WM_BEAUTIFY_FLAG" val=""/>
</p:tagLst>
</file>

<file path=ppt/tags/tag267.xml><?xml version="1.0" encoding="utf-8"?>
<p:tagLst xmlns:p="http://schemas.openxmlformats.org/presentationml/2006/main">
  <p:tag name="AS_UNIQUEID" val="699"/>
  <p:tag name="KSO_WM_BEAUTIFY_FLAG" val=""/>
</p:tagLst>
</file>

<file path=ppt/tags/tag268.xml><?xml version="1.0" encoding="utf-8"?>
<p:tagLst xmlns:p="http://schemas.openxmlformats.org/presentationml/2006/main">
  <p:tag name="AS_UNIQUEID" val="700"/>
</p:tagLst>
</file>

<file path=ppt/tags/tag269.xml><?xml version="1.0" encoding="utf-8"?>
<p:tagLst xmlns:p="http://schemas.openxmlformats.org/presentationml/2006/main">
  <p:tag name="AS_UNIQUEID" val="701"/>
</p:tagLst>
</file>

<file path=ppt/tags/tag270.xml><?xml version="1.0" encoding="utf-8"?>
<p:tagLst xmlns:p="http://schemas.openxmlformats.org/presentationml/2006/main">
  <p:tag name="AS_UNIQUEID" val="702"/>
  <p:tag name="KSO_WM_BEAUTIFY_FLAG" val=""/>
</p:tagLst>
</file>

<file path=ppt/tags/tag271.xml><?xml version="1.0" encoding="utf-8"?>
<p:tagLst xmlns:p="http://schemas.openxmlformats.org/presentationml/2006/main">
  <p:tag name="AS_UNIQUEID" val="703"/>
  <p:tag name="KSO_WM_BEAUTIFY_FLAG" val=""/>
</p:tagLst>
</file>

<file path=ppt/tags/tag272.xml><?xml version="1.0" encoding="utf-8"?>
<p:tagLst xmlns:p="http://schemas.openxmlformats.org/presentationml/2006/main">
  <p:tag name="AS_UNIQUEID" val="704"/>
</p:tagLst>
</file>

<file path=ppt/tags/tag273.xml><?xml version="1.0" encoding="utf-8"?>
<p:tagLst xmlns:p="http://schemas.openxmlformats.org/presentationml/2006/main">
  <p:tag name="AS_UNIQUEID" val="705"/>
  <p:tag name="KSO_WM_BEAUTIFY_FLAG" val=""/>
</p:tagLst>
</file>

<file path=ppt/tags/tag274.xml><?xml version="1.0" encoding="utf-8"?>
<p:tagLst xmlns:p="http://schemas.openxmlformats.org/presentationml/2006/main">
  <p:tag name="AS_UNIQUEID" val="706"/>
  <p:tag name="KSO_WM_BEAUTIFY_FLAG" val=""/>
</p:tagLst>
</file>

<file path=ppt/tags/tag275.xml><?xml version="1.0" encoding="utf-8"?>
<p:tagLst xmlns:p="http://schemas.openxmlformats.org/presentationml/2006/main">
  <p:tag name="AS_UNIQUEID" val="707"/>
</p:tagLst>
</file>

<file path=ppt/tags/tag276.xml><?xml version="1.0" encoding="utf-8"?>
<p:tagLst xmlns:p="http://schemas.openxmlformats.org/presentationml/2006/main">
  <p:tag name="AS_UNIQUEID" val="708"/>
</p:tagLst>
</file>

<file path=ppt/tags/tag277.xml><?xml version="1.0" encoding="utf-8"?>
<p:tagLst xmlns:p="http://schemas.openxmlformats.org/presentationml/2006/main">
  <p:tag name="AS_UNIQUEID" val="709"/>
  <p:tag name="KSO_WM_BEAUTIFY_FLAG" val=""/>
</p:tagLst>
</file>

<file path=ppt/tags/tag278.xml><?xml version="1.0" encoding="utf-8"?>
<p:tagLst xmlns:p="http://schemas.openxmlformats.org/presentationml/2006/main">
  <p:tag name="AS_UNIQUEID" val="710"/>
</p:tagLst>
</file>

<file path=ppt/tags/tag279.xml><?xml version="1.0" encoding="utf-8"?>
<p:tagLst xmlns:p="http://schemas.openxmlformats.org/presentationml/2006/main">
  <p:tag name="AS_UNIQUEID" val="711"/>
  <p:tag name="KSO_WM_BEAUTIFY_FLAG" val=""/>
</p:tagLst>
</file>

<file path=ppt/tags/tag280.xml><?xml version="1.0" encoding="utf-8"?>
<p:tagLst xmlns:p="http://schemas.openxmlformats.org/presentationml/2006/main">
  <p:tag name="AS_UNIQUEID" val="712"/>
  <p:tag name="KSO_WM_BEAUTIFY_FLAG" val=""/>
</p:tagLst>
</file>

<file path=ppt/tags/tag281.xml><?xml version="1.0" encoding="utf-8"?>
<p:tagLst xmlns:p="http://schemas.openxmlformats.org/presentationml/2006/main">
  <p:tag name="AS_UNIQUEID" val="713"/>
  <p:tag name="KSO_WM_BEAUTIFY_FLAG" val=""/>
</p:tagLst>
</file>

<file path=ppt/tags/tag282.xml><?xml version="1.0" encoding="utf-8"?>
<p:tagLst xmlns:p="http://schemas.openxmlformats.org/presentationml/2006/main">
  <p:tag name="AS_UNIQUEID" val="714"/>
</p:tagLst>
</file>

<file path=ppt/tags/tag283.xml><?xml version="1.0" encoding="utf-8"?>
<p:tagLst xmlns:p="http://schemas.openxmlformats.org/presentationml/2006/main">
  <p:tag name="AS_UNIQUEID" val="715"/>
</p:tagLst>
</file>

<file path=ppt/tags/tag284.xml><?xml version="1.0" encoding="utf-8"?>
<p:tagLst xmlns:p="http://schemas.openxmlformats.org/presentationml/2006/main">
  <p:tag name="AS_UNIQUEID" val="716"/>
  <p:tag name="KSO_WM_BEAUTIFY_FLAG" val=""/>
</p:tagLst>
</file>

<file path=ppt/tags/tag285.xml><?xml version="1.0" encoding="utf-8"?>
<p:tagLst xmlns:p="http://schemas.openxmlformats.org/presentationml/2006/main">
  <p:tag name="AS_UNIQUEID" val="717"/>
  <p:tag name="KSO_WM_BEAUTIFY_FLAG" val=""/>
</p:tagLst>
</file>

<file path=ppt/tags/tag286.xml><?xml version="1.0" encoding="utf-8"?>
<p:tagLst xmlns:p="http://schemas.openxmlformats.org/presentationml/2006/main">
  <p:tag name="AS_UNIQUEID" val="718"/>
  <p:tag name="KSO_WM_BEAUTIFY_FLAG" val=""/>
</p:tagLst>
</file>

<file path=ppt/tags/tag287.xml><?xml version="1.0" encoding="utf-8"?>
<p:tagLst xmlns:p="http://schemas.openxmlformats.org/presentationml/2006/main">
  <p:tag name="AS_UNIQUEID" val="719"/>
  <p:tag name="KSO_WM_BEAUTIFY_FLAG" val=""/>
</p:tagLst>
</file>

<file path=ppt/tags/tag288.xml><?xml version="1.0" encoding="utf-8"?>
<p:tagLst xmlns:p="http://schemas.openxmlformats.org/presentationml/2006/main">
  <p:tag name="AS_UNIQUEID" val="720"/>
  <p:tag name="KSO_WM_BEAUTIFY_FLAG" val=""/>
</p:tagLst>
</file>

<file path=ppt/tags/tag289.xml><?xml version="1.0" encoding="utf-8"?>
<p:tagLst xmlns:p="http://schemas.openxmlformats.org/presentationml/2006/main">
  <p:tag name="AS_UNIQUEID" val="721"/>
</p:tagLst>
</file>

<file path=ppt/tags/tag290.xml><?xml version="1.0" encoding="utf-8"?>
<p:tagLst xmlns:p="http://schemas.openxmlformats.org/presentationml/2006/main">
  <p:tag name="AS_UNIQUEID" val="722"/>
</p:tagLst>
</file>

<file path=ppt/tags/tag291.xml><?xml version="1.0" encoding="utf-8"?>
<p:tagLst xmlns:p="http://schemas.openxmlformats.org/presentationml/2006/main">
  <p:tag name="AS_UNIQUEID" val="723"/>
  <p:tag name="KSO_WM_BEAUTIFY_FLAG" val=""/>
</p:tagLst>
</file>

<file path=ppt/tags/tag292.xml><?xml version="1.0" encoding="utf-8"?>
<p:tagLst xmlns:p="http://schemas.openxmlformats.org/presentationml/2006/main">
  <p:tag name="AS_UNIQUEID" val="724"/>
  <p:tag name="KSO_WM_BEAUTIFY_FLAG" val=""/>
</p:tagLst>
</file>

<file path=ppt/tags/tag293.xml><?xml version="1.0" encoding="utf-8"?>
<p:tagLst xmlns:p="http://schemas.openxmlformats.org/presentationml/2006/main">
  <p:tag name="AS_UNIQUEID" val="725"/>
</p:tagLst>
</file>

<file path=ppt/tags/tag294.xml><?xml version="1.0" encoding="utf-8"?>
<p:tagLst xmlns:p="http://schemas.openxmlformats.org/presentationml/2006/main">
  <p:tag name="AS_UNIQUEID" val="726"/>
  <p:tag name="KSO_WM_BEAUTIFY_FLAG" val=""/>
</p:tagLst>
</file>

<file path=ppt/tags/tag295.xml><?xml version="1.0" encoding="utf-8"?>
<p:tagLst xmlns:p="http://schemas.openxmlformats.org/presentationml/2006/main">
  <p:tag name="AS_UNIQUEID" val="727"/>
  <p:tag name="KSO_WM_BEAUTIFY_FLAG" val=""/>
</p:tagLst>
</file>

<file path=ppt/tags/tag296.xml><?xml version="1.0" encoding="utf-8"?>
<p:tagLst xmlns:p="http://schemas.openxmlformats.org/presentationml/2006/main">
  <p:tag name="AS_UNIQUEID" val="728"/>
</p:tagLst>
</file>

<file path=ppt/tags/tag297.xml><?xml version="1.0" encoding="utf-8"?>
<p:tagLst xmlns:p="http://schemas.openxmlformats.org/presentationml/2006/main">
  <p:tag name="AS_UNIQUEID" val="729"/>
</p:tagLst>
</file>

<file path=ppt/tags/tag298.xml><?xml version="1.0" encoding="utf-8"?>
<p:tagLst xmlns:p="http://schemas.openxmlformats.org/presentationml/2006/main">
  <p:tag name="AS_UNIQUEID" val="730"/>
  <p:tag name="KSO_WM_BEAUTIFY_FLAG" val=""/>
</p:tagLst>
</file>

<file path=ppt/tags/tag299.xml><?xml version="1.0" encoding="utf-8"?>
<p:tagLst xmlns:p="http://schemas.openxmlformats.org/presentationml/2006/main">
  <p:tag name="AS_UNIQUEID" val="731"/>
  <p:tag name="KSO_WM_BEAUTIFY_FLAG" val=""/>
</p:tagLst>
</file>

<file path=ppt/tags/tag300.xml><?xml version="1.0" encoding="utf-8"?>
<p:tagLst xmlns:p="http://schemas.openxmlformats.org/presentationml/2006/main">
  <p:tag name="AS_UNIQUEID" val="732"/>
  <p:tag name="KSO_WM_BEAUTIFY_FLAG" val=""/>
</p:tagLst>
</file>

<file path=ppt/tags/tag301.xml><?xml version="1.0" encoding="utf-8"?>
<p:tagLst xmlns:p="http://schemas.openxmlformats.org/presentationml/2006/main">
  <p:tag name="AS_UNIQUEID" val="733"/>
</p:tagLst>
</file>

<file path=ppt/tags/tag302.xml><?xml version="1.0" encoding="utf-8"?>
<p:tagLst xmlns:p="http://schemas.openxmlformats.org/presentationml/2006/main">
  <p:tag name="AS_UNIQUEID" val="734"/>
  <p:tag name="KSO_WM_BEAUTIFY_FLAG" val=""/>
</p:tagLst>
</file>

<file path=ppt/tags/tag303.xml><?xml version="1.0" encoding="utf-8"?>
<p:tagLst xmlns:p="http://schemas.openxmlformats.org/presentationml/2006/main">
  <p:tag name="AS_UNIQUEID" val="735"/>
</p:tagLst>
</file>

<file path=ppt/tags/tag304.xml><?xml version="1.0" encoding="utf-8"?>
<p:tagLst xmlns:p="http://schemas.openxmlformats.org/presentationml/2006/main">
  <p:tag name="AS_UNIQUEID" val="736"/>
  <p:tag name="KSO_WM_BEAUTIFY_FLAG" val=""/>
</p:tagLst>
</file>

<file path=ppt/tags/tag305.xml><?xml version="1.0" encoding="utf-8"?>
<p:tagLst xmlns:p="http://schemas.openxmlformats.org/presentationml/2006/main">
  <p:tag name="AS_UNIQUEID" val="737"/>
  <p:tag name="KSO_WM_BEAUTIFY_FLAG" val=""/>
</p:tagLst>
</file>

<file path=ppt/tags/tag306.xml><?xml version="1.0" encoding="utf-8"?>
<p:tagLst xmlns:p="http://schemas.openxmlformats.org/presentationml/2006/main">
  <p:tag name="AS_UNIQUEID" val="738"/>
</p:tagLst>
</file>

<file path=ppt/tags/tag307.xml><?xml version="1.0" encoding="utf-8"?>
<p:tagLst xmlns:p="http://schemas.openxmlformats.org/presentationml/2006/main">
  <p:tag name="AS_UNIQUEID" val="739"/>
</p:tagLst>
</file>

<file path=ppt/tags/tag308.xml><?xml version="1.0" encoding="utf-8"?>
<p:tagLst xmlns:p="http://schemas.openxmlformats.org/presentationml/2006/main">
  <p:tag name="AS_UNIQUEID" val="740"/>
</p:tagLst>
</file>

<file path=ppt/tags/tag309.xml><?xml version="1.0" encoding="utf-8"?>
<p:tagLst xmlns:p="http://schemas.openxmlformats.org/presentationml/2006/main">
  <p:tag name="AS_UNIQUEID" val="741"/>
  <p:tag name="KSO_WM_BEAUTIFY_FLAG" val=""/>
</p:tagLst>
</file>

<file path=ppt/tags/tag310.xml><?xml version="1.0" encoding="utf-8"?>
<p:tagLst xmlns:p="http://schemas.openxmlformats.org/presentationml/2006/main">
  <p:tag name="AS_UNIQUEID" val="742"/>
  <p:tag name="KSO_WM_BEAUTIFY_FLAG" val=""/>
</p:tagLst>
</file>

<file path=ppt/tags/tag311.xml><?xml version="1.0" encoding="utf-8"?>
<p:tagLst xmlns:p="http://schemas.openxmlformats.org/presentationml/2006/main">
  <p:tag name="AS_UNIQUEID" val="743"/>
  <p:tag name="KSO_WM_BEAUTIFY_FLAG" val=""/>
</p:tagLst>
</file>

<file path=ppt/tags/tag312.xml><?xml version="1.0" encoding="utf-8"?>
<p:tagLst xmlns:p="http://schemas.openxmlformats.org/presentationml/2006/main">
  <p:tag name="AS_UNIQUEID" val="744"/>
  <p:tag name="KSO_WM_BEAUTIFY_FLAG" val=""/>
</p:tagLst>
</file>

<file path=ppt/tags/tag313.xml><?xml version="1.0" encoding="utf-8"?>
<p:tagLst xmlns:p="http://schemas.openxmlformats.org/presentationml/2006/main">
  <p:tag name="AS_UNIQUEID" val="745"/>
  <p:tag name="KSO_WM_BEAUTIFY_FLAG" val=""/>
</p:tagLst>
</file>

<file path=ppt/tags/tag314.xml><?xml version="1.0" encoding="utf-8"?>
<p:tagLst xmlns:p="http://schemas.openxmlformats.org/presentationml/2006/main">
  <p:tag name="AS_UNIQUEID" val="746"/>
  <p:tag name="KSO_WM_BEAUTIFY_FLAG" val=""/>
</p:tagLst>
</file>

<file path=ppt/tags/tag315.xml><?xml version="1.0" encoding="utf-8"?>
<p:tagLst xmlns:p="http://schemas.openxmlformats.org/presentationml/2006/main">
  <p:tag name="AS_UNIQUEID" val="747"/>
  <p:tag name="KSO_WM_BEAUTIFY_FLAG" val=""/>
</p:tagLst>
</file>

<file path=ppt/tags/tag316.xml><?xml version="1.0" encoding="utf-8"?>
<p:tagLst xmlns:p="http://schemas.openxmlformats.org/presentationml/2006/main">
  <p:tag name="AS_UNIQUEID" val="748"/>
  <p:tag name="KSO_WM_BEAUTIFY_FLAG" val=""/>
</p:tagLst>
</file>

<file path=ppt/tags/tag317.xml><?xml version="1.0" encoding="utf-8"?>
<p:tagLst xmlns:p="http://schemas.openxmlformats.org/presentationml/2006/main">
  <p:tag name="AS_UNIQUEID" val="749"/>
  <p:tag name="KSO_WM_BEAUTIFY_FLAG" val=""/>
</p:tagLst>
</file>

<file path=ppt/tags/tag318.xml><?xml version="1.0" encoding="utf-8"?>
<p:tagLst xmlns:p="http://schemas.openxmlformats.org/presentationml/2006/main">
  <p:tag name="AS_UNIQUEID" val="750"/>
</p:tagLst>
</file>

<file path=ppt/tags/tag319.xml><?xml version="1.0" encoding="utf-8"?>
<p:tagLst xmlns:p="http://schemas.openxmlformats.org/presentationml/2006/main">
  <p:tag name="AS_UNIQUEID" val="751"/>
</p:tagLst>
</file>

<file path=ppt/tags/tag320.xml><?xml version="1.0" encoding="utf-8"?>
<p:tagLst xmlns:p="http://schemas.openxmlformats.org/presentationml/2006/main">
  <p:tag name="AS_UNIQUEID" val="752"/>
</p:tagLst>
</file>

<file path=ppt/tags/tag321.xml><?xml version="1.0" encoding="utf-8"?>
<p:tagLst xmlns:p="http://schemas.openxmlformats.org/presentationml/2006/main">
  <p:tag name="AS_UNIQUEID" val="753"/>
</p:tagLst>
</file>

<file path=ppt/tags/tag322.xml><?xml version="1.0" encoding="utf-8"?>
<p:tagLst xmlns:p="http://schemas.openxmlformats.org/presentationml/2006/main">
  <p:tag name="AS_UNIQUEID" val="754"/>
</p:tagLst>
</file>

<file path=ppt/tags/tag323.xml><?xml version="1.0" encoding="utf-8"?>
<p:tagLst xmlns:p="http://schemas.openxmlformats.org/presentationml/2006/main">
  <p:tag name="AS_UNIQUEID" val="755"/>
</p:tagLst>
</file>

<file path=ppt/tags/tag324.xml><?xml version="1.0" encoding="utf-8"?>
<p:tagLst xmlns:p="http://schemas.openxmlformats.org/presentationml/2006/main">
  <p:tag name="AS_UNIQUEID" val="756"/>
  <p:tag name="KSO_WM_BEAUTIFY_FLAG" val=""/>
</p:tagLst>
</file>

<file path=ppt/tags/tag325.xml><?xml version="1.0" encoding="utf-8"?>
<p:tagLst xmlns:p="http://schemas.openxmlformats.org/presentationml/2006/main">
  <p:tag name="AS_UNIQUEID" val="757"/>
  <p:tag name="KSO_WM_BEAUTIFY_FLAG" val=""/>
</p:tagLst>
</file>

<file path=ppt/tags/tag326.xml><?xml version="1.0" encoding="utf-8"?>
<p:tagLst xmlns:p="http://schemas.openxmlformats.org/presentationml/2006/main">
  <p:tag name="AS_UNIQUEID" val="758"/>
</p:tagLst>
</file>

<file path=ppt/tags/tag327.xml><?xml version="1.0" encoding="utf-8"?>
<p:tagLst xmlns:p="http://schemas.openxmlformats.org/presentationml/2006/main">
  <p:tag name="AS_UNIQUEID" val="759"/>
  <p:tag name="KSO_WM_BEAUTIFY_FLAG" val=""/>
</p:tagLst>
</file>

<file path=ppt/tags/tag328.xml><?xml version="1.0" encoding="utf-8"?>
<p:tagLst xmlns:p="http://schemas.openxmlformats.org/presentationml/2006/main">
  <p:tag name="AS_UNIQUEID" val="760"/>
  <p:tag name="KSO_WM_BEAUTIFY_FLAG" val=""/>
</p:tagLst>
</file>

<file path=ppt/tags/tag329.xml><?xml version="1.0" encoding="utf-8"?>
<p:tagLst xmlns:p="http://schemas.openxmlformats.org/presentationml/2006/main">
  <p:tag name="AS_UNIQUEID" val="761"/>
</p:tagLst>
</file>

<file path=ppt/tags/tag330.xml><?xml version="1.0" encoding="utf-8"?>
<p:tagLst xmlns:p="http://schemas.openxmlformats.org/presentationml/2006/main">
  <p:tag name="AS_UNIQUEID" val="762"/>
</p:tagLst>
</file>

<file path=ppt/tags/tag331.xml><?xml version="1.0" encoding="utf-8"?>
<p:tagLst xmlns:p="http://schemas.openxmlformats.org/presentationml/2006/main">
  <p:tag name="AS_UNIQUEID" val="763"/>
  <p:tag name="KSO_WM_BEAUTIFY_FLAG" val=""/>
</p:tagLst>
</file>

<file path=ppt/tags/tag332.xml><?xml version="1.0" encoding="utf-8"?>
<p:tagLst xmlns:p="http://schemas.openxmlformats.org/presentationml/2006/main">
  <p:tag name="AS_UNIQUEID" val="764"/>
  <p:tag name="KSO_WM_BEAUTIFY_FLAG" val=""/>
</p:tagLst>
</file>

<file path=ppt/tags/tag333.xml><?xml version="1.0" encoding="utf-8"?>
<p:tagLst xmlns:p="http://schemas.openxmlformats.org/presentationml/2006/main">
  <p:tag name="AS_UNIQUEID" val="765"/>
  <p:tag name="KSO_WM_BEAUTIFY_FLAG" val=""/>
</p:tagLst>
</file>

<file path=ppt/tags/tag334.xml><?xml version="1.0" encoding="utf-8"?>
<p:tagLst xmlns:p="http://schemas.openxmlformats.org/presentationml/2006/main">
  <p:tag name="AS_UNIQUEID" val="766"/>
</p:tagLst>
</file>

<file path=ppt/tags/tag335.xml><?xml version="1.0" encoding="utf-8"?>
<p:tagLst xmlns:p="http://schemas.openxmlformats.org/presentationml/2006/main">
  <p:tag name="AS_UNIQUEID" val="767"/>
</p:tagLst>
</file>

<file path=ppt/tags/tag336.xml><?xml version="1.0" encoding="utf-8"?>
<p:tagLst xmlns:p="http://schemas.openxmlformats.org/presentationml/2006/main">
  <p:tag name="AS_UNIQUEID" val="768"/>
</p:tagLst>
</file>

<file path=ppt/tags/tag337.xml><?xml version="1.0" encoding="utf-8"?>
<p:tagLst xmlns:p="http://schemas.openxmlformats.org/presentationml/2006/main">
  <p:tag name="AS_UNIQUEID" val="769"/>
  <p:tag name="KSO_WM_BEAUTIFY_FLAG" val=""/>
</p:tagLst>
</file>

<file path=ppt/tags/tag338.xml><?xml version="1.0" encoding="utf-8"?>
<p:tagLst xmlns:p="http://schemas.openxmlformats.org/presentationml/2006/main">
  <p:tag name="AS_UNIQUEID" val="770"/>
</p:tagLst>
</file>

<file path=ppt/tags/tag339.xml><?xml version="1.0" encoding="utf-8"?>
<p:tagLst xmlns:p="http://schemas.openxmlformats.org/presentationml/2006/main">
  <p:tag name="AS_UNIQUEID" val="771"/>
  <p:tag name="KSO_WM_BEAUTIFY_FLAG" val=""/>
</p:tagLst>
</file>

<file path=ppt/tags/tag340.xml><?xml version="1.0" encoding="utf-8"?>
<p:tagLst xmlns:p="http://schemas.openxmlformats.org/presentationml/2006/main">
  <p:tag name="AS_UNIQUEID" val="1062"/>
</p:tagLst>
</file>

<file path=ppt/tags/tag341.xml><?xml version="1.0" encoding="utf-8"?>
<p:tagLst xmlns:p="http://schemas.openxmlformats.org/presentationml/2006/main">
  <p:tag name="AS_UNIQUEID" val="773"/>
</p:tagLst>
</file>

<file path=ppt/tags/tag342.xml><?xml version="1.0" encoding="utf-8"?>
<p:tagLst xmlns:p="http://schemas.openxmlformats.org/presentationml/2006/main">
  <p:tag name="AS_UNIQUEID" val="774"/>
</p:tagLst>
</file>

<file path=ppt/tags/tag343.xml><?xml version="1.0" encoding="utf-8"?>
<p:tagLst xmlns:p="http://schemas.openxmlformats.org/presentationml/2006/main">
  <p:tag name="AS_UNIQUEID" val="1063"/>
</p:tagLst>
</file>

<file path=ppt/tags/tag344.xml><?xml version="1.0" encoding="utf-8"?>
<p:tagLst xmlns:p="http://schemas.openxmlformats.org/presentationml/2006/main">
  <p:tag name="AS_UNIQUEID" val="776"/>
</p:tagLst>
</file>

<file path=ppt/tags/tag345.xml><?xml version="1.0" encoding="utf-8"?>
<p:tagLst xmlns:p="http://schemas.openxmlformats.org/presentationml/2006/main">
  <p:tag name="AS_UNIQUEID" val="777"/>
</p:tagLst>
</file>

<file path=ppt/tags/tag346.xml><?xml version="1.0" encoding="utf-8"?>
<p:tagLst xmlns:p="http://schemas.openxmlformats.org/presentationml/2006/main">
  <p:tag name="AS_UNIQUEID" val="778"/>
</p:tagLst>
</file>

<file path=ppt/tags/tag347.xml><?xml version="1.0" encoding="utf-8"?>
<p:tagLst xmlns:p="http://schemas.openxmlformats.org/presentationml/2006/main">
  <p:tag name="AS_UNIQUEID" val="779"/>
</p:tagLst>
</file>

<file path=ppt/tags/tag348.xml><?xml version="1.0" encoding="utf-8"?>
<p:tagLst xmlns:p="http://schemas.openxmlformats.org/presentationml/2006/main">
  <p:tag name="AS_UNIQUEID" val="780"/>
</p:tagLst>
</file>

<file path=ppt/tags/tag349.xml><?xml version="1.0" encoding="utf-8"?>
<p:tagLst xmlns:p="http://schemas.openxmlformats.org/presentationml/2006/main">
  <p:tag name="AS_UNIQUEID" val="781"/>
  <p:tag name="KSO_WM_BEAUTIFY_FLAG" val=""/>
</p:tagLst>
</file>

<file path=ppt/tags/tag350.xml><?xml version="1.0" encoding="utf-8"?>
<p:tagLst xmlns:p="http://schemas.openxmlformats.org/presentationml/2006/main">
  <p:tag name="AS_UNIQUEID" val="782"/>
  <p:tag name="KSO_WM_BEAUTIFY_FLAG" val=""/>
</p:tagLst>
</file>

<file path=ppt/tags/tag351.xml><?xml version="1.0" encoding="utf-8"?>
<p:tagLst xmlns:p="http://schemas.openxmlformats.org/presentationml/2006/main">
  <p:tag name="AS_UNIQUEID" val="783"/>
  <p:tag name="KSO_WM_BEAUTIFY_FLAG" val=""/>
</p:tagLst>
</file>

<file path=ppt/tags/tag352.xml><?xml version="1.0" encoding="utf-8"?>
<p:tagLst xmlns:p="http://schemas.openxmlformats.org/presentationml/2006/main">
  <p:tag name="AS_UNIQUEID" val="784"/>
</p:tagLst>
</file>

<file path=ppt/tags/tag353.xml><?xml version="1.0" encoding="utf-8"?>
<p:tagLst xmlns:p="http://schemas.openxmlformats.org/presentationml/2006/main">
  <p:tag name="AS_UNIQUEID" val="785"/>
</p:tagLst>
</file>

<file path=ppt/tags/tag354.xml><?xml version="1.0" encoding="utf-8"?>
<p:tagLst xmlns:p="http://schemas.openxmlformats.org/presentationml/2006/main">
  <p:tag name="AS_UNIQUEID" val="786"/>
  <p:tag name="KSO_WM_BEAUTIFY_FLAG" val=""/>
</p:tagLst>
</file>

<file path=ppt/tags/tag355.xml><?xml version="1.0" encoding="utf-8"?>
<p:tagLst xmlns:p="http://schemas.openxmlformats.org/presentationml/2006/main">
  <p:tag name="AS_UNIQUEID" val="787"/>
  <p:tag name="KSO_WM_BEAUTIFY_FLAG" val=""/>
</p:tagLst>
</file>

<file path=ppt/tags/tag356.xml><?xml version="1.0" encoding="utf-8"?>
<p:tagLst xmlns:p="http://schemas.openxmlformats.org/presentationml/2006/main">
  <p:tag name="AS_UNIQUEID" val="788"/>
  <p:tag name="KSO_WM_BEAUTIFY_FLAG" val=""/>
</p:tagLst>
</file>

<file path=ppt/tags/tag357.xml><?xml version="1.0" encoding="utf-8"?>
<p:tagLst xmlns:p="http://schemas.openxmlformats.org/presentationml/2006/main">
  <p:tag name="AS_UNIQUEID" val="789"/>
</p:tagLst>
</file>

<file path=ppt/tags/tag358.xml><?xml version="1.0" encoding="utf-8"?>
<p:tagLst xmlns:p="http://schemas.openxmlformats.org/presentationml/2006/main">
  <p:tag name="AS_UNIQUEID" val="790"/>
</p:tagLst>
</file>

<file path=ppt/tags/tag359.xml><?xml version="1.0" encoding="utf-8"?>
<p:tagLst xmlns:p="http://schemas.openxmlformats.org/presentationml/2006/main">
  <p:tag name="AS_UNIQUEID" val="791"/>
  <p:tag name="KSO_WM_BEAUTIFY_FLAG" val=""/>
</p:tagLst>
</file>

<file path=ppt/tags/tag360.xml><?xml version="1.0" encoding="utf-8"?>
<p:tagLst xmlns:p="http://schemas.openxmlformats.org/presentationml/2006/main">
  <p:tag name="AS_UNIQUEID" val="792"/>
  <p:tag name="KSO_WM_BEAUTIFY_FLAG" val=""/>
</p:tagLst>
</file>

<file path=ppt/tags/tag361.xml><?xml version="1.0" encoding="utf-8"?>
<p:tagLst xmlns:p="http://schemas.openxmlformats.org/presentationml/2006/main">
  <p:tag name="AS_UNIQUEID" val="793"/>
  <p:tag name="KSO_WM_BEAUTIFY_FLAG" val=""/>
</p:tagLst>
</file>

<file path=ppt/tags/tag362.xml><?xml version="1.0" encoding="utf-8"?>
<p:tagLst xmlns:p="http://schemas.openxmlformats.org/presentationml/2006/main">
  <p:tag name="AS_UNIQUEID" val="794"/>
</p:tagLst>
</file>

<file path=ppt/tags/tag363.xml><?xml version="1.0" encoding="utf-8"?>
<p:tagLst xmlns:p="http://schemas.openxmlformats.org/presentationml/2006/main">
  <p:tag name="AS_UNIQUEID" val="795"/>
</p:tagLst>
</file>

<file path=ppt/tags/tag364.xml><?xml version="1.0" encoding="utf-8"?>
<p:tagLst xmlns:p="http://schemas.openxmlformats.org/presentationml/2006/main">
  <p:tag name="AS_UNIQUEID" val="796"/>
  <p:tag name="KSO_WM_BEAUTIFY_FLAG" val=""/>
</p:tagLst>
</file>

<file path=ppt/tags/tag365.xml><?xml version="1.0" encoding="utf-8"?>
<p:tagLst xmlns:p="http://schemas.openxmlformats.org/presentationml/2006/main">
  <p:tag name="AS_UNIQUEID" val="797"/>
  <p:tag name="KSO_WM_BEAUTIFY_FLAG" val=""/>
</p:tagLst>
</file>

<file path=ppt/tags/tag366.xml><?xml version="1.0" encoding="utf-8"?>
<p:tagLst xmlns:p="http://schemas.openxmlformats.org/presentationml/2006/main">
  <p:tag name="AS_UNIQUEID" val="798"/>
</p:tagLst>
</file>

<file path=ppt/tags/tag367.xml><?xml version="1.0" encoding="utf-8"?>
<p:tagLst xmlns:p="http://schemas.openxmlformats.org/presentationml/2006/main">
  <p:tag name="AS_UNIQUEID" val="799"/>
  <p:tag name="KSO_WM_BEAUTIFY_FLAG" val=""/>
</p:tagLst>
</file>

<file path=ppt/tags/tag368.xml><?xml version="1.0" encoding="utf-8"?>
<p:tagLst xmlns:p="http://schemas.openxmlformats.org/presentationml/2006/main">
  <p:tag name="AS_UNIQUEID" val="800"/>
  <p:tag name="KSO_WM_BEAUTIFY_FLAG" val=""/>
</p:tagLst>
</file>

<file path=ppt/tags/tag369.xml><?xml version="1.0" encoding="utf-8"?>
<p:tagLst xmlns:p="http://schemas.openxmlformats.org/presentationml/2006/main">
  <p:tag name="AS_UNIQUEID" val="801"/>
</p:tagLst>
</file>

<file path=ppt/tags/tag370.xml><?xml version="1.0" encoding="utf-8"?>
<p:tagLst xmlns:p="http://schemas.openxmlformats.org/presentationml/2006/main">
  <p:tag name="AS_UNIQUEID" val="802"/>
</p:tagLst>
</file>

<file path=ppt/tags/tag371.xml><?xml version="1.0" encoding="utf-8"?>
<p:tagLst xmlns:p="http://schemas.openxmlformats.org/presentationml/2006/main">
  <p:tag name="AS_UNIQUEID" val="803"/>
</p:tagLst>
</file>

<file path=ppt/tags/tag372.xml><?xml version="1.0" encoding="utf-8"?>
<p:tagLst xmlns:p="http://schemas.openxmlformats.org/presentationml/2006/main">
  <p:tag name="AS_UNIQUEID" val="804"/>
  <p:tag name="KSO_WM_BEAUTIFY_FLAG" val=""/>
</p:tagLst>
</file>

<file path=ppt/tags/tag373.xml><?xml version="1.0" encoding="utf-8"?>
<p:tagLst xmlns:p="http://schemas.openxmlformats.org/presentationml/2006/main">
  <p:tag name="AS_UNIQUEID" val="805"/>
  <p:tag name="KSO_WM_BEAUTIFY_FLAG" val=""/>
</p:tagLst>
</file>

<file path=ppt/tags/tag374.xml><?xml version="1.0" encoding="utf-8"?>
<p:tagLst xmlns:p="http://schemas.openxmlformats.org/presentationml/2006/main">
  <p:tag name="AS_UNIQUEID" val="806"/>
  <p:tag name="KSO_WM_BEAUTIFY_FLAG" val=""/>
</p:tagLst>
</file>

<file path=ppt/tags/tag375.xml><?xml version="1.0" encoding="utf-8"?>
<p:tagLst xmlns:p="http://schemas.openxmlformats.org/presentationml/2006/main">
  <p:tag name="AS_UNIQUEID" val="807"/>
</p:tagLst>
</file>

<file path=ppt/tags/tag376.xml><?xml version="1.0" encoding="utf-8"?>
<p:tagLst xmlns:p="http://schemas.openxmlformats.org/presentationml/2006/main">
  <p:tag name="AS_UNIQUEID" val="808"/>
  <p:tag name="KSO_WM_BEAUTIFY_FLAG" val=""/>
</p:tagLst>
</file>

<file path=ppt/tags/tag377.xml><?xml version="1.0" encoding="utf-8"?>
<p:tagLst xmlns:p="http://schemas.openxmlformats.org/presentationml/2006/main">
  <p:tag name="AS_UNIQUEID" val="809"/>
  <p:tag name="KSO_WM_BEAUTIFY_FLAG" val=""/>
</p:tagLst>
</file>

<file path=ppt/tags/tag378.xml><?xml version="1.0" encoding="utf-8"?>
<p:tagLst xmlns:p="http://schemas.openxmlformats.org/presentationml/2006/main">
  <p:tag name="AS_UNIQUEID" val="810"/>
  <p:tag name="KSO_WM_BEAUTIFY_FLAG" val=""/>
</p:tagLst>
</file>

<file path=ppt/tags/tag379.xml><?xml version="1.0" encoding="utf-8"?>
<p:tagLst xmlns:p="http://schemas.openxmlformats.org/presentationml/2006/main">
  <p:tag name="AS_UNIQUEID" val="811"/>
</p:tagLst>
</file>

<file path=ppt/tags/tag380.xml><?xml version="1.0" encoding="utf-8"?>
<p:tagLst xmlns:p="http://schemas.openxmlformats.org/presentationml/2006/main">
  <p:tag name="AS_UNIQUEID" val="812"/>
</p:tagLst>
</file>

<file path=ppt/tags/tag381.xml><?xml version="1.0" encoding="utf-8"?>
<p:tagLst xmlns:p="http://schemas.openxmlformats.org/presentationml/2006/main">
  <p:tag name="AS_UNIQUEID" val="813"/>
  <p:tag name="KSO_WM_BEAUTIFY_FLAG" val=""/>
</p:tagLst>
</file>

<file path=ppt/tags/tag382.xml><?xml version="1.0" encoding="utf-8"?>
<p:tagLst xmlns:p="http://schemas.openxmlformats.org/presentationml/2006/main">
  <p:tag name="AS_UNIQUEID" val="814"/>
  <p:tag name="KSO_WM_BEAUTIFY_FLAG" val=""/>
</p:tagLst>
</file>

<file path=ppt/tags/tag383.xml><?xml version="1.0" encoding="utf-8"?>
<p:tagLst xmlns:p="http://schemas.openxmlformats.org/presentationml/2006/main">
  <p:tag name="AS_UNIQUEID" val="815"/>
</p:tagLst>
</file>

<file path=ppt/tags/tag384.xml><?xml version="1.0" encoding="utf-8"?>
<p:tagLst xmlns:p="http://schemas.openxmlformats.org/presentationml/2006/main">
  <p:tag name="AS_UNIQUEID" val="816"/>
  <p:tag name="KSO_WM_BEAUTIFY_FLAG" val=""/>
</p:tagLst>
</file>

<file path=ppt/tags/tag385.xml><?xml version="1.0" encoding="utf-8"?>
<p:tagLst xmlns:p="http://schemas.openxmlformats.org/presentationml/2006/main">
  <p:tag name="AS_UNIQUEID" val="817"/>
  <p:tag name="KSO_WM_BEAUTIFY_FLAG" val=""/>
</p:tagLst>
</file>

<file path=ppt/tags/tag386.xml><?xml version="1.0" encoding="utf-8"?>
<p:tagLst xmlns:p="http://schemas.openxmlformats.org/presentationml/2006/main">
  <p:tag name="AS_UNIQUEID" val="818"/>
</p:tagLst>
</file>

<file path=ppt/tags/tag387.xml><?xml version="1.0" encoding="utf-8"?>
<p:tagLst xmlns:p="http://schemas.openxmlformats.org/presentationml/2006/main">
  <p:tag name="AS_UNIQUEID" val="819"/>
</p:tagLst>
</file>

<file path=ppt/tags/tag388.xml><?xml version="1.0" encoding="utf-8"?>
<p:tagLst xmlns:p="http://schemas.openxmlformats.org/presentationml/2006/main">
  <p:tag name="AS_UNIQUEID" val="820"/>
  <p:tag name="KSO_WM_BEAUTIFY_FLAG" val=""/>
</p:tagLst>
</file>

<file path=ppt/tags/tag389.xml><?xml version="1.0" encoding="utf-8"?>
<p:tagLst xmlns:p="http://schemas.openxmlformats.org/presentationml/2006/main">
  <p:tag name="AS_UNIQUEID" val="821"/>
</p:tagLst>
</file>

<file path=ppt/tags/tag390.xml><?xml version="1.0" encoding="utf-8"?>
<p:tagLst xmlns:p="http://schemas.openxmlformats.org/presentationml/2006/main">
  <p:tag name="AS_UNIQUEID" val="822"/>
  <p:tag name="KSO_WM_BEAUTIFY_FLAG" val=""/>
</p:tagLst>
</file>

<file path=ppt/tags/tag391.xml><?xml version="1.0" encoding="utf-8"?>
<p:tagLst xmlns:p="http://schemas.openxmlformats.org/presentationml/2006/main">
  <p:tag name="AS_UNIQUEID" val="823"/>
  <p:tag name="KSO_WM_BEAUTIFY_FLAG" val=""/>
</p:tagLst>
</file>

<file path=ppt/tags/tag392.xml><?xml version="1.0" encoding="utf-8"?>
<p:tagLst xmlns:p="http://schemas.openxmlformats.org/presentationml/2006/main">
  <p:tag name="AS_UNIQUEID" val="824"/>
  <p:tag name="KSO_WM_BEAUTIFY_FLAG" val=""/>
</p:tagLst>
</file>

<file path=ppt/tags/tag393.xml><?xml version="1.0" encoding="utf-8"?>
<p:tagLst xmlns:p="http://schemas.openxmlformats.org/presentationml/2006/main">
  <p:tag name="AS_UNIQUEID" val="825"/>
</p:tagLst>
</file>

<file path=ppt/tags/tag394.xml><?xml version="1.0" encoding="utf-8"?>
<p:tagLst xmlns:p="http://schemas.openxmlformats.org/presentationml/2006/main">
  <p:tag name="AS_UNIQUEID" val="826"/>
</p:tagLst>
</file>

<file path=ppt/tags/tag395.xml><?xml version="1.0" encoding="utf-8"?>
<p:tagLst xmlns:p="http://schemas.openxmlformats.org/presentationml/2006/main">
  <p:tag name="AS_UNIQUEID" val="827"/>
  <p:tag name="KSO_WM_BEAUTIFY_FLAG" val=""/>
</p:tagLst>
</file>

<file path=ppt/tags/tag396.xml><?xml version="1.0" encoding="utf-8"?>
<p:tagLst xmlns:p="http://schemas.openxmlformats.org/presentationml/2006/main">
  <p:tag name="AS_UNIQUEID" val="828"/>
  <p:tag name="KSO_WM_BEAUTIFY_FLAG" val=""/>
</p:tagLst>
</file>

<file path=ppt/tags/tag397.xml><?xml version="1.0" encoding="utf-8"?>
<p:tagLst xmlns:p="http://schemas.openxmlformats.org/presentationml/2006/main">
  <p:tag name="AS_UNIQUEID" val="829"/>
  <p:tag name="KSO_WM_BEAUTIFY_FLAG" val=""/>
</p:tagLst>
</file>

<file path=ppt/tags/tag398.xml><?xml version="1.0" encoding="utf-8"?>
<p:tagLst xmlns:p="http://schemas.openxmlformats.org/presentationml/2006/main">
  <p:tag name="AS_UNIQUEID" val="830"/>
  <p:tag name="KSO_WM_BEAUTIFY_FLAG" val=""/>
</p:tagLst>
</file>

<file path=ppt/tags/tag399.xml><?xml version="1.0" encoding="utf-8"?>
<p:tagLst xmlns:p="http://schemas.openxmlformats.org/presentationml/2006/main">
  <p:tag name="AS_UNIQUEID" val="831"/>
  <p:tag name="KSO_WM_BEAUTIFY_FLAG" val=""/>
</p:tagLst>
</file>

<file path=ppt/tags/tag400.xml><?xml version="1.0" encoding="utf-8"?>
<p:tagLst xmlns:p="http://schemas.openxmlformats.org/presentationml/2006/main">
  <p:tag name="AS_UNIQUEID" val="832"/>
</p:tagLst>
</file>

<file path=ppt/tags/tag401.xml><?xml version="1.0" encoding="utf-8"?>
<p:tagLst xmlns:p="http://schemas.openxmlformats.org/presentationml/2006/main">
  <p:tag name="AS_UNIQUEID" val="833"/>
</p:tagLst>
</file>

<file path=ppt/tags/tag402.xml><?xml version="1.0" encoding="utf-8"?>
<p:tagLst xmlns:p="http://schemas.openxmlformats.org/presentationml/2006/main">
  <p:tag name="AS_UNIQUEID" val="834"/>
  <p:tag name="KSO_WM_BEAUTIFY_FLAG" val=""/>
</p:tagLst>
</file>

<file path=ppt/tags/tag403.xml><?xml version="1.0" encoding="utf-8"?>
<p:tagLst xmlns:p="http://schemas.openxmlformats.org/presentationml/2006/main">
  <p:tag name="AS_UNIQUEID" val="835"/>
  <p:tag name="KSO_WM_BEAUTIFY_FLAG" val=""/>
</p:tagLst>
</file>

<file path=ppt/tags/tag404.xml><?xml version="1.0" encoding="utf-8"?>
<p:tagLst xmlns:p="http://schemas.openxmlformats.org/presentationml/2006/main">
  <p:tag name="AS_UNIQUEID" val="836"/>
</p:tagLst>
</file>

<file path=ppt/tags/tag405.xml><?xml version="1.0" encoding="utf-8"?>
<p:tagLst xmlns:p="http://schemas.openxmlformats.org/presentationml/2006/main">
  <p:tag name="AS_UNIQUEID" val="837"/>
  <p:tag name="KSO_WM_BEAUTIFY_FLAG" val=""/>
</p:tagLst>
</file>

<file path=ppt/tags/tag406.xml><?xml version="1.0" encoding="utf-8"?>
<p:tagLst xmlns:p="http://schemas.openxmlformats.org/presentationml/2006/main">
  <p:tag name="AS_UNIQUEID" val="838"/>
  <p:tag name="KSO_WM_BEAUTIFY_FLAG" val=""/>
</p:tagLst>
</file>

<file path=ppt/tags/tag407.xml><?xml version="1.0" encoding="utf-8"?>
<p:tagLst xmlns:p="http://schemas.openxmlformats.org/presentationml/2006/main">
  <p:tag name="AS_UNIQUEID" val="839"/>
</p:tagLst>
</file>

<file path=ppt/tags/tag408.xml><?xml version="1.0" encoding="utf-8"?>
<p:tagLst xmlns:p="http://schemas.openxmlformats.org/presentationml/2006/main">
  <p:tag name="AS_UNIQUEID" val="840"/>
</p:tagLst>
</file>

<file path=ppt/tags/tag409.xml><?xml version="1.0" encoding="utf-8"?>
<p:tagLst xmlns:p="http://schemas.openxmlformats.org/presentationml/2006/main">
  <p:tag name="AS_UNIQUEID" val="841"/>
  <p:tag name="KSO_WM_BEAUTIFY_FLAG" val=""/>
</p:tagLst>
</file>

<file path=ppt/tags/tag410.xml><?xml version="1.0" encoding="utf-8"?>
<p:tagLst xmlns:p="http://schemas.openxmlformats.org/presentationml/2006/main">
  <p:tag name="AS_UNIQUEID" val="842"/>
  <p:tag name="KSO_WM_BEAUTIFY_FLAG" val=""/>
</p:tagLst>
</file>

<file path=ppt/tags/tag411.xml><?xml version="1.0" encoding="utf-8"?>
<p:tagLst xmlns:p="http://schemas.openxmlformats.org/presentationml/2006/main">
  <p:tag name="AS_UNIQUEID" val="843"/>
  <p:tag name="KSO_WM_BEAUTIFY_FLAG" val=""/>
</p:tagLst>
</file>

<file path=ppt/tags/tag412.xml><?xml version="1.0" encoding="utf-8"?>
<p:tagLst xmlns:p="http://schemas.openxmlformats.org/presentationml/2006/main">
  <p:tag name="AS_UNIQUEID" val="844"/>
</p:tagLst>
</file>

<file path=ppt/tags/tag413.xml><?xml version="1.0" encoding="utf-8"?>
<p:tagLst xmlns:p="http://schemas.openxmlformats.org/presentationml/2006/main">
  <p:tag name="AS_UNIQUEID" val="845"/>
  <p:tag name="KSO_WM_BEAUTIFY_FLAG" val=""/>
</p:tagLst>
</file>

<file path=ppt/tags/tag414.xml><?xml version="1.0" encoding="utf-8"?>
<p:tagLst xmlns:p="http://schemas.openxmlformats.org/presentationml/2006/main">
  <p:tag name="AS_UNIQUEID" val="846"/>
</p:tagLst>
</file>

<file path=ppt/tags/tag415.xml><?xml version="1.0" encoding="utf-8"?>
<p:tagLst xmlns:p="http://schemas.openxmlformats.org/presentationml/2006/main">
  <p:tag name="AS_UNIQUEID" val="847"/>
  <p:tag name="KSO_WM_BEAUTIFY_FLAG" val=""/>
</p:tagLst>
</file>

<file path=ppt/tags/tag416.xml><?xml version="1.0" encoding="utf-8"?>
<p:tagLst xmlns:p="http://schemas.openxmlformats.org/presentationml/2006/main">
  <p:tag name="AS_UNIQUEID" val="848"/>
  <p:tag name="KSO_WM_BEAUTIFY_FLAG" val=""/>
</p:tagLst>
</file>

<file path=ppt/tags/tag417.xml><?xml version="1.0" encoding="utf-8"?>
<p:tagLst xmlns:p="http://schemas.openxmlformats.org/presentationml/2006/main">
  <p:tag name="AS_UNIQUEID" val="849"/>
</p:tagLst>
</file>

<file path=ppt/tags/tag418.xml><?xml version="1.0" encoding="utf-8"?>
<p:tagLst xmlns:p="http://schemas.openxmlformats.org/presentationml/2006/main">
  <p:tag name="AS_UNIQUEID" val="850"/>
</p:tagLst>
</file>

<file path=ppt/tags/tag419.xml><?xml version="1.0" encoding="utf-8"?>
<p:tagLst xmlns:p="http://schemas.openxmlformats.org/presentationml/2006/main">
  <p:tag name="AS_UNIQUEID" val="851"/>
</p:tagLst>
</file>

<file path=ppt/tags/tag420.xml><?xml version="1.0" encoding="utf-8"?>
<p:tagLst xmlns:p="http://schemas.openxmlformats.org/presentationml/2006/main">
  <p:tag name="AS_UNIQUEID" val="852"/>
  <p:tag name="KSO_WM_BEAUTIFY_FLAG" val=""/>
</p:tagLst>
</file>

<file path=ppt/tags/tag421.xml><?xml version="1.0" encoding="utf-8"?>
<p:tagLst xmlns:p="http://schemas.openxmlformats.org/presentationml/2006/main">
  <p:tag name="AS_UNIQUEID" val="853"/>
  <p:tag name="KSO_WM_BEAUTIFY_FLAG" val=""/>
</p:tagLst>
</file>

<file path=ppt/tags/tag422.xml><?xml version="1.0" encoding="utf-8"?>
<p:tagLst xmlns:p="http://schemas.openxmlformats.org/presentationml/2006/main">
  <p:tag name="AS_UNIQUEID" val="854"/>
  <p:tag name="KSO_WM_BEAUTIFY_FLAG" val=""/>
</p:tagLst>
</file>

<file path=ppt/tags/tag423.xml><?xml version="1.0" encoding="utf-8"?>
<p:tagLst xmlns:p="http://schemas.openxmlformats.org/presentationml/2006/main">
  <p:tag name="AS_UNIQUEID" val="855"/>
  <p:tag name="KSO_WM_BEAUTIFY_FLAG" val=""/>
</p:tagLst>
</file>

<file path=ppt/tags/tag424.xml><?xml version="1.0" encoding="utf-8"?>
<p:tagLst xmlns:p="http://schemas.openxmlformats.org/presentationml/2006/main">
  <p:tag name="AS_UNIQUEID" val="856"/>
  <p:tag name="KSO_WM_BEAUTIFY_FLAG" val=""/>
</p:tagLst>
</file>

<file path=ppt/tags/tag425.xml><?xml version="1.0" encoding="utf-8"?>
<p:tagLst xmlns:p="http://schemas.openxmlformats.org/presentationml/2006/main">
  <p:tag name="AS_UNIQUEID" val="857"/>
  <p:tag name="KSO_WM_BEAUTIFY_FLAG" val=""/>
</p:tagLst>
</file>

<file path=ppt/tags/tag426.xml><?xml version="1.0" encoding="utf-8"?>
<p:tagLst xmlns:p="http://schemas.openxmlformats.org/presentationml/2006/main">
  <p:tag name="AS_UNIQUEID" val="858"/>
  <p:tag name="KSO_WM_BEAUTIFY_FLAG" val=""/>
</p:tagLst>
</file>

<file path=ppt/tags/tag427.xml><?xml version="1.0" encoding="utf-8"?>
<p:tagLst xmlns:p="http://schemas.openxmlformats.org/presentationml/2006/main">
  <p:tag name="AS_UNIQUEID" val="859"/>
  <p:tag name="KSO_WM_BEAUTIFY_FLAG" val=""/>
</p:tagLst>
</file>

<file path=ppt/tags/tag428.xml><?xml version="1.0" encoding="utf-8"?>
<p:tagLst xmlns:p="http://schemas.openxmlformats.org/presentationml/2006/main">
  <p:tag name="AS_UNIQUEID" val="860"/>
  <p:tag name="KSO_WM_BEAUTIFY_FLAG" val=""/>
</p:tagLst>
</file>

<file path=ppt/tags/tag429.xml><?xml version="1.0" encoding="utf-8"?>
<p:tagLst xmlns:p="http://schemas.openxmlformats.org/presentationml/2006/main">
  <p:tag name="AS_UNIQUEID" val="861"/>
  <p:tag name="KSO_WM_BEAUTIFY_FLAG" val=""/>
</p:tagLst>
</file>

<file path=ppt/tags/tag430.xml><?xml version="1.0" encoding="utf-8"?>
<p:tagLst xmlns:p="http://schemas.openxmlformats.org/presentationml/2006/main">
  <p:tag name="AS_UNIQUEID" val="862"/>
  <p:tag name="KSO_WM_BEAUTIFY_FLAG" val=""/>
</p:tagLst>
</file>

<file path=ppt/tags/tag431.xml><?xml version="1.0" encoding="utf-8"?>
<p:tagLst xmlns:p="http://schemas.openxmlformats.org/presentationml/2006/main">
  <p:tag name="AS_UNIQUEID" val="863"/>
  <p:tag name="KSO_WM_BEAUTIFY_FLAG" val=""/>
</p:tagLst>
</file>

<file path=ppt/tags/tag432.xml><?xml version="1.0" encoding="utf-8"?>
<p:tagLst xmlns:p="http://schemas.openxmlformats.org/presentationml/2006/main">
  <p:tag name="AS_UNIQUEID" val="864"/>
</p:tagLst>
</file>

<file path=ppt/tags/tag433.xml><?xml version="1.0" encoding="utf-8"?>
<p:tagLst xmlns:p="http://schemas.openxmlformats.org/presentationml/2006/main">
  <p:tag name="AS_UNIQUEID" val="865"/>
</p:tagLst>
</file>

<file path=ppt/tags/tag434.xml><?xml version="1.0" encoding="utf-8"?>
<p:tagLst xmlns:p="http://schemas.openxmlformats.org/presentationml/2006/main">
  <p:tag name="AS_UNIQUEID" val="866"/>
</p:tagLst>
</file>

<file path=ppt/tags/tag435.xml><?xml version="1.0" encoding="utf-8"?>
<p:tagLst xmlns:p="http://schemas.openxmlformats.org/presentationml/2006/main">
  <p:tag name="AS_UNIQUEID" val="867"/>
  <p:tag name="KSO_WM_BEAUTIFY_FLAG" val=""/>
</p:tagLst>
</file>

<file path=ppt/tags/tag436.xml><?xml version="1.0" encoding="utf-8"?>
<p:tagLst xmlns:p="http://schemas.openxmlformats.org/presentationml/2006/main">
  <p:tag name="AS_UNIQUEID" val="868"/>
  <p:tag name="KSO_WM_BEAUTIFY_FLAG" val=""/>
</p:tagLst>
</file>

<file path=ppt/tags/tag437.xml><?xml version="1.0" encoding="utf-8"?>
<p:tagLst xmlns:p="http://schemas.openxmlformats.org/presentationml/2006/main">
  <p:tag name="AS_UNIQUEID" val="869"/>
</p:tagLst>
</file>

<file path=ppt/tags/tag438.xml><?xml version="1.0" encoding="utf-8"?>
<p:tagLst xmlns:p="http://schemas.openxmlformats.org/presentationml/2006/main">
  <p:tag name="AS_UNIQUEID" val="870"/>
  <p:tag name="KSO_WM_BEAUTIFY_FLAG" val=""/>
</p:tagLst>
</file>

<file path=ppt/tags/tag439.xml><?xml version="1.0" encoding="utf-8"?>
<p:tagLst xmlns:p="http://schemas.openxmlformats.org/presentationml/2006/main">
  <p:tag name="AS_UNIQUEID" val="871"/>
  <p:tag name="KSO_WM_BEAUTIFY_FLAG" val=""/>
</p:tagLst>
</file>

<file path=ppt/tags/tag440.xml><?xml version="1.0" encoding="utf-8"?>
<p:tagLst xmlns:p="http://schemas.openxmlformats.org/presentationml/2006/main">
  <p:tag name="AS_UNIQUEID" val="872"/>
</p:tagLst>
</file>

<file path=ppt/tags/tag441.xml><?xml version="1.0" encoding="utf-8"?>
<p:tagLst xmlns:p="http://schemas.openxmlformats.org/presentationml/2006/main">
  <p:tag name="AS_UNIQUEID" val="873"/>
</p:tagLst>
</file>

<file path=ppt/tags/tag442.xml><?xml version="1.0" encoding="utf-8"?>
<p:tagLst xmlns:p="http://schemas.openxmlformats.org/presentationml/2006/main">
  <p:tag name="AS_UNIQUEID" val="874"/>
  <p:tag name="KSO_WM_BEAUTIFY_FLAG" val=""/>
</p:tagLst>
</file>

<file path=ppt/tags/tag443.xml><?xml version="1.0" encoding="utf-8"?>
<p:tagLst xmlns:p="http://schemas.openxmlformats.org/presentationml/2006/main">
  <p:tag name="AS_UNIQUEID" val="875"/>
  <p:tag name="KSO_WM_BEAUTIFY_FLAG" val=""/>
</p:tagLst>
</file>

<file path=ppt/tags/tag444.xml><?xml version="1.0" encoding="utf-8"?>
<p:tagLst xmlns:p="http://schemas.openxmlformats.org/presentationml/2006/main">
  <p:tag name="AS_UNIQUEID" val="876"/>
  <p:tag name="KSO_WM_BEAUTIFY_FLAG" val=""/>
</p:tagLst>
</file>

<file path=ppt/tags/tag445.xml><?xml version="1.0" encoding="utf-8"?>
<p:tagLst xmlns:p="http://schemas.openxmlformats.org/presentationml/2006/main">
  <p:tag name="AS_UNIQUEID" val="877"/>
</p:tagLst>
</file>

<file path=ppt/tags/tag446.xml><?xml version="1.0" encoding="utf-8"?>
<p:tagLst xmlns:p="http://schemas.openxmlformats.org/presentationml/2006/main">
  <p:tag name="AS_UNIQUEID" val="878"/>
</p:tagLst>
</file>

<file path=ppt/tags/tag447.xml><?xml version="1.0" encoding="utf-8"?>
<p:tagLst xmlns:p="http://schemas.openxmlformats.org/presentationml/2006/main">
  <p:tag name="AS_UNIQUEID" val="879"/>
  <p:tag name="KSO_WM_BEAUTIFY_FLAG" val=""/>
</p:tagLst>
</file>

<file path=ppt/tags/tag448.xml><?xml version="1.0" encoding="utf-8"?>
<p:tagLst xmlns:p="http://schemas.openxmlformats.org/presentationml/2006/main">
  <p:tag name="AS_UNIQUEID" val="880"/>
  <p:tag name="KSO_WM_BEAUTIFY_FLAG" val=""/>
</p:tagLst>
</file>

<file path=ppt/tags/tag449.xml><?xml version="1.0" encoding="utf-8"?>
<p:tagLst xmlns:p="http://schemas.openxmlformats.org/presentationml/2006/main">
  <p:tag name="AS_UNIQUEID" val="881"/>
  <p:tag name="KSO_WM_BEAUTIFY_FLAG" val=""/>
</p:tagLst>
</file>

<file path=ppt/tags/tag450.xml><?xml version="1.0" encoding="utf-8"?>
<p:tagLst xmlns:p="http://schemas.openxmlformats.org/presentationml/2006/main">
  <p:tag name="AS_UNIQUEID" val="882"/>
  <p:tag name="KSO_WM_BEAUTIFY_FLAG" val=""/>
</p:tagLst>
</file>

<file path=ppt/tags/tag451.xml><?xml version="1.0" encoding="utf-8"?>
<p:tagLst xmlns:p="http://schemas.openxmlformats.org/presentationml/2006/main">
  <p:tag name="AS_UNIQUEID" val="883"/>
  <p:tag name="KSO_WM_BEAUTIFY_FLAG" val=""/>
</p:tagLst>
</file>

<file path=ppt/tags/tag452.xml><?xml version="1.0" encoding="utf-8"?>
<p:tagLst xmlns:p="http://schemas.openxmlformats.org/presentationml/2006/main">
  <p:tag name="AS_UNIQUEID" val="884"/>
</p:tagLst>
</file>

<file path=ppt/tags/tag453.xml><?xml version="1.0" encoding="utf-8"?>
<p:tagLst xmlns:p="http://schemas.openxmlformats.org/presentationml/2006/main">
  <p:tag name="AS_UNIQUEID" val="885"/>
</p:tagLst>
</file>

<file path=ppt/tags/tag454.xml><?xml version="1.0" encoding="utf-8"?>
<p:tagLst xmlns:p="http://schemas.openxmlformats.org/presentationml/2006/main">
  <p:tag name="AS_UNIQUEID" val="886"/>
</p:tagLst>
</file>

<file path=ppt/tags/tag455.xml><?xml version="1.0" encoding="utf-8"?>
<p:tagLst xmlns:p="http://schemas.openxmlformats.org/presentationml/2006/main">
  <p:tag name="AS_UNIQUEID" val="887"/>
</p:tagLst>
</file>

<file path=ppt/tags/tag456.xml><?xml version="1.0" encoding="utf-8"?>
<p:tagLst xmlns:p="http://schemas.openxmlformats.org/presentationml/2006/main">
  <p:tag name="AS_UNIQUEID" val="888"/>
</p:tagLst>
</file>

<file path=ppt/tags/tag457.xml><?xml version="1.0" encoding="utf-8"?>
<p:tagLst xmlns:p="http://schemas.openxmlformats.org/presentationml/2006/main">
  <p:tag name="AS_UNIQUEID" val="889"/>
</p:tagLst>
</file>

<file path=ppt/tags/tag458.xml><?xml version="1.0" encoding="utf-8"?>
<p:tagLst xmlns:p="http://schemas.openxmlformats.org/presentationml/2006/main">
  <p:tag name="AS_UNIQUEID" val="1064"/>
</p:tagLst>
</file>

<file path=ppt/tags/tag459.xml><?xml version="1.0" encoding="utf-8"?>
<p:tagLst xmlns:p="http://schemas.openxmlformats.org/presentationml/2006/main">
  <p:tag name="AS_UNIQUEID" val="891"/>
</p:tagLst>
</file>

<file path=ppt/tags/tag460.xml><?xml version="1.0" encoding="utf-8"?>
<p:tagLst xmlns:p="http://schemas.openxmlformats.org/presentationml/2006/main">
  <p:tag name="AS_UNIQUEID" val="892"/>
</p:tagLst>
</file>

<file path=ppt/tags/tag461.xml><?xml version="1.0" encoding="utf-8"?>
<p:tagLst xmlns:p="http://schemas.openxmlformats.org/presentationml/2006/main">
  <p:tag name="AS_UNIQUEID" val="1065"/>
</p:tagLst>
</file>

<file path=ppt/tags/tag462.xml><?xml version="1.0" encoding="utf-8"?>
<p:tagLst xmlns:p="http://schemas.openxmlformats.org/presentationml/2006/main">
  <p:tag name="AS_UNIQUEID" val="894"/>
</p:tagLst>
</file>

<file path=ppt/tags/tag463.xml><?xml version="1.0" encoding="utf-8"?>
<p:tagLst xmlns:p="http://schemas.openxmlformats.org/presentationml/2006/main">
  <p:tag name="AS_UNIQUEID" val="895"/>
</p:tagLst>
</file>

<file path=ppt/tags/tag464.xml><?xml version="1.0" encoding="utf-8"?>
<p:tagLst xmlns:p="http://schemas.openxmlformats.org/presentationml/2006/main">
  <p:tag name="AS_UNIQUEID" val="896"/>
</p:tagLst>
</file>

<file path=ppt/tags/tag465.xml><?xml version="1.0" encoding="utf-8"?>
<p:tagLst xmlns:p="http://schemas.openxmlformats.org/presentationml/2006/main">
  <p:tag name="AS_UNIQUEID" val="897"/>
</p:tagLst>
</file>

<file path=ppt/tags/tag466.xml><?xml version="1.0" encoding="utf-8"?>
<p:tagLst xmlns:p="http://schemas.openxmlformats.org/presentationml/2006/main">
  <p:tag name="AS_UNIQUEID" val="898"/>
</p:tagLst>
</file>

<file path=ppt/tags/tag467.xml><?xml version="1.0" encoding="utf-8"?>
<p:tagLst xmlns:p="http://schemas.openxmlformats.org/presentationml/2006/main">
  <p:tag name="AS_UNIQUEID" val="899"/>
</p:tagLst>
</file>

<file path=ppt/tags/tag468.xml><?xml version="1.0" encoding="utf-8"?>
<p:tagLst xmlns:p="http://schemas.openxmlformats.org/presentationml/2006/main">
  <p:tag name="AS_UNIQUEID" val="900"/>
  <p:tag name="KSO_WM_BEAUTIFY_FLAG" val=""/>
</p:tagLst>
</file>

<file path=ppt/tags/tag469.xml><?xml version="1.0" encoding="utf-8"?>
<p:tagLst xmlns:p="http://schemas.openxmlformats.org/presentationml/2006/main">
  <p:tag name="AS_UNIQUEID" val="901"/>
  <p:tag name="KSO_WM_BEAUTIFY_FLAG" val=""/>
</p:tagLst>
</file>

<file path=ppt/tags/tag470.xml><?xml version="1.0" encoding="utf-8"?>
<p:tagLst xmlns:p="http://schemas.openxmlformats.org/presentationml/2006/main">
  <p:tag name="AS_UNIQUEID" val="902"/>
  <p:tag name="KSO_WM_BEAUTIFY_FLAG" val=""/>
</p:tagLst>
</file>

<file path=ppt/tags/tag471.xml><?xml version="1.0" encoding="utf-8"?>
<p:tagLst xmlns:p="http://schemas.openxmlformats.org/presentationml/2006/main">
  <p:tag name="AS_UNIQUEID" val="903"/>
</p:tagLst>
</file>

<file path=ppt/tags/tag472.xml><?xml version="1.0" encoding="utf-8"?>
<p:tagLst xmlns:p="http://schemas.openxmlformats.org/presentationml/2006/main">
  <p:tag name="AS_UNIQUEID" val="904"/>
</p:tagLst>
</file>

<file path=ppt/tags/tag473.xml><?xml version="1.0" encoding="utf-8"?>
<p:tagLst xmlns:p="http://schemas.openxmlformats.org/presentationml/2006/main">
  <p:tag name="AS_UNIQUEID" val="905"/>
  <p:tag name="KSO_WM_BEAUTIFY_FLAG" val=""/>
</p:tagLst>
</file>

<file path=ppt/tags/tag474.xml><?xml version="1.0" encoding="utf-8"?>
<p:tagLst xmlns:p="http://schemas.openxmlformats.org/presentationml/2006/main">
  <p:tag name="AS_UNIQUEID" val="906"/>
  <p:tag name="KSO_WM_BEAUTIFY_FLAG" val=""/>
</p:tagLst>
</file>

<file path=ppt/tags/tag475.xml><?xml version="1.0" encoding="utf-8"?>
<p:tagLst xmlns:p="http://schemas.openxmlformats.org/presentationml/2006/main">
  <p:tag name="AS_UNIQUEID" val="907"/>
</p:tagLst>
</file>

<file path=ppt/tags/tag476.xml><?xml version="1.0" encoding="utf-8"?>
<p:tagLst xmlns:p="http://schemas.openxmlformats.org/presentationml/2006/main">
  <p:tag name="AS_UNIQUEID" val="908"/>
  <p:tag name="KSO_WM_BEAUTIFY_FLAG" val=""/>
</p:tagLst>
</file>

<file path=ppt/tags/tag477.xml><?xml version="1.0" encoding="utf-8"?>
<p:tagLst xmlns:p="http://schemas.openxmlformats.org/presentationml/2006/main">
  <p:tag name="AS_UNIQUEID" val="909"/>
  <p:tag name="KSO_WM_BEAUTIFY_FLAG" val=""/>
</p:tagLst>
</file>

<file path=ppt/tags/tag478.xml><?xml version="1.0" encoding="utf-8"?>
<p:tagLst xmlns:p="http://schemas.openxmlformats.org/presentationml/2006/main">
  <p:tag name="AS_UNIQUEID" val="910"/>
</p:tagLst>
</file>

<file path=ppt/tags/tag479.xml><?xml version="1.0" encoding="utf-8"?>
<p:tagLst xmlns:p="http://schemas.openxmlformats.org/presentationml/2006/main">
  <p:tag name="AS_UNIQUEID" val="911"/>
</p:tagLst>
</file>

<file path=ppt/tags/tag480.xml><?xml version="1.0" encoding="utf-8"?>
<p:tagLst xmlns:p="http://schemas.openxmlformats.org/presentationml/2006/main">
  <p:tag name="AS_UNIQUEID" val="912"/>
  <p:tag name="KSO_WM_BEAUTIFY_FLAG" val=""/>
</p:tagLst>
</file>

<file path=ppt/tags/tag481.xml><?xml version="1.0" encoding="utf-8"?>
<p:tagLst xmlns:p="http://schemas.openxmlformats.org/presentationml/2006/main">
  <p:tag name="AS_UNIQUEID" val="913"/>
  <p:tag name="KSO_WM_BEAUTIFY_FLAG" val=""/>
</p:tagLst>
</file>

<file path=ppt/tags/tag482.xml><?xml version="1.0" encoding="utf-8"?>
<p:tagLst xmlns:p="http://schemas.openxmlformats.org/presentationml/2006/main">
  <p:tag name="AS_UNIQUEID" val="914"/>
  <p:tag name="KSO_WM_BEAUTIFY_FLAG" val=""/>
</p:tagLst>
</file>

<file path=ppt/tags/tag483.xml><?xml version="1.0" encoding="utf-8"?>
<p:tagLst xmlns:p="http://schemas.openxmlformats.org/presentationml/2006/main">
  <p:tag name="AS_UNIQUEID" val="915"/>
  <p:tag name="KSO_WM_BEAUTIFY_FLAG" val=""/>
</p:tagLst>
</file>

<file path=ppt/tags/tag484.xml><?xml version="1.0" encoding="utf-8"?>
<p:tagLst xmlns:p="http://schemas.openxmlformats.org/presentationml/2006/main">
  <p:tag name="AS_UNIQUEID" val="1066"/>
</p:tagLst>
</file>

<file path=ppt/tags/tag485.xml><?xml version="1.0" encoding="utf-8"?>
<p:tagLst xmlns:p="http://schemas.openxmlformats.org/presentationml/2006/main">
  <p:tag name="AS_UNIQUEID" val="917"/>
</p:tagLst>
</file>

<file path=ppt/tags/tag486.xml><?xml version="1.0" encoding="utf-8"?>
<p:tagLst xmlns:p="http://schemas.openxmlformats.org/presentationml/2006/main">
  <p:tag name="AS_UNIQUEID" val="918"/>
</p:tagLst>
</file>

<file path=ppt/tags/tag487.xml><?xml version="1.0" encoding="utf-8"?>
<p:tagLst xmlns:p="http://schemas.openxmlformats.org/presentationml/2006/main">
  <p:tag name="AS_UNIQUEID" val="1067"/>
</p:tagLst>
</file>

<file path=ppt/tags/tag488.xml><?xml version="1.0" encoding="utf-8"?>
<p:tagLst xmlns:p="http://schemas.openxmlformats.org/presentationml/2006/main">
  <p:tag name="AS_UNIQUEID" val="920"/>
</p:tagLst>
</file>

<file path=ppt/tags/tag489.xml><?xml version="1.0" encoding="utf-8"?>
<p:tagLst xmlns:p="http://schemas.openxmlformats.org/presentationml/2006/main">
  <p:tag name="AS_UNIQUEID" val="921"/>
</p:tagLst>
</file>

<file path=ppt/tags/tag490.xml><?xml version="1.0" encoding="utf-8"?>
<p:tagLst xmlns:p="http://schemas.openxmlformats.org/presentationml/2006/main">
  <p:tag name="AS_UNIQUEID" val="922"/>
</p:tagLst>
</file>

<file path=ppt/tags/tag491.xml><?xml version="1.0" encoding="utf-8"?>
<p:tagLst xmlns:p="http://schemas.openxmlformats.org/presentationml/2006/main">
  <p:tag name="AS_UNIQUEID" val="923"/>
</p:tagLst>
</file>

<file path=ppt/tags/tag492.xml><?xml version="1.0" encoding="utf-8"?>
<p:tagLst xmlns:p="http://schemas.openxmlformats.org/presentationml/2006/main">
  <p:tag name="AS_UNIQUEID" val="924"/>
</p:tagLst>
</file>

<file path=ppt/tags/tag493.xml><?xml version="1.0" encoding="utf-8"?>
<p:tagLst xmlns:p="http://schemas.openxmlformats.org/presentationml/2006/main">
  <p:tag name="AS_UNIQUEID" val="925"/>
</p:tagLst>
</file>

<file path=ppt/tags/tag494.xml><?xml version="1.0" encoding="utf-8"?>
<p:tagLst xmlns:p="http://schemas.openxmlformats.org/presentationml/2006/main">
  <p:tag name="AS_UNIQUEID" val="926"/>
</p:tagLst>
</file>

<file path=ppt/tags/tag495.xml><?xml version="1.0" encoding="utf-8"?>
<p:tagLst xmlns:p="http://schemas.openxmlformats.org/presentationml/2006/main">
  <p:tag name="AS_UNIQUEID" val="927"/>
</p:tagLst>
</file>

<file path=ppt/tags/tag496.xml><?xml version="1.0" encoding="utf-8"?>
<p:tagLst xmlns:p="http://schemas.openxmlformats.org/presentationml/2006/main">
  <p:tag name="AS_UNIQUEID" val="928"/>
</p:tagLst>
</file>

<file path=ppt/tags/tag497.xml><?xml version="1.0" encoding="utf-8"?>
<p:tagLst xmlns:p="http://schemas.openxmlformats.org/presentationml/2006/main">
  <p:tag name="AS_UNIQUEID" val="929"/>
  <p:tag name="KSO_WM_BEAUTIFY_FLAG" val=""/>
</p:tagLst>
</file>

<file path=ppt/tags/tag498.xml><?xml version="1.0" encoding="utf-8"?>
<p:tagLst xmlns:p="http://schemas.openxmlformats.org/presentationml/2006/main">
  <p:tag name="AS_UNIQUEID" val="930"/>
</p:tagLst>
</file>

<file path=ppt/tags/tag499.xml><?xml version="1.0" encoding="utf-8"?>
<p:tagLst xmlns:p="http://schemas.openxmlformats.org/presentationml/2006/main">
  <p:tag name="AS_UNIQUEID" val="931"/>
</p:tagLst>
</file>

<file path=ppt/tags/tag500.xml><?xml version="1.0" encoding="utf-8"?>
<p:tagLst xmlns:p="http://schemas.openxmlformats.org/presentationml/2006/main">
  <p:tag name="AS_UNIQUEID" val="932"/>
</p:tagLst>
</file>

<file path=ppt/tags/tag501.xml><?xml version="1.0" encoding="utf-8"?>
<p:tagLst xmlns:p="http://schemas.openxmlformats.org/presentationml/2006/main">
  <p:tag name="AS_UNIQUEID" val="933"/>
</p:tagLst>
</file>

<file path=ppt/tags/tag502.xml><?xml version="1.0" encoding="utf-8"?>
<p:tagLst xmlns:p="http://schemas.openxmlformats.org/presentationml/2006/main">
  <p:tag name="AS_UNIQUEID" val="934"/>
  <p:tag name="KSO_WM_BEAUTIFY_FLAG" val=""/>
</p:tagLst>
</file>

<file path=ppt/tags/tag503.xml><?xml version="1.0" encoding="utf-8"?>
<p:tagLst xmlns:p="http://schemas.openxmlformats.org/presentationml/2006/main">
  <p:tag name="AS_UNIQUEID" val="935"/>
</p:tagLst>
</file>

<file path=ppt/tags/tag504.xml><?xml version="1.0" encoding="utf-8"?>
<p:tagLst xmlns:p="http://schemas.openxmlformats.org/presentationml/2006/main">
  <p:tag name="AS_UNIQUEID" val="936"/>
</p:tagLst>
</file>

<file path=ppt/tags/tag505.xml><?xml version="1.0" encoding="utf-8"?>
<p:tagLst xmlns:p="http://schemas.openxmlformats.org/presentationml/2006/main">
  <p:tag name="AS_UNIQUEID" val="937"/>
</p:tagLst>
</file>

<file path=ppt/tags/tag506.xml><?xml version="1.0" encoding="utf-8"?>
<p:tagLst xmlns:p="http://schemas.openxmlformats.org/presentationml/2006/main">
  <p:tag name="AS_UNIQUEID" val="938"/>
</p:tagLst>
</file>

<file path=ppt/tags/tag507.xml><?xml version="1.0" encoding="utf-8"?>
<p:tagLst xmlns:p="http://schemas.openxmlformats.org/presentationml/2006/main">
  <p:tag name="AS_UNIQUEID" val="939"/>
</p:tagLst>
</file>

<file path=ppt/tags/tag508.xml><?xml version="1.0" encoding="utf-8"?>
<p:tagLst xmlns:p="http://schemas.openxmlformats.org/presentationml/2006/main">
  <p:tag name="AS_UNIQUEID" val="940"/>
</p:tagLst>
</file>

<file path=ppt/tags/tag509.xml><?xml version="1.0" encoding="utf-8"?>
<p:tagLst xmlns:p="http://schemas.openxmlformats.org/presentationml/2006/main">
  <p:tag name="AS_UNIQUEID" val="941"/>
  <p:tag name="KSO_WM_BEAUTIFY_FLAG" val=""/>
</p:tagLst>
</file>

<file path=ppt/tags/tag510.xml><?xml version="1.0" encoding="utf-8"?>
<p:tagLst xmlns:p="http://schemas.openxmlformats.org/presentationml/2006/main">
  <p:tag name="AS_UNIQUEID" val="1068"/>
</p:tagLst>
</file>

<file path=ppt/tags/tag511.xml><?xml version="1.0" encoding="utf-8"?>
<p:tagLst xmlns:p="http://schemas.openxmlformats.org/presentationml/2006/main">
  <p:tag name="AS_UNIQUEID" val="943"/>
</p:tagLst>
</file>

<file path=ppt/tags/tag512.xml><?xml version="1.0" encoding="utf-8"?>
<p:tagLst xmlns:p="http://schemas.openxmlformats.org/presentationml/2006/main">
  <p:tag name="AS_UNIQUEID" val="944"/>
</p:tagLst>
</file>

<file path=ppt/tags/tag513.xml><?xml version="1.0" encoding="utf-8"?>
<p:tagLst xmlns:p="http://schemas.openxmlformats.org/presentationml/2006/main">
  <p:tag name="AS_UNIQUEID" val="1069"/>
</p:tagLst>
</file>

<file path=ppt/tags/tag514.xml><?xml version="1.0" encoding="utf-8"?>
<p:tagLst xmlns:p="http://schemas.openxmlformats.org/presentationml/2006/main">
  <p:tag name="AS_UNIQUEID" val="946"/>
</p:tagLst>
</file>

<file path=ppt/tags/tag515.xml><?xml version="1.0" encoding="utf-8"?>
<p:tagLst xmlns:p="http://schemas.openxmlformats.org/presentationml/2006/main">
  <p:tag name="AS_UNIQUEID" val="947"/>
</p:tagLst>
</file>

<file path=ppt/tags/tag516.xml><?xml version="1.0" encoding="utf-8"?>
<p:tagLst xmlns:p="http://schemas.openxmlformats.org/presentationml/2006/main">
  <p:tag name="AS_UNIQUEID" val="948"/>
</p:tagLst>
</file>

<file path=ppt/tags/tag517.xml><?xml version="1.0" encoding="utf-8"?>
<p:tagLst xmlns:p="http://schemas.openxmlformats.org/presentationml/2006/main">
  <p:tag name="AS_UNIQUEID" val="949"/>
</p:tagLst>
</file>

<file path=ppt/tags/tag518.xml><?xml version="1.0" encoding="utf-8"?>
<p:tagLst xmlns:p="http://schemas.openxmlformats.org/presentationml/2006/main">
  <p:tag name="AS_UNIQUEID" val="950"/>
</p:tagLst>
</file>

<file path=ppt/tags/tag519.xml><?xml version="1.0" encoding="utf-8"?>
<p:tagLst xmlns:p="http://schemas.openxmlformats.org/presentationml/2006/main">
  <p:tag name="AS_UNIQUEID" val="951"/>
  <p:tag name="KSO_WM_BEAUTIFY_FLAG" val=""/>
</p:tagLst>
</file>

<file path=ppt/tags/tag520.xml><?xml version="1.0" encoding="utf-8"?>
<p:tagLst xmlns:p="http://schemas.openxmlformats.org/presentationml/2006/main">
  <p:tag name="AS_UNIQUEID" val="952"/>
  <p:tag name="KSO_WM_BEAUTIFY_FLAG" val=""/>
</p:tagLst>
</file>

<file path=ppt/tags/tag521.xml><?xml version="1.0" encoding="utf-8"?>
<p:tagLst xmlns:p="http://schemas.openxmlformats.org/presentationml/2006/main">
  <p:tag name="AS_UNIQUEID" val="953"/>
  <p:tag name="KSO_WM_BEAUTIFY_FLAG" val=""/>
</p:tagLst>
</file>

<file path=ppt/tags/tag522.xml><?xml version="1.0" encoding="utf-8"?>
<p:tagLst xmlns:p="http://schemas.openxmlformats.org/presentationml/2006/main">
  <p:tag name="AS_UNIQUEID" val="954"/>
</p:tagLst>
</file>

<file path=ppt/tags/tag523.xml><?xml version="1.0" encoding="utf-8"?>
<p:tagLst xmlns:p="http://schemas.openxmlformats.org/presentationml/2006/main">
  <p:tag name="AS_UNIQUEID" val="955"/>
</p:tagLst>
</file>

<file path=ppt/tags/tag524.xml><?xml version="1.0" encoding="utf-8"?>
<p:tagLst xmlns:p="http://schemas.openxmlformats.org/presentationml/2006/main">
  <p:tag name="AS_UNIQUEID" val="956"/>
</p:tagLst>
</file>

<file path=ppt/tags/tag525.xml><?xml version="1.0" encoding="utf-8"?>
<p:tagLst xmlns:p="http://schemas.openxmlformats.org/presentationml/2006/main">
  <p:tag name="AS_UNIQUEID" val="957"/>
  <p:tag name="KSO_WM_BEAUTIFY_FLAG" val=""/>
</p:tagLst>
</file>

<file path=ppt/tags/tag526.xml><?xml version="1.0" encoding="utf-8"?>
<p:tagLst xmlns:p="http://schemas.openxmlformats.org/presentationml/2006/main">
  <p:tag name="AS_UNIQUEID" val="958"/>
  <p:tag name="KSO_WM_BEAUTIFY_FLAG" val=""/>
</p:tagLst>
</file>

<file path=ppt/tags/tag527.xml><?xml version="1.0" encoding="utf-8"?>
<p:tagLst xmlns:p="http://schemas.openxmlformats.org/presentationml/2006/main">
  <p:tag name="AS_UNIQUEID" val="959"/>
  <p:tag name="KSO_WM_BEAUTIFY_FLAG" val=""/>
</p:tagLst>
</file>

<file path=ppt/tags/tag528.xml><?xml version="1.0" encoding="utf-8"?>
<p:tagLst xmlns:p="http://schemas.openxmlformats.org/presentationml/2006/main">
  <p:tag name="AS_UNIQUEID" val="960"/>
  <p:tag name="KSO_WM_BEAUTIFY_FLAG" val=""/>
</p:tagLst>
</file>

<file path=ppt/tags/tag529.xml><?xml version="1.0" encoding="utf-8"?>
<p:tagLst xmlns:p="http://schemas.openxmlformats.org/presentationml/2006/main">
  <p:tag name="AS_UNIQUEID" val="961"/>
  <p:tag name="KSO_WM_BEAUTIFY_FLAG" val=""/>
</p:tagLst>
</file>

<file path=ppt/tags/tag530.xml><?xml version="1.0" encoding="utf-8"?>
<p:tagLst xmlns:p="http://schemas.openxmlformats.org/presentationml/2006/main">
  <p:tag name="AS_UNIQUEID" val="962"/>
  <p:tag name="KSO_WM_BEAUTIFY_FLAG" val=""/>
</p:tagLst>
</file>

<file path=ppt/tags/tag531.xml><?xml version="1.0" encoding="utf-8"?>
<p:tagLst xmlns:p="http://schemas.openxmlformats.org/presentationml/2006/main">
  <p:tag name="AS_UNIQUEID" val="963"/>
  <p:tag name="KSO_WM_BEAUTIFY_FLAG" val=""/>
</p:tagLst>
</file>

<file path=ppt/tags/tag532.xml><?xml version="1.0" encoding="utf-8"?>
<p:tagLst xmlns:p="http://schemas.openxmlformats.org/presentationml/2006/main">
  <p:tag name="AS_UNIQUEID" val="964"/>
  <p:tag name="KSO_WM_BEAUTIFY_FLAG" val=""/>
</p:tagLst>
</file>

<file path=ppt/tags/tag533.xml><?xml version="1.0" encoding="utf-8"?>
<p:tagLst xmlns:p="http://schemas.openxmlformats.org/presentationml/2006/main">
  <p:tag name="AS_UNIQUEID" val="965"/>
</p:tagLst>
</file>

<file path=ppt/tags/tag534.xml><?xml version="1.0" encoding="utf-8"?>
<p:tagLst xmlns:p="http://schemas.openxmlformats.org/presentationml/2006/main">
  <p:tag name="AS_UNIQUEID" val="966"/>
  <p:tag name="KSO_WM_BEAUTIFY_FLAG" val=""/>
</p:tagLst>
</file>

<file path=ppt/tags/tag535.xml><?xml version="1.0" encoding="utf-8"?>
<p:tagLst xmlns:p="http://schemas.openxmlformats.org/presentationml/2006/main">
  <p:tag name="AS_UNIQUEID" val="967"/>
  <p:tag name="KSO_WM_BEAUTIFY_FLAG" val=""/>
</p:tagLst>
</file>

<file path=ppt/tags/tag536.xml><?xml version="1.0" encoding="utf-8"?>
<p:tagLst xmlns:p="http://schemas.openxmlformats.org/presentationml/2006/main">
  <p:tag name="AS_UNIQUEID" val="968"/>
  <p:tag name="KSO_WM_BEAUTIFY_FLAG" val=""/>
</p:tagLst>
</file>

<file path=ppt/tags/tag537.xml><?xml version="1.0" encoding="utf-8"?>
<p:tagLst xmlns:p="http://schemas.openxmlformats.org/presentationml/2006/main">
  <p:tag name="AS_UNIQUEID" val="969"/>
  <p:tag name="KSO_WM_BEAUTIFY_FLAG" val=""/>
</p:tagLst>
</file>

<file path=ppt/tags/tag538.xml><?xml version="1.0" encoding="utf-8"?>
<p:tagLst xmlns:p="http://schemas.openxmlformats.org/presentationml/2006/main">
  <p:tag name="AS_UNIQUEID" val="970"/>
</p:tagLst>
</file>

<file path=ppt/tags/tag539.xml><?xml version="1.0" encoding="utf-8"?>
<p:tagLst xmlns:p="http://schemas.openxmlformats.org/presentationml/2006/main">
  <p:tag name="AS_UNIQUEID" val="971"/>
</p:tagLst>
</file>

<file path=ppt/tags/tag540.xml><?xml version="1.0" encoding="utf-8"?>
<p:tagLst xmlns:p="http://schemas.openxmlformats.org/presentationml/2006/main">
  <p:tag name="AS_UNIQUEID" val="972"/>
  <p:tag name="KSO_WM_BEAUTIFY_FLAG" val=""/>
</p:tagLst>
</file>

<file path=ppt/tags/tag541.xml><?xml version="1.0" encoding="utf-8"?>
<p:tagLst xmlns:p="http://schemas.openxmlformats.org/presentationml/2006/main">
  <p:tag name="AS_UNIQUEID" val="973"/>
</p:tagLst>
</file>

<file path=ppt/tags/tag542.xml><?xml version="1.0" encoding="utf-8"?>
<p:tagLst xmlns:p="http://schemas.openxmlformats.org/presentationml/2006/main">
  <p:tag name="AS_UNIQUEID" val="974"/>
  <p:tag name="KSO_WM_BEAUTIFY_FLAG" val=""/>
</p:tagLst>
</file>

<file path=ppt/tags/tag543.xml><?xml version="1.0" encoding="utf-8"?>
<p:tagLst xmlns:p="http://schemas.openxmlformats.org/presentationml/2006/main">
  <p:tag name="AS_UNIQUEID" val="975"/>
  <p:tag name="KSO_WM_BEAUTIFY_FLAG" val=""/>
</p:tagLst>
</file>

<file path=ppt/tags/tag544.xml><?xml version="1.0" encoding="utf-8"?>
<p:tagLst xmlns:p="http://schemas.openxmlformats.org/presentationml/2006/main">
  <p:tag name="AS_UNIQUEID" val="976"/>
  <p:tag name="KSO_WM_BEAUTIFY_FLAG" val=""/>
</p:tagLst>
</file>

<file path=ppt/tags/tag545.xml><?xml version="1.0" encoding="utf-8"?>
<p:tagLst xmlns:p="http://schemas.openxmlformats.org/presentationml/2006/main">
  <p:tag name="AS_UNIQUEID" val="977"/>
  <p:tag name="KSO_WM_BEAUTIFY_FLAG" val=""/>
</p:tagLst>
</file>

<file path=ppt/tags/tag546.xml><?xml version="1.0" encoding="utf-8"?>
<p:tagLst xmlns:p="http://schemas.openxmlformats.org/presentationml/2006/main">
  <p:tag name="AS_UNIQUEID" val="978"/>
</p:tagLst>
</file>

<file path=ppt/tags/tag547.xml><?xml version="1.0" encoding="utf-8"?>
<p:tagLst xmlns:p="http://schemas.openxmlformats.org/presentationml/2006/main">
  <p:tag name="AS_UNIQUEID" val="979"/>
</p:tagLst>
</file>

<file path=ppt/tags/tag548.xml><?xml version="1.0" encoding="utf-8"?>
<p:tagLst xmlns:p="http://schemas.openxmlformats.org/presentationml/2006/main">
  <p:tag name="AS_UNIQUEID" val="980"/>
</p:tagLst>
</file>

<file path=ppt/tags/tag549.xml><?xml version="1.0" encoding="utf-8"?>
<p:tagLst xmlns:p="http://schemas.openxmlformats.org/presentationml/2006/main">
  <p:tag name="AS_UNIQUEID" val="981"/>
</p:tagLst>
</file>

<file path=ppt/tags/tag550.xml><?xml version="1.0" encoding="utf-8"?>
<p:tagLst xmlns:p="http://schemas.openxmlformats.org/presentationml/2006/main">
  <p:tag name="AS_UNIQUEID" val="982"/>
  <p:tag name="KSO_WM_BEAUTIFY_FLAG" val=""/>
</p:tagLst>
</file>

<file path=ppt/tags/tag551.xml><?xml version="1.0" encoding="utf-8"?>
<p:tagLst xmlns:p="http://schemas.openxmlformats.org/presentationml/2006/main">
  <p:tag name="AS_UNIQUEID" val="983"/>
</p:tagLst>
</file>

<file path=ppt/tags/tag552.xml><?xml version="1.0" encoding="utf-8"?>
<p:tagLst xmlns:p="http://schemas.openxmlformats.org/presentationml/2006/main">
  <p:tag name="AS_UNIQUEID" val="1070"/>
</p:tagLst>
</file>

<file path=ppt/tags/tag553.xml><?xml version="1.0" encoding="utf-8"?>
<p:tagLst xmlns:p="http://schemas.openxmlformats.org/presentationml/2006/main">
  <p:tag name="AS_UNIQUEID" val="985"/>
</p:tagLst>
</file>

<file path=ppt/tags/tag554.xml><?xml version="1.0" encoding="utf-8"?>
<p:tagLst xmlns:p="http://schemas.openxmlformats.org/presentationml/2006/main">
  <p:tag name="AS_UNIQUEID" val="986"/>
</p:tagLst>
</file>

<file path=ppt/tags/tag555.xml><?xml version="1.0" encoding="utf-8"?>
<p:tagLst xmlns:p="http://schemas.openxmlformats.org/presentationml/2006/main">
  <p:tag name="AS_UNIQUEID" val="987"/>
</p:tagLst>
</file>

<file path=ppt/tags/tag556.xml><?xml version="1.0" encoding="utf-8"?>
<p:tagLst xmlns:p="http://schemas.openxmlformats.org/presentationml/2006/main">
  <p:tag name="AS_UNIQUEID" val="988"/>
</p:tagLst>
</file>

<file path=ppt/tags/tag557.xml><?xml version="1.0" encoding="utf-8"?>
<p:tagLst xmlns:p="http://schemas.openxmlformats.org/presentationml/2006/main">
  <p:tag name="AS_UNIQUEID" val="989"/>
</p:tagLst>
</file>

<file path=ppt/tags/tag558.xml><?xml version="1.0" encoding="utf-8"?>
<p:tagLst xmlns:p="http://schemas.openxmlformats.org/presentationml/2006/main">
  <p:tag name="AS_UNIQUEID" val="990"/>
</p:tagLst>
</file>

<file path=ppt/tags/tag559.xml><?xml version="1.0" encoding="utf-8"?>
<p:tagLst xmlns:p="http://schemas.openxmlformats.org/presentationml/2006/main">
  <p:tag name="AS_UNIQUEID" val="991"/>
</p:tagLst>
</file>

<file path=ppt/tags/tag560.xml><?xml version="1.0" encoding="utf-8"?>
<p:tagLst xmlns:p="http://schemas.openxmlformats.org/presentationml/2006/main">
  <p:tag name="AS_UNIQUEID" val="992"/>
</p:tagLst>
</file>

<file path=ppt/tags/tag561.xml><?xml version="1.0" encoding="utf-8"?>
<p:tagLst xmlns:p="http://schemas.openxmlformats.org/presentationml/2006/main">
  <p:tag name="AS_UNIQUEID" val="993"/>
</p:tagLst>
</file>

<file path=ppt/tags/tag562.xml><?xml version="1.0" encoding="utf-8"?>
<p:tagLst xmlns:p="http://schemas.openxmlformats.org/presentationml/2006/main">
  <p:tag name="AS_UNIQUEID" val="994"/>
</p:tagLst>
</file>

<file path=ppt/tags/tag563.xml><?xml version="1.0" encoding="utf-8"?>
<p:tagLst xmlns:p="http://schemas.openxmlformats.org/presentationml/2006/main">
  <p:tag name="AS_UNIQUEID" val="995"/>
</p:tagLst>
</file>

<file path=ppt/tags/tag564.xml><?xml version="1.0" encoding="utf-8"?>
<p:tagLst xmlns:p="http://schemas.openxmlformats.org/presentationml/2006/main">
  <p:tag name="AS_UNIQUEID" val="996"/>
</p:tagLst>
</file>

<file path=ppt/tags/tag565.xml><?xml version="1.0" encoding="utf-8"?>
<p:tagLst xmlns:p="http://schemas.openxmlformats.org/presentationml/2006/main">
  <p:tag name="AS_UNIQUEID" val="997"/>
</p:tagLst>
</file>

<file path=ppt/tags/tag566.xml><?xml version="1.0" encoding="utf-8"?>
<p:tagLst xmlns:p="http://schemas.openxmlformats.org/presentationml/2006/main">
  <p:tag name="AS_UNIQUEID" val="998"/>
</p:tagLst>
</file>

<file path=ppt/tags/tag567.xml><?xml version="1.0" encoding="utf-8"?>
<p:tagLst xmlns:p="http://schemas.openxmlformats.org/presentationml/2006/main">
  <p:tag name="AS_UNIQUEID" val="999"/>
</p:tagLst>
</file>

<file path=ppt/tags/tag568.xml><?xml version="1.0" encoding="utf-8"?>
<p:tagLst xmlns:p="http://schemas.openxmlformats.org/presentationml/2006/main">
  <p:tag name="AS_UNIQUEID" val="1000"/>
</p:tagLst>
</file>

<file path=ppt/tags/tag569.xml><?xml version="1.0" encoding="utf-8"?>
<p:tagLst xmlns:p="http://schemas.openxmlformats.org/presentationml/2006/main">
  <p:tag name="AS_UNIQUEID" val="1001"/>
</p:tagLst>
</file>

<file path=ppt/tags/tag570.xml><?xml version="1.0" encoding="utf-8"?>
<p:tagLst xmlns:p="http://schemas.openxmlformats.org/presentationml/2006/main">
  <p:tag name="AS_UNIQUEID" val="1002"/>
</p:tagLst>
</file>

<file path=ppt/tags/tag571.xml><?xml version="1.0" encoding="utf-8"?>
<p:tagLst xmlns:p="http://schemas.openxmlformats.org/presentationml/2006/main">
  <p:tag name="AS_UNIQUEID" val="1071"/>
</p:tagLst>
</file>

<file path=ppt/tags/tag572.xml><?xml version="1.0" encoding="utf-8"?>
<p:tagLst xmlns:p="http://schemas.openxmlformats.org/presentationml/2006/main">
  <p:tag name="AS_UNIQUEID" val="1004"/>
</p:tagLst>
</file>

<file path=ppt/tags/tag573.xml><?xml version="1.0" encoding="utf-8"?>
<p:tagLst xmlns:p="http://schemas.openxmlformats.org/presentationml/2006/main">
  <p:tag name="AS_UNIQUEID" val="1005"/>
</p:tagLst>
</file>

<file path=ppt/tags/tag574.xml><?xml version="1.0" encoding="utf-8"?>
<p:tagLst xmlns:p="http://schemas.openxmlformats.org/presentationml/2006/main">
  <p:tag name="AS_UNIQUEID" val="1072"/>
</p:tagLst>
</file>

<file path=ppt/tags/tag575.xml><?xml version="1.0" encoding="utf-8"?>
<p:tagLst xmlns:p="http://schemas.openxmlformats.org/presentationml/2006/main">
  <p:tag name="AS_UNIQUEID" val="1007"/>
</p:tagLst>
</file>

<file path=ppt/tags/tag576.xml><?xml version="1.0" encoding="utf-8"?>
<p:tagLst xmlns:p="http://schemas.openxmlformats.org/presentationml/2006/main">
  <p:tag name="AS_UNIQUEID" val="1008"/>
</p:tagLst>
</file>

<file path=ppt/tags/tag577.xml><?xml version="1.0" encoding="utf-8"?>
<p:tagLst xmlns:p="http://schemas.openxmlformats.org/presentationml/2006/main">
  <p:tag name="AS_UNIQUEID" val="1009"/>
</p:tagLst>
</file>

<file path=ppt/tags/tag578.xml><?xml version="1.0" encoding="utf-8"?>
<p:tagLst xmlns:p="http://schemas.openxmlformats.org/presentationml/2006/main">
  <p:tag name="AS_UNIQUEID" val="1010"/>
</p:tagLst>
</file>

<file path=ppt/tags/tag579.xml><?xml version="1.0" encoding="utf-8"?>
<p:tagLst xmlns:p="http://schemas.openxmlformats.org/presentationml/2006/main">
  <p:tag name="AS_UNIQUEID" val="1011"/>
</p:tagLst>
</file>

<file path=ppt/tags/tag580.xml><?xml version="1.0" encoding="utf-8"?>
<p:tagLst xmlns:p="http://schemas.openxmlformats.org/presentationml/2006/main">
  <p:tag name="AS_UNIQUEID" val="1012"/>
</p:tagLst>
</file>

<file path=ppt/tags/tag581.xml><?xml version="1.0" encoding="utf-8"?>
<p:tagLst xmlns:p="http://schemas.openxmlformats.org/presentationml/2006/main">
  <p:tag name="AS_UNIQUEID" val="1013"/>
</p:tagLst>
</file>

<file path=ppt/tags/tag582.xml><?xml version="1.0" encoding="utf-8"?>
<p:tagLst xmlns:p="http://schemas.openxmlformats.org/presentationml/2006/main">
  <p:tag name="AS_UNIQUEID" val="1014"/>
</p:tagLst>
</file>

<file path=ppt/tags/tag583.xml><?xml version="1.0" encoding="utf-8"?>
<p:tagLst xmlns:p="http://schemas.openxmlformats.org/presentationml/2006/main">
  <p:tag name="AS_UNIQUEID" val="1015"/>
</p:tagLst>
</file>

<file path=ppt/tags/tag584.xml><?xml version="1.0" encoding="utf-8"?>
<p:tagLst xmlns:p="http://schemas.openxmlformats.org/presentationml/2006/main">
  <p:tag name="AS_UNIQUEID" val="1016"/>
</p:tagLst>
</file>

<file path=ppt/tags/tag585.xml><?xml version="1.0" encoding="utf-8"?>
<p:tagLst xmlns:p="http://schemas.openxmlformats.org/presentationml/2006/main">
  <p:tag name="AS_UNIQUEID" val="1017"/>
</p:tagLst>
</file>

<file path=ppt/tags/tag586.xml><?xml version="1.0" encoding="utf-8"?>
<p:tagLst xmlns:p="http://schemas.openxmlformats.org/presentationml/2006/main">
  <p:tag name="AS_UNIQUEID" val="1018"/>
</p:tagLst>
</file>

<file path=ppt/tags/tag587.xml><?xml version="1.0" encoding="utf-8"?>
<p:tagLst xmlns:p="http://schemas.openxmlformats.org/presentationml/2006/main">
  <p:tag name="AS_UNIQUEID" val="1019"/>
</p:tagLst>
</file>

<file path=ppt/tags/tag588.xml><?xml version="1.0" encoding="utf-8"?>
<p:tagLst xmlns:p="http://schemas.openxmlformats.org/presentationml/2006/main">
  <p:tag name="AS_UNIQUEID" val="1020"/>
</p:tagLst>
</file>

<file path=ppt/tags/tag5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90.xml><?xml version="1.0" encoding="utf-8"?>
<p:tagLst xmlns:p="http://schemas.openxmlformats.org/presentationml/2006/main">
  <p:tag name="AS_UNIQUEID" val="1073"/>
</p:tagLst>
</file>

<file path=ppt/tags/tag591.xml><?xml version="1.0" encoding="utf-8"?>
<p:tagLst xmlns:p="http://schemas.openxmlformats.org/presentationml/2006/main">
  <p:tag name="AS_UNIQUEID" val="1022"/>
  <p:tag name="KSO_WM_BEAUTIFY_FLAG" val=""/>
  <p:tag name="KSO_WM_MEDIACOVER_FLAG" val="1"/>
  <p:tag name="KSO_WM_UNIT_MEDIACOVER_BTN_POS" val="c"/>
  <p:tag name="KSO_WM_UNIT_MEDIACOVER_BTN_STATE" val="1"/>
  <p:tag name="KSO_WM_UNIT_MEDIACOVER_BTN_STYLE" val="ee0bc779c1f3d7f3e90c96344320e69a"/>
  <p:tag name="KSO_WM_UNIT_MEDIACOVER_BTNRECT" val="6653*3503*1093*1093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592.xml><?xml version="1.0" encoding="utf-8"?>
<p:tagLst xmlns:p="http://schemas.openxmlformats.org/presentationml/2006/main">
  <p:tag name="AS_UNIQUEID" val="1023"/>
</p:tagLst>
</file>

<file path=ppt/tags/tag593.xml><?xml version="1.0" encoding="utf-8"?>
<p:tagLst xmlns:p="http://schemas.openxmlformats.org/presentationml/2006/main">
  <p:tag name="AS_UNIQUEID" val="1024"/>
  <p:tag name="KSO_WM_BEAUTIFY_FLAG" val=""/>
</p:tagLst>
</file>

<file path=ppt/tags/tag594.xml><?xml version="1.0" encoding="utf-8"?>
<p:tagLst xmlns:p="http://schemas.openxmlformats.org/presentationml/2006/main">
  <p:tag name="AS_UNIQUEID" val="1025"/>
  <p:tag name="KSO_WM_BEAUTIFY_FLAG" val=""/>
</p:tagLst>
</file>

<file path=ppt/tags/tag5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96.xml><?xml version="1.0" encoding="utf-8"?>
<p:tagLst xmlns:p="http://schemas.openxmlformats.org/presentationml/2006/main">
  <p:tag name="AS_UNIQUEID" val="1074"/>
</p:tagLst>
</file>

<file path=ppt/tags/tag597.xml><?xml version="1.0" encoding="utf-8"?>
<p:tagLst xmlns:p="http://schemas.openxmlformats.org/presentationml/2006/main">
  <p:tag name="AS_UNIQUEID" val="2"/>
</p:tagLst>
</file>

<file path=ppt/tags/tag598.xml><?xml version="1.0" encoding="utf-8"?>
<p:tagLst xmlns:p="http://schemas.openxmlformats.org/presentationml/2006/main">
  <p:tag name="AS_UNIQUEID" val="3"/>
</p:tagLst>
</file>

<file path=ppt/tags/tag599.xml><?xml version="1.0" encoding="utf-8"?>
<p:tagLst xmlns:p="http://schemas.openxmlformats.org/presentationml/2006/main">
  <p:tag name="AS_UNIQUEID" val="4"/>
</p:tagLst>
</file>

<file path=ppt/tags/tag600.xml><?xml version="1.0" encoding="utf-8"?>
<p:tagLst xmlns:p="http://schemas.openxmlformats.org/presentationml/2006/main">
  <p:tag name="AS_UNIQUEID" val="1075"/>
</p:tagLst>
</file>

<file path=ppt/tags/tag601.xml><?xml version="1.0" encoding="utf-8"?>
<p:tagLst xmlns:p="http://schemas.openxmlformats.org/presentationml/2006/main">
  <p:tag name="AS_UNIQUEID" val="6"/>
</p:tagLst>
</file>

<file path=ppt/tags/tag602.xml><?xml version="1.0" encoding="utf-8"?>
<p:tagLst xmlns:p="http://schemas.openxmlformats.org/presentationml/2006/main">
  <p:tag name="AS_UNIQUEID" val="7"/>
</p:tagLst>
</file>

<file path=ppt/tags/tag603.xml><?xml version="1.0" encoding="utf-8"?>
<p:tagLst xmlns:p="http://schemas.openxmlformats.org/presentationml/2006/main">
  <p:tag name="AS_UNIQUEID" val="8"/>
</p:tagLst>
</file>

<file path=ppt/tags/tag604.xml><?xml version="1.0" encoding="utf-8"?>
<p:tagLst xmlns:p="http://schemas.openxmlformats.org/presentationml/2006/main">
  <p:tag name="AS_UNIQUEID" val="9"/>
</p:tagLst>
</file>

<file path=ppt/tags/tag605.xml><?xml version="1.0" encoding="utf-8"?>
<p:tagLst xmlns:p="http://schemas.openxmlformats.org/presentationml/2006/main">
  <p:tag name="AS_UNIQUEID" val="10"/>
</p:tagLst>
</file>

<file path=ppt/tags/tag606.xml><?xml version="1.0" encoding="utf-8"?>
<p:tagLst xmlns:p="http://schemas.openxmlformats.org/presentationml/2006/main">
  <p:tag name="AS_UNIQUEID" val="11"/>
</p:tagLst>
</file>

<file path=ppt/tags/tag607.xml><?xml version="1.0" encoding="utf-8"?>
<p:tagLst xmlns:p="http://schemas.openxmlformats.org/presentationml/2006/main">
  <p:tag name="AS_UNIQUEID" val="12"/>
</p:tagLst>
</file>

<file path=ppt/tags/tag608.xml><?xml version="1.0" encoding="utf-8"?>
<p:tagLst xmlns:p="http://schemas.openxmlformats.org/presentationml/2006/main">
  <p:tag name="AS_UNIQUEID" val="13"/>
</p:tagLst>
</file>

<file path=ppt/tags/tag609.xml><?xml version="1.0" encoding="utf-8"?>
<p:tagLst xmlns:p="http://schemas.openxmlformats.org/presentationml/2006/main">
  <p:tag name="AS_UNIQUEID" val="14"/>
</p:tagLst>
</file>

<file path=ppt/tags/tag610.xml><?xml version="1.0" encoding="utf-8"?>
<p:tagLst xmlns:p="http://schemas.openxmlformats.org/presentationml/2006/main">
  <p:tag name="AS_UNIQUEID" val="15"/>
</p:tagLst>
</file>

<file path=ppt/tags/tag611.xml><?xml version="1.0" encoding="utf-8"?>
<p:tagLst xmlns:p="http://schemas.openxmlformats.org/presentationml/2006/main">
  <p:tag name="AS_UNIQUEID" val="16"/>
</p:tagLst>
</file>

<file path=ppt/tags/tag612.xml><?xml version="1.0" encoding="utf-8"?>
<p:tagLst xmlns:p="http://schemas.openxmlformats.org/presentationml/2006/main">
  <p:tag name="AS_UNIQUEID" val="17"/>
</p:tagLst>
</file>

<file path=ppt/tags/tag613.xml><?xml version="1.0" encoding="utf-8"?>
<p:tagLst xmlns:p="http://schemas.openxmlformats.org/presentationml/2006/main">
  <p:tag name="AS_UNIQUEID" val="18"/>
</p:tagLst>
</file>

<file path=ppt/tags/tag614.xml><?xml version="1.0" encoding="utf-8"?>
<p:tagLst xmlns:p="http://schemas.openxmlformats.org/presentationml/2006/main">
  <p:tag name="AS_UNIQUEID" val="19"/>
</p:tagLst>
</file>

<file path=ppt/tags/tag615.xml><?xml version="1.0" encoding="utf-8"?>
<p:tagLst xmlns:p="http://schemas.openxmlformats.org/presentationml/2006/main">
  <p:tag name="AS_UNIQUEID" val="20"/>
</p:tagLst>
</file>

<file path=ppt/tags/tag616.xml><?xml version="1.0" encoding="utf-8"?>
<p:tagLst xmlns:p="http://schemas.openxmlformats.org/presentationml/2006/main">
  <p:tag name="AS_UNIQUEID" val="21"/>
</p:tagLst>
</file>

<file path=ppt/tags/tag617.xml><?xml version="1.0" encoding="utf-8"?>
<p:tagLst xmlns:p="http://schemas.openxmlformats.org/presentationml/2006/main">
  <p:tag name="AS_UNIQUEID" val="22"/>
</p:tagLst>
</file>

<file path=ppt/tags/tag618.xml><?xml version="1.0" encoding="utf-8"?>
<p:tagLst xmlns:p="http://schemas.openxmlformats.org/presentationml/2006/main">
  <p:tag name="AS_UNIQUEID" val="23"/>
</p:tagLst>
</file>

<file path=ppt/tags/tag619.xml><?xml version="1.0" encoding="utf-8"?>
<p:tagLst xmlns:p="http://schemas.openxmlformats.org/presentationml/2006/main">
  <p:tag name="AS_UNIQUEID" val="24"/>
</p:tagLst>
</file>

<file path=ppt/tags/tag620.xml><?xml version="1.0" encoding="utf-8"?>
<p:tagLst xmlns:p="http://schemas.openxmlformats.org/presentationml/2006/main">
  <p:tag name="AS_UNIQUEID" val="25"/>
  <p:tag name="KSO_WM_BEAUTIFY_FLAG" val=""/>
</p:tagLst>
</file>

<file path=ppt/tags/tag621.xml><?xml version="1.0" encoding="utf-8"?>
<p:tagLst xmlns:p="http://schemas.openxmlformats.org/presentationml/2006/main">
  <p:tag name="AS_UNIQUEID" val="26"/>
  <p:tag name="KSO_WM_BEAUTIFY_FLAG" val=""/>
</p:tagLst>
</file>

<file path=ppt/tags/tag622.xml><?xml version="1.0" encoding="utf-8"?>
<p:tagLst xmlns:p="http://schemas.openxmlformats.org/presentationml/2006/main">
  <p:tag name="AS_UNIQUEID" val="1076"/>
</p:tagLst>
</file>

<file path=ppt/tags/tag623.xml><?xml version="1.0" encoding="utf-8"?>
<p:tagLst xmlns:p="http://schemas.openxmlformats.org/presentationml/2006/main">
  <p:tag name="AS_UNIQUEID" val="28"/>
</p:tagLst>
</file>

<file path=ppt/tags/tag624.xml><?xml version="1.0" encoding="utf-8"?>
<p:tagLst xmlns:p="http://schemas.openxmlformats.org/presentationml/2006/main">
  <p:tag name="AS_UNIQUEID" val="29"/>
  <p:tag name="KSO_WM_BEAUTIFY_FLAG" val=""/>
</p:tagLst>
</file>

<file path=ppt/tags/tag625.xml><?xml version="1.0" encoding="utf-8"?>
<p:tagLst xmlns:p="http://schemas.openxmlformats.org/presentationml/2006/main">
  <p:tag name="AS_UNIQUEID" val="30"/>
  <p:tag name="KSO_WM_BEAUTIFY_FLAG" val=""/>
</p:tagLst>
</file>

<file path=ppt/tags/tag626.xml><?xml version="1.0" encoding="utf-8"?>
<p:tagLst xmlns:p="http://schemas.openxmlformats.org/presentationml/2006/main">
  <p:tag name="AS_UNIQUEID" val="31"/>
  <p:tag name="KSO_WM_BEAUTIFY_FLAG" val=""/>
  <p:tag name="KSO_WM_MEDIACOVER_FLAG" val="1"/>
  <p:tag name="KSO_WM_UNIT_MEDIACOVER_BTN_POS" val="c"/>
  <p:tag name="KSO_WM_UNIT_MEDIACOVER_BTN_STATE" val="1"/>
  <p:tag name="KSO_WM_UNIT_MEDIACOVER_BTN_STYLE" val="ee0bc779c1f3d7f3e90c96344320e69a"/>
  <p:tag name="KSO_WM_UNIT_MEDIACOVER_BTNRECT" val="6653*3503*1093*1093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6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28.xml><?xml version="1.0" encoding="utf-8"?>
<p:tagLst xmlns:p="http://schemas.openxmlformats.org/presentationml/2006/main">
  <p:tag name="AS_UNIQUEID" val="1077"/>
</p:tagLst>
</file>

<file path=ppt/tags/tag629.xml><?xml version="1.0" encoding="utf-8"?>
<p:tagLst xmlns:p="http://schemas.openxmlformats.org/presentationml/2006/main">
  <p:tag name="AS_UNIQUEID" val="33"/>
</p:tagLst>
</file>

<file path=ppt/tags/tag630.xml><?xml version="1.0" encoding="utf-8"?>
<p:tagLst xmlns:p="http://schemas.openxmlformats.org/presentationml/2006/main">
  <p:tag name="AS_UNIQUEID" val="34"/>
  <p:tag name="KSO_WM_UNIT_PLACING_PICTURE_USER_VIEWPORT" val="{&quot;height&quot;:8100,&quot;width&quot;:8100}"/>
</p:tagLst>
</file>

<file path=ppt/tags/tag631.xml><?xml version="1.0" encoding="utf-8"?>
<p:tagLst xmlns:p="http://schemas.openxmlformats.org/presentationml/2006/main">
  <p:tag name="AS_UNIQUEID" val="35"/>
</p:tagLst>
</file>

<file path=ppt/tags/tag632.xml><?xml version="1.0" encoding="utf-8"?>
<p:tagLst xmlns:p="http://schemas.openxmlformats.org/presentationml/2006/main">
  <p:tag name="AS_UNIQUEID" val="36"/>
</p:tagLst>
</file>

<file path=ppt/tags/tag633.xml><?xml version="1.0" encoding="utf-8"?>
<p:tagLst xmlns:p="http://schemas.openxmlformats.org/presentationml/2006/main">
  <p:tag name="AS_UNIQUEID" val="37"/>
  <p:tag name="KSO_WM_BEAUTIFY_FLAG" val=""/>
</p:tagLst>
</file>

<file path=ppt/tags/tag634.xml><?xml version="1.0" encoding="utf-8"?>
<p:tagLst xmlns:p="http://schemas.openxmlformats.org/presentationml/2006/main">
  <p:tag name="AS_UNIQUEID" val="38"/>
  <p:tag name="KSO_WM_BEAUTIFY_FLAG" val=""/>
</p:tagLst>
</file>

<file path=ppt/tags/tag635.xml><?xml version="1.0" encoding="utf-8"?>
<p:tagLst xmlns:p="http://schemas.openxmlformats.org/presentationml/2006/main">
  <p:tag name="AS_UNIQUEID" val="39"/>
  <p:tag name="KSO_WM_BEAUTIFY_FLAG" val=""/>
</p:tagLst>
</file>

<file path=ppt/tags/tag636.xml><?xml version="1.0" encoding="utf-8"?>
<p:tagLst xmlns:p="http://schemas.openxmlformats.org/presentationml/2006/main">
  <p:tag name="AS_UNIQUEID" val="40"/>
  <p:tag name="KSO_WM_BEAUTIFY_FLAG" val=""/>
</p:tagLst>
</file>

<file path=ppt/tags/tag637.xml><?xml version="1.0" encoding="utf-8"?>
<p:tagLst xmlns:p="http://schemas.openxmlformats.org/presentationml/2006/main">
  <p:tag name="AS_UNIQUEID" val="41"/>
  <p:tag name="KSO_WM_BEAUTIFY_FLAG" val=""/>
</p:tagLst>
</file>

<file path=ppt/tags/tag638.xml><?xml version="1.0" encoding="utf-8"?>
<p:tagLst xmlns:p="http://schemas.openxmlformats.org/presentationml/2006/main">
  <p:tag name="AS_UNIQUEID" val="42"/>
  <p:tag name="KSO_WM_BEAUTIFY_FLAG" val=""/>
</p:tagLst>
</file>

<file path=ppt/tags/tag639.xml><?xml version="1.0" encoding="utf-8"?>
<p:tagLst xmlns:p="http://schemas.openxmlformats.org/presentationml/2006/main">
  <p:tag name="AS_UNIQUEID" val="43"/>
  <p:tag name="KSO_WM_BEAUTIFY_FLAG" val=""/>
</p:tagLst>
</file>

<file path=ppt/tags/tag640.xml><?xml version="1.0" encoding="utf-8"?>
<p:tagLst xmlns:p="http://schemas.openxmlformats.org/presentationml/2006/main">
  <p:tag name="AS_UNIQUEID" val="44"/>
  <p:tag name="KSO_WM_BEAUTIFY_FLAG" val=""/>
</p:tagLst>
</file>

<file path=ppt/tags/tag641.xml><?xml version="1.0" encoding="utf-8"?>
<p:tagLst xmlns:p="http://schemas.openxmlformats.org/presentationml/2006/main">
  <p:tag name="AS_UNIQUEID" val="45"/>
  <p:tag name="KSO_WM_BEAUTIFY_FLAG" val=""/>
</p:tagLst>
</file>

<file path=ppt/tags/tag642.xml><?xml version="1.0" encoding="utf-8"?>
<p:tagLst xmlns:p="http://schemas.openxmlformats.org/presentationml/2006/main">
  <p:tag name="AS_UNIQUEID" val="46"/>
  <p:tag name="KSO_WM_BEAUTIFY_FLAG" val=""/>
</p:tagLst>
</file>

<file path=ppt/tags/tag643.xml><?xml version="1.0" encoding="utf-8"?>
<p:tagLst xmlns:p="http://schemas.openxmlformats.org/presentationml/2006/main">
  <p:tag name="AS_UNIQUEID" val="47"/>
  <p:tag name="KSO_WM_BEAUTIFY_FLAG" val=""/>
</p:tagLst>
</file>

<file path=ppt/tags/tag644.xml><?xml version="1.0" encoding="utf-8"?>
<p:tagLst xmlns:p="http://schemas.openxmlformats.org/presentationml/2006/main">
  <p:tag name="AS_UNIQUEID" val="48"/>
  <p:tag name="KSO_WM_BEAUTIFY_FLAG" val=""/>
</p:tagLst>
</file>

<file path=ppt/tags/tag645.xml><?xml version="1.0" encoding="utf-8"?>
<p:tagLst xmlns:p="http://schemas.openxmlformats.org/presentationml/2006/main">
  <p:tag name="AS_UNIQUEID" val="49"/>
  <p:tag name="KSO_WM_BEAUTIFY_FLAG" val=""/>
</p:tagLst>
</file>

<file path=ppt/tags/tag646.xml><?xml version="1.0" encoding="utf-8"?>
<p:tagLst xmlns:p="http://schemas.openxmlformats.org/presentationml/2006/main">
  <p:tag name="AS_UNIQUEID" val="50"/>
  <p:tag name="KSO_WM_BEAUTIFY_FLAG" val=""/>
</p:tagLst>
</file>

<file path=ppt/tags/tag647.xml><?xml version="1.0" encoding="utf-8"?>
<p:tagLst xmlns:p="http://schemas.openxmlformats.org/presentationml/2006/main">
  <p:tag name="AS_UNIQUEID" val="51"/>
  <p:tag name="KSO_WM_BEAUTIFY_FLAG" val=""/>
</p:tagLst>
</file>

<file path=ppt/tags/tag648.xml><?xml version="1.0" encoding="utf-8"?>
<p:tagLst xmlns:p="http://schemas.openxmlformats.org/presentationml/2006/main">
  <p:tag name="AS_UNIQUEID" val="52"/>
  <p:tag name="KSO_WM_BEAUTIFY_FLAG" val=""/>
</p:tagLst>
</file>

<file path=ppt/tags/tag649.xml><?xml version="1.0" encoding="utf-8"?>
<p:tagLst xmlns:p="http://schemas.openxmlformats.org/presentationml/2006/main">
  <p:tag name="AS_UNIQUEID" val="1078"/>
</p:tagLst>
</file>

<file path=ppt/tags/tag650.xml><?xml version="1.0" encoding="utf-8"?>
<p:tagLst xmlns:p="http://schemas.openxmlformats.org/presentationml/2006/main">
  <p:tag name="AS_UNIQUEID" val="54"/>
</p:tagLst>
</file>

<file path=ppt/tags/tag651.xml><?xml version="1.0" encoding="utf-8"?>
<p:tagLst xmlns:p="http://schemas.openxmlformats.org/presentationml/2006/main">
  <p:tag name="AS_UNIQUEID" val="55"/>
</p:tagLst>
</file>

<file path=ppt/tags/tag652.xml><?xml version="1.0" encoding="utf-8"?>
<p:tagLst xmlns:p="http://schemas.openxmlformats.org/presentationml/2006/main">
  <p:tag name="AS_UNIQUEID" val="56"/>
</p:tagLst>
</file>

<file path=ppt/tags/tag653.xml><?xml version="1.0" encoding="utf-8"?>
<p:tagLst xmlns:p="http://schemas.openxmlformats.org/presentationml/2006/main">
  <p:tag name="AS_UNIQUEID" val="57"/>
</p:tagLst>
</file>

<file path=ppt/tags/tag654.xml><?xml version="1.0" encoding="utf-8"?>
<p:tagLst xmlns:p="http://schemas.openxmlformats.org/presentationml/2006/main">
  <p:tag name="AS_UNIQUEID" val="58"/>
</p:tagLst>
</file>

<file path=ppt/tags/tag655.xml><?xml version="1.0" encoding="utf-8"?>
<p:tagLst xmlns:p="http://schemas.openxmlformats.org/presentationml/2006/main">
  <p:tag name="AS_UNIQUEID" val="59"/>
</p:tagLst>
</file>

<file path=ppt/tags/tag656.xml><?xml version="1.0" encoding="utf-8"?>
<p:tagLst xmlns:p="http://schemas.openxmlformats.org/presentationml/2006/main">
  <p:tag name="AS_UNIQUEID" val="60"/>
</p:tagLst>
</file>

<file path=ppt/tags/tag657.xml><?xml version="1.0" encoding="utf-8"?>
<p:tagLst xmlns:p="http://schemas.openxmlformats.org/presentationml/2006/main">
  <p:tag name="AS_UNIQUEID" val="61"/>
</p:tagLst>
</file>

<file path=ppt/tags/tag658.xml><?xml version="1.0" encoding="utf-8"?>
<p:tagLst xmlns:p="http://schemas.openxmlformats.org/presentationml/2006/main">
  <p:tag name="AS_UNIQUEID" val="62"/>
</p:tagLst>
</file>

<file path=ppt/tags/tag659.xml><?xml version="1.0" encoding="utf-8"?>
<p:tagLst xmlns:p="http://schemas.openxmlformats.org/presentationml/2006/main">
  <p:tag name="AS_UNIQUEID" val="63"/>
</p:tagLst>
</file>

<file path=ppt/tags/tag660.xml><?xml version="1.0" encoding="utf-8"?>
<p:tagLst xmlns:p="http://schemas.openxmlformats.org/presentationml/2006/main">
  <p:tag name="AS_UNIQUEID" val="64"/>
</p:tagLst>
</file>

<file path=ppt/tags/tag661.xml><?xml version="1.0" encoding="utf-8"?>
<p:tagLst xmlns:p="http://schemas.openxmlformats.org/presentationml/2006/main">
  <p:tag name="AS_UNIQUEID" val="65"/>
</p:tagLst>
</file>

<file path=ppt/tags/tag662.xml><?xml version="1.0" encoding="utf-8"?>
<p:tagLst xmlns:p="http://schemas.openxmlformats.org/presentationml/2006/main">
  <p:tag name="AS_UNIQUEID" val="66"/>
</p:tagLst>
</file>

<file path=ppt/tags/tag663.xml><?xml version="1.0" encoding="utf-8"?>
<p:tagLst xmlns:p="http://schemas.openxmlformats.org/presentationml/2006/main">
  <p:tag name="AS_UNIQUEID" val="67"/>
</p:tagLst>
</file>

<file path=ppt/tags/tag664.xml><?xml version="1.0" encoding="utf-8"?>
<p:tagLst xmlns:p="http://schemas.openxmlformats.org/presentationml/2006/main">
  <p:tag name="AS_UNIQUEID" val="68"/>
</p:tagLst>
</file>

<file path=ppt/tags/tag665.xml><?xml version="1.0" encoding="utf-8"?>
<p:tagLst xmlns:p="http://schemas.openxmlformats.org/presentationml/2006/main">
  <p:tag name="AS_UNIQUEID" val="69"/>
</p:tagLst>
</file>

<file path=ppt/tags/tag666.xml><?xml version="1.0" encoding="utf-8"?>
<p:tagLst xmlns:p="http://schemas.openxmlformats.org/presentationml/2006/main">
  <p:tag name="AS_UNIQUEID" val="70"/>
</p:tagLst>
</file>

<file path=ppt/tags/tag667.xml><?xml version="1.0" encoding="utf-8"?>
<p:tagLst xmlns:p="http://schemas.openxmlformats.org/presentationml/2006/main">
  <p:tag name="AS_UNIQUEID" val="71"/>
</p:tagLst>
</file>

<file path=ppt/tags/tag668.xml><?xml version="1.0" encoding="utf-8"?>
<p:tagLst xmlns:p="http://schemas.openxmlformats.org/presentationml/2006/main">
  <p:tag name="AS_UNIQUEID" val="72"/>
</p:tagLst>
</file>

<file path=ppt/tags/tag669.xml><?xml version="1.0" encoding="utf-8"?>
<p:tagLst xmlns:p="http://schemas.openxmlformats.org/presentationml/2006/main">
  <p:tag name="AS_UNIQUEID" val="73"/>
</p:tagLst>
</file>

<file path=ppt/tags/tag670.xml><?xml version="1.0" encoding="utf-8"?>
<p:tagLst xmlns:p="http://schemas.openxmlformats.org/presentationml/2006/main">
  <p:tag name="AS_UNIQUEID" val="1079"/>
</p:tagLst>
</file>

<file path=ppt/tags/tag671.xml><?xml version="1.0" encoding="utf-8"?>
<p:tagLst xmlns:p="http://schemas.openxmlformats.org/presentationml/2006/main">
  <p:tag name="AS_UNIQUEID" val="75"/>
</p:tagLst>
</file>

<file path=ppt/tags/tag672.xml><?xml version="1.0" encoding="utf-8"?>
<p:tagLst xmlns:p="http://schemas.openxmlformats.org/presentationml/2006/main">
  <p:tag name="AS_UNIQUEID" val="76"/>
</p:tagLst>
</file>

<file path=ppt/tags/tag673.xml><?xml version="1.0" encoding="utf-8"?>
<p:tagLst xmlns:p="http://schemas.openxmlformats.org/presentationml/2006/main">
  <p:tag name="AS_UNIQUEID" val="77"/>
</p:tagLst>
</file>

<file path=ppt/tags/tag674.xml><?xml version="1.0" encoding="utf-8"?>
<p:tagLst xmlns:p="http://schemas.openxmlformats.org/presentationml/2006/main">
  <p:tag name="AS_UNIQUEID" val="78"/>
</p:tagLst>
</file>

<file path=ppt/tags/tag675.xml><?xml version="1.0" encoding="utf-8"?>
<p:tagLst xmlns:p="http://schemas.openxmlformats.org/presentationml/2006/main">
  <p:tag name="AS_UNIQUEID" val="79"/>
</p:tagLst>
</file>

<file path=ppt/tags/tag676.xml><?xml version="1.0" encoding="utf-8"?>
<p:tagLst xmlns:p="http://schemas.openxmlformats.org/presentationml/2006/main">
  <p:tag name="AS_UNIQUEID" val="80"/>
</p:tagLst>
</file>

<file path=ppt/tags/tag677.xml><?xml version="1.0" encoding="utf-8"?>
<p:tagLst xmlns:p="http://schemas.openxmlformats.org/presentationml/2006/main">
  <p:tag name="AS_UNIQUEID" val="81"/>
</p:tagLst>
</file>

<file path=ppt/tags/tag678.xml><?xml version="1.0" encoding="utf-8"?>
<p:tagLst xmlns:p="http://schemas.openxmlformats.org/presentationml/2006/main">
  <p:tag name="AS_UNIQUEID" val="82"/>
</p:tagLst>
</file>

<file path=ppt/tags/tag679.xml><?xml version="1.0" encoding="utf-8"?>
<p:tagLst xmlns:p="http://schemas.openxmlformats.org/presentationml/2006/main">
  <p:tag name="AS_UNIQUEID" val="1080"/>
</p:tagLst>
</file>

<file path=ppt/tags/tag680.xml><?xml version="1.0" encoding="utf-8"?>
<p:tagLst xmlns:p="http://schemas.openxmlformats.org/presentationml/2006/main">
  <p:tag name="AS_UNIQUEID" val="84"/>
</p:tagLst>
</file>

<file path=ppt/tags/tag681.xml><?xml version="1.0" encoding="utf-8"?>
<p:tagLst xmlns:p="http://schemas.openxmlformats.org/presentationml/2006/main">
  <p:tag name="AS_UNIQUEID" val="85"/>
</p:tagLst>
</file>

<file path=ppt/tags/tag682.xml><?xml version="1.0" encoding="utf-8"?>
<p:tagLst xmlns:p="http://schemas.openxmlformats.org/presentationml/2006/main">
  <p:tag name="AS_UNIQUEID" val="86"/>
</p:tagLst>
</file>

<file path=ppt/tags/tag683.xml><?xml version="1.0" encoding="utf-8"?>
<p:tagLst xmlns:p="http://schemas.openxmlformats.org/presentationml/2006/main">
  <p:tag name="AS_UNIQUEID" val="87"/>
</p:tagLst>
</file>

<file path=ppt/tags/tag684.xml><?xml version="1.0" encoding="utf-8"?>
<p:tagLst xmlns:p="http://schemas.openxmlformats.org/presentationml/2006/main">
  <p:tag name="AS_UNIQUEID" val="88"/>
</p:tagLst>
</file>

<file path=ppt/tags/tag685.xml><?xml version="1.0" encoding="utf-8"?>
<p:tagLst xmlns:p="http://schemas.openxmlformats.org/presentationml/2006/main">
  <p:tag name="AS_UNIQUEID" val="89"/>
</p:tagLst>
</file>

<file path=ppt/tags/tag686.xml><?xml version="1.0" encoding="utf-8"?>
<p:tagLst xmlns:p="http://schemas.openxmlformats.org/presentationml/2006/main">
  <p:tag name="AS_UNIQUEID" val="90"/>
</p:tagLst>
</file>

<file path=ppt/tags/tag687.xml><?xml version="1.0" encoding="utf-8"?>
<p:tagLst xmlns:p="http://schemas.openxmlformats.org/presentationml/2006/main">
  <p:tag name="AS_UNIQUEID" val="91"/>
</p:tagLst>
</file>

<file path=ppt/tags/tag688.xml><?xml version="1.0" encoding="utf-8"?>
<p:tagLst xmlns:p="http://schemas.openxmlformats.org/presentationml/2006/main">
  <p:tag name="AS_UNIQUEID" val="92"/>
</p:tagLst>
</file>

<file path=ppt/tags/tag689.xml><?xml version="1.0" encoding="utf-8"?>
<p:tagLst xmlns:p="http://schemas.openxmlformats.org/presentationml/2006/main">
  <p:tag name="AS_UNIQUEID" val="93"/>
</p:tagLst>
</file>

<file path=ppt/tags/tag690.xml><?xml version="1.0" encoding="utf-8"?>
<p:tagLst xmlns:p="http://schemas.openxmlformats.org/presentationml/2006/main">
  <p:tag name="AS_UNIQUEID" val="94"/>
</p:tagLst>
</file>

<file path=ppt/tags/tag691.xml><?xml version="1.0" encoding="utf-8"?>
<p:tagLst xmlns:p="http://schemas.openxmlformats.org/presentationml/2006/main">
  <p:tag name="AS_UNIQUEID" val="95"/>
</p:tagLst>
</file>

<file path=ppt/tags/tag692.xml><?xml version="1.0" encoding="utf-8"?>
<p:tagLst xmlns:p="http://schemas.openxmlformats.org/presentationml/2006/main">
  <p:tag name="AS_UNIQUEID" val="96"/>
</p:tagLst>
</file>

<file path=ppt/tags/tag693.xml><?xml version="1.0" encoding="utf-8"?>
<p:tagLst xmlns:p="http://schemas.openxmlformats.org/presentationml/2006/main">
  <p:tag name="AS_UNIQUEID" val="97"/>
</p:tagLst>
</file>

<file path=ppt/tags/tag694.xml><?xml version="1.0" encoding="utf-8"?>
<p:tagLst xmlns:p="http://schemas.openxmlformats.org/presentationml/2006/main">
  <p:tag name="AS_UNIQUEID" val="98"/>
</p:tagLst>
</file>

<file path=ppt/tags/tag695.xml><?xml version="1.0" encoding="utf-8"?>
<p:tagLst xmlns:p="http://schemas.openxmlformats.org/presentationml/2006/main">
  <p:tag name="AS_UNIQUEID" val="99"/>
</p:tagLst>
</file>

<file path=ppt/tags/tag696.xml><?xml version="1.0" encoding="utf-8"?>
<p:tagLst xmlns:p="http://schemas.openxmlformats.org/presentationml/2006/main">
  <p:tag name="AS_UNIQUEID" val="100"/>
</p:tagLst>
</file>

<file path=ppt/tags/tag697.xml><?xml version="1.0" encoding="utf-8"?>
<p:tagLst xmlns:p="http://schemas.openxmlformats.org/presentationml/2006/main">
  <p:tag name="AS_UNIQUEID" val="101"/>
</p:tagLst>
</file>

<file path=ppt/tags/tag698.xml><?xml version="1.0" encoding="utf-8"?>
<p:tagLst xmlns:p="http://schemas.openxmlformats.org/presentationml/2006/main">
  <p:tag name="AS_UNIQUEID" val="102"/>
</p:tagLst>
</file>

<file path=ppt/tags/tag699.xml><?xml version="1.0" encoding="utf-8"?>
<p:tagLst xmlns:p="http://schemas.openxmlformats.org/presentationml/2006/main">
  <p:tag name="AS_UNIQUEID" val="103"/>
</p:tagLst>
</file>

<file path=ppt/tags/tag700.xml><?xml version="1.0" encoding="utf-8"?>
<p:tagLst xmlns:p="http://schemas.openxmlformats.org/presentationml/2006/main">
  <p:tag name="AS_UNIQUEID" val="1081"/>
</p:tagLst>
</file>

<file path=ppt/tags/tag701.xml><?xml version="1.0" encoding="utf-8"?>
<p:tagLst xmlns:p="http://schemas.openxmlformats.org/presentationml/2006/main">
  <p:tag name="AS_UNIQUEID" val="105"/>
</p:tagLst>
</file>

<file path=ppt/tags/tag702.xml><?xml version="1.0" encoding="utf-8"?>
<p:tagLst xmlns:p="http://schemas.openxmlformats.org/presentationml/2006/main">
  <p:tag name="AS_UNIQUEID" val="106"/>
</p:tagLst>
</file>

<file path=ppt/tags/tag703.xml><?xml version="1.0" encoding="utf-8"?>
<p:tagLst xmlns:p="http://schemas.openxmlformats.org/presentationml/2006/main">
  <p:tag name="AS_UNIQUEID" val="107"/>
</p:tagLst>
</file>

<file path=ppt/tags/tag704.xml><?xml version="1.0" encoding="utf-8"?>
<p:tagLst xmlns:p="http://schemas.openxmlformats.org/presentationml/2006/main">
  <p:tag name="AS_UNIQUEID" val="108"/>
</p:tagLst>
</file>

<file path=ppt/tags/tag705.xml><?xml version="1.0" encoding="utf-8"?>
<p:tagLst xmlns:p="http://schemas.openxmlformats.org/presentationml/2006/main">
  <p:tag name="AS_UNIQUEID" val="109"/>
</p:tagLst>
</file>

<file path=ppt/tags/tag706.xml><?xml version="1.0" encoding="utf-8"?>
<p:tagLst xmlns:p="http://schemas.openxmlformats.org/presentationml/2006/main">
  <p:tag name="AS_UNIQUEID" val="110"/>
</p:tagLst>
</file>

<file path=ppt/tags/tag707.xml><?xml version="1.0" encoding="utf-8"?>
<p:tagLst xmlns:p="http://schemas.openxmlformats.org/presentationml/2006/main">
  <p:tag name="AS_UNIQUEID" val="111"/>
</p:tagLst>
</file>

<file path=ppt/tags/tag708.xml><?xml version="1.0" encoding="utf-8"?>
<p:tagLst xmlns:p="http://schemas.openxmlformats.org/presentationml/2006/main">
  <p:tag name="AS_UNIQUEID" val="112"/>
</p:tagLst>
</file>

<file path=ppt/tags/tag709.xml><?xml version="1.0" encoding="utf-8"?>
<p:tagLst xmlns:p="http://schemas.openxmlformats.org/presentationml/2006/main">
  <p:tag name="AS_UNIQUEID" val="113"/>
</p:tagLst>
</file>

<file path=ppt/tags/tag710.xml><?xml version="1.0" encoding="utf-8"?>
<p:tagLst xmlns:p="http://schemas.openxmlformats.org/presentationml/2006/main">
  <p:tag name="AS_UNIQUEID" val="114"/>
</p:tagLst>
</file>

<file path=ppt/tags/tag711.xml><?xml version="1.0" encoding="utf-8"?>
<p:tagLst xmlns:p="http://schemas.openxmlformats.org/presentationml/2006/main">
  <p:tag name="AS_UNIQUEID" val="115"/>
</p:tagLst>
</file>

<file path=ppt/tags/tag712.xml><?xml version="1.0" encoding="utf-8"?>
<p:tagLst xmlns:p="http://schemas.openxmlformats.org/presentationml/2006/main">
  <p:tag name="AS_UNIQUEID" val="116"/>
</p:tagLst>
</file>

<file path=ppt/tags/tag713.xml><?xml version="1.0" encoding="utf-8"?>
<p:tagLst xmlns:p="http://schemas.openxmlformats.org/presentationml/2006/main">
  <p:tag name="AS_UNIQUEID" val="117"/>
</p:tagLst>
</file>

<file path=ppt/tags/tag714.xml><?xml version="1.0" encoding="utf-8"?>
<p:tagLst xmlns:p="http://schemas.openxmlformats.org/presentationml/2006/main">
  <p:tag name="AS_UNIQUEID" val="118"/>
</p:tagLst>
</file>

<file path=ppt/tags/tag715.xml><?xml version="1.0" encoding="utf-8"?>
<p:tagLst xmlns:p="http://schemas.openxmlformats.org/presentationml/2006/main">
  <p:tag name="AS_UNIQUEID" val="119"/>
</p:tagLst>
</file>

<file path=ppt/tags/tag716.xml><?xml version="1.0" encoding="utf-8"?>
<p:tagLst xmlns:p="http://schemas.openxmlformats.org/presentationml/2006/main">
  <p:tag name="AS_UNIQUEID" val="120"/>
</p:tagLst>
</file>

<file path=ppt/tags/tag717.xml><?xml version="1.0" encoding="utf-8"?>
<p:tagLst xmlns:p="http://schemas.openxmlformats.org/presentationml/2006/main">
  <p:tag name="AS_UNIQUEID" val="121"/>
</p:tagLst>
</file>

<file path=ppt/tags/tag718.xml><?xml version="1.0" encoding="utf-8"?>
<p:tagLst xmlns:p="http://schemas.openxmlformats.org/presentationml/2006/main">
  <p:tag name="AS_UNIQUEID" val="122"/>
</p:tagLst>
</file>

<file path=ppt/tags/tag719.xml><?xml version="1.0" encoding="utf-8"?>
<p:tagLst xmlns:p="http://schemas.openxmlformats.org/presentationml/2006/main">
  <p:tag name="AS_UNIQUEID" val="123"/>
</p:tagLst>
</file>

<file path=ppt/tags/tag720.xml><?xml version="1.0" encoding="utf-8"?>
<p:tagLst xmlns:p="http://schemas.openxmlformats.org/presentationml/2006/main">
  <p:tag name="AS_UNIQUEID" val="124"/>
</p:tagLst>
</file>

<file path=ppt/tags/tag721.xml><?xml version="1.0" encoding="utf-8"?>
<p:tagLst xmlns:p="http://schemas.openxmlformats.org/presentationml/2006/main">
  <p:tag name="AS_UNIQUEID" val="1082"/>
</p:tagLst>
</file>

<file path=ppt/tags/tag722.xml><?xml version="1.0" encoding="utf-8"?>
<p:tagLst xmlns:p="http://schemas.openxmlformats.org/presentationml/2006/main">
  <p:tag name="AS_UNIQUEID" val="126"/>
</p:tagLst>
</file>

<file path=ppt/tags/tag723.xml><?xml version="1.0" encoding="utf-8"?>
<p:tagLst xmlns:p="http://schemas.openxmlformats.org/presentationml/2006/main">
  <p:tag name="AS_UNIQUEID" val="127"/>
</p:tagLst>
</file>

<file path=ppt/tags/tag724.xml><?xml version="1.0" encoding="utf-8"?>
<p:tagLst xmlns:p="http://schemas.openxmlformats.org/presentationml/2006/main">
  <p:tag name="AS_UNIQUEID" val="128"/>
</p:tagLst>
</file>

<file path=ppt/tags/tag725.xml><?xml version="1.0" encoding="utf-8"?>
<p:tagLst xmlns:p="http://schemas.openxmlformats.org/presentationml/2006/main">
  <p:tag name="AS_UNIQUEID" val="129"/>
</p:tagLst>
</file>

<file path=ppt/tags/tag726.xml><?xml version="1.0" encoding="utf-8"?>
<p:tagLst xmlns:p="http://schemas.openxmlformats.org/presentationml/2006/main">
  <p:tag name="AS_UNIQUEID" val="130"/>
</p:tagLst>
</file>

<file path=ppt/tags/tag727.xml><?xml version="1.0" encoding="utf-8"?>
<p:tagLst xmlns:p="http://schemas.openxmlformats.org/presentationml/2006/main">
  <p:tag name="AS_UNIQUEID" val="131"/>
</p:tagLst>
</file>

<file path=ppt/tags/tag728.xml><?xml version="1.0" encoding="utf-8"?>
<p:tagLst xmlns:p="http://schemas.openxmlformats.org/presentationml/2006/main">
  <p:tag name="AS_UNIQUEID" val="132"/>
</p:tagLst>
</file>

<file path=ppt/tags/tag729.xml><?xml version="1.0" encoding="utf-8"?>
<p:tagLst xmlns:p="http://schemas.openxmlformats.org/presentationml/2006/main">
  <p:tag name="AS_UNIQUEID" val="133"/>
</p:tagLst>
</file>

<file path=ppt/tags/tag730.xml><?xml version="1.0" encoding="utf-8"?>
<p:tagLst xmlns:p="http://schemas.openxmlformats.org/presentationml/2006/main">
  <p:tag name="AS_UNIQUEID" val="134"/>
</p:tagLst>
</file>

<file path=ppt/tags/tag731.xml><?xml version="1.0" encoding="utf-8"?>
<p:tagLst xmlns:p="http://schemas.openxmlformats.org/presentationml/2006/main">
  <p:tag name="AS_UNIQUEID" val="135"/>
</p:tagLst>
</file>

<file path=ppt/tags/tag732.xml><?xml version="1.0" encoding="utf-8"?>
<p:tagLst xmlns:p="http://schemas.openxmlformats.org/presentationml/2006/main">
  <p:tag name="AS_UNIQUEID" val="136"/>
</p:tagLst>
</file>

<file path=ppt/tags/tag733.xml><?xml version="1.0" encoding="utf-8"?>
<p:tagLst xmlns:p="http://schemas.openxmlformats.org/presentationml/2006/main">
  <p:tag name="AS_UNIQUEID" val="137"/>
</p:tagLst>
</file>

<file path=ppt/tags/tag734.xml><?xml version="1.0" encoding="utf-8"?>
<p:tagLst xmlns:p="http://schemas.openxmlformats.org/presentationml/2006/main">
  <p:tag name="AS_UNIQUEID" val="138"/>
</p:tagLst>
</file>

<file path=ppt/tags/tag735.xml><?xml version="1.0" encoding="utf-8"?>
<p:tagLst xmlns:p="http://schemas.openxmlformats.org/presentationml/2006/main">
  <p:tag name="AS_UNIQUEID" val="139"/>
</p:tagLst>
</file>

<file path=ppt/tags/tag736.xml><?xml version="1.0" encoding="utf-8"?>
<p:tagLst xmlns:p="http://schemas.openxmlformats.org/presentationml/2006/main">
  <p:tag name="AS_UNIQUEID" val="140"/>
</p:tagLst>
</file>

<file path=ppt/tags/tag737.xml><?xml version="1.0" encoding="utf-8"?>
<p:tagLst xmlns:p="http://schemas.openxmlformats.org/presentationml/2006/main">
  <p:tag name="AS_UNIQUEID" val="141"/>
</p:tagLst>
</file>

<file path=ppt/tags/tag738.xml><?xml version="1.0" encoding="utf-8"?>
<p:tagLst xmlns:p="http://schemas.openxmlformats.org/presentationml/2006/main">
  <p:tag name="AS_UNIQUEID" val="142"/>
</p:tagLst>
</file>

<file path=ppt/tags/tag739.xml><?xml version="1.0" encoding="utf-8"?>
<p:tagLst xmlns:p="http://schemas.openxmlformats.org/presentationml/2006/main">
  <p:tag name="AS_UNIQUEID" val="143"/>
</p:tagLst>
</file>

<file path=ppt/tags/tag740.xml><?xml version="1.0" encoding="utf-8"?>
<p:tagLst xmlns:p="http://schemas.openxmlformats.org/presentationml/2006/main">
  <p:tag name="AS_UNIQUEID" val="144"/>
</p:tagLst>
</file>

<file path=ppt/tags/tag741.xml><?xml version="1.0" encoding="utf-8"?>
<p:tagLst xmlns:p="http://schemas.openxmlformats.org/presentationml/2006/main">
  <p:tag name="AS_UNIQUEID" val="145"/>
</p:tagLst>
</file>

<file path=ppt/tags/tag742.xml><?xml version="1.0" encoding="utf-8"?>
<p:tagLst xmlns:p="http://schemas.openxmlformats.org/presentationml/2006/main">
  <p:tag name="AS_UNIQUEID" val="1083"/>
</p:tagLst>
</file>

<file path=ppt/tags/tag743.xml><?xml version="1.0" encoding="utf-8"?>
<p:tagLst xmlns:p="http://schemas.openxmlformats.org/presentationml/2006/main">
  <p:tag name="AS_UNIQUEID" val="147"/>
</p:tagLst>
</file>

<file path=ppt/tags/tag744.xml><?xml version="1.0" encoding="utf-8"?>
<p:tagLst xmlns:p="http://schemas.openxmlformats.org/presentationml/2006/main">
  <p:tag name="AS_UNIQUEID" val="148"/>
</p:tagLst>
</file>

<file path=ppt/tags/tag745.xml><?xml version="1.0" encoding="utf-8"?>
<p:tagLst xmlns:p="http://schemas.openxmlformats.org/presentationml/2006/main">
  <p:tag name="AS_UNIQUEID" val="149"/>
</p:tagLst>
</file>

<file path=ppt/tags/tag746.xml><?xml version="1.0" encoding="utf-8"?>
<p:tagLst xmlns:p="http://schemas.openxmlformats.org/presentationml/2006/main">
  <p:tag name="AS_UNIQUEID" val="150"/>
</p:tagLst>
</file>

<file path=ppt/tags/tag747.xml><?xml version="1.0" encoding="utf-8"?>
<p:tagLst xmlns:p="http://schemas.openxmlformats.org/presentationml/2006/main">
  <p:tag name="AS_UNIQUEID" val="151"/>
</p:tagLst>
</file>

<file path=ppt/tags/tag748.xml><?xml version="1.0" encoding="utf-8"?>
<p:tagLst xmlns:p="http://schemas.openxmlformats.org/presentationml/2006/main">
  <p:tag name="AS_UNIQUEID" val="152"/>
</p:tagLst>
</file>

<file path=ppt/tags/tag749.xml><?xml version="1.0" encoding="utf-8"?>
<p:tagLst xmlns:p="http://schemas.openxmlformats.org/presentationml/2006/main">
  <p:tag name="AS_UNIQUEID" val="153"/>
</p:tagLst>
</file>

<file path=ppt/tags/tag750.xml><?xml version="1.0" encoding="utf-8"?>
<p:tagLst xmlns:p="http://schemas.openxmlformats.org/presentationml/2006/main">
  <p:tag name="AS_UNIQUEID" val="154"/>
</p:tagLst>
</file>

<file path=ppt/tags/tag751.xml><?xml version="1.0" encoding="utf-8"?>
<p:tagLst xmlns:p="http://schemas.openxmlformats.org/presentationml/2006/main">
  <p:tag name="AS_UNIQUEID" val="155"/>
</p:tagLst>
</file>

<file path=ppt/tags/tag752.xml><?xml version="1.0" encoding="utf-8"?>
<p:tagLst xmlns:p="http://schemas.openxmlformats.org/presentationml/2006/main">
  <p:tag name="AS_UNIQUEID" val="156"/>
</p:tagLst>
</file>

<file path=ppt/tags/tag753.xml><?xml version="1.0" encoding="utf-8"?>
<p:tagLst xmlns:p="http://schemas.openxmlformats.org/presentationml/2006/main">
  <p:tag name="AS_UNIQUEID" val="157"/>
</p:tagLst>
</file>

<file path=ppt/tags/tag754.xml><?xml version="1.0" encoding="utf-8"?>
<p:tagLst xmlns:p="http://schemas.openxmlformats.org/presentationml/2006/main">
  <p:tag name="AS_UNIQUEID" val="158"/>
</p:tagLst>
</file>

<file path=ppt/tags/tag755.xml><?xml version="1.0" encoding="utf-8"?>
<p:tagLst xmlns:p="http://schemas.openxmlformats.org/presentationml/2006/main">
  <p:tag name="AS_UNIQUEID" val="159"/>
</p:tagLst>
</file>

<file path=ppt/tags/tag756.xml><?xml version="1.0" encoding="utf-8"?>
<p:tagLst xmlns:p="http://schemas.openxmlformats.org/presentationml/2006/main">
  <p:tag name="AS_UNIQUEID" val="160"/>
</p:tagLst>
</file>

<file path=ppt/tags/tag757.xml><?xml version="1.0" encoding="utf-8"?>
<p:tagLst xmlns:p="http://schemas.openxmlformats.org/presentationml/2006/main">
  <p:tag name="AS_UNIQUEID" val="161"/>
</p:tagLst>
</file>

<file path=ppt/tags/tag758.xml><?xml version="1.0" encoding="utf-8"?>
<p:tagLst xmlns:p="http://schemas.openxmlformats.org/presentationml/2006/main">
  <p:tag name="AS_UNIQUEID" val="162"/>
</p:tagLst>
</file>

<file path=ppt/tags/tag759.xml><?xml version="1.0" encoding="utf-8"?>
<p:tagLst xmlns:p="http://schemas.openxmlformats.org/presentationml/2006/main">
  <p:tag name="AS_UNIQUEID" val="163"/>
</p:tagLst>
</file>

<file path=ppt/tags/tag760.xml><?xml version="1.0" encoding="utf-8"?>
<p:tagLst xmlns:p="http://schemas.openxmlformats.org/presentationml/2006/main">
  <p:tag name="AS_UNIQUEID" val="164"/>
</p:tagLst>
</file>

<file path=ppt/tags/tag761.xml><?xml version="1.0" encoding="utf-8"?>
<p:tagLst xmlns:p="http://schemas.openxmlformats.org/presentationml/2006/main">
  <p:tag name="AS_UNIQUEID" val="165"/>
</p:tagLst>
</file>

<file path=ppt/tags/tag762.xml><?xml version="1.0" encoding="utf-8"?>
<p:tagLst xmlns:p="http://schemas.openxmlformats.org/presentationml/2006/main">
  <p:tag name="AS_UNIQUEID" val="166"/>
</p:tagLst>
</file>

<file path=ppt/tags/tag763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641d3822-1d73-4e7c-af84-1a3e496692e0"/>
</p:tagLst>
</file>

<file path=ppt/theme/theme1.xml><?xml version="1.0" encoding="utf-8"?>
<a:theme xmlns:r="http://schemas.openxmlformats.org/officeDocument/2006/relationships" xmlns:a="http://schemas.openxmlformats.org/drawingml/2006/main" name="默认设计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20000">
              <a:schemeClr val="bg1">
                <a:alpha val="50000"/>
              </a:schemeClr>
            </a:gs>
            <a:gs pos="99000">
              <a:schemeClr val="bg1">
                <a:alpha val="37000"/>
              </a:schemeClr>
            </a:gs>
          </a:gsLst>
          <a:lin ang="4800000" scaled="0"/>
          <a:tileRect/>
        </a:gradFill>
        <a:ln>
          <a:solidFill>
            <a:schemeClr val="bg1"/>
          </a:solidFill>
        </a:ln>
      </a:spPr>
      <a:bodyPr rtlCol="0" anchor="ctr"/>
      <a:lstStyle>
        <a:defPPr algn="ctr" fontAlgn="auto">
          <a:spcBef>
            <a:spcPts val="0"/>
          </a:spcBef>
          <a:spcAft>
            <a:spcPts val="0"/>
          </a:spcAft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lang="zh-CN" altLang="en-US" sz="2800">
            <a:latin typeface="黑体" panose="02010609060101010101" charset="-122"/>
            <a:ea typeface="黑体" panose="02010609060101010101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236</Paragraphs>
  <Slides>23</Slides>
  <Notes>11</Notes>
  <TotalTime>0</TotalTime>
  <HiddenSlides>0</HiddenSlides>
  <MMClips>2</MMClips>
  <ScaleCrop>0</ScaleCrop>
  <HeadingPairs>
    <vt:vector baseType="variant" size="6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43">
      <vt:lpstr>Arial</vt:lpstr>
      <vt:lpstr>Calibri Light</vt:lpstr>
      <vt:lpstr>等线 Light</vt:lpstr>
      <vt:lpstr>Calibri</vt:lpstr>
      <vt:lpstr>等线</vt:lpstr>
      <vt:lpstr>宋体</vt:lpstr>
      <vt:lpstr>Roboto</vt:lpstr>
      <vt:lpstr>思源黑体 CN Regular</vt:lpstr>
      <vt:lpstr>微软雅黑</vt:lpstr>
      <vt:lpstr>黑体</vt:lpstr>
      <vt:lpstr>Segoe UI Black</vt:lpstr>
      <vt:lpstr>思源黑体 CN Light</vt:lpstr>
      <vt:lpstr>Times New Roman</vt:lpstr>
      <vt:lpstr>仿宋</vt:lpstr>
      <vt:lpstr>Roboto Regular</vt:lpstr>
      <vt:lpstr>思源宋体 CN Heavy</vt:lpstr>
      <vt:lpstr>OPPOSans B</vt:lpstr>
      <vt:lpstr>楷体</vt:lpstr>
      <vt:lpstr>思源黑体 CN Bold</vt:lpstr>
      <vt:lpstr>默认设计模板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2023-04-04T09:30:03.990</cp:lastPrinted>
  <dcterms:created xsi:type="dcterms:W3CDTF">2023-04-04T09:30:03Z</dcterms:created>
  <dcterms:modified xsi:type="dcterms:W3CDTF">2023-04-04T01:30:03Z</dcterms:modified>
</cp:coreProperties>
</file>