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2.10-->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304" r:id="rId3"/>
    <p:sldId id="339" r:id="rId4"/>
    <p:sldId id="310" r:id="rId5"/>
    <p:sldId id="348" r:id="rId6"/>
    <p:sldId id="380" r:id="rId7"/>
    <p:sldId id="381" r:id="rId8"/>
    <p:sldId id="391" r:id="rId9"/>
    <p:sldId id="379" r:id="rId10"/>
    <p:sldId id="392" r:id="rId11"/>
    <p:sldId id="393" r:id="rId12"/>
    <p:sldId id="394" r:id="rId13"/>
    <p:sldId id="382" r:id="rId14"/>
    <p:sldId id="387" r:id="rId15"/>
    <p:sldId id="383" r:id="rId16"/>
    <p:sldId id="384" r:id="rId17"/>
    <p:sldId id="359" r:id="rId18"/>
    <p:sldId id="360" r:id="rId19"/>
    <p:sldId id="361" r:id="rId20"/>
    <p:sldId id="395" r:id="rId21"/>
    <p:sldId id="363" r:id="rId22"/>
  </p:sldIdLst>
  <p:sldSz cx="9144000" cy="5143500" type="screen16x9"/>
  <p:notesSz cx="6858000" cy="9144000"/>
  <p:custDataLst>
    <p:tags r:id="rId2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88" userDrawn="1">
          <p15:clr>
            <a:srgbClr val="A4A3A4"/>
          </p15:clr>
        </p15:guide>
        <p15:guide id="2" orient="horz" pos="3906" userDrawn="1">
          <p15:clr>
            <a:srgbClr val="A4A3A4"/>
          </p15:clr>
        </p15:guide>
        <p15:guide id="3" orient="horz" pos="1416" userDrawn="1">
          <p15:clr>
            <a:srgbClr val="A4A3A4"/>
          </p15:clr>
        </p15:guide>
        <p15:guide id="4" orient="horz" pos="2940" userDrawn="1">
          <p15:clr>
            <a:srgbClr val="A4A3A4"/>
          </p15:clr>
        </p15:guide>
        <p15:guide id="5" pos="7333" userDrawn="1">
          <p15:clr>
            <a:srgbClr val="A4A3A4"/>
          </p15:clr>
        </p15:guide>
        <p15:guide id="6" pos="5500" userDrawn="1">
          <p15:clr>
            <a:srgbClr val="A4A3A4"/>
          </p15:clr>
        </p15:guide>
        <p15:guide id="7" pos="2880"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76" autoAdjust="0"/>
    <p:restoredTop sz="96233" autoAdjust="0"/>
  </p:normalViewPr>
  <p:slideViewPr>
    <p:cSldViewPr snapToGrid="0" showGuides="1">
      <p:cViewPr varScale="1">
        <p:scale>
          <a:sx n="95" d="100"/>
          <a:sy n="95" d="100"/>
        </p:scale>
        <p:origin x="-840" y="-90"/>
      </p:cViewPr>
      <p:guideLst>
        <p:guide orient="horz" pos="1888"/>
        <p:guide orient="horz" pos="3906"/>
        <p:guide orient="horz" pos="1416"/>
        <p:guide orient="horz" pos="2940"/>
        <p:guide pos="7333"/>
        <p:guide pos="5500"/>
        <p:guide pos="2880"/>
      </p:guideLst>
    </p:cSldViewPr>
  </p:slideViewPr>
  <p:notesTextViewPr>
    <p:cViewPr>
      <p:scale>
        <a:sx n="75" d="100"/>
        <a:sy n="75" d="100"/>
      </p:scale>
      <p:origin x="0" y="0"/>
    </p:cViewPr>
  </p:notesTextViewPr>
  <p:sorterViewPr>
    <p:cViewPr>
      <p:scale>
        <a:sx n="75" d="100"/>
        <a:sy n="75" d="100"/>
      </p:scale>
      <p:origin x="0" y="0"/>
    </p:cViewPr>
  </p:sorterViewPr>
  <p:notesViewPr>
    <p:cSldViewPr>
      <p:cViewPr>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2.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iagrams/colors1.xml><?xml version="1.0" encoding="utf-8"?>
<dgm:colorsDef xmlns:a="http://schemas.openxmlformats.org/drawingml/2006/main" xmlns:dgm="http://schemas.openxmlformats.org/drawingml/2006/diagram"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FEAA8A20-DC49-4DCB-B61B-F9916EF02DE3}" type="doc">
      <dgm:prSet loTypeId="urn:microsoft.com/office/officeart/2008/layout/SquareAccentList" loCatId="list" qsTypeId="urn:microsoft.com/office/officeart/2005/8/quickstyle/simple1" qsCatId="simple" csTypeId="urn:microsoft.com/office/officeart/2005/8/colors/colorful1" csCatId="colorful" phldr="1"/>
      <dgm:spPr/>
      <dgm:t>
        <a:bodyPr/>
        <a:lstStyle/>
        <a:p>
          <a:endParaRPr lang="zh-CN" altLang="en-US"/>
        </a:p>
      </dgm:t>
    </dgm:pt>
    <dgm:pt modelId="{9A9170C8-51E5-477B-92D5-7921E868EE85}" type="parTrans" cxnId="{ACAEDA87-E063-4FF4-A2C7-AA3A5E3CEBE5}">
      <dgm:prSet/>
      <dgm:spPr/>
      <dgm:t>
        <a:bodyPr/>
        <a:lstStyle/>
        <a:p>
          <a:endParaRPr lang="zh-CN" altLang="en-US"/>
        </a:p>
      </dgm:t>
    </dgm:pt>
    <dgm:pt modelId="{64F2C523-75FC-4B89-8C48-17B7D52CD322}">
      <dgm:prSet phldrT="[文本]" custT="1"/>
      <dgm:spPr/>
      <dgm:t>
        <a:bodyPr/>
        <a:lstStyle/>
        <a:p>
          <a:r>
            <a:rPr lang="zh-CN" altLang="en-US" sz="2400" b="1">
              <a:latin typeface="黑体" panose="02010609060101010101" pitchFamily="49" charset="-122"/>
              <a:ea typeface="黑体" panose="02010609060101010101" pitchFamily="49" charset="-122"/>
            </a:rPr>
            <a:t>有机化合物</a:t>
          </a:r>
          <a:endParaRPr lang="zh-CN" altLang="en-US" sz="2400"/>
        </a:p>
      </dgm:t>
    </dgm:pt>
    <dgm:pt modelId="{CAD3D4D4-01EF-4163-95A3-506165607535}" type="parTrans" cxnId="{03D081FB-FB44-4BA2-B673-7BF6FB993ABE}">
      <dgm:prSet/>
      <dgm:spPr/>
      <dgm:t>
        <a:bodyPr/>
        <a:lstStyle/>
        <a:p>
          <a:endParaRPr lang="zh-CN" altLang="en-US"/>
        </a:p>
      </dgm:t>
    </dgm:pt>
    <dgm:pt modelId="{BC73AE00-3322-4261-9D09-59B4DE715275}">
      <dgm:prSet phldrT="[文本]" custT="1"/>
      <dgm:spPr/>
      <dgm:t>
        <a:bodyPr/>
        <a:lstStyle/>
        <a:p>
          <a:pPr marL="0" lvl="0" indent="0" algn="l" defTabSz="622300">
            <a:lnSpc>
              <a:spcPct val="9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含碳的化合物叫</a:t>
          </a:r>
          <a:r>
            <a:rPr lang="zh-CN" altLang="en-US" sz="1400" b="1" kern="1200" smtClean="0">
              <a:solidFill>
                <a:srgbClr val="000000">
                  <a:hueOff val="0"/>
                  <a:satOff val="0"/>
                  <a:lumOff val="0"/>
                  <a:alphaOff val="0"/>
                </a:srgbClr>
              </a:solidFill>
              <a:latin typeface="黑体" panose="02010609060101010101" pitchFamily="49" charset="-122"/>
              <a:ea typeface="黑体" panose="02010609060101010101" pitchFamily="49" charset="-122"/>
              <a:cs typeface="+mn-cs"/>
            </a:rPr>
            <a:t>有机化合物（除一氧化碳、二氧化碳、碳酸钙等）</a:t>
          </a:r>
          <a:endPar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endParaRPr>
        </a:p>
      </dgm:t>
    </dgm:pt>
    <dgm:pt modelId="{EA6927A9-46B0-4F65-8D01-D8EA2F5A7EB1}" type="sibTrans" cxnId="{03D081FB-FB44-4BA2-B673-7BF6FB993ABE}">
      <dgm:prSet/>
      <dgm:spPr/>
      <dgm:t>
        <a:bodyPr/>
        <a:lstStyle/>
        <a:p>
          <a:endParaRPr lang="zh-CN" altLang="en-US"/>
        </a:p>
      </dgm:t>
    </dgm:pt>
    <dgm:pt modelId="{E0F12821-4242-4DA2-9C33-38670A36814C}" type="parTrans" cxnId="{1030F30D-F9A3-4600-84FB-248B960CA8CA}">
      <dgm:prSet/>
      <dgm:spPr/>
      <dgm:t>
        <a:bodyPr/>
        <a:lstStyle/>
        <a:p>
          <a:endParaRPr lang="zh-CN" altLang="en-US"/>
        </a:p>
      </dgm:t>
    </dgm:pt>
    <dgm:pt modelId="{F5487C67-9E80-4689-AFF6-F9809D688E45}">
      <dgm:prSet phldrT="[文本]" custT="1"/>
      <dgm:spPr/>
      <dgm:t>
        <a:bodyPr/>
        <a:lstStyle/>
        <a:p>
          <a:pPr marL="0" lvl="0" indent="0" algn="l" defTabSz="622300">
            <a:lnSpc>
              <a:spcPct val="12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有机高分子化合物是相对分子质量很大的有机物</a:t>
          </a:r>
        </a:p>
      </dgm:t>
    </dgm:pt>
    <dgm:pt modelId="{C006485C-B09C-4FDD-A29C-A5396C384DA8}" type="sibTrans" cxnId="{1030F30D-F9A3-4600-84FB-248B960CA8CA}">
      <dgm:prSet/>
      <dgm:spPr/>
      <dgm:t>
        <a:bodyPr/>
        <a:lstStyle/>
        <a:p>
          <a:endParaRPr lang="zh-CN" altLang="en-US"/>
        </a:p>
      </dgm:t>
    </dgm:pt>
    <dgm:pt modelId="{87096C92-8B34-42FF-B998-B763964B12C8}" type="sibTrans" cxnId="{ACAEDA87-E063-4FF4-A2C7-AA3A5E3CEBE5}">
      <dgm:prSet/>
      <dgm:spPr/>
      <dgm:t>
        <a:bodyPr/>
        <a:lstStyle/>
        <a:p>
          <a:endParaRPr lang="zh-CN" altLang="en-US"/>
        </a:p>
      </dgm:t>
    </dgm:pt>
    <dgm:pt modelId="{6A1B720B-886C-48BA-BB50-E6239895DAC7}" type="parTrans" cxnId="{C18020C1-6094-4DD8-9E1A-C92F4183D12C}">
      <dgm:prSet/>
      <dgm:spPr/>
      <dgm:t>
        <a:bodyPr/>
        <a:lstStyle/>
        <a:p>
          <a:endParaRPr lang="zh-CN" altLang="en-US"/>
        </a:p>
      </dgm:t>
    </dgm:pt>
    <dgm:pt modelId="{660C69AD-526B-4BDC-82B1-401AC24FA2D2}">
      <dgm:prSet phldrT="[文本]" custT="1"/>
      <dgm:spPr/>
      <dgm:t>
        <a:bodyPr/>
        <a:lstStyle/>
        <a:p>
          <a:r>
            <a:rPr lang="zh-CN" altLang="en-US" sz="2400" b="1">
              <a:latin typeface="黑体" panose="02010609060101010101" pitchFamily="49" charset="-122"/>
              <a:ea typeface="黑体" panose="02010609060101010101" pitchFamily="49" charset="-122"/>
            </a:rPr>
            <a:t>有机合成材料</a:t>
          </a:r>
          <a:endParaRPr lang="zh-CN" altLang="en-US" sz="2400"/>
        </a:p>
      </dgm:t>
    </dgm:pt>
    <dgm:pt modelId="{90155366-8B6A-4C3B-8957-D8CB59237FCB}" type="parTrans" cxnId="{12E67362-3F8C-40C1-A0A4-03BEC151205D}">
      <dgm:prSet/>
      <dgm:spPr/>
      <dgm:t>
        <a:bodyPr/>
        <a:lstStyle/>
        <a:p>
          <a:endParaRPr lang="zh-CN" altLang="en-US"/>
        </a:p>
      </dgm:t>
    </dgm:pt>
    <dgm:pt modelId="{84C2FB75-2543-42D5-840E-9FBC4B37BE1E}">
      <dgm:prSet phldrT="[文本]" custT="1"/>
      <dgm:spPr/>
      <dgm:t>
        <a:bodyPr/>
        <a:lstStyle/>
        <a:p>
          <a:r>
            <a:rPr lang="zh-CN" altLang="en-US" sz="1400" b="1">
              <a:latin typeface="黑体" panose="02010609060101010101" pitchFamily="49" charset="-122"/>
              <a:ea typeface="黑体" panose="02010609060101010101" pitchFamily="49" charset="-122"/>
            </a:rPr>
            <a:t>塑料：热塑性塑料和热固性塑料</a:t>
          </a:r>
          <a:endParaRPr lang="zh-CN" altLang="en-US" sz="1400"/>
        </a:p>
      </dgm:t>
    </dgm:pt>
    <dgm:pt modelId="{14D170A2-E44C-4E2A-9AE0-5DE1BAED3E40}" type="sibTrans" cxnId="{12E67362-3F8C-40C1-A0A4-03BEC151205D}">
      <dgm:prSet/>
      <dgm:spPr/>
      <dgm:t>
        <a:bodyPr/>
        <a:lstStyle/>
        <a:p>
          <a:endParaRPr lang="zh-CN" altLang="en-US"/>
        </a:p>
      </dgm:t>
    </dgm:pt>
    <dgm:pt modelId="{E8281143-A0BB-4ABC-9DF5-E214B6064B57}" type="parTrans" cxnId="{2E4FAE30-A666-483C-BCDB-32E7EF9523B6}">
      <dgm:prSet/>
      <dgm:spPr/>
      <dgm:t>
        <a:bodyPr/>
        <a:lstStyle/>
        <a:p>
          <a:endParaRPr lang="zh-CN" altLang="en-US"/>
        </a:p>
      </dgm:t>
    </dgm:pt>
    <dgm:pt modelId="{39816420-F51F-4BB9-ADD6-AC3072DF28CF}">
      <dgm:prSet phldrT="[文本]" custT="1"/>
      <dgm:spPr/>
      <dgm:t>
        <a:bodyPr/>
        <a:lstStyle/>
        <a:p>
          <a:pPr marL="0" lvl="0" indent="0" algn="l" defTabSz="622300">
            <a:lnSpc>
              <a:spcPct val="12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合成纤维：天然纤维和合成纤维混合纺织的混纺织品</a:t>
          </a:r>
        </a:p>
      </dgm:t>
    </dgm:pt>
    <dgm:pt modelId="{9BF08743-0E22-4392-B9CD-9F2C12BA7A23}" type="sibTrans" cxnId="{2E4FAE30-A666-483C-BCDB-32E7EF9523B6}">
      <dgm:prSet/>
      <dgm:spPr/>
      <dgm:t>
        <a:bodyPr/>
        <a:lstStyle/>
        <a:p>
          <a:endParaRPr lang="zh-CN" altLang="en-US"/>
        </a:p>
      </dgm:t>
    </dgm:pt>
    <dgm:pt modelId="{3447E613-6355-4870-B35B-553513AD5270}" type="parTrans" cxnId="{9D569FEF-DC3C-4834-A22E-15A8818D2894}">
      <dgm:prSet/>
      <dgm:spPr/>
      <dgm:t>
        <a:bodyPr/>
        <a:lstStyle/>
        <a:p>
          <a:endParaRPr lang="zh-CN" altLang="en-US"/>
        </a:p>
      </dgm:t>
    </dgm:pt>
    <dgm:pt modelId="{BED51D8F-F1C2-4162-8E90-17CB2F4F5DB6}">
      <dgm:prSet custT="1"/>
      <dgm:spPr/>
      <dgm:t>
        <a:bodyPr/>
        <a:lstStyle/>
        <a:p>
          <a:pPr marL="0" lvl="0" indent="0" algn="l" defTabSz="622300">
            <a:lnSpc>
              <a:spcPct val="9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合成橡胶</a:t>
          </a:r>
        </a:p>
      </dgm:t>
    </dgm:pt>
    <dgm:pt modelId="{1A1431E1-5335-40DD-B9A8-C3872934D556}" type="sibTrans" cxnId="{9D569FEF-DC3C-4834-A22E-15A8818D2894}">
      <dgm:prSet/>
      <dgm:spPr/>
      <dgm:t>
        <a:bodyPr/>
        <a:lstStyle/>
        <a:p>
          <a:endParaRPr lang="zh-CN" altLang="en-US"/>
        </a:p>
      </dgm:t>
    </dgm:pt>
    <dgm:pt modelId="{DD48C3FC-7F6F-4FC5-89F0-4AAEFD83ECEE}" type="parTrans" cxnId="{B1298DB9-2244-4E66-99E6-B9E9DF15451F}">
      <dgm:prSet/>
      <dgm:spPr/>
      <dgm:t>
        <a:bodyPr/>
        <a:lstStyle/>
        <a:p>
          <a:endParaRPr lang="zh-CN" altLang="en-US"/>
        </a:p>
      </dgm:t>
    </dgm:pt>
    <dgm:pt modelId="{16899007-4D4C-4C02-89FB-9150A20E1839}">
      <dgm:prSet phldrT="[文本]" custT="1"/>
      <dgm:spPr/>
      <dgm:t>
        <a:bodyPr/>
        <a:lstStyle/>
        <a:p>
          <a:pPr marL="0" lvl="0" indent="0" algn="l" defTabSz="622300">
            <a:lnSpc>
              <a:spcPct val="9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白色污染</a:t>
          </a:r>
        </a:p>
      </dgm:t>
    </dgm:pt>
    <dgm:pt modelId="{F7007659-5A1D-436B-BB01-F33AD57BECD5}" type="sibTrans" cxnId="{B1298DB9-2244-4E66-99E6-B9E9DF15451F}">
      <dgm:prSet/>
      <dgm:spPr/>
      <dgm:t>
        <a:bodyPr/>
        <a:lstStyle/>
        <a:p>
          <a:endParaRPr lang="zh-CN" altLang="en-US"/>
        </a:p>
      </dgm:t>
    </dgm:pt>
    <dgm:pt modelId="{6D85E43F-4777-457A-A13F-7799062AB720}" type="sibTrans" cxnId="{C18020C1-6094-4DD8-9E1A-C92F4183D12C}">
      <dgm:prSet/>
      <dgm:spPr/>
      <dgm:t>
        <a:bodyPr/>
        <a:lstStyle/>
        <a:p>
          <a:endParaRPr lang="zh-CN" altLang="en-US"/>
        </a:p>
      </dgm:t>
    </dgm:pt>
    <dgm:pt modelId="{4AED5141-1F5D-4333-AE1A-AFF758CAE15C}" type="pres">
      <dgm:prSet presAssocID="{FEAA8A20-DC49-4DCB-B61B-F9916EF02DE3}" presName="layout">
        <dgm:presLayoutVars>
          <dgm:chMax/>
          <dgm:chPref/>
          <dgm:dir/>
          <dgm:resizeHandles/>
        </dgm:presLayoutVars>
      </dgm:prSet>
      <dgm:spPr/>
      <dgm:t>
        <a:bodyPr/>
        <a:lstStyle/>
        <a:p>
          <a:endParaRPr lang="zh-CN" altLang="en-US"/>
        </a:p>
      </dgm:t>
    </dgm:pt>
    <dgm:pt modelId="{E2FCC5FF-6E07-46E9-A3B2-A0B47CFF3488}" type="pres">
      <dgm:prSet presAssocID="{64F2C523-75FC-4B89-8C48-17B7D52CD322}" presName="root">
        <dgm:presLayoutVars>
          <dgm:chMax/>
          <dgm:chPref/>
        </dgm:presLayoutVars>
      </dgm:prSet>
      <dgm:spPr/>
      <dgm:t>
        <a:bodyPr/>
        <a:lstStyle/>
        <a:p/>
      </dgm:t>
    </dgm:pt>
    <dgm:pt modelId="{DE9EA3ED-3329-4684-A738-636C3266DD7D}" type="pres">
      <dgm:prSet presAssocID="{64F2C523-75FC-4B89-8C48-17B7D52CD322}" presName="rootComposite">
        <dgm:presLayoutVars/>
      </dgm:prSet>
      <dgm:spPr/>
      <dgm:t>
        <a:bodyPr/>
        <a:lstStyle/>
        <a:p/>
      </dgm:t>
    </dgm:pt>
    <dgm:pt modelId="{47E9B999-1A39-42E1-8E10-62A4387EA813}" type="pres">
      <dgm:prSet presAssocID="{64F2C523-75FC-4B89-8C48-17B7D52CD322}" presName="ParentAccent" presStyleLbl="alignNode1" presStyleCnt="2"/>
      <dgm:spPr/>
      <dgm:t>
        <a:bodyPr/>
        <a:lstStyle/>
        <a:p/>
      </dgm:t>
    </dgm:pt>
    <dgm:pt modelId="{1F9D5F88-EAC8-46A3-8FF8-298CF646205E}" type="pres">
      <dgm:prSet presAssocID="{64F2C523-75FC-4B89-8C48-17B7D52CD322}" presName="ParentSmallAccent" presStyleLbl="fgAcc1" presStyleCnt="2"/>
      <dgm:spPr/>
      <dgm:t>
        <a:bodyPr/>
        <a:lstStyle/>
        <a:p/>
      </dgm:t>
    </dgm:pt>
    <dgm:pt modelId="{5EDD58CA-B06C-42FE-A460-1AFAACEAB2AF}" type="pres">
      <dgm:prSet presAssocID="{64F2C523-75FC-4B89-8C48-17B7D52CD322}" presName="Parent" presStyleLbl="revTx" presStyleCnt="8">
        <dgm:presLayoutVars>
          <dgm:chMax/>
          <dgm:chPref val="4"/>
          <dgm:bulletEnabled val="1"/>
        </dgm:presLayoutVars>
      </dgm:prSet>
      <dgm:spPr/>
      <dgm:t>
        <a:bodyPr/>
        <a:lstStyle/>
        <a:p>
          <a:endParaRPr lang="zh-CN" altLang="en-US"/>
        </a:p>
      </dgm:t>
    </dgm:pt>
    <dgm:pt modelId="{E2844877-30BC-40B0-A06E-B459C9FB42CD}" type="pres">
      <dgm:prSet presAssocID="{64F2C523-75FC-4B89-8C48-17B7D52CD322}" presName="childShape">
        <dgm:presLayoutVars>
          <dgm:chMax val="0"/>
          <dgm:chPref val="0"/>
        </dgm:presLayoutVars>
      </dgm:prSet>
      <dgm:spPr/>
      <dgm:t>
        <a:bodyPr/>
        <a:lstStyle/>
        <a:p/>
      </dgm:t>
    </dgm:pt>
    <dgm:pt modelId="{8AF160D3-DBFD-40E2-B77D-D26666A9177C}" type="pres">
      <dgm:prSet presAssocID="{BC73AE00-3322-4261-9D09-59B4DE715275}" presName="childComposite">
        <dgm:presLayoutVars>
          <dgm:chMax val="0"/>
          <dgm:chPref val="0"/>
        </dgm:presLayoutVars>
      </dgm:prSet>
      <dgm:spPr/>
      <dgm:t>
        <a:bodyPr/>
        <a:lstStyle/>
        <a:p/>
      </dgm:t>
    </dgm:pt>
    <dgm:pt modelId="{92E31E13-2E64-4B31-9FD4-2A06A54F3256}" type="pres">
      <dgm:prSet presAssocID="{BC73AE00-3322-4261-9D09-59B4DE715275}" presName="ChildAccent" presStyleLbl="solidFgAcc1" presStyleCnt="6"/>
      <dgm:spPr/>
      <dgm:t>
        <a:bodyPr/>
        <a:lstStyle/>
        <a:p/>
      </dgm:t>
    </dgm:pt>
    <dgm:pt modelId="{621AEF04-6978-438D-8B3E-9D2B2C4AF03F}" type="pres">
      <dgm:prSet presAssocID="{BC73AE00-3322-4261-9D09-59B4DE715275}" presName="Child" presStyleLbl="revTx" presStyleIdx="1" presStyleCnt="8">
        <dgm:presLayoutVars>
          <dgm:chMax val="0"/>
          <dgm:chPref val="0"/>
          <dgm:bulletEnabled val="1"/>
        </dgm:presLayoutVars>
      </dgm:prSet>
      <dgm:spPr/>
      <dgm:t>
        <a:bodyPr/>
        <a:lstStyle/>
        <a:p>
          <a:endParaRPr lang="zh-CN" altLang="en-US"/>
        </a:p>
      </dgm:t>
    </dgm:pt>
    <dgm:pt modelId="{BBFE7246-40A1-4132-BA7B-A1A1E38E6F62}" type="pres">
      <dgm:prSet presAssocID="{F5487C67-9E80-4689-AFF6-F9809D688E45}" presName="childComposite">
        <dgm:presLayoutVars>
          <dgm:chMax val="0"/>
          <dgm:chPref val="0"/>
        </dgm:presLayoutVars>
      </dgm:prSet>
      <dgm:spPr/>
      <dgm:t>
        <a:bodyPr/>
        <a:lstStyle/>
        <a:p/>
      </dgm:t>
    </dgm:pt>
    <dgm:pt modelId="{7F1AD2B6-BCB2-479F-9B2D-111B82AF2C6F}" type="pres">
      <dgm:prSet presAssocID="{F5487C67-9E80-4689-AFF6-F9809D688E45}" presName="ChildAccent" presStyleLbl="solidFgAcc1" presStyleIdx="1" presStyleCnt="6"/>
      <dgm:spPr/>
      <dgm:t>
        <a:bodyPr/>
        <a:lstStyle/>
        <a:p/>
      </dgm:t>
    </dgm:pt>
    <dgm:pt modelId="{79FA9E95-1F50-4D27-8880-4BF699D37338}" type="pres">
      <dgm:prSet presAssocID="{F5487C67-9E80-4689-AFF6-F9809D688E45}" presName="Child" presStyleLbl="revTx" presStyleIdx="2" presStyleCnt="8">
        <dgm:presLayoutVars>
          <dgm:chMax val="0"/>
          <dgm:chPref val="0"/>
          <dgm:bulletEnabled val="1"/>
        </dgm:presLayoutVars>
      </dgm:prSet>
      <dgm:spPr/>
      <dgm:t>
        <a:bodyPr/>
        <a:lstStyle/>
        <a:p>
          <a:endParaRPr lang="zh-CN" altLang="en-US"/>
        </a:p>
      </dgm:t>
    </dgm:pt>
    <dgm:pt modelId="{A99E5506-EF34-441E-B1D2-DD1D8A945050}" type="pres">
      <dgm:prSet presAssocID="{660C69AD-526B-4BDC-82B1-401AC24FA2D2}" presName="root">
        <dgm:presLayoutVars>
          <dgm:chMax/>
          <dgm:chPref/>
        </dgm:presLayoutVars>
      </dgm:prSet>
      <dgm:spPr/>
      <dgm:t>
        <a:bodyPr/>
        <a:lstStyle/>
        <a:p/>
      </dgm:t>
    </dgm:pt>
    <dgm:pt modelId="{BE14B389-E75B-46A2-BD26-179DDFC9CAC3}" type="pres">
      <dgm:prSet presAssocID="{660C69AD-526B-4BDC-82B1-401AC24FA2D2}" presName="rootComposite">
        <dgm:presLayoutVars/>
      </dgm:prSet>
      <dgm:spPr/>
      <dgm:t>
        <a:bodyPr/>
        <a:lstStyle/>
        <a:p/>
      </dgm:t>
    </dgm:pt>
    <dgm:pt modelId="{EFC911D6-1B65-4BE5-8A10-18E095BA5644}" type="pres">
      <dgm:prSet presAssocID="{660C69AD-526B-4BDC-82B1-401AC24FA2D2}" presName="ParentAccent" presStyleLbl="alignNode1" presStyleIdx="1" presStyleCnt="2"/>
      <dgm:spPr/>
      <dgm:t>
        <a:bodyPr/>
        <a:lstStyle/>
        <a:p/>
      </dgm:t>
    </dgm:pt>
    <dgm:pt modelId="{FE8A97C9-E351-4521-BA12-F65427946A22}" type="pres">
      <dgm:prSet presAssocID="{660C69AD-526B-4BDC-82B1-401AC24FA2D2}" presName="ParentSmallAccent" presStyleLbl="fgAcc1" presStyleIdx="1" presStyleCnt="2"/>
      <dgm:spPr/>
      <dgm:t>
        <a:bodyPr/>
        <a:lstStyle/>
        <a:p/>
      </dgm:t>
    </dgm:pt>
    <dgm:pt modelId="{29EF85A9-E981-4033-ACF9-F4535E9E4786}" type="pres">
      <dgm:prSet presAssocID="{660C69AD-526B-4BDC-82B1-401AC24FA2D2}" presName="Parent" presStyleLbl="revTx" presStyleIdx="3" presStyleCnt="8">
        <dgm:presLayoutVars>
          <dgm:chMax/>
          <dgm:chPref val="4"/>
          <dgm:bulletEnabled val="1"/>
        </dgm:presLayoutVars>
      </dgm:prSet>
      <dgm:spPr/>
      <dgm:t>
        <a:bodyPr/>
        <a:lstStyle/>
        <a:p>
          <a:endParaRPr lang="zh-CN" altLang="en-US"/>
        </a:p>
      </dgm:t>
    </dgm:pt>
    <dgm:pt modelId="{D403849F-2A82-43FD-97D6-B3937BFE5966}" type="pres">
      <dgm:prSet presAssocID="{660C69AD-526B-4BDC-82B1-401AC24FA2D2}" presName="childShape">
        <dgm:presLayoutVars>
          <dgm:chMax val="0"/>
          <dgm:chPref val="0"/>
        </dgm:presLayoutVars>
      </dgm:prSet>
      <dgm:spPr/>
      <dgm:t>
        <a:bodyPr/>
        <a:lstStyle/>
        <a:p/>
      </dgm:t>
    </dgm:pt>
    <dgm:pt modelId="{BE6159AB-BFE3-4983-8E66-325184F475B4}" type="pres">
      <dgm:prSet presAssocID="{84C2FB75-2543-42D5-840E-9FBC4B37BE1E}" presName="childComposite">
        <dgm:presLayoutVars>
          <dgm:chMax val="0"/>
          <dgm:chPref val="0"/>
        </dgm:presLayoutVars>
      </dgm:prSet>
      <dgm:spPr/>
      <dgm:t>
        <a:bodyPr/>
        <a:lstStyle/>
        <a:p/>
      </dgm:t>
    </dgm:pt>
    <dgm:pt modelId="{6DFFB38E-0B0E-462D-B8ED-BB0EF244796C}" type="pres">
      <dgm:prSet presAssocID="{84C2FB75-2543-42D5-840E-9FBC4B37BE1E}" presName="ChildAccent" presStyleLbl="solidFgAcc1" presStyleIdx="2" presStyleCnt="6"/>
      <dgm:spPr/>
      <dgm:t>
        <a:bodyPr/>
        <a:lstStyle/>
        <a:p/>
      </dgm:t>
    </dgm:pt>
    <dgm:pt modelId="{BAA3B297-DD49-45EC-AF21-F37F29B3CCDE}" type="pres">
      <dgm:prSet presAssocID="{84C2FB75-2543-42D5-840E-9FBC4B37BE1E}" presName="Child" presStyleLbl="revTx" presStyleIdx="4" presStyleCnt="8">
        <dgm:presLayoutVars>
          <dgm:chMax val="0"/>
          <dgm:chPref val="0"/>
          <dgm:bulletEnabled val="1"/>
        </dgm:presLayoutVars>
      </dgm:prSet>
      <dgm:spPr/>
      <dgm:t>
        <a:bodyPr/>
        <a:lstStyle/>
        <a:p>
          <a:endParaRPr lang="zh-CN" altLang="en-US"/>
        </a:p>
      </dgm:t>
    </dgm:pt>
    <dgm:pt modelId="{9FD5E3E0-287A-423D-BF41-668D49954181}" type="pres">
      <dgm:prSet presAssocID="{39816420-F51F-4BB9-ADD6-AC3072DF28CF}" presName="childComposite">
        <dgm:presLayoutVars>
          <dgm:chMax val="0"/>
          <dgm:chPref val="0"/>
        </dgm:presLayoutVars>
      </dgm:prSet>
      <dgm:spPr/>
      <dgm:t>
        <a:bodyPr/>
        <a:lstStyle/>
        <a:p/>
      </dgm:t>
    </dgm:pt>
    <dgm:pt modelId="{42DA05C5-1F47-4A6A-98EB-100D55C94D07}" type="pres">
      <dgm:prSet presAssocID="{39816420-F51F-4BB9-ADD6-AC3072DF28CF}" presName="ChildAccent" presStyleLbl="solidFgAcc1" presStyleIdx="3" presStyleCnt="6"/>
      <dgm:spPr/>
      <dgm:t>
        <a:bodyPr/>
        <a:lstStyle/>
        <a:p/>
      </dgm:t>
    </dgm:pt>
    <dgm:pt modelId="{0D5A67BF-9C52-4A93-85F0-9F2B6B2A176E}" type="pres">
      <dgm:prSet presAssocID="{39816420-F51F-4BB9-ADD6-AC3072DF28CF}" presName="Child" presStyleLbl="revTx" presStyleIdx="5" presStyleCnt="8">
        <dgm:presLayoutVars>
          <dgm:chMax val="0"/>
          <dgm:chPref val="0"/>
          <dgm:bulletEnabled val="1"/>
        </dgm:presLayoutVars>
      </dgm:prSet>
      <dgm:spPr/>
      <dgm:t>
        <a:bodyPr/>
        <a:lstStyle/>
        <a:p>
          <a:endParaRPr lang="zh-CN" altLang="en-US"/>
        </a:p>
      </dgm:t>
    </dgm:pt>
    <dgm:pt modelId="{966F500F-8E2D-4979-A436-9FC7BA1EB8C7}" type="pres">
      <dgm:prSet presAssocID="{BED51D8F-F1C2-4162-8E90-17CB2F4F5DB6}" presName="childComposite">
        <dgm:presLayoutVars>
          <dgm:chMax val="0"/>
          <dgm:chPref val="0"/>
        </dgm:presLayoutVars>
      </dgm:prSet>
      <dgm:spPr/>
      <dgm:t>
        <a:bodyPr/>
        <a:lstStyle/>
        <a:p/>
      </dgm:t>
    </dgm:pt>
    <dgm:pt modelId="{2D806F9B-C79A-4C46-925C-53E7A5E0A90F}" type="pres">
      <dgm:prSet presAssocID="{BED51D8F-F1C2-4162-8E90-17CB2F4F5DB6}" presName="ChildAccent" presStyleLbl="solidFgAcc1" presStyleIdx="4" presStyleCnt="6"/>
      <dgm:spPr/>
      <dgm:t>
        <a:bodyPr/>
        <a:lstStyle/>
        <a:p/>
      </dgm:t>
    </dgm:pt>
    <dgm:pt modelId="{03226E63-469D-4753-9F9C-F36ECCB9C3C9}" type="pres">
      <dgm:prSet presAssocID="{BED51D8F-F1C2-4162-8E90-17CB2F4F5DB6}" presName="Child" presStyleLbl="revTx" presStyleIdx="6" presStyleCnt="8">
        <dgm:presLayoutVars>
          <dgm:chMax val="0"/>
          <dgm:chPref val="0"/>
          <dgm:bulletEnabled val="1"/>
        </dgm:presLayoutVars>
      </dgm:prSet>
      <dgm:spPr/>
      <dgm:t>
        <a:bodyPr/>
        <a:lstStyle/>
        <a:p>
          <a:endParaRPr lang="zh-CN" altLang="en-US"/>
        </a:p>
      </dgm:t>
    </dgm:pt>
    <dgm:pt modelId="{F219582D-1212-49A7-8C5B-D092CFACC0BF}" type="pres">
      <dgm:prSet presAssocID="{16899007-4D4C-4C02-89FB-9150A20E1839}" presName="childComposite">
        <dgm:presLayoutVars>
          <dgm:chMax val="0"/>
          <dgm:chPref val="0"/>
        </dgm:presLayoutVars>
      </dgm:prSet>
      <dgm:spPr/>
      <dgm:t>
        <a:bodyPr/>
        <a:lstStyle/>
        <a:p/>
      </dgm:t>
    </dgm:pt>
    <dgm:pt modelId="{367C8BF4-8C45-4A10-A9A7-2F42D715F16C}" type="pres">
      <dgm:prSet presAssocID="{16899007-4D4C-4C02-89FB-9150A20E1839}" presName="ChildAccent" presStyleLbl="solidFgAcc1" presStyleIdx="5" presStyleCnt="6"/>
      <dgm:spPr/>
      <dgm:t>
        <a:bodyPr/>
        <a:lstStyle/>
        <a:p/>
      </dgm:t>
    </dgm:pt>
    <dgm:pt modelId="{7C46E640-13F8-4334-925E-99977B53AD60}" type="pres">
      <dgm:prSet presAssocID="{16899007-4D4C-4C02-89FB-9150A20E1839}" presName="Child" presStyleLbl="revTx" presStyleIdx="7" presStyleCnt="8">
        <dgm:presLayoutVars>
          <dgm:chMax val="0"/>
          <dgm:chPref val="0"/>
          <dgm:bulletEnabled val="1"/>
        </dgm:presLayoutVars>
      </dgm:prSet>
      <dgm:spPr/>
      <dgm:t>
        <a:bodyPr/>
        <a:lstStyle/>
        <a:p>
          <a:endParaRPr lang="zh-CN" altLang="en-US"/>
        </a:p>
      </dgm:t>
    </dgm:pt>
  </dgm:ptLst>
  <dgm:cxnLst>
    <dgm:cxn modelId="{ACAEDA87-E063-4FF4-A2C7-AA3A5E3CEBE5}" srcId="{FEAA8A20-DC49-4DCB-B61B-F9916EF02DE3}" destId="{64F2C523-75FC-4B89-8C48-17B7D52CD322}" srcOrd="0" destOrd="0" parTransId="{9A9170C8-51E5-477B-92D5-7921E868EE85}" sibTransId="{87096C92-8B34-42FF-B998-B763964B12C8}"/>
    <dgm:cxn modelId="{03D081FB-FB44-4BA2-B673-7BF6FB993ABE}" srcId="{64F2C523-75FC-4B89-8C48-17B7D52CD322}" destId="{BC73AE00-3322-4261-9D09-59B4DE715275}" srcOrd="0" destOrd="0" parTransId="{CAD3D4D4-01EF-4163-95A3-506165607535}" sibTransId="{EA6927A9-46B0-4F65-8D01-D8EA2F5A7EB1}"/>
    <dgm:cxn modelId="{1030F30D-F9A3-4600-84FB-248B960CA8CA}" srcId="{64F2C523-75FC-4B89-8C48-17B7D52CD322}" destId="{F5487C67-9E80-4689-AFF6-F9809D688E45}" srcOrd="1" destOrd="0" parTransId="{E0F12821-4242-4DA2-9C33-38670A36814C}" sibTransId="{C006485C-B09C-4FDD-A29C-A5396C384DA8}"/>
    <dgm:cxn modelId="{C18020C1-6094-4DD8-9E1A-C92F4183D12C}" srcId="{FEAA8A20-DC49-4DCB-B61B-F9916EF02DE3}" destId="{660C69AD-526B-4BDC-82B1-401AC24FA2D2}" srcOrd="1" destOrd="0" parTransId="{6A1B720B-886C-48BA-BB50-E6239895DAC7}" sibTransId="{6D85E43F-4777-457A-A13F-7799062AB720}"/>
    <dgm:cxn modelId="{12E67362-3F8C-40C1-A0A4-03BEC151205D}" srcId="{660C69AD-526B-4BDC-82B1-401AC24FA2D2}" destId="{84C2FB75-2543-42D5-840E-9FBC4B37BE1E}" srcOrd="0" destOrd="0" parTransId="{90155366-8B6A-4C3B-8957-D8CB59237FCB}" sibTransId="{14D170A2-E44C-4E2A-9AE0-5DE1BAED3E40}"/>
    <dgm:cxn modelId="{2E4FAE30-A666-483C-BCDB-32E7EF9523B6}" srcId="{660C69AD-526B-4BDC-82B1-401AC24FA2D2}" destId="{39816420-F51F-4BB9-ADD6-AC3072DF28CF}" srcOrd="1" destOrd="0" parTransId="{E8281143-A0BB-4ABC-9DF5-E214B6064B57}" sibTransId="{9BF08743-0E22-4392-B9CD-9F2C12BA7A23}"/>
    <dgm:cxn modelId="{9D569FEF-DC3C-4834-A22E-15A8818D2894}" srcId="{660C69AD-526B-4BDC-82B1-401AC24FA2D2}" destId="{BED51D8F-F1C2-4162-8E90-17CB2F4F5DB6}" srcOrd="2" destOrd="0" parTransId="{3447E613-6355-4870-B35B-553513AD5270}" sibTransId="{1A1431E1-5335-40DD-B9A8-C3872934D556}"/>
    <dgm:cxn modelId="{B1298DB9-2244-4E66-99E6-B9E9DF15451F}" srcId="{660C69AD-526B-4BDC-82B1-401AC24FA2D2}" destId="{16899007-4D4C-4C02-89FB-9150A20E1839}" srcOrd="3" destOrd="0" parTransId="{DD48C3FC-7F6F-4FC5-89F0-4AAEFD83ECEE}" sibTransId="{F7007659-5A1D-436B-BB01-F33AD57BECD5}"/>
    <dgm:cxn modelId="{C4CFEE06-E1AC-4E9B-8814-7FC06AA1F4A0}" type="presOf" srcId="{FEAA8A20-DC49-4DCB-B61B-F9916EF02DE3}" destId="{4AED5141-1F5D-4333-AE1A-AFF758CAE15C}" srcOrd="0" destOrd="0" presId="urn:microsoft.com/office/officeart/2008/layout/SquareAccentList"/>
    <dgm:cxn modelId="{F6BEE945-838D-41E4-921D-C2352F35D8A7}" type="presParOf" srcId="{4AED5141-1F5D-4333-AE1A-AFF758CAE15C}" destId="{E2FCC5FF-6E07-46E9-A3B2-A0B47CFF3488}" srcOrd="0" destOrd="0" presId="urn:microsoft.com/office/officeart/2008/layout/SquareAccentList"/>
    <dgm:cxn modelId="{6A38A93A-1962-484F-9ED3-010108E02142}" type="presParOf" srcId="{E2FCC5FF-6E07-46E9-A3B2-A0B47CFF3488}" destId="{DE9EA3ED-3329-4684-A738-636C3266DD7D}" srcOrd="0" destOrd="0" presId="urn:microsoft.com/office/officeart/2008/layout/SquareAccentList"/>
    <dgm:cxn modelId="{46298DB5-8058-4545-BE93-BF8842398BF6}" type="presParOf" srcId="{DE9EA3ED-3329-4684-A738-636C3266DD7D}" destId="{47E9B999-1A39-42E1-8E10-62A4387EA813}" srcOrd="0" destOrd="0" presId="urn:microsoft.com/office/officeart/2008/layout/SquareAccentList"/>
    <dgm:cxn modelId="{9F343D1C-D240-47C5-89E3-7B043BC53DD3}" type="presParOf" srcId="{DE9EA3ED-3329-4684-A738-636C3266DD7D}" destId="{1F9D5F88-EAC8-46A3-8FF8-298CF646205E}" srcOrd="1" destOrd="0" presId="urn:microsoft.com/office/officeart/2008/layout/SquareAccentList"/>
    <dgm:cxn modelId="{58A38422-E26A-4398-AC55-65733AB7AF65}" type="presParOf" srcId="{DE9EA3ED-3329-4684-A738-636C3266DD7D}" destId="{5EDD58CA-B06C-42FE-A460-1AFAACEAB2AF}" srcOrd="2" destOrd="0" presId="urn:microsoft.com/office/officeart/2008/layout/SquareAccentList"/>
    <dgm:cxn modelId="{C227775C-1132-4B6A-8A96-5AA9227AE6D4}" type="presOf" srcId="{64F2C523-75FC-4B89-8C48-17B7D52CD322}" destId="{5EDD58CA-B06C-42FE-A460-1AFAACEAB2AF}" srcOrd="0" destOrd="0" presId="urn:microsoft.com/office/officeart/2008/layout/SquareAccentList"/>
    <dgm:cxn modelId="{37891C62-1417-4A60-A036-AEF42EB34AE1}" type="presParOf" srcId="{E2FCC5FF-6E07-46E9-A3B2-A0B47CFF3488}" destId="{E2844877-30BC-40B0-A06E-B459C9FB42CD}" srcOrd="1" destOrd="0" presId="urn:microsoft.com/office/officeart/2008/layout/SquareAccentList"/>
    <dgm:cxn modelId="{E7DA14EF-3D17-4FE6-B15C-5B8D873A9A98}" type="presParOf" srcId="{E2844877-30BC-40B0-A06E-B459C9FB42CD}" destId="{8AF160D3-DBFD-40E2-B77D-D26666A9177C}" srcOrd="0" destOrd="0" presId="urn:microsoft.com/office/officeart/2008/layout/SquareAccentList"/>
    <dgm:cxn modelId="{D255E00E-ECD2-4F0A-AEC4-16F7C80F3CAE}" type="presParOf" srcId="{8AF160D3-DBFD-40E2-B77D-D26666A9177C}" destId="{92E31E13-2E64-4B31-9FD4-2A06A54F3256}" srcOrd="0" destOrd="0" presId="urn:microsoft.com/office/officeart/2008/layout/SquareAccentList"/>
    <dgm:cxn modelId="{6F6C7047-AFA8-4C69-8820-6A85E7C9C70D}" type="presParOf" srcId="{8AF160D3-DBFD-40E2-B77D-D26666A9177C}" destId="{621AEF04-6978-438D-8B3E-9D2B2C4AF03F}" srcOrd="1" destOrd="0" presId="urn:microsoft.com/office/officeart/2008/layout/SquareAccentList"/>
    <dgm:cxn modelId="{D2C5350B-A878-43EA-8AB6-5A813A9B4E14}" type="presOf" srcId="{BC73AE00-3322-4261-9D09-59B4DE715275}" destId="{621AEF04-6978-438D-8B3E-9D2B2C4AF03F}" srcOrd="0" destOrd="0" presId="urn:microsoft.com/office/officeart/2008/layout/SquareAccentList"/>
    <dgm:cxn modelId="{B47EC3E5-7E0A-4C8E-B98D-7C57AFB0E5E7}" type="presParOf" srcId="{E2844877-30BC-40B0-A06E-B459C9FB42CD}" destId="{BBFE7246-40A1-4132-BA7B-A1A1E38E6F62}" srcOrd="1" destOrd="0" presId="urn:microsoft.com/office/officeart/2008/layout/SquareAccentList"/>
    <dgm:cxn modelId="{1F8B702E-FC14-4C91-B44E-D088FD8A94D7}" type="presParOf" srcId="{BBFE7246-40A1-4132-BA7B-A1A1E38E6F62}" destId="{7F1AD2B6-BCB2-479F-9B2D-111B82AF2C6F}" srcOrd="0" destOrd="0" presId="urn:microsoft.com/office/officeart/2008/layout/SquareAccentList"/>
    <dgm:cxn modelId="{97A0C4AD-1C83-45B3-9148-828A18A7B619}" type="presParOf" srcId="{BBFE7246-40A1-4132-BA7B-A1A1E38E6F62}" destId="{79FA9E95-1F50-4D27-8880-4BF699D37338}" srcOrd="1" destOrd="0" presId="urn:microsoft.com/office/officeart/2008/layout/SquareAccentList"/>
    <dgm:cxn modelId="{049831B3-DF0D-4A37-8CD9-D4F40ECE9DC4}" type="presOf" srcId="{F5487C67-9E80-4689-AFF6-F9809D688E45}" destId="{79FA9E95-1F50-4D27-8880-4BF699D37338}" srcOrd="0" destOrd="0" presId="urn:microsoft.com/office/officeart/2008/layout/SquareAccentList"/>
    <dgm:cxn modelId="{AC832F0E-C77A-416B-B7AA-188408C8B13F}" type="presParOf" srcId="{4AED5141-1F5D-4333-AE1A-AFF758CAE15C}" destId="{A99E5506-EF34-441E-B1D2-DD1D8A945050}" srcOrd="1" destOrd="0" presId="urn:microsoft.com/office/officeart/2008/layout/SquareAccentList"/>
    <dgm:cxn modelId="{B7162C64-690D-4D65-8854-C0B706542ADD}" type="presParOf" srcId="{A99E5506-EF34-441E-B1D2-DD1D8A945050}" destId="{BE14B389-E75B-46A2-BD26-179DDFC9CAC3}" srcOrd="0" destOrd="0" presId="urn:microsoft.com/office/officeart/2008/layout/SquareAccentList"/>
    <dgm:cxn modelId="{5DD20269-9B8E-428A-AC79-16492336FA45}" type="presParOf" srcId="{BE14B389-E75B-46A2-BD26-179DDFC9CAC3}" destId="{EFC911D6-1B65-4BE5-8A10-18E095BA5644}" srcOrd="0" destOrd="0" presId="urn:microsoft.com/office/officeart/2008/layout/SquareAccentList"/>
    <dgm:cxn modelId="{51F35920-F56F-41B9-85FA-EBBEF262A110}" type="presParOf" srcId="{BE14B389-E75B-46A2-BD26-179DDFC9CAC3}" destId="{FE8A97C9-E351-4521-BA12-F65427946A22}" srcOrd="1" destOrd="0" presId="urn:microsoft.com/office/officeart/2008/layout/SquareAccentList"/>
    <dgm:cxn modelId="{C60C2067-E133-4B78-ADF4-19E784A3FED4}" type="presParOf" srcId="{BE14B389-E75B-46A2-BD26-179DDFC9CAC3}" destId="{29EF85A9-E981-4033-ACF9-F4535E9E4786}" srcOrd="2" destOrd="0" presId="urn:microsoft.com/office/officeart/2008/layout/SquareAccentList"/>
    <dgm:cxn modelId="{06B51DEA-7C36-48CC-82CE-EABAC9197530}" type="presOf" srcId="{660C69AD-526B-4BDC-82B1-401AC24FA2D2}" destId="{29EF85A9-E981-4033-ACF9-F4535E9E4786}" srcOrd="0" destOrd="0" presId="urn:microsoft.com/office/officeart/2008/layout/SquareAccentList"/>
    <dgm:cxn modelId="{EAAF9D3F-4FCC-4438-A7A6-7CC9CD56CDC0}" type="presParOf" srcId="{A99E5506-EF34-441E-B1D2-DD1D8A945050}" destId="{D403849F-2A82-43FD-97D6-B3937BFE5966}" srcOrd="1" destOrd="0" presId="urn:microsoft.com/office/officeart/2008/layout/SquareAccentList"/>
    <dgm:cxn modelId="{EEB4A2E3-9E15-4E82-ABE9-E712CE9F4C15}" type="presParOf" srcId="{D403849F-2A82-43FD-97D6-B3937BFE5966}" destId="{BE6159AB-BFE3-4983-8E66-325184F475B4}" srcOrd="0" destOrd="0" presId="urn:microsoft.com/office/officeart/2008/layout/SquareAccentList"/>
    <dgm:cxn modelId="{2FB55AEF-0794-4427-806C-552A48ED6596}" type="presParOf" srcId="{BE6159AB-BFE3-4983-8E66-325184F475B4}" destId="{6DFFB38E-0B0E-462D-B8ED-BB0EF244796C}" srcOrd="0" destOrd="0" presId="urn:microsoft.com/office/officeart/2008/layout/SquareAccentList"/>
    <dgm:cxn modelId="{8E7B0216-4B3B-4BF9-ABBB-6A0C6A20ADEE}" type="presParOf" srcId="{BE6159AB-BFE3-4983-8E66-325184F475B4}" destId="{BAA3B297-DD49-45EC-AF21-F37F29B3CCDE}" srcOrd="1" destOrd="0" presId="urn:microsoft.com/office/officeart/2008/layout/SquareAccentList"/>
    <dgm:cxn modelId="{62124555-32C8-4E19-A706-A8C27F025B57}" type="presOf" srcId="{84C2FB75-2543-42D5-840E-9FBC4B37BE1E}" destId="{BAA3B297-DD49-45EC-AF21-F37F29B3CCDE}" srcOrd="0" destOrd="0" presId="urn:microsoft.com/office/officeart/2008/layout/SquareAccentList"/>
    <dgm:cxn modelId="{E54A1E34-553B-4D6F-831B-BDF67942F177}" type="presParOf" srcId="{D403849F-2A82-43FD-97D6-B3937BFE5966}" destId="{9FD5E3E0-287A-423D-BF41-668D49954181}" srcOrd="1" destOrd="0" presId="urn:microsoft.com/office/officeart/2008/layout/SquareAccentList"/>
    <dgm:cxn modelId="{A501994A-C531-4C0D-ADFB-DD0AD7740217}" type="presParOf" srcId="{9FD5E3E0-287A-423D-BF41-668D49954181}" destId="{42DA05C5-1F47-4A6A-98EB-100D55C94D07}" srcOrd="0" destOrd="0" presId="urn:microsoft.com/office/officeart/2008/layout/SquareAccentList"/>
    <dgm:cxn modelId="{0793D71B-E7CF-45F4-9652-E2BB76DAD96C}" type="presParOf" srcId="{9FD5E3E0-287A-423D-BF41-668D49954181}" destId="{0D5A67BF-9C52-4A93-85F0-9F2B6B2A176E}" srcOrd="1" destOrd="0" presId="urn:microsoft.com/office/officeart/2008/layout/SquareAccentList"/>
    <dgm:cxn modelId="{0E193D3C-B93F-49BD-BE6F-C2D8DFF7D2EA}" type="presOf" srcId="{39816420-F51F-4BB9-ADD6-AC3072DF28CF}" destId="{0D5A67BF-9C52-4A93-85F0-9F2B6B2A176E}" srcOrd="0" destOrd="0" presId="urn:microsoft.com/office/officeart/2008/layout/SquareAccentList"/>
    <dgm:cxn modelId="{8F9A296E-CFE6-4979-B8DF-FCEA8B5E1E4A}" type="presParOf" srcId="{D403849F-2A82-43FD-97D6-B3937BFE5966}" destId="{966F500F-8E2D-4979-A436-9FC7BA1EB8C7}" srcOrd="2" destOrd="0" presId="urn:microsoft.com/office/officeart/2008/layout/SquareAccentList"/>
    <dgm:cxn modelId="{96CBB0C9-6D42-45CE-8683-54B6B9FAB1CB}" type="presParOf" srcId="{966F500F-8E2D-4979-A436-9FC7BA1EB8C7}" destId="{2D806F9B-C79A-4C46-925C-53E7A5E0A90F}" srcOrd="0" destOrd="0" presId="urn:microsoft.com/office/officeart/2008/layout/SquareAccentList"/>
    <dgm:cxn modelId="{B8A0ACBF-D121-4311-AB75-D1194F6A30F2}" type="presParOf" srcId="{966F500F-8E2D-4979-A436-9FC7BA1EB8C7}" destId="{03226E63-469D-4753-9F9C-F36ECCB9C3C9}" srcOrd="1" destOrd="0" presId="urn:microsoft.com/office/officeart/2008/layout/SquareAccentList"/>
    <dgm:cxn modelId="{1447574B-15DF-4CB7-A461-E747F5266FED}" type="presOf" srcId="{BED51D8F-F1C2-4162-8E90-17CB2F4F5DB6}" destId="{03226E63-469D-4753-9F9C-F36ECCB9C3C9}" srcOrd="0" destOrd="0" presId="urn:microsoft.com/office/officeart/2008/layout/SquareAccentList"/>
    <dgm:cxn modelId="{3A75434D-07EC-411F-B6E2-2A3D216B2596}" type="presParOf" srcId="{D403849F-2A82-43FD-97D6-B3937BFE5966}" destId="{F219582D-1212-49A7-8C5B-D092CFACC0BF}" srcOrd="3" destOrd="0" presId="urn:microsoft.com/office/officeart/2008/layout/SquareAccentList"/>
    <dgm:cxn modelId="{343A22FC-6DB9-4F87-AFAF-092F24066E73}" type="presParOf" srcId="{F219582D-1212-49A7-8C5B-D092CFACC0BF}" destId="{367C8BF4-8C45-4A10-A9A7-2F42D715F16C}" srcOrd="0" destOrd="0" presId="urn:microsoft.com/office/officeart/2008/layout/SquareAccentList"/>
    <dgm:cxn modelId="{583EC1B6-45DB-42FB-B5BC-C2B33240FC46}" type="presParOf" srcId="{F219582D-1212-49A7-8C5B-D092CFACC0BF}" destId="{7C46E640-13F8-4334-925E-99977B53AD60}" srcOrd="1" destOrd="0" presId="urn:microsoft.com/office/officeart/2008/layout/SquareAccentList"/>
    <dgm:cxn modelId="{C420869F-20C1-4951-8C5B-B5BFA25E44A8}" type="presOf" srcId="{16899007-4D4C-4C02-89FB-9150A20E1839}" destId="{7C46E640-13F8-4334-925E-99977B53AD60}" srcOrd="0" destOrd="0" presId="urn:microsoft.com/office/officeart/2008/layout/SquareAccentList"/>
  </dgm:cxnLst>
  <dgm:bg/>
  <dgm:whole/>
  <dgm:extLst>
    <a:ext uri="http://schemas.microsoft.com/office/drawing/2008/diagram">
      <dsp:dataModelExt xmlns:dsp="http://schemas.microsoft.com/office/drawing/2008/diagram" relId="rId2"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46" name="组合 1"/>
      <dsp:cNvGrpSpPr/>
    </dsp:nvGrpSpPr>
    <dsp:grpSpPr>
      <a:xfrm>
        <a:off x="0" y="0"/>
        <a:ext cx="6096000" cy="4064000"/>
        <a:chExt cx="6096000" cy="4064000"/>
      </a:xfrm>
    </dsp:grpSpPr>
    <dsp:sp modelId="{47E9B999-1A39-42E1-8E10-62A4387EA813}">
      <dsp:nvSpPr>
        <dsp:cNvPr id="3" name="矩形 2"/>
        <dsp:cNvSpPr/>
      </dsp:nvSpPr>
      <dsp:spPr bwMode="white">
        <a:xfrm>
          <a:off x="0" y="628464"/>
          <a:ext cx="2973659" cy="349842"/>
        </a:xfrm>
        <a:prstGeom prst="rect">
          <a:avLst/>
        </a:prstGeom>
      </dsp:spPr>
      <dsp:style>
        <a:lnRef idx="2">
          <a:schemeClr val="accent2"/>
        </a:lnRef>
        <a:fillRef idx="1">
          <a:schemeClr val="accent2"/>
        </a:fillRef>
        <a:effectRef idx="0">
          <a:scrgbClr r="0" g="0" b="0"/>
        </a:effectRef>
        <a:fontRef idx="minor">
          <a:schemeClr val="lt1"/>
        </a:fontRef>
      </dsp:style>
      <dsp:txBody>
        <a:bodyPr/>
        <a:lstStyle/>
        <a:p/>
      </dsp:txBody>
      <dsp:txXfrm>
        <a:off x="0" y="628464"/>
        <a:ext cx="2973659" cy="349842"/>
      </dsp:txXfrm>
    </dsp:sp>
    <dsp:sp modelId="{1F9D5F88-EAC8-46A3-8FF8-298CF646205E}">
      <dsp:nvSpPr>
        <dsp:cNvPr id="4" name="矩形 3"/>
        <dsp:cNvSpPr/>
      </dsp:nvSpPr>
      <dsp:spPr bwMode="white">
        <a:xfrm>
          <a:off x="0" y="759850"/>
          <a:ext cx="218456" cy="218456"/>
        </a:xfrm>
        <a:prstGeom prst="rect">
          <a:avLst/>
        </a:prstGeom>
      </dsp:spPr>
      <dsp:style>
        <a:lnRef idx="2">
          <a:schemeClr val="accent2"/>
        </a:lnRef>
        <a:fillRef idx="1">
          <a:schemeClr val="lt1">
            <a:alpha val="90000"/>
          </a:schemeClr>
        </a:fillRef>
        <a:effectRef idx="0">
          <a:scrgbClr r="0" g="0" b="0"/>
        </a:effectRef>
        <a:fontRef idx="minor"/>
      </dsp:style>
      <dsp:txBody>
        <a:bodyPr/>
        <a:lstStyle/>
        <a:p/>
      </dsp:txBody>
      <dsp:txXfrm>
        <a:off x="0" y="759850"/>
        <a:ext cx="218456" cy="218456"/>
      </dsp:txXfrm>
    </dsp:sp>
    <dsp:sp modelId="{5EDD58CA-B06C-42FE-A460-1AFAACEAB2AF}">
      <dsp:nvSpPr>
        <dsp:cNvPr id="47" name="矩形 4"/>
        <dsp:cNvSpPr/>
      </dsp:nvSpPr>
      <dsp:spPr bwMode="white">
        <a:xfrm>
          <a:off x="0" y="0"/>
          <a:ext cx="2973659" cy="62846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45719" tIns="30480" rIns="45719" bIns="304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2400" b="1">
              <a:solidFill>
                <a:schemeClr val="tx1"/>
              </a:solidFill>
              <a:latin typeface="黑体" panose="02010609060101010101" pitchFamily="49" charset="-122"/>
              <a:ea typeface="黑体" panose="02010609060101010101" pitchFamily="49" charset="-122"/>
            </a:rPr>
            <a:t>有机化合物</a:t>
          </a:r>
          <a:endParaRPr lang="zh-CN" altLang="en-US" sz="2400">
            <a:solidFill>
              <a:schemeClr val="tx1"/>
            </a:solidFill>
          </a:endParaRPr>
        </a:p>
      </dsp:txBody>
      <dsp:txXfrm>
        <a:off x="0" y="0"/>
        <a:ext cx="2973659" cy="628464"/>
      </dsp:txXfrm>
    </dsp:sp>
    <dsp:sp modelId="{92E31E13-2E64-4B31-9FD4-2A06A54F3256}">
      <dsp:nvSpPr>
        <dsp:cNvPr id="6" name="矩形 5"/>
        <dsp:cNvSpPr/>
      </dsp:nvSpPr>
      <dsp:spPr bwMode="white">
        <a:xfrm>
          <a:off x="0" y="1269064"/>
          <a:ext cx="218450" cy="218450"/>
        </a:xfrm>
        <a:prstGeom prst="rect">
          <a:avLst/>
        </a:prstGeom>
      </dsp:spPr>
      <dsp:style>
        <a:lnRef idx="2">
          <a:schemeClr val="accent2"/>
        </a:lnRef>
        <a:fillRef idx="1">
          <a:schemeClr val="lt1"/>
        </a:fillRef>
        <a:effectRef idx="0">
          <a:scrgbClr r="0" g="0" b="0"/>
        </a:effectRef>
        <a:fontRef idx="minor"/>
      </dsp:style>
      <dsp:txBody>
        <a:bodyPr/>
        <a:lstStyle/>
        <a:p/>
      </dsp:txBody>
      <dsp:txXfrm>
        <a:off x="0" y="1269064"/>
        <a:ext cx="218450" cy="218450"/>
      </dsp:txXfrm>
    </dsp:sp>
    <dsp:sp modelId="{621AEF04-6978-438D-8B3E-9D2B2C4AF03F}">
      <dsp:nvSpPr>
        <dsp:cNvPr id="7" name="矩形 6"/>
        <dsp:cNvSpPr/>
      </dsp:nvSpPr>
      <dsp:spPr bwMode="white">
        <a:xfrm>
          <a:off x="208156" y="1123685"/>
          <a:ext cx="2765502" cy="50920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9568" tIns="99568" rIns="99568" bIns="99568"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0" lvl="0" indent="0" algn="l" defTabSz="622300">
            <a:lnSpc>
              <a:spcPct val="9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含碳的化合物叫</a:t>
          </a:r>
          <a:r>
            <a:rPr lang="zh-CN" altLang="en-US" sz="1400" b="1" kern="1200" smtClean="0">
              <a:solidFill>
                <a:srgbClr val="000000">
                  <a:hueOff val="0"/>
                  <a:satOff val="0"/>
                  <a:lumOff val="0"/>
                  <a:alphaOff val="0"/>
                </a:srgbClr>
              </a:solidFill>
              <a:latin typeface="黑体" panose="02010609060101010101" pitchFamily="49" charset="-122"/>
              <a:ea typeface="黑体" panose="02010609060101010101" pitchFamily="49" charset="-122"/>
              <a:cs typeface="+mn-cs"/>
            </a:rPr>
            <a:t>有机化合物（除一氧化碳、二氧化碳、碳酸钙等）</a:t>
          </a:r>
          <a:endPar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endParaRPr>
        </a:p>
      </dsp:txBody>
      <dsp:txXfrm>
        <a:off x="208156" y="1123685"/>
        <a:ext cx="2765502" cy="509208"/>
      </dsp:txXfrm>
    </dsp:sp>
    <dsp:sp modelId="{7F1AD2B6-BCB2-479F-9B2D-111B82AF2C6F}">
      <dsp:nvSpPr>
        <dsp:cNvPr id="8" name="矩形 7"/>
        <dsp:cNvSpPr/>
      </dsp:nvSpPr>
      <dsp:spPr bwMode="white">
        <a:xfrm>
          <a:off x="0" y="1778272"/>
          <a:ext cx="218450" cy="218450"/>
        </a:xfrm>
        <a:prstGeom prst="rect">
          <a:avLst/>
        </a:prstGeom>
      </dsp:spPr>
      <dsp:style>
        <a:lnRef idx="2">
          <a:schemeClr val="accent3"/>
        </a:lnRef>
        <a:fillRef idx="1">
          <a:schemeClr val="lt1"/>
        </a:fillRef>
        <a:effectRef idx="0">
          <a:scrgbClr r="0" g="0" b="0"/>
        </a:effectRef>
        <a:fontRef idx="minor"/>
      </dsp:style>
      <dsp:txBody>
        <a:bodyPr/>
        <a:lstStyle/>
        <a:p/>
      </dsp:txBody>
      <dsp:txXfrm>
        <a:off x="0" y="1778272"/>
        <a:ext cx="218450" cy="218450"/>
      </dsp:txXfrm>
    </dsp:sp>
    <dsp:sp modelId="{79FA9E95-1F50-4D27-8880-4BF699D37338}">
      <dsp:nvSpPr>
        <dsp:cNvPr id="9" name="矩形 8"/>
        <dsp:cNvSpPr/>
      </dsp:nvSpPr>
      <dsp:spPr bwMode="white">
        <a:xfrm>
          <a:off x="208156" y="1632893"/>
          <a:ext cx="2765502" cy="50920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9568" tIns="99568" rIns="99568" bIns="99568"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0" lvl="0" indent="0" algn="l" defTabSz="622300">
            <a:lnSpc>
              <a:spcPct val="12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有机高分子化合物是相对分子质量很大的有机物</a:t>
          </a:r>
          <a:endParaRPr>
            <a:solidFill>
              <a:schemeClr val="tx1"/>
            </a:solidFill>
          </a:endParaRPr>
        </a:p>
      </dsp:txBody>
      <dsp:txXfrm>
        <a:off x="208156" y="1632893"/>
        <a:ext cx="2765502" cy="509208"/>
      </dsp:txXfrm>
    </dsp:sp>
    <dsp:sp modelId="{EFC911D6-1B65-4BE5-8A10-18E095BA5644}">
      <dsp:nvSpPr>
        <dsp:cNvPr id="10" name="矩形 9"/>
        <dsp:cNvSpPr/>
      </dsp:nvSpPr>
      <dsp:spPr bwMode="white">
        <a:xfrm>
          <a:off x="3122341" y="628464"/>
          <a:ext cx="2973659" cy="349842"/>
        </a:xfrm>
        <a:prstGeom prst="rect">
          <a:avLst/>
        </a:prstGeom>
      </dsp:spPr>
      <dsp:style>
        <a:lnRef idx="2">
          <a:schemeClr val="accent3"/>
        </a:lnRef>
        <a:fillRef idx="1">
          <a:schemeClr val="accent3"/>
        </a:fillRef>
        <a:effectRef idx="0">
          <a:scrgbClr r="0" g="0" b="0"/>
        </a:effectRef>
        <a:fontRef idx="minor">
          <a:schemeClr val="lt1"/>
        </a:fontRef>
      </dsp:style>
      <dsp:txBody>
        <a:bodyPr/>
        <a:lstStyle/>
        <a:p/>
      </dsp:txBody>
      <dsp:txXfrm>
        <a:off x="3122341" y="628464"/>
        <a:ext cx="2973659" cy="349842"/>
      </dsp:txXfrm>
    </dsp:sp>
    <dsp:sp modelId="{FE8A97C9-E351-4521-BA12-F65427946A22}">
      <dsp:nvSpPr>
        <dsp:cNvPr id="11" name="矩形 10"/>
        <dsp:cNvSpPr/>
      </dsp:nvSpPr>
      <dsp:spPr bwMode="white">
        <a:xfrm>
          <a:off x="3122341" y="759850"/>
          <a:ext cx="218456" cy="218456"/>
        </a:xfrm>
        <a:prstGeom prst="rect">
          <a:avLst/>
        </a:prstGeom>
      </dsp:spPr>
      <dsp:style>
        <a:lnRef idx="2">
          <a:schemeClr val="accent3"/>
        </a:lnRef>
        <a:fillRef idx="1">
          <a:schemeClr val="lt1">
            <a:alpha val="90000"/>
          </a:schemeClr>
        </a:fillRef>
        <a:effectRef idx="0">
          <a:scrgbClr r="0" g="0" b="0"/>
        </a:effectRef>
        <a:fontRef idx="minor"/>
      </dsp:style>
      <dsp:txBody>
        <a:bodyPr/>
        <a:lstStyle/>
        <a:p/>
      </dsp:txBody>
      <dsp:txXfrm>
        <a:off x="3122341" y="759850"/>
        <a:ext cx="218456" cy="218456"/>
      </dsp:txXfrm>
    </dsp:sp>
    <dsp:sp modelId="{29EF85A9-E981-4033-ACF9-F4535E9E4786}">
      <dsp:nvSpPr>
        <dsp:cNvPr id="12" name="矩形 11"/>
        <dsp:cNvSpPr/>
      </dsp:nvSpPr>
      <dsp:spPr bwMode="white">
        <a:xfrm>
          <a:off x="3122341" y="0"/>
          <a:ext cx="2973659" cy="62846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45719" tIns="30480" rIns="45719" bIns="304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2400" b="1">
              <a:solidFill>
                <a:schemeClr val="tx1"/>
              </a:solidFill>
              <a:latin typeface="黑体" panose="02010609060101010101" pitchFamily="49" charset="-122"/>
              <a:ea typeface="黑体" panose="02010609060101010101" pitchFamily="49" charset="-122"/>
            </a:rPr>
            <a:t>有机合成材料</a:t>
          </a:r>
          <a:endParaRPr lang="zh-CN" altLang="en-US" sz="2400">
            <a:solidFill>
              <a:schemeClr val="tx1"/>
            </a:solidFill>
          </a:endParaRPr>
        </a:p>
      </dsp:txBody>
      <dsp:txXfrm>
        <a:off x="3122341" y="0"/>
        <a:ext cx="2973659" cy="628464"/>
      </dsp:txXfrm>
    </dsp:sp>
    <dsp:sp modelId="{6DFFB38E-0B0E-462D-B8ED-BB0EF244796C}">
      <dsp:nvSpPr>
        <dsp:cNvPr id="13" name="矩形 12"/>
        <dsp:cNvSpPr/>
      </dsp:nvSpPr>
      <dsp:spPr bwMode="white">
        <a:xfrm>
          <a:off x="3122341" y="1269064"/>
          <a:ext cx="218450" cy="218450"/>
        </a:xfrm>
        <a:prstGeom prst="rect">
          <a:avLst/>
        </a:prstGeom>
      </dsp:spPr>
      <dsp:style>
        <a:lnRef idx="2">
          <a:schemeClr val="accent4"/>
        </a:lnRef>
        <a:fillRef idx="1">
          <a:schemeClr val="lt1"/>
        </a:fillRef>
        <a:effectRef idx="0">
          <a:scrgbClr r="0" g="0" b="0"/>
        </a:effectRef>
        <a:fontRef idx="minor"/>
      </dsp:style>
      <dsp:txBody>
        <a:bodyPr/>
        <a:lstStyle/>
        <a:p/>
      </dsp:txBody>
      <dsp:txXfrm>
        <a:off x="3122341" y="1269064"/>
        <a:ext cx="218450" cy="218450"/>
      </dsp:txXfrm>
    </dsp:sp>
    <dsp:sp modelId="{BAA3B297-DD49-45EC-AF21-F37F29B3CCDE}">
      <dsp:nvSpPr>
        <dsp:cNvPr id="14" name="矩形 13"/>
        <dsp:cNvSpPr/>
      </dsp:nvSpPr>
      <dsp:spPr bwMode="white">
        <a:xfrm>
          <a:off x="3330498" y="1123685"/>
          <a:ext cx="2765502" cy="50920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9568" tIns="99568" rIns="99568" bIns="99568"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400" b="1">
              <a:solidFill>
                <a:schemeClr val="tx1"/>
              </a:solidFill>
              <a:latin typeface="黑体" panose="02010609060101010101" pitchFamily="49" charset="-122"/>
              <a:ea typeface="黑体" panose="02010609060101010101" pitchFamily="49" charset="-122"/>
            </a:rPr>
            <a:t>塑料：热塑性塑料和热固性塑料</a:t>
          </a:r>
          <a:endParaRPr lang="zh-CN" altLang="en-US" sz="1400">
            <a:solidFill>
              <a:schemeClr val="tx1"/>
            </a:solidFill>
          </a:endParaRPr>
        </a:p>
      </dsp:txBody>
      <dsp:txXfrm>
        <a:off x="3330498" y="1123685"/>
        <a:ext cx="2765502" cy="509208"/>
      </dsp:txXfrm>
    </dsp:sp>
    <dsp:sp modelId="{42DA05C5-1F47-4A6A-98EB-100D55C94D07}">
      <dsp:nvSpPr>
        <dsp:cNvPr id="15" name="矩形 14"/>
        <dsp:cNvSpPr/>
      </dsp:nvSpPr>
      <dsp:spPr bwMode="white">
        <a:xfrm>
          <a:off x="3122341" y="1778272"/>
          <a:ext cx="218450" cy="218450"/>
        </a:xfrm>
        <a:prstGeom prst="rect">
          <a:avLst/>
        </a:prstGeom>
      </dsp:spPr>
      <dsp:style>
        <a:lnRef idx="2">
          <a:schemeClr val="accent5"/>
        </a:lnRef>
        <a:fillRef idx="1">
          <a:schemeClr val="lt1"/>
        </a:fillRef>
        <a:effectRef idx="0">
          <a:scrgbClr r="0" g="0" b="0"/>
        </a:effectRef>
        <a:fontRef idx="minor"/>
      </dsp:style>
      <dsp:txBody>
        <a:bodyPr/>
        <a:lstStyle/>
        <a:p/>
      </dsp:txBody>
      <dsp:txXfrm>
        <a:off x="3122341" y="1778272"/>
        <a:ext cx="218450" cy="218450"/>
      </dsp:txXfrm>
    </dsp:sp>
    <dsp:sp modelId="{0D5A67BF-9C52-4A93-85F0-9F2B6B2A176E}">
      <dsp:nvSpPr>
        <dsp:cNvPr id="16" name="矩形 15"/>
        <dsp:cNvSpPr/>
      </dsp:nvSpPr>
      <dsp:spPr bwMode="white">
        <a:xfrm>
          <a:off x="3330498" y="1632893"/>
          <a:ext cx="2765502" cy="50920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9568" tIns="99568" rIns="99568" bIns="99568"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0" lvl="0" indent="0" algn="l" defTabSz="622300">
            <a:lnSpc>
              <a:spcPct val="12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合成纤维：天然纤维和合成纤维混合纺织的混纺织品</a:t>
          </a:r>
          <a:endParaRPr>
            <a:solidFill>
              <a:schemeClr val="tx1"/>
            </a:solidFill>
          </a:endParaRPr>
        </a:p>
      </dsp:txBody>
      <dsp:txXfrm>
        <a:off x="3330498" y="1632893"/>
        <a:ext cx="2765502" cy="509208"/>
      </dsp:txXfrm>
    </dsp:sp>
    <dsp:sp modelId="{2D806F9B-C79A-4C46-925C-53E7A5E0A90F}">
      <dsp:nvSpPr>
        <dsp:cNvPr id="17" name="矩形 16"/>
        <dsp:cNvSpPr/>
      </dsp:nvSpPr>
      <dsp:spPr bwMode="white">
        <a:xfrm>
          <a:off x="3122341" y="2287480"/>
          <a:ext cx="218450" cy="218450"/>
        </a:xfrm>
        <a:prstGeom prst="rect">
          <a:avLst/>
        </a:prstGeom>
      </dsp:spPr>
      <dsp:style>
        <a:lnRef idx="2">
          <a:schemeClr val="accent6"/>
        </a:lnRef>
        <a:fillRef idx="1">
          <a:schemeClr val="lt1"/>
        </a:fillRef>
        <a:effectRef idx="0">
          <a:scrgbClr r="0" g="0" b="0"/>
        </a:effectRef>
        <a:fontRef idx="minor"/>
      </dsp:style>
      <dsp:txBody>
        <a:bodyPr/>
        <a:lstStyle/>
        <a:p/>
      </dsp:txBody>
      <dsp:txXfrm>
        <a:off x="3122341" y="2287480"/>
        <a:ext cx="218450" cy="218450"/>
      </dsp:txXfrm>
    </dsp:sp>
    <dsp:sp modelId="{03226E63-469D-4753-9F9C-F36ECCB9C3C9}">
      <dsp:nvSpPr>
        <dsp:cNvPr id="18" name="矩形 17"/>
        <dsp:cNvSpPr/>
      </dsp:nvSpPr>
      <dsp:spPr bwMode="white">
        <a:xfrm>
          <a:off x="3330498" y="2142101"/>
          <a:ext cx="2765502" cy="50920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9568" tIns="99568" rIns="99568" bIns="99568"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0" lvl="0" indent="0" algn="l" defTabSz="622300">
            <a:lnSpc>
              <a:spcPct val="9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合成橡胶</a:t>
          </a:r>
          <a:endParaRPr>
            <a:solidFill>
              <a:schemeClr val="tx1"/>
            </a:solidFill>
          </a:endParaRPr>
        </a:p>
      </dsp:txBody>
      <dsp:txXfrm>
        <a:off x="3330498" y="2142101"/>
        <a:ext cx="2765502" cy="509208"/>
      </dsp:txXfrm>
    </dsp:sp>
    <dsp:sp modelId="{367C8BF4-8C45-4A10-A9A7-2F42D715F16C}">
      <dsp:nvSpPr>
        <dsp:cNvPr id="19" name="矩形 18"/>
        <dsp:cNvSpPr/>
      </dsp:nvSpPr>
      <dsp:spPr bwMode="white">
        <a:xfrm>
          <a:off x="3122341" y="2796688"/>
          <a:ext cx="218450" cy="218450"/>
        </a:xfrm>
        <a:prstGeom prst="rect">
          <a:avLst/>
        </a:prstGeom>
      </dsp:spPr>
      <dsp:style>
        <a:lnRef idx="2">
          <a:schemeClr val="accent2"/>
        </a:lnRef>
        <a:fillRef idx="1">
          <a:schemeClr val="lt1"/>
        </a:fillRef>
        <a:effectRef idx="0">
          <a:scrgbClr r="0" g="0" b="0"/>
        </a:effectRef>
        <a:fontRef idx="minor"/>
      </dsp:style>
      <dsp:txBody>
        <a:bodyPr/>
        <a:lstStyle/>
        <a:p/>
      </dsp:txBody>
      <dsp:txXfrm>
        <a:off x="3122341" y="2796688"/>
        <a:ext cx="218450" cy="218450"/>
      </dsp:txXfrm>
    </dsp:sp>
    <dsp:sp modelId="{7C46E640-13F8-4334-925E-99977B53AD60}">
      <dsp:nvSpPr>
        <dsp:cNvPr id="20" name="矩形 19"/>
        <dsp:cNvSpPr/>
      </dsp:nvSpPr>
      <dsp:spPr bwMode="white">
        <a:xfrm>
          <a:off x="3330498" y="2651309"/>
          <a:ext cx="2765502" cy="50920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9568" tIns="99568" rIns="99568" bIns="99568"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0" lvl="0" indent="0" algn="l" defTabSz="622300">
            <a:lnSpc>
              <a:spcPct val="90000"/>
            </a:lnSpc>
            <a:spcBef>
              <a:spcPct val="0"/>
            </a:spcBef>
            <a:spcAft>
              <a:spcPct val="35000"/>
            </a:spcAft>
            <a:buNone/>
          </a:pPr>
          <a:r>
            <a:rPr lang="zh-CN" altLang="en-US" sz="1400" b="1" kern="1200">
              <a:solidFill>
                <a:srgbClr val="000000">
                  <a:hueOff val="0"/>
                  <a:satOff val="0"/>
                  <a:lumOff val="0"/>
                  <a:alphaOff val="0"/>
                </a:srgbClr>
              </a:solidFill>
              <a:latin typeface="黑体" panose="02010609060101010101" pitchFamily="49" charset="-122"/>
              <a:ea typeface="黑体" panose="02010609060101010101" pitchFamily="49" charset="-122"/>
              <a:cs typeface="+mn-cs"/>
            </a:rPr>
            <a:t>白色污染</a:t>
          </a:r>
          <a:endParaRPr>
            <a:solidFill>
              <a:schemeClr val="tx1"/>
            </a:solidFill>
          </a:endParaRPr>
        </a:p>
      </dsp:txBody>
      <dsp:txXfrm>
        <a:off x="3330498" y="2651309"/>
        <a:ext cx="2765502" cy="509208"/>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horzAlign" val="ctr"/>
          <dgm:param type="vertAlign" val="t"/>
          <dgm:param type="nodeVertAlign" val="t"/>
          <dgm:param type="fallback" val="1D"/>
        </dgm:alg>
      </dgm:if>
      <dgm:else name="Name2">
        <dgm:alg type="hierChild">
          <dgm:param type="linDir" val="fromR"/>
          <dgm:param type="horzAlign" val="ctr"/>
          <dgm:param type="vertAlign" val="t"/>
          <dgm:param type="nodeVertAlign" val="t"/>
          <dgm:param type="fallback" val="1D"/>
        </dgm:alg>
      </dgm:else>
    </dgm:choose>
    <dgm:shape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r:blip="">
            <dgm:adjLst/>
          </dgm:shape>
          <dgm:presOf/>
          <dgm:constrLst/>
          <dgm:ruleLst/>
          <dgm:layoutNode name="rootComposite">
            <dgm:varLst/>
            <dgm:alg type="composite"/>
            <dgm:shape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type="rect" r:blip="">
                <dgm:adjLst/>
              </dgm:shape>
              <dgm:presOf/>
            </dgm:layoutNode>
            <dgm:layoutNode name="ParentSmallAccent" styleLbl="fgAcc1">
              <dgm:alg type="sp"/>
              <dgm:shape type="rect" r:blip="">
                <dgm:adjLst/>
              </dgm:shape>
              <dgm:presOf/>
            </dgm:layoutNode>
            <dgm:layoutNode name="Parent" styleLbl="revTx">
              <dgm:varLst>
                <dgm:chMax/>
                <dgm:chPref val="4"/>
                <dgm:bulletEnabled val="1"/>
              </dgm:varLst>
              <dgm:choose name="Name8">
                <dgm:if name="Name9" func="var" arg="dir" op="equ" val="norm">
                  <dgm:alg type="tx">
                    <dgm:param type="parTxLTRAlign" val="l"/>
                    <dgm:param type="txAnchorVertCh" val="mid"/>
                  </dgm:alg>
                </dgm:if>
                <dgm:else name="Name10">
                  <dgm:alg type="tx">
                    <dgm:param type="parTxLTRAlign" val="r"/>
                    <dgm:param type="txAnchorVertCh" val="mid"/>
                  </dgm:alg>
                </dgm:else>
              </dgm:choose>
              <dgm:shape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dgm:rule type="primFontSz" val="65"/>
              </dgm:ruleLst>
            </dgm:layoutNode>
          </dgm:layoutNode>
          <dgm:layoutNode name="childShape">
            <dgm:varLst>
              <dgm:chMax val="0"/>
              <dgm:chPref val="0"/>
            </dgm:varLst>
            <dgm:alg type="hierChild">
              <dgm:param type="linDir" val="fromT"/>
              <dgm:param type="chAlign" val="r"/>
              <dgm:param type="fallback" val="2D"/>
            </dgm:alg>
            <dgm:shape r:blip="">
              <dgm:adjLst/>
            </dgm:shape>
            <dgm:presOf/>
            <dgm:constrLst/>
            <dgm:ruleLst/>
            <dgm:forEach name="Name11" axis="ch">
              <dgm:forEach name="Name12" axis="self" ptType="node">
                <dgm:layoutNode name="childComposite">
                  <dgm:varLst>
                    <dgm:chMax val="0"/>
                    <dgm:chPref val="0"/>
                  </dgm:varLst>
                  <dgm:alg type="composite"/>
                  <dgm:shape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type="rect" r:blip="">
                      <dgm:adjLst/>
                    </dgm:shape>
                    <dgm:presOf/>
                  </dgm:layoutNode>
                  <dgm:layoutNode name="Child" styleLbl="revTx">
                    <dgm:varLst>
                      <dgm:chMax val="0"/>
                      <dgm:chPref val="0"/>
                      <dgm:bulletEnabled val="1"/>
                    </dgm:varLst>
                    <dgm:choose name="Name16">
                      <dgm:if name="Name17" func="var" arg="dir" op="equ" val="norm">
                        <dgm:alg type="tx">
                          <dgm:param type="parTxLTRAlign" val="l"/>
                          <dgm:param type="txAnchorVertCh" val="mid"/>
                        </dgm:alg>
                      </dgm:if>
                      <dgm:else name="Name18">
                        <dgm:alg type="tx">
                          <dgm:param type="parTxLTRAlign" val="r"/>
                          <dgm:param type="txAnchorVertCh" val="mid"/>
                        </dgm:alg>
                      </dgm:else>
                    </dgm:choose>
                    <dgm:shape type="rect" r:blip="">
                      <dgm:adjLst/>
                    </dgm:shape>
                    <dgm:presOf axis="desOrSelf" ptType="node node"/>
                    <dgm:ruleLst>
                      <dgm:rule type="primFontSz" val="5"/>
                    </dgm:ruleLst>
                  </dgm:layoutNode>
                </dgm:layoutNode>
              </dgm:forEach>
            </dgm:forEach>
          </dgm:layoutNode>
        </dgm:layoutNode>
      </dgm:forEach>
    </dgm:forEach>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28D13-26FC-4530-9D3A-9D0CA85A8CB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9B631-81E8-4019-838E-748D95B68351}"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a:xfrm>
            <a:off x="457200" y="4767264"/>
            <a:ext cx="2133600" cy="273844"/>
          </a:xfrm>
        </p:spPr>
        <p:txBody>
          <a:bodyPr/>
          <a:lstStyle/>
          <a:p>
            <a:pPr>
              <a:defRPr/>
            </a:pPr>
            <a:fld id="{406E9206-D2D6-4057-92D4-39C87A03E66D}" type="datetime1">
              <a:rPr lang="en-US" altLang="zh-CN" smtClean="0">
                <a:solidFill>
                  <a:prstClr val="black">
                    <a:tint val="75000"/>
                  </a:prstClr>
                </a:solidFill>
              </a:rPr>
              <a:t/>
            </a:fld>
            <a:endParaRPr lang="en-US">
              <a:solidFill>
                <a:prstClr val="black">
                  <a:tint val="75000"/>
                </a:prstClr>
              </a:solidFill>
            </a:endParaRPr>
          </a:p>
        </p:txBody>
      </p:sp>
      <p:sp>
        <p:nvSpPr>
          <p:cNvPr id="5" name="Footer Placeholder 4"/>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endParaRPr lang="en-US"/>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457200" y="4767264"/>
            <a:ext cx="2133600" cy="273844"/>
          </a:xfrm>
        </p:spPr>
        <p:txBody>
          <a:bodyPr/>
          <a:lstStyle/>
          <a:p>
            <a:pPr>
              <a:defRPr/>
            </a:pPr>
            <a:fld id="{C052E9E1-D97D-4C90-BB96-FA1ED58B786F}" type="datetime1">
              <a:rPr lang="en-US" altLang="zh-CN" smtClean="0">
                <a:solidFill>
                  <a:prstClr val="black">
                    <a:tint val="75000"/>
                  </a:prstClr>
                </a:solidFill>
              </a:rPr>
              <a:t/>
            </a:fld>
            <a:endParaRPr lang="en-US">
              <a:solidFill>
                <a:prstClr val="black">
                  <a:tint val="75000"/>
                </a:prstClr>
              </a:solidFill>
            </a:endParaRPr>
          </a:p>
        </p:txBody>
      </p:sp>
      <p:sp>
        <p:nvSpPr>
          <p:cNvPr id="5" name="Footer Placeholder 4"/>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457200" y="4767264"/>
            <a:ext cx="2133600" cy="273844"/>
          </a:xfrm>
        </p:spPr>
        <p:txBody>
          <a:bodyPr/>
          <a:lstStyle/>
          <a:p>
            <a:pPr>
              <a:defRPr/>
            </a:pPr>
            <a:fld id="{814779EE-1E16-4CC5-A459-C716090F6017}" type="datetime1">
              <a:rPr lang="en-US" altLang="zh-CN" smtClean="0">
                <a:solidFill>
                  <a:prstClr val="black">
                    <a:tint val="75000"/>
                  </a:prstClr>
                </a:solidFill>
              </a:rPr>
              <a:t/>
            </a:fld>
            <a:endParaRPr lang="en-US">
              <a:solidFill>
                <a:prstClr val="black">
                  <a:tint val="75000"/>
                </a:prstClr>
              </a:solidFill>
            </a:endParaRPr>
          </a:p>
        </p:txBody>
      </p:sp>
      <p:sp>
        <p:nvSpPr>
          <p:cNvPr id="5" name="Footer Placeholder 4"/>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a:xfrm>
            <a:off x="457200" y="4767264"/>
            <a:ext cx="2133600" cy="273844"/>
          </a:xfrm>
        </p:spPr>
        <p:txBody>
          <a:bodyPr/>
          <a:lstStyle/>
          <a:p>
            <a:pPr>
              <a:defRPr/>
            </a:pPr>
            <a:fld id="{A3311C9F-D64E-4824-A709-CF61DE4E0BDD}" type="datetime1">
              <a:rPr lang="en-US" altLang="zh-CN" smtClean="0">
                <a:solidFill>
                  <a:prstClr val="black">
                    <a:tint val="75000"/>
                  </a:prstClr>
                </a:solidFill>
              </a:rPr>
              <a:t/>
            </a:fld>
            <a:endParaRPr lang="en-US">
              <a:solidFill>
                <a:prstClr val="black">
                  <a:tint val="75000"/>
                </a:prstClr>
              </a:solidFill>
            </a:endParaRPr>
          </a:p>
        </p:txBody>
      </p:sp>
      <p:sp>
        <p:nvSpPr>
          <p:cNvPr id="6" name="Footer Placeholder 5"/>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a:xfrm>
            <a:off x="457200" y="4767264"/>
            <a:ext cx="2133600" cy="273844"/>
          </a:xfrm>
        </p:spPr>
        <p:txBody>
          <a:bodyPr/>
          <a:lstStyle/>
          <a:p>
            <a:pPr>
              <a:defRPr/>
            </a:pPr>
            <a:fld id="{0A4318BD-B3C6-4D4B-B871-C29490A2E55A}" type="datetime1">
              <a:rPr lang="en-US" altLang="zh-CN" smtClean="0">
                <a:solidFill>
                  <a:prstClr val="black">
                    <a:tint val="75000"/>
                  </a:prstClr>
                </a:solidFill>
              </a:rPr>
              <a:t/>
            </a:fld>
            <a:endParaRPr lang="en-US">
              <a:solidFill>
                <a:prstClr val="black">
                  <a:tint val="75000"/>
                </a:prstClr>
              </a:solidFill>
            </a:endParaRPr>
          </a:p>
        </p:txBody>
      </p:sp>
      <p:sp>
        <p:nvSpPr>
          <p:cNvPr id="8" name="Footer Placeholder 7"/>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endParaRPr lang="en-US"/>
          </a:p>
        </p:txBody>
      </p:sp>
      <p:sp>
        <p:nvSpPr>
          <p:cNvPr id="3" name="Date Placeholder 2"/>
          <p:cNvSpPr>
            <a:spLocks noGrp="1"/>
          </p:cNvSpPr>
          <p:nvPr>
            <p:ph type="dt" sz="half" idx="10"/>
          </p:nvPr>
        </p:nvSpPr>
        <p:spPr>
          <a:xfrm>
            <a:off x="457200" y="4767264"/>
            <a:ext cx="2133600" cy="273844"/>
          </a:xfrm>
        </p:spPr>
        <p:txBody>
          <a:bodyPr/>
          <a:lstStyle/>
          <a:p>
            <a:pPr>
              <a:defRPr/>
            </a:pPr>
            <a:fld id="{E14CAFC4-799C-4CDE-B92B-8C262F06CF3E}" type="datetime1">
              <a:rPr lang="en-US" altLang="zh-CN" smtClean="0">
                <a:solidFill>
                  <a:prstClr val="black">
                    <a:tint val="75000"/>
                  </a:prstClr>
                </a:solidFill>
              </a:rPr>
              <a:t/>
            </a:fld>
            <a:endParaRPr lang="en-US">
              <a:solidFill>
                <a:prstClr val="black">
                  <a:tint val="75000"/>
                </a:prstClr>
              </a:solidFill>
            </a:endParaRPr>
          </a:p>
        </p:txBody>
      </p:sp>
      <p:sp>
        <p:nvSpPr>
          <p:cNvPr id="4" name="Footer Placeholder 3"/>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4425042" y="4838923"/>
            <a:ext cx="293917" cy="1650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a:xfrm>
            <a:off x="457200" y="4767264"/>
            <a:ext cx="2133600" cy="273844"/>
          </a:xfrm>
        </p:spPr>
        <p:txBody>
          <a:bodyPr/>
          <a:lstStyle/>
          <a:p>
            <a:pPr>
              <a:defRPr/>
            </a:pPr>
            <a:fld id="{3E729073-8FFE-4F18-B513-07581FC6638E}" type="datetime1">
              <a:rPr lang="en-US" altLang="zh-CN" smtClean="0">
                <a:solidFill>
                  <a:prstClr val="black">
                    <a:tint val="75000"/>
                  </a:prstClr>
                </a:solidFill>
              </a:rPr>
              <a:t/>
            </a:fld>
            <a:endParaRPr lang="en-US">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a:xfrm>
            <a:off x="457200" y="4767264"/>
            <a:ext cx="2133600" cy="273844"/>
          </a:xfrm>
        </p:spPr>
        <p:txBody>
          <a:bodyPr/>
          <a:lstStyle/>
          <a:p>
            <a:pPr>
              <a:defRPr/>
            </a:pPr>
            <a:fld id="{43C7FCF6-76BD-4495-B08F-4C059D2BA31F}" type="datetime1">
              <a:rPr lang="en-US" altLang="zh-CN" smtClean="0">
                <a:solidFill>
                  <a:prstClr val="black">
                    <a:tint val="75000"/>
                  </a:prstClr>
                </a:solidFill>
              </a:rPr>
              <a:t/>
            </a:fld>
            <a:endParaRPr lang="en-US">
              <a:solidFill>
                <a:prstClr val="black">
                  <a:tint val="75000"/>
                </a:prstClr>
              </a:solidFill>
            </a:endParaRPr>
          </a:p>
        </p:txBody>
      </p:sp>
      <p:sp>
        <p:nvSpPr>
          <p:cNvPr id="6" name="Footer Placeholder 5"/>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a:xfrm>
            <a:off x="457200" y="4767264"/>
            <a:ext cx="2133600" cy="273844"/>
          </a:xfrm>
        </p:spPr>
        <p:txBody>
          <a:bodyPr/>
          <a:lstStyle/>
          <a:p>
            <a:pPr>
              <a:defRPr/>
            </a:pPr>
            <a:fld id="{E257577C-F53D-4BB9-9408-EB84DEB3CD80}" type="datetime1">
              <a:rPr lang="en-US" altLang="zh-CN" smtClean="0">
                <a:solidFill>
                  <a:prstClr val="black">
                    <a:tint val="75000"/>
                  </a:prstClr>
                </a:solidFill>
              </a:rPr>
              <a:t/>
            </a:fld>
            <a:endParaRPr lang="en-US">
              <a:solidFill>
                <a:prstClr val="black">
                  <a:tint val="75000"/>
                </a:prstClr>
              </a:solidFill>
            </a:endParaRPr>
          </a:p>
        </p:txBody>
      </p:sp>
      <p:sp>
        <p:nvSpPr>
          <p:cNvPr id="6" name="Footer Placeholder 5"/>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endParaRPr lang="en-US"/>
          </a:p>
        </p:txBody>
      </p:sp>
      <p:sp>
        <p:nvSpPr>
          <p:cNvPr id="3" name="Vertical Text Placeholder 2"/>
          <p:cNvSpPr>
            <a:spLocks noGrp="1"/>
          </p:cNvSpPr>
          <p:nvPr>
            <p:ph type="body" orient="vert" idx="1"/>
          </p:nvPr>
        </p:nvSpPr>
        <p:spPr>
          <a:xfrm>
            <a:off x="457200" y="1200151"/>
            <a:ext cx="8229600" cy="3394472"/>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457200" y="4767264"/>
            <a:ext cx="2133600" cy="273844"/>
          </a:xfrm>
        </p:spPr>
        <p:txBody>
          <a:bodyPr/>
          <a:lstStyle/>
          <a:p>
            <a:pPr>
              <a:defRPr/>
            </a:pPr>
            <a:fld id="{77D58058-BD14-4845-947D-4A9B79A00D09}" type="datetime1">
              <a:rPr lang="en-US" altLang="zh-CN" smtClean="0">
                <a:solidFill>
                  <a:prstClr val="black">
                    <a:tint val="75000"/>
                  </a:prstClr>
                </a:solidFill>
              </a:rPr>
              <a:t/>
            </a:fld>
            <a:endParaRPr lang="en-US">
              <a:solidFill>
                <a:prstClr val="black">
                  <a:tint val="75000"/>
                </a:prstClr>
              </a:solidFill>
            </a:endParaRPr>
          </a:p>
        </p:txBody>
      </p:sp>
      <p:sp>
        <p:nvSpPr>
          <p:cNvPr id="5" name="Footer Placeholder 4"/>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457200" y="4767264"/>
            <a:ext cx="2133600" cy="273844"/>
          </a:xfrm>
        </p:spPr>
        <p:txBody>
          <a:bodyPr/>
          <a:lstStyle/>
          <a:p>
            <a:pPr>
              <a:defRPr/>
            </a:pPr>
            <a:fld id="{18ECB469-C949-4E3F-B0CB-0C15DA7B7F92}" type="datetime1">
              <a:rPr lang="en-US" altLang="zh-CN" smtClean="0">
                <a:solidFill>
                  <a:prstClr val="black">
                    <a:tint val="75000"/>
                  </a:prstClr>
                </a:solidFill>
              </a:rPr>
              <a:t/>
            </a:fld>
            <a:endParaRPr lang="en-US">
              <a:solidFill>
                <a:prstClr val="black">
                  <a:tint val="75000"/>
                </a:prstClr>
              </a:solidFill>
            </a:endParaRPr>
          </a:p>
        </p:txBody>
      </p:sp>
      <p:sp>
        <p:nvSpPr>
          <p:cNvPr id="5" name="Footer Placeholder 4"/>
          <p:cNvSpPr>
            <a:spLocks noGrp="1"/>
          </p:cNvSpPr>
          <p:nvPr>
            <p:ph type="ftr" sz="quarter" idx="11"/>
          </p:nvPr>
        </p:nvSpPr>
        <p:spPr>
          <a:xfrm>
            <a:off x="3124200" y="4767264"/>
            <a:ext cx="2895600" cy="273844"/>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64"/>
            <a:ext cx="2133600" cy="273844"/>
          </a:xfrm>
        </p:spPr>
        <p:txBody>
          <a:bodyPr/>
          <a:lstStyle/>
          <a:p>
            <a:pPr>
              <a:defRPr/>
            </a:pPr>
            <a:fld id="{601EE9E8-4134-49B0-9AA7-3089E6521627}" type="slidenum">
              <a:rPr lang="en-US" smtClean="0">
                <a:solidFill>
                  <a:prstClr val="black">
                    <a:tint val="75000"/>
                  </a:prstClr>
                </a:solidFill>
              </a:rPr>
              <a:t/>
            </a:fld>
            <a:endParaRPr lang="en-US">
              <a:solidFill>
                <a:prstClr val="black">
                  <a:tint val="75000"/>
                </a:prstClr>
              </a:solidFill>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Slide">
    <p:spTree>
      <p:nvGrpSpPr>
        <p:cNvPr id="1" name=""/>
        <p:cNvGrpSpPr/>
        <p:nvPr/>
      </p:nvGrpSpPr>
      <p:grpSpPr>
        <a:xfrm>
          <a:off x="0" y="0"/>
          <a:ext cx="0" cy="0"/>
        </a:xfrm>
      </p:grpSpPr>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image" Target="../media/image1.jpeg"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4">
            <a:lum/>
          </a:blip>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mc:Choice xmlns:p14="http://schemas.microsoft.com/office/powerpoint/2010/main" Requires="p14">
      <p:transition spd="slow" p14:dur="1600">
        <p14:gallery dir="l"/>
      </p:transition>
    </mc:Choice>
    <mc:Fallback>
      <p:transition spd="slow">
        <p:fade/>
      </p:transition>
    </mc:Fallback>
  </mc:AlternateConten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6.jpeg" /><Relationship Id="rId6" Type="http://schemas.openxmlformats.org/officeDocument/2006/relationships/image" Target="../media/image7.jpeg" /><Relationship Id="rId7" Type="http://schemas.openxmlformats.org/officeDocument/2006/relationships/image" Target="../media/image8.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1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png" /><Relationship Id="rId3" Type="http://schemas.openxmlformats.org/officeDocument/2006/relationships/image" Target="../media/image2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microsoft.com/office/2007/relationships/diagramDrawing" Target="../diagrams/drawing1.xml" /><Relationship Id="rId3" Type="http://schemas.openxmlformats.org/officeDocument/2006/relationships/diagramData" Target="../diagrams/data1.xml" /><Relationship Id="rId4" Type="http://schemas.openxmlformats.org/officeDocument/2006/relationships/diagramLayout" Target="../diagrams/layout1.xml" /><Relationship Id="rId5" Type="http://schemas.openxmlformats.org/officeDocument/2006/relationships/diagramQuickStyle" Target="../diagrams/quickStyle1.xml" /><Relationship Id="rId6" Type="http://schemas.openxmlformats.org/officeDocument/2006/relationships/diagramColors" Target="../diagrams/colors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png" /><Relationship Id="rId3" Type="http://schemas.openxmlformats.org/officeDocument/2006/relationships/image" Target="../media/image26.svg" /><Relationship Id="rId4" Type="http://schemas.openxmlformats.org/officeDocument/2006/relationships/image" Target="../media/image27.png" /><Relationship Id="rId5" Type="http://schemas.openxmlformats.org/officeDocument/2006/relationships/image" Target="../media/image28.svg" /><Relationship Id="rId6" Type="http://schemas.openxmlformats.org/officeDocument/2006/relationships/image" Target="../media/image29.png" /><Relationship Id="rId7" Type="http://schemas.openxmlformats.org/officeDocument/2006/relationships/image" Target="../media/image30.sv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62" y="17214"/>
            <a:ext cx="2791320" cy="5109071"/>
          </a:xfrm>
          <a:prstGeom prst="rect">
            <a:avLst/>
          </a:prstGeom>
        </p:spPr>
      </p:pic>
      <p:sp>
        <p:nvSpPr>
          <p:cNvPr id="6" name="对角圆角矩形 5"/>
          <p:cNvSpPr/>
          <p:nvPr/>
        </p:nvSpPr>
        <p:spPr>
          <a:xfrm>
            <a:off x="2594821" y="2342029"/>
            <a:ext cx="6508978" cy="2064935"/>
          </a:xfrm>
          <a:prstGeom prst="round2DiagRect">
            <a:avLst/>
          </a:prstGeom>
          <a:solidFill>
            <a:schemeClr val="accent3"/>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13" name="TextBox 42"/>
          <p:cNvSpPr txBox="1"/>
          <p:nvPr/>
        </p:nvSpPr>
        <p:spPr>
          <a:xfrm>
            <a:off x="2740281" y="2462349"/>
            <a:ext cx="6218057" cy="684803"/>
          </a:xfrm>
          <a:prstGeom prst="rect">
            <a:avLst/>
          </a:prstGeom>
          <a:noFill/>
        </p:spPr>
        <p:txBody>
          <a:bodyPr wrap="square" lIns="68580" tIns="34290" rIns="68580" bIns="34290" rtlCol="0">
            <a:spAutoFit/>
          </a:bodyPr>
          <a:lstStyle/>
          <a:p>
            <a:pPr algn="ctr">
              <a:defRPr/>
            </a:pPr>
            <a:r>
              <a:rPr lang="zh-CN" altLang="en-US" sz="4000" b="1">
                <a:solidFill>
                  <a:schemeClr val="bg1"/>
                </a:solidFill>
                <a:latin typeface="黑体" panose="02010609060101010101" pitchFamily="49" charset="-122"/>
                <a:ea typeface="黑体" panose="02010609060101010101" pitchFamily="49" charset="-122"/>
              </a:rPr>
              <a:t>第十二单元 课题</a:t>
            </a:r>
            <a:r>
              <a:rPr lang="en-US" altLang="zh-CN" sz="4000" b="1">
                <a:solidFill>
                  <a:schemeClr val="bg1"/>
                </a:solidFill>
                <a:latin typeface="黑体" panose="02010609060101010101" pitchFamily="49" charset="-122"/>
                <a:ea typeface="黑体" panose="02010609060101010101" pitchFamily="49" charset="-122"/>
              </a:rPr>
              <a:t>3</a:t>
            </a:r>
            <a:endParaRPr lang="zh-CN" altLang="en-US" sz="4000" b="1">
              <a:solidFill>
                <a:schemeClr val="bg1"/>
              </a:solidFill>
              <a:latin typeface="黑体" panose="02010609060101010101" pitchFamily="49" charset="-122"/>
              <a:ea typeface="黑体" panose="02010609060101010101" pitchFamily="49" charset="-122"/>
            </a:endParaRPr>
          </a:p>
        </p:txBody>
      </p:sp>
      <p:sp>
        <p:nvSpPr>
          <p:cNvPr id="21" name="矩形 20"/>
          <p:cNvSpPr/>
          <p:nvPr/>
        </p:nvSpPr>
        <p:spPr>
          <a:xfrm>
            <a:off x="2760741" y="3284851"/>
            <a:ext cx="6146157" cy="623248"/>
          </a:xfrm>
          <a:prstGeom prst="rect">
            <a:avLst/>
          </a:prstGeom>
        </p:spPr>
        <p:txBody>
          <a:bodyPr wrap="square" lIns="68580" tIns="34290" rIns="68580" bIns="34290">
            <a:spAutoFit/>
          </a:bodyPr>
          <a:lstStyle/>
          <a:p>
            <a:pPr algn="ctr"/>
            <a:r>
              <a:rPr lang="zh-CN" altLang="en-US" sz="3600" b="1">
                <a:solidFill>
                  <a:schemeClr val="accent5">
                    <a:lumMod val="50000"/>
                  </a:schemeClr>
                </a:solidFill>
                <a:latin typeface="Times New Roman" panose="02020603050405020304" pitchFamily="18" charset="0"/>
                <a:ea typeface="楷体" panose="02010609060101010101" pitchFamily="49" charset="-122"/>
                <a:sym typeface="Times New Roman" panose="02020603050405020304" pitchFamily="18" charset="0"/>
              </a:rPr>
              <a:t>有机合成材料</a:t>
            </a:r>
            <a:endParaRPr lang="en-GB" altLang="zh-CN" sz="3600" b="1">
              <a:solidFill>
                <a:schemeClr val="bg2">
                  <a:lumMod val="25000"/>
                </a:schemeClr>
              </a:solidFill>
              <a:latin typeface="黑体" panose="02010609060101010101" pitchFamily="49" charset="-122"/>
              <a:ea typeface="黑体" panose="02010609060101010101" pitchFamily="49" charset="-122"/>
            </a:endParaRPr>
          </a:p>
        </p:txBody>
      </p:sp>
      <p:grpSp>
        <p:nvGrpSpPr>
          <p:cNvPr id="33" name="组合 32"/>
          <p:cNvGrpSpPr/>
          <p:nvPr/>
        </p:nvGrpSpPr>
        <p:grpSpPr>
          <a:xfrm>
            <a:off x="2718268" y="445338"/>
            <a:ext cx="1872923" cy="1818705"/>
            <a:chOff x="4240335" y="3008435"/>
            <a:chExt cx="3711332" cy="3711332"/>
          </a:xfrm>
        </p:grpSpPr>
        <p:sp>
          <p:nvSpPr>
            <p:cNvPr id="34" name="椭圆 33"/>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35" name="组合 34"/>
            <p:cNvGrpSpPr/>
            <p:nvPr/>
          </p:nvGrpSpPr>
          <p:grpSpPr>
            <a:xfrm>
              <a:off x="4710169" y="3478269"/>
              <a:ext cx="2771663" cy="2771663"/>
              <a:chOff x="2193191" y="1899415"/>
              <a:chExt cx="2421376" cy="2421376"/>
            </a:xfrm>
            <a:effectLst/>
          </p:grpSpPr>
          <p:sp>
            <p:nvSpPr>
              <p:cNvPr id="36" name="椭圆 35"/>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37" name="椭圆 36"/>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grpSp>
      <p:sp>
        <p:nvSpPr>
          <p:cNvPr id="11" name="TextBox 10"/>
          <p:cNvSpPr txBox="1"/>
          <p:nvPr/>
        </p:nvSpPr>
        <p:spPr>
          <a:xfrm>
            <a:off x="3176072" y="757621"/>
            <a:ext cx="957313" cy="1015663"/>
          </a:xfrm>
          <a:prstGeom prst="rect">
            <a:avLst/>
          </a:prstGeom>
          <a:noFill/>
        </p:spPr>
        <p:txBody>
          <a:bodyPr wrap="none" rtlCol="0">
            <a:spAutoFit/>
          </a:bodyPr>
          <a:lstStyle/>
          <a:p>
            <a:r>
              <a:rPr lang="zh-CN" altLang="en-US" sz="6000" b="1">
                <a:solidFill>
                  <a:schemeClr val="bg2">
                    <a:lumMod val="25000"/>
                  </a:schemeClr>
                </a:solidFill>
                <a:latin typeface="黑体" panose="02010609060101010101" pitchFamily="49" charset="-122"/>
                <a:ea typeface="黑体" panose="02010609060101010101" pitchFamily="49" charset="-122"/>
              </a:rPr>
              <a:t>初</a:t>
            </a:r>
            <a:endParaRPr lang="zh-CN" altLang="en-US" sz="6000" b="1">
              <a:solidFill>
                <a:schemeClr val="bg2">
                  <a:lumMod val="25000"/>
                </a:schemeClr>
              </a:solidFill>
              <a:latin typeface="黑体" panose="02010609060101010101" pitchFamily="49" charset="-122"/>
              <a:ea typeface="黑体" panose="02010609060101010101" pitchFamily="49" charset="-122"/>
            </a:endParaRPr>
          </a:p>
        </p:txBody>
      </p:sp>
      <p:grpSp>
        <p:nvGrpSpPr>
          <p:cNvPr id="62" name="组合 61"/>
          <p:cNvGrpSpPr/>
          <p:nvPr/>
        </p:nvGrpSpPr>
        <p:grpSpPr>
          <a:xfrm>
            <a:off x="4257639" y="631734"/>
            <a:ext cx="1872923" cy="1818705"/>
            <a:chOff x="4240335" y="3008435"/>
            <a:chExt cx="3711332" cy="3711332"/>
          </a:xfrm>
        </p:grpSpPr>
        <p:sp>
          <p:nvSpPr>
            <p:cNvPr id="63" name="椭圆 6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64" name="组合 63"/>
            <p:cNvGrpSpPr/>
            <p:nvPr/>
          </p:nvGrpSpPr>
          <p:grpSpPr>
            <a:xfrm>
              <a:off x="4710169" y="3478269"/>
              <a:ext cx="2771663" cy="2771663"/>
              <a:chOff x="2193191" y="1899415"/>
              <a:chExt cx="2421376" cy="2421376"/>
            </a:xfrm>
            <a:effectLst/>
          </p:grpSpPr>
          <p:sp>
            <p:nvSpPr>
              <p:cNvPr id="65" name="椭圆 64"/>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66" name="椭圆 65"/>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grpSp>
      <p:grpSp>
        <p:nvGrpSpPr>
          <p:cNvPr id="67" name="组合 66"/>
          <p:cNvGrpSpPr/>
          <p:nvPr/>
        </p:nvGrpSpPr>
        <p:grpSpPr>
          <a:xfrm>
            <a:off x="5811591" y="445338"/>
            <a:ext cx="1872923" cy="1818705"/>
            <a:chOff x="4240335" y="3008435"/>
            <a:chExt cx="3711332" cy="3711332"/>
          </a:xfrm>
        </p:grpSpPr>
        <p:sp>
          <p:nvSpPr>
            <p:cNvPr id="68" name="椭圆 67"/>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69" name="组合 68"/>
            <p:cNvGrpSpPr/>
            <p:nvPr/>
          </p:nvGrpSpPr>
          <p:grpSpPr>
            <a:xfrm>
              <a:off x="4710169" y="3478269"/>
              <a:ext cx="2771663" cy="2771663"/>
              <a:chOff x="2193191" y="1899415"/>
              <a:chExt cx="2421376" cy="2421376"/>
            </a:xfrm>
            <a:effectLst/>
          </p:grpSpPr>
          <p:sp>
            <p:nvSpPr>
              <p:cNvPr id="70" name="椭圆 69"/>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71" name="椭圆 70"/>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grpSp>
      <p:grpSp>
        <p:nvGrpSpPr>
          <p:cNvPr id="72" name="组合 71"/>
          <p:cNvGrpSpPr/>
          <p:nvPr/>
        </p:nvGrpSpPr>
        <p:grpSpPr>
          <a:xfrm>
            <a:off x="7352946" y="609600"/>
            <a:ext cx="1872923" cy="1818705"/>
            <a:chOff x="4240335" y="3008435"/>
            <a:chExt cx="3711332" cy="3711332"/>
          </a:xfrm>
        </p:grpSpPr>
        <p:sp>
          <p:nvSpPr>
            <p:cNvPr id="73" name="椭圆 7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74" name="组合 73"/>
            <p:cNvGrpSpPr/>
            <p:nvPr/>
          </p:nvGrpSpPr>
          <p:grpSpPr>
            <a:xfrm>
              <a:off x="4710169" y="3478269"/>
              <a:ext cx="2771663" cy="2771663"/>
              <a:chOff x="2193191" y="1899415"/>
              <a:chExt cx="2421376" cy="2421376"/>
            </a:xfrm>
            <a:effectLst/>
          </p:grpSpPr>
          <p:sp>
            <p:nvSpPr>
              <p:cNvPr id="75" name="椭圆 74"/>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76" name="椭圆 75"/>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grpSp>
      <p:sp>
        <p:nvSpPr>
          <p:cNvPr id="77" name="TextBox 76"/>
          <p:cNvSpPr txBox="1"/>
          <p:nvPr/>
        </p:nvSpPr>
        <p:spPr>
          <a:xfrm>
            <a:off x="7857984" y="889166"/>
            <a:ext cx="957313" cy="1015663"/>
          </a:xfrm>
          <a:prstGeom prst="rect">
            <a:avLst/>
          </a:prstGeom>
          <a:noFill/>
        </p:spPr>
        <p:txBody>
          <a:bodyPr wrap="none" rtlCol="0">
            <a:spAutoFit/>
          </a:bodyPr>
          <a:lstStyle/>
          <a:p>
            <a:r>
              <a:rPr lang="zh-CN" altLang="en-US" sz="6000" b="1">
                <a:solidFill>
                  <a:schemeClr val="bg2">
                    <a:lumMod val="25000"/>
                  </a:schemeClr>
                </a:solidFill>
                <a:latin typeface="黑体" panose="02010609060101010101" pitchFamily="49" charset="-122"/>
                <a:ea typeface="黑体" panose="02010609060101010101" pitchFamily="49" charset="-122"/>
              </a:rPr>
              <a:t>学</a:t>
            </a:r>
            <a:endParaRPr lang="zh-CN" altLang="en-US" sz="6000" b="1">
              <a:solidFill>
                <a:schemeClr val="bg2">
                  <a:lumMod val="25000"/>
                </a:schemeClr>
              </a:solidFill>
              <a:latin typeface="黑体" panose="02010609060101010101" pitchFamily="49" charset="-122"/>
              <a:ea typeface="黑体" panose="02010609060101010101" pitchFamily="49" charset="-122"/>
            </a:endParaRPr>
          </a:p>
        </p:txBody>
      </p:sp>
      <p:sp>
        <p:nvSpPr>
          <p:cNvPr id="78" name="TextBox 77"/>
          <p:cNvSpPr txBox="1"/>
          <p:nvPr/>
        </p:nvSpPr>
        <p:spPr>
          <a:xfrm>
            <a:off x="6289268" y="775952"/>
            <a:ext cx="957313" cy="1015663"/>
          </a:xfrm>
          <a:prstGeom prst="rect">
            <a:avLst/>
          </a:prstGeom>
          <a:noFill/>
        </p:spPr>
        <p:txBody>
          <a:bodyPr wrap="none" rtlCol="0">
            <a:spAutoFit/>
          </a:bodyPr>
          <a:lstStyle/>
          <a:p>
            <a:r>
              <a:rPr lang="zh-CN" altLang="en-US" sz="6000" b="1">
                <a:solidFill>
                  <a:schemeClr val="bg2">
                    <a:lumMod val="25000"/>
                  </a:schemeClr>
                </a:solidFill>
                <a:latin typeface="黑体" panose="02010609060101010101" pitchFamily="49" charset="-122"/>
                <a:ea typeface="黑体" panose="02010609060101010101" pitchFamily="49" charset="-122"/>
              </a:rPr>
              <a:t>化</a:t>
            </a:r>
            <a:endParaRPr lang="zh-CN" altLang="en-US" sz="6000" b="1">
              <a:solidFill>
                <a:schemeClr val="bg2">
                  <a:lumMod val="25000"/>
                </a:schemeClr>
              </a:solidFill>
              <a:latin typeface="黑体" panose="02010609060101010101" pitchFamily="49" charset="-122"/>
              <a:ea typeface="黑体" panose="02010609060101010101" pitchFamily="49" charset="-122"/>
            </a:endParaRPr>
          </a:p>
        </p:txBody>
      </p:sp>
      <p:sp>
        <p:nvSpPr>
          <p:cNvPr id="79" name="TextBox 78"/>
          <p:cNvSpPr txBox="1"/>
          <p:nvPr/>
        </p:nvSpPr>
        <p:spPr>
          <a:xfrm>
            <a:off x="4730888" y="984307"/>
            <a:ext cx="957313" cy="1015663"/>
          </a:xfrm>
          <a:prstGeom prst="rect">
            <a:avLst/>
          </a:prstGeom>
          <a:noFill/>
        </p:spPr>
        <p:txBody>
          <a:bodyPr wrap="none" rtlCol="0">
            <a:spAutoFit/>
          </a:bodyPr>
          <a:lstStyle/>
          <a:p>
            <a:r>
              <a:rPr lang="zh-CN" altLang="en-US" sz="6000" b="1">
                <a:solidFill>
                  <a:schemeClr val="bg2">
                    <a:lumMod val="25000"/>
                  </a:schemeClr>
                </a:solidFill>
                <a:latin typeface="黑体" panose="02010609060101010101" pitchFamily="49" charset="-122"/>
                <a:ea typeface="黑体" panose="02010609060101010101" pitchFamily="49" charset="-122"/>
              </a:rPr>
              <a:t>中</a:t>
            </a:r>
            <a:endParaRPr lang="zh-CN" altLang="en-US" sz="6000" b="1">
              <a:solidFill>
                <a:schemeClr val="bg2">
                  <a:lumMod val="25000"/>
                </a:schemeClr>
              </a:solidFill>
              <a:latin typeface="黑体" panose="02010609060101010101" pitchFamily="49" charset="-122"/>
              <a:ea typeface="黑体" panose="02010609060101010101" pitchFamily="49" charset="-122"/>
            </a:endParaRPr>
          </a:p>
        </p:txBody>
      </p:sp>
    </p:spTree>
    <p:custDataLst>
      <p:tags r:id="rId3"/>
    </p:custDataLst>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1" presetClass="entr" presetSubtype="0" dur="50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53" presetClass="entr" presetSubtype="16" dur="50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21"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smtClean="0">
                <a:solidFill>
                  <a:schemeClr val="tx1">
                    <a:lumMod val="65000"/>
                    <a:lumOff val="35000"/>
                  </a:schemeClr>
                </a:solidFill>
                <a:latin typeface="黑体" panose="02010609060101010101" pitchFamily="49" charset="-122"/>
                <a:ea typeface="黑体" panose="02010609060101010101" pitchFamily="49" charset="-122"/>
              </a:rPr>
              <a:t>素养目标</a:t>
            </a:r>
            <a:endParaRPr lang="en-US" altLang="zh-CN"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3" name="箭头3"/>
          <p:cNvSpPr/>
          <p:nvPr/>
        </p:nvSpPr>
        <p:spPr bwMode="gray">
          <a:xfrm flipV="1">
            <a:off x="1531850" y="2876219"/>
            <a:ext cx="819764" cy="1140531"/>
          </a:xfrm>
          <a:custGeom>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4" name="箭头2"/>
          <p:cNvSpPr/>
          <p:nvPr/>
        </p:nvSpPr>
        <p:spPr bwMode="gray">
          <a:xfrm rot="16200000">
            <a:off x="1747861" y="2401564"/>
            <a:ext cx="243647" cy="974403"/>
          </a:xfrm>
          <a:custGeom>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6" name="箭头1"/>
          <p:cNvSpPr/>
          <p:nvPr/>
        </p:nvSpPr>
        <p:spPr bwMode="gray">
          <a:xfrm>
            <a:off x="1526579" y="1630311"/>
            <a:ext cx="819764" cy="1321191"/>
          </a:xfrm>
          <a:custGeom>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7" name="文本1"/>
          <p:cNvSpPr>
            <a:spLocks noChangeArrowheads="1"/>
          </p:cNvSpPr>
          <p:nvPr/>
        </p:nvSpPr>
        <p:spPr bwMode="gray">
          <a:xfrm>
            <a:off x="3378267" y="1338757"/>
            <a:ext cx="4434093" cy="896993"/>
          </a:xfrm>
          <a:prstGeom prst="roundRect">
            <a:avLst>
              <a:gd name="adj" fmla="val 11505"/>
            </a:avLst>
          </a:prstGeom>
          <a:noFill/>
          <a:ln w="15875" cap="flat" cmpd="sng" algn="ctr">
            <a:solidFill>
              <a:schemeClr val="accent2"/>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400" b="1" kern="100">
                <a:latin typeface="黑体" panose="02010609060101010101" pitchFamily="49" charset="-122"/>
                <a:ea typeface="黑体" panose="02010609060101010101" pitchFamily="49" charset="-122"/>
                <a:cs typeface="Times New Roman" panose="02020603050405020304" pitchFamily="18" charset="0"/>
              </a:rPr>
              <a:t>了解有机化合物和有机高分子化合物的特点，知道有机合成材料塑料、合成纤维和合成橡胶的性能和用途</a:t>
            </a:r>
            <a:r>
              <a:rPr lang="zh-CN" altLang="en-US" sz="1400">
                <a:solidFill>
                  <a:schemeClr val="tx1">
                    <a:lumMod val="75000"/>
                    <a:lumOff val="25000"/>
                  </a:schemeClr>
                </a:solidFill>
                <a:latin typeface="黑体" panose="02010609060101010101" pitchFamily="49" charset="-122"/>
                <a:ea typeface="黑体" panose="02010609060101010101" pitchFamily="49" charset="-122"/>
              </a:rPr>
              <a:t>。</a:t>
            </a:r>
            <a:endParaRPr lang="zh-CN" altLang="zh-CN" sz="140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9" name="文本2"/>
          <p:cNvSpPr>
            <a:spLocks noChangeArrowheads="1"/>
          </p:cNvSpPr>
          <p:nvPr/>
        </p:nvSpPr>
        <p:spPr bwMode="gray">
          <a:xfrm>
            <a:off x="3378267" y="2428790"/>
            <a:ext cx="4434093" cy="894027"/>
          </a:xfrm>
          <a:prstGeom prst="roundRect">
            <a:avLst>
              <a:gd name="adj" fmla="val 11505"/>
            </a:avLst>
          </a:prstGeom>
          <a:noFill/>
          <a:ln w="15875" cap="flat" cmpd="sng" algn="ctr">
            <a:solidFill>
              <a:schemeClr val="accent3"/>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400" b="1" kern="100">
                <a:latin typeface="黑体" panose="02010609060101010101" pitchFamily="49" charset="-122"/>
                <a:ea typeface="黑体" panose="02010609060101010101" pitchFamily="49" charset="-122"/>
                <a:cs typeface="Times New Roman" panose="02020603050405020304" pitchFamily="18" charset="0"/>
              </a:rPr>
              <a:t>通过查资料等方式了解治理“白色污染”的有效措施，培养学生收集和整理资料的能力</a:t>
            </a:r>
            <a:r>
              <a:rPr lang="zh-CN" altLang="en-US" sz="1400">
                <a:solidFill>
                  <a:schemeClr val="tx1">
                    <a:lumMod val="75000"/>
                    <a:lumOff val="25000"/>
                  </a:schemeClr>
                </a:solidFill>
                <a:latin typeface="黑体" panose="02010609060101010101" pitchFamily="49" charset="-122"/>
                <a:ea typeface="黑体" panose="02010609060101010101" pitchFamily="49" charset="-122"/>
              </a:rPr>
              <a:t>。</a:t>
            </a:r>
            <a:endParaRPr lang="zh-CN" altLang="zh-CN" sz="140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11" name="文本3"/>
          <p:cNvSpPr>
            <a:spLocks noChangeArrowheads="1"/>
          </p:cNvSpPr>
          <p:nvPr/>
        </p:nvSpPr>
        <p:spPr bwMode="ltGray">
          <a:xfrm>
            <a:off x="3378267" y="3509594"/>
            <a:ext cx="4434093" cy="886051"/>
          </a:xfrm>
          <a:prstGeom prst="roundRect">
            <a:avLst>
              <a:gd name="adj" fmla="val 11505"/>
            </a:avLst>
          </a:prstGeom>
          <a:noFill/>
          <a:ln w="15875" cap="flat" cmpd="sng" algn="ctr">
            <a:solidFill>
              <a:schemeClr val="accent4"/>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400" b="1" kern="100">
                <a:latin typeface="黑体" panose="02010609060101010101" pitchFamily="49" charset="-122"/>
                <a:ea typeface="黑体" panose="02010609060101010101" pitchFamily="49" charset="-122"/>
                <a:cs typeface="Times New Roman" panose="02020603050405020304" pitchFamily="18" charset="0"/>
              </a:rPr>
              <a:t>认识有机合成材料的发展对人类社会的进步所起的重要作用</a:t>
            </a:r>
            <a:r>
              <a:rPr lang="zh-CN" altLang="en-US" sz="1400">
                <a:solidFill>
                  <a:schemeClr val="tx1">
                    <a:lumMod val="75000"/>
                    <a:lumOff val="25000"/>
                  </a:schemeClr>
                </a:solidFill>
                <a:latin typeface="黑体" panose="02010609060101010101" pitchFamily="49" charset="-122"/>
                <a:ea typeface="黑体" panose="02010609060101010101" pitchFamily="49" charset="-122"/>
              </a:rPr>
              <a:t>。</a:t>
            </a:r>
            <a:endParaRPr lang="zh-CN" altLang="zh-CN" sz="1400">
              <a:solidFill>
                <a:schemeClr val="tx1">
                  <a:lumMod val="75000"/>
                  <a:lumOff val="25000"/>
                </a:schemeClr>
              </a:solidFill>
              <a:latin typeface="黑体" panose="02010609060101010101" pitchFamily="49" charset="-122"/>
              <a:ea typeface="黑体" panose="02010609060101010101" pitchFamily="49" charset="-122"/>
            </a:endParaRPr>
          </a:p>
        </p:txBody>
      </p:sp>
      <p:grpSp>
        <p:nvGrpSpPr>
          <p:cNvPr id="34" name="组合 33"/>
          <p:cNvGrpSpPr/>
          <p:nvPr/>
        </p:nvGrpSpPr>
        <p:grpSpPr>
          <a:xfrm>
            <a:off x="661509" y="2094341"/>
            <a:ext cx="1590850" cy="1590851"/>
            <a:chOff x="4184106" y="2952206"/>
            <a:chExt cx="3823790" cy="3823790"/>
          </a:xfrm>
        </p:grpSpPr>
        <p:sp>
          <p:nvSpPr>
            <p:cNvPr id="35" name="椭圆 3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36" name="组合 35"/>
            <p:cNvGrpSpPr/>
            <p:nvPr/>
          </p:nvGrpSpPr>
          <p:grpSpPr>
            <a:xfrm>
              <a:off x="4710170" y="3478267"/>
              <a:ext cx="2771662" cy="2771663"/>
              <a:chOff x="2193192" y="1899414"/>
              <a:chExt cx="2421375" cy="2421376"/>
            </a:xfrm>
            <a:effectLst/>
          </p:grpSpPr>
          <p:sp>
            <p:nvSpPr>
              <p:cNvPr id="37" name="椭圆 36"/>
              <p:cNvSpPr/>
              <p:nvPr/>
            </p:nvSpPr>
            <p:spPr>
              <a:xfrm>
                <a:off x="2193192" y="1899414"/>
                <a:ext cx="2421375" cy="2421376"/>
              </a:xfrm>
              <a:prstGeom prst="ellipse">
                <a:avLst/>
              </a:pr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38" name="椭圆 3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grpSp>
      <p:grpSp>
        <p:nvGrpSpPr>
          <p:cNvPr id="39" name="组合 38"/>
          <p:cNvGrpSpPr/>
          <p:nvPr/>
        </p:nvGrpSpPr>
        <p:grpSpPr>
          <a:xfrm>
            <a:off x="958857" y="2531040"/>
            <a:ext cx="955721" cy="651817"/>
            <a:chOff x="8922207" y="2437732"/>
            <a:chExt cx="1019784" cy="869093"/>
          </a:xfrm>
        </p:grpSpPr>
        <p:sp>
          <p:nvSpPr>
            <p:cNvPr id="40" name="文本框 37"/>
            <p:cNvSpPr txBox="1"/>
            <p:nvPr/>
          </p:nvSpPr>
          <p:spPr>
            <a:xfrm>
              <a:off x="8931338" y="2437732"/>
              <a:ext cx="1010653" cy="697628"/>
            </a:xfrm>
            <a:prstGeom prst="rect">
              <a:avLst/>
            </a:prstGeom>
            <a:noFill/>
          </p:spPr>
          <p:txBody>
            <a:bodyPr wrap="square" rtlCol="0">
              <a:spAutoFit/>
            </a:bodyPr>
            <a:lstStyle/>
            <a:p>
              <a:pPr algn="ctr"/>
              <a:endParaRPr lang="zh-CN" altLang="en-US" sz="2800">
                <a:solidFill>
                  <a:schemeClr val="tx1">
                    <a:lumMod val="65000"/>
                    <a:lumOff val="35000"/>
                  </a:schemeClr>
                </a:solidFill>
                <a:latin typeface="Impact" panose="020b0806030902050204" pitchFamily="34" charset="0"/>
                <a:ea typeface="黑体" panose="02010609060101010101" pitchFamily="49" charset="-122"/>
              </a:endParaRPr>
            </a:p>
          </p:txBody>
        </p:sp>
        <p:sp>
          <p:nvSpPr>
            <p:cNvPr id="41" name="文本框 38"/>
            <p:cNvSpPr txBox="1"/>
            <p:nvPr/>
          </p:nvSpPr>
          <p:spPr>
            <a:xfrm>
              <a:off x="8922207" y="2445047"/>
              <a:ext cx="1010653" cy="861778"/>
            </a:xfrm>
            <a:prstGeom prst="rect">
              <a:avLst/>
            </a:prstGeom>
            <a:noFill/>
          </p:spPr>
          <p:txBody>
            <a:bodyPr wrap="square" rtlCol="0">
              <a:spAutoFit/>
            </a:bodyPr>
            <a:lstStyle/>
            <a:p>
              <a:pPr algn="ctr"/>
              <a:r>
                <a:rPr lang="zh-CN" altLang="en-US" sz="1800" b="1" smtClean="0">
                  <a:solidFill>
                    <a:schemeClr val="tx1">
                      <a:lumMod val="65000"/>
                      <a:lumOff val="35000"/>
                    </a:schemeClr>
                  </a:solidFill>
                  <a:latin typeface="黑体" panose="02010609060101010101" pitchFamily="49" charset="-122"/>
                  <a:ea typeface="黑体" panose="02010609060101010101" pitchFamily="49" charset="-122"/>
                </a:rPr>
                <a:t>素养</a:t>
              </a:r>
              <a:endParaRPr lang="en-US" altLang="zh-CN" sz="1800" b="1" smtClean="0">
                <a:solidFill>
                  <a:schemeClr val="tx1">
                    <a:lumMod val="65000"/>
                    <a:lumOff val="35000"/>
                  </a:schemeClr>
                </a:solidFill>
                <a:latin typeface="黑体" panose="02010609060101010101" pitchFamily="49" charset="-122"/>
                <a:ea typeface="黑体" panose="02010609060101010101" pitchFamily="49" charset="-122"/>
              </a:endParaRPr>
            </a:p>
            <a:p>
              <a:pPr algn="ctr"/>
              <a:r>
                <a:rPr lang="zh-CN" altLang="en-US" sz="1800" b="1" smtClean="0">
                  <a:solidFill>
                    <a:schemeClr val="tx1">
                      <a:lumMod val="65000"/>
                      <a:lumOff val="35000"/>
                    </a:schemeClr>
                  </a:solidFill>
                  <a:latin typeface="黑体" panose="02010609060101010101" pitchFamily="49" charset="-122"/>
                  <a:ea typeface="黑体" panose="02010609060101010101" pitchFamily="49" charset="-122"/>
                </a:rPr>
                <a:t>目标</a:t>
              </a:r>
              <a:endParaRPr lang="zh-CN" altLang="en-US" sz="1800" b="1">
                <a:solidFill>
                  <a:schemeClr val="tx1">
                    <a:lumMod val="65000"/>
                    <a:lumOff val="35000"/>
                  </a:schemeClr>
                </a:solidFill>
                <a:latin typeface="黑体" panose="02010609060101010101" pitchFamily="49" charset="-122"/>
                <a:ea typeface="黑体" panose="02010609060101010101" pitchFamily="49" charset="-122"/>
              </a:endParaRPr>
            </a:p>
          </p:txBody>
        </p:sp>
      </p:grpSp>
      <p:grpSp>
        <p:nvGrpSpPr>
          <p:cNvPr id="42" name="组合 41"/>
          <p:cNvGrpSpPr/>
          <p:nvPr/>
        </p:nvGrpSpPr>
        <p:grpSpPr>
          <a:xfrm>
            <a:off x="2397230" y="1307540"/>
            <a:ext cx="950749" cy="939547"/>
            <a:chOff x="3237545" y="4561747"/>
            <a:chExt cx="1146960" cy="1146960"/>
          </a:xfrm>
        </p:grpSpPr>
        <p:sp>
          <p:nvSpPr>
            <p:cNvPr id="43" name="圆角矩形 42"/>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黑体" panose="02010609060101010101" pitchFamily="49" charset="-122"/>
                <a:ea typeface="黑体" panose="02010609060101010101" pitchFamily="49" charset="-122"/>
              </a:endParaRPr>
            </a:p>
          </p:txBody>
        </p:sp>
        <p:sp>
          <p:nvSpPr>
            <p:cNvPr id="44" name="圆角矩形 43"/>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黑体" panose="02010609060101010101" pitchFamily="49" charset="-122"/>
                <a:ea typeface="黑体" panose="02010609060101010101" pitchFamily="49" charset="-122"/>
              </a:endParaRPr>
            </a:p>
          </p:txBody>
        </p:sp>
      </p:grpSp>
      <p:sp>
        <p:nvSpPr>
          <p:cNvPr id="45" name="Text Placeholder 4"/>
          <p:cNvSpPr txBox="1"/>
          <p:nvPr/>
        </p:nvSpPr>
        <p:spPr>
          <a:xfrm>
            <a:off x="2499684" y="1686062"/>
            <a:ext cx="768478" cy="16994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CN" sz="1600" b="1">
                <a:solidFill>
                  <a:schemeClr val="tx1">
                    <a:lumMod val="75000"/>
                    <a:lumOff val="25000"/>
                  </a:schemeClr>
                </a:solidFill>
                <a:latin typeface="黑体" panose="02010609060101010101" pitchFamily="49" charset="-122"/>
                <a:ea typeface="黑体" panose="02010609060101010101" pitchFamily="49" charset="-122"/>
              </a:rPr>
              <a:t>1</a:t>
            </a:r>
            <a:endParaRPr lang="en-GB" altLang="zh-CN" sz="1600" b="1">
              <a:solidFill>
                <a:schemeClr val="tx1">
                  <a:lumMod val="75000"/>
                  <a:lumOff val="25000"/>
                </a:schemeClr>
              </a:solidFill>
              <a:latin typeface="黑体" panose="02010609060101010101" pitchFamily="49" charset="-122"/>
              <a:ea typeface="黑体" panose="02010609060101010101" pitchFamily="49" charset="-122"/>
            </a:endParaRPr>
          </a:p>
        </p:txBody>
      </p:sp>
      <p:grpSp>
        <p:nvGrpSpPr>
          <p:cNvPr id="46" name="组合 45"/>
          <p:cNvGrpSpPr/>
          <p:nvPr/>
        </p:nvGrpSpPr>
        <p:grpSpPr>
          <a:xfrm>
            <a:off x="2397756" y="2404187"/>
            <a:ext cx="950749" cy="939547"/>
            <a:chOff x="3237545" y="4561747"/>
            <a:chExt cx="1146960" cy="1146960"/>
          </a:xfrm>
        </p:grpSpPr>
        <p:sp>
          <p:nvSpPr>
            <p:cNvPr id="47" name="圆角矩形 46"/>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黑体" panose="02010609060101010101" pitchFamily="49" charset="-122"/>
                <a:ea typeface="黑体" panose="02010609060101010101" pitchFamily="49" charset="-122"/>
              </a:endParaRPr>
            </a:p>
          </p:txBody>
        </p:sp>
        <p:sp>
          <p:nvSpPr>
            <p:cNvPr id="48" name="圆角矩形 47"/>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黑体" panose="02010609060101010101" pitchFamily="49" charset="-122"/>
                <a:ea typeface="黑体" panose="02010609060101010101" pitchFamily="49" charset="-122"/>
              </a:endParaRPr>
            </a:p>
          </p:txBody>
        </p:sp>
      </p:grpSp>
      <p:sp>
        <p:nvSpPr>
          <p:cNvPr id="49" name="Text Placeholder 4"/>
          <p:cNvSpPr txBox="1"/>
          <p:nvPr/>
        </p:nvSpPr>
        <p:spPr>
          <a:xfrm>
            <a:off x="2500210" y="2782709"/>
            <a:ext cx="768478" cy="16994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CN" sz="1600" b="1">
                <a:solidFill>
                  <a:schemeClr val="tx1">
                    <a:lumMod val="75000"/>
                    <a:lumOff val="25000"/>
                  </a:schemeClr>
                </a:solidFill>
                <a:latin typeface="黑体" panose="02010609060101010101" pitchFamily="49" charset="-122"/>
                <a:ea typeface="黑体" panose="02010609060101010101" pitchFamily="49" charset="-122"/>
              </a:rPr>
              <a:t>2</a:t>
            </a:r>
            <a:endParaRPr lang="en-GB" altLang="zh-CN" sz="1600" b="1">
              <a:solidFill>
                <a:schemeClr val="tx1">
                  <a:lumMod val="75000"/>
                  <a:lumOff val="25000"/>
                </a:schemeClr>
              </a:solidFill>
              <a:latin typeface="黑体" panose="02010609060101010101" pitchFamily="49" charset="-122"/>
              <a:ea typeface="黑体" panose="02010609060101010101" pitchFamily="49" charset="-122"/>
            </a:endParaRPr>
          </a:p>
        </p:txBody>
      </p:sp>
      <p:grpSp>
        <p:nvGrpSpPr>
          <p:cNvPr id="50" name="组合 49"/>
          <p:cNvGrpSpPr/>
          <p:nvPr/>
        </p:nvGrpSpPr>
        <p:grpSpPr>
          <a:xfrm>
            <a:off x="2400287" y="3479839"/>
            <a:ext cx="950749" cy="939547"/>
            <a:chOff x="3237545" y="4561747"/>
            <a:chExt cx="1146960" cy="1146960"/>
          </a:xfrm>
        </p:grpSpPr>
        <p:sp>
          <p:nvSpPr>
            <p:cNvPr id="51" name="圆角矩形 50"/>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黑体" panose="02010609060101010101" pitchFamily="49" charset="-122"/>
                <a:ea typeface="黑体" panose="02010609060101010101" pitchFamily="49" charset="-122"/>
              </a:endParaRPr>
            </a:p>
          </p:txBody>
        </p:sp>
        <p:sp>
          <p:nvSpPr>
            <p:cNvPr id="52" name="圆角矩形 51"/>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黑体" panose="02010609060101010101" pitchFamily="49" charset="-122"/>
                <a:ea typeface="黑体" panose="02010609060101010101" pitchFamily="49" charset="-122"/>
              </a:endParaRPr>
            </a:p>
          </p:txBody>
        </p:sp>
      </p:grpSp>
      <p:sp>
        <p:nvSpPr>
          <p:cNvPr id="53" name="Text Placeholder 4"/>
          <p:cNvSpPr txBox="1"/>
          <p:nvPr/>
        </p:nvSpPr>
        <p:spPr>
          <a:xfrm>
            <a:off x="2502741" y="3858361"/>
            <a:ext cx="768478" cy="16994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CN" sz="1600" b="1">
                <a:solidFill>
                  <a:schemeClr val="tx1">
                    <a:lumMod val="75000"/>
                    <a:lumOff val="25000"/>
                  </a:schemeClr>
                </a:solidFill>
                <a:latin typeface="黑体" panose="02010609060101010101" pitchFamily="49" charset="-122"/>
                <a:ea typeface="黑体" panose="02010609060101010101" pitchFamily="49" charset="-122"/>
              </a:rPr>
              <a:t>3</a:t>
            </a:r>
            <a:endParaRPr lang="en-GB" altLang="zh-CN" sz="1600" b="1">
              <a:solidFill>
                <a:schemeClr val="tx1">
                  <a:lumMod val="75000"/>
                  <a:lumOff val="25000"/>
                </a:schemeClr>
              </a:solidFill>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dur="50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53" presetClass="entr" presetSubtype="16" dur="50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childTnLst>
                          </p:cTn>
                        </p:par>
                        <p:par>
                          <p:cTn id="13" fill="hold" nodeType="afterGroup">
                            <p:stCondLst>
                              <p:cond delay="500"/>
                            </p:stCondLst>
                            <p:childTnLst>
                              <p:par>
                                <p:cTn id="14" presetID="22" presetClass="entr" presetSubtype="8" dur="5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dur="5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dur="50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nodeType="afterGroup">
                            <p:stCondLst>
                              <p:cond delay="1000"/>
                            </p:stCondLst>
                            <p:childTnLst>
                              <p:par>
                                <p:cTn id="24" presetID="53" presetClass="entr" presetSubtype="16" dur="50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nodeType="afterGroup">
                            <p:stCondLst>
                              <p:cond delay="1500"/>
                            </p:stCondLst>
                            <p:childTnLst>
                              <p:par>
                                <p:cTn id="30" presetID="10" presetClass="entr" presetSubtype="0" dur="500" fill="hold" grpId="0" nodeType="afterEffect">
                                  <p:stCondLst>
                                    <p:cond delay="0"/>
                                  </p:stCondLst>
                                  <p:childTnLst>
                                    <p:set>
                                      <p:cBhvr>
                                        <p:cTn id="31" dur="1" fill="hold">
                                          <p:stCondLst>
                                            <p:cond delay="0"/>
                                          </p:stCondLst>
                                        </p:cTn>
                                        <p:tgtEl>
                                          <p:spTgt spid="45">
                                            <p:txEl>
                                              <p:pRg st="0" end="0"/>
                                            </p:txEl>
                                          </p:spTgt>
                                        </p:tgtEl>
                                        <p:attrNameLst>
                                          <p:attrName>style.visibility</p:attrName>
                                        </p:attrNameLst>
                                      </p:cBhvr>
                                      <p:to>
                                        <p:strVal val="visible"/>
                                      </p:to>
                                    </p:set>
                                    <p:animEffect transition="in" filter="fade">
                                      <p:cBhvr>
                                        <p:cTn id="32" dur="500"/>
                                        <p:tgtEl>
                                          <p:spTgt spid="45">
                                            <p:txEl>
                                              <p:pRg st="0" end="0"/>
                                            </p:txEl>
                                          </p:spTgt>
                                        </p:tgtEl>
                                      </p:cBhvr>
                                    </p:animEffect>
                                  </p:childTnLst>
                                </p:cTn>
                              </p:par>
                            </p:childTnLst>
                          </p:cTn>
                        </p:par>
                        <p:par>
                          <p:cTn id="33" fill="hold" nodeType="afterGroup">
                            <p:stCondLst>
                              <p:cond delay="2000"/>
                            </p:stCondLst>
                            <p:childTnLst>
                              <p:par>
                                <p:cTn id="34" presetID="22" presetClass="entr" presetSubtype="8" dur="50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nodeType="afterGroup">
                            <p:stCondLst>
                              <p:cond delay="2500"/>
                            </p:stCondLst>
                            <p:childTnLst>
                              <p:par>
                                <p:cTn id="38" presetID="53" presetClass="entr" presetSubtype="16" dur="500"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nodeType="afterGroup">
                            <p:stCondLst>
                              <p:cond delay="3000"/>
                            </p:stCondLst>
                            <p:childTnLst>
                              <p:par>
                                <p:cTn id="44" presetID="10" presetClass="entr" presetSubtype="0" dur="500" fill="hold" grpId="0" nodeType="afterEffect">
                                  <p:stCondLst>
                                    <p:cond delay="0"/>
                                  </p:stCondLst>
                                  <p:childTnLst>
                                    <p:set>
                                      <p:cBhvr>
                                        <p:cTn id="45" dur="1" fill="hold">
                                          <p:stCondLst>
                                            <p:cond delay="0"/>
                                          </p:stCondLst>
                                        </p:cTn>
                                        <p:tgtEl>
                                          <p:spTgt spid="49">
                                            <p:txEl>
                                              <p:pRg st="0" end="0"/>
                                            </p:txEl>
                                          </p:spTgt>
                                        </p:tgtEl>
                                        <p:attrNameLst>
                                          <p:attrName>style.visibility</p:attrName>
                                        </p:attrNameLst>
                                      </p:cBhvr>
                                      <p:to>
                                        <p:strVal val="visible"/>
                                      </p:to>
                                    </p:set>
                                    <p:animEffect transition="in" filter="fade">
                                      <p:cBhvr>
                                        <p:cTn id="46" dur="500"/>
                                        <p:tgtEl>
                                          <p:spTgt spid="49">
                                            <p:txEl>
                                              <p:pRg st="0" end="0"/>
                                            </p:txEl>
                                          </p:spTgt>
                                        </p:tgtEl>
                                      </p:cBhvr>
                                    </p:animEffect>
                                  </p:childTnLst>
                                </p:cTn>
                              </p:par>
                            </p:childTnLst>
                          </p:cTn>
                        </p:par>
                        <p:par>
                          <p:cTn id="47" fill="hold" nodeType="afterGroup">
                            <p:stCondLst>
                              <p:cond delay="3500"/>
                            </p:stCondLst>
                            <p:childTnLst>
                              <p:par>
                                <p:cTn id="48" presetID="22" presetClass="entr" presetSubtype="8" dur="50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nodeType="afterGroup">
                            <p:stCondLst>
                              <p:cond delay="4000"/>
                            </p:stCondLst>
                            <p:childTnLst>
                              <p:par>
                                <p:cTn id="52" presetID="53" presetClass="entr" presetSubtype="16" dur="500"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nodeType="afterGroup">
                            <p:stCondLst>
                              <p:cond delay="4500"/>
                            </p:stCondLst>
                            <p:childTnLst>
                              <p:par>
                                <p:cTn id="58" presetID="10" presetClass="entr" presetSubtype="0" dur="500" fill="hold" grpId="0" nodeType="afterEffect">
                                  <p:stCondLst>
                                    <p:cond delay="0"/>
                                  </p:stCondLst>
                                  <p:childTnLst>
                                    <p:set>
                                      <p:cBhvr>
                                        <p:cTn id="59" dur="1" fill="hold">
                                          <p:stCondLst>
                                            <p:cond delay="0"/>
                                          </p:stCondLst>
                                        </p:cTn>
                                        <p:tgtEl>
                                          <p:spTgt spid="53">
                                            <p:txEl>
                                              <p:pRg st="0" end="0"/>
                                            </p:txEl>
                                          </p:spTgt>
                                        </p:tgtEl>
                                        <p:attrNameLst>
                                          <p:attrName>style.visibility</p:attrName>
                                        </p:attrNameLst>
                                      </p:cBhvr>
                                      <p:to>
                                        <p:strVal val="visible"/>
                                      </p:to>
                                    </p:set>
                                    <p:animEffect transition="in" filter="fade">
                                      <p:cBhvr>
                                        <p:cTn id="60" dur="500"/>
                                        <p:tgtEl>
                                          <p:spTgt spid="53">
                                            <p:txEl>
                                              <p:pRg st="0" end="0"/>
                                            </p:txEl>
                                          </p:spTgt>
                                        </p:tgtEl>
                                      </p:cBhvr>
                                    </p:animEffect>
                                  </p:childTnLst>
                                </p:cTn>
                              </p:par>
                            </p:childTnLst>
                          </p:cTn>
                        </p:par>
                        <p:par>
                          <p:cTn id="61" fill="hold" nodeType="afterGroup">
                            <p:stCondLst>
                              <p:cond delay="5000"/>
                            </p:stCondLst>
                            <p:childTnLst>
                              <p:par>
                                <p:cTn id="62" presetID="22" presetClass="entr" presetSubtype="8" dur="50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1" grpId="0"/>
      <p:bldP spid="45" grpId="0" build="p"/>
      <p:bldP spid="49" grpId="0" build="p"/>
      <p:bldP spid="53" grpId="0" build="p"/>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新课导入</a:t>
            </a:r>
            <a:endParaRPr lang="en-US" altLang="zh-CN"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9550"/>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14" name="Text Box 7"/>
          <p:cNvSpPr txBox="1">
            <a:spLocks noChangeArrowheads="1"/>
          </p:cNvSpPr>
          <p:nvPr/>
        </p:nvSpPr>
        <p:spPr bwMode="auto">
          <a:xfrm>
            <a:off x="891360" y="1068121"/>
            <a:ext cx="718625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rtl="0" fontAlgn="base">
              <a:spcBef>
                <a:spcPct val="0"/>
              </a:spcBef>
              <a:spcAft>
                <a:spcPct val="0"/>
              </a:spcAft>
              <a:defRPr sz="3200" kern="1200">
                <a:solidFill>
                  <a:schemeClr val="tx1"/>
                </a:solidFill>
                <a:latin typeface="Arial" panose="020b0604020202020204" pitchFamily="34" charset="0"/>
                <a:ea typeface="宋体" panose="02010600030101010101" pitchFamily="2" charset="-122"/>
                <a:cs typeface="+mn-cs"/>
              </a:defRPr>
            </a:lvl1pPr>
            <a:lvl2pPr marL="457200" algn="ctr" rtl="0" fontAlgn="base">
              <a:spcBef>
                <a:spcPct val="0"/>
              </a:spcBef>
              <a:spcAft>
                <a:spcPct val="0"/>
              </a:spcAft>
              <a:defRPr sz="3200" kern="1200">
                <a:solidFill>
                  <a:schemeClr val="tx1"/>
                </a:solidFill>
                <a:latin typeface="Arial" panose="020b0604020202020204" pitchFamily="34" charset="0"/>
                <a:ea typeface="宋体" panose="02010600030101010101" pitchFamily="2" charset="-122"/>
                <a:cs typeface="+mn-cs"/>
              </a:defRPr>
            </a:lvl2pPr>
            <a:lvl3pPr marL="914400" algn="ctr" rtl="0" fontAlgn="base">
              <a:spcBef>
                <a:spcPct val="0"/>
              </a:spcBef>
              <a:spcAft>
                <a:spcPct val="0"/>
              </a:spcAft>
              <a:defRPr sz="3200" kern="1200">
                <a:solidFill>
                  <a:schemeClr val="tx1"/>
                </a:solidFill>
                <a:latin typeface="Arial" panose="020b0604020202020204" pitchFamily="34" charset="0"/>
                <a:ea typeface="宋体" panose="02010600030101010101" pitchFamily="2" charset="-122"/>
                <a:cs typeface="+mn-cs"/>
              </a:defRPr>
            </a:lvl3pPr>
            <a:lvl4pPr marL="1371600" algn="ctr" rtl="0" fontAlgn="base">
              <a:spcBef>
                <a:spcPct val="0"/>
              </a:spcBef>
              <a:spcAft>
                <a:spcPct val="0"/>
              </a:spcAft>
              <a:defRPr sz="3200" kern="1200">
                <a:solidFill>
                  <a:schemeClr val="tx1"/>
                </a:solidFill>
                <a:latin typeface="Arial" panose="020b0604020202020204" pitchFamily="34" charset="0"/>
                <a:ea typeface="宋体" panose="02010600030101010101" pitchFamily="2" charset="-122"/>
                <a:cs typeface="+mn-cs"/>
              </a:defRPr>
            </a:lvl4pPr>
            <a:lvl5pPr marL="1828800" algn="ctr" rtl="0" fontAlgn="base">
              <a:spcBef>
                <a:spcPct val="0"/>
              </a:spcBef>
              <a:spcAft>
                <a:spcPct val="0"/>
              </a:spcAft>
              <a:defRPr sz="3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32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32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32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3200" kern="1200">
                <a:solidFill>
                  <a:schemeClr val="tx1"/>
                </a:solidFill>
                <a:latin typeface="Arial" panose="020b0604020202020204" pitchFamily="34" charset="0"/>
                <a:ea typeface="宋体" panose="02010600030101010101" pitchFamily="2" charset="-122"/>
                <a:cs typeface="+mn-cs"/>
              </a:defRPr>
            </a:lvl9pPr>
          </a:lstStyle>
          <a:p>
            <a:pPr indent="457200" algn="l">
              <a:lnSpc>
                <a:spcPct val="150000"/>
              </a:lnSpc>
              <a:spcBef>
                <a:spcPct val="50000"/>
              </a:spcBef>
            </a:pPr>
            <a:r>
              <a:rPr lang="zh-CN" altLang="en-US" sz="2000" b="1">
                <a:latin typeface="黑体" panose="02010609060101010101" pitchFamily="49" charset="-122"/>
                <a:ea typeface="黑体" panose="02010609060101010101" pitchFamily="49" charset="-122"/>
              </a:rPr>
              <a:t>仔细观察你身边的材料（羊毛线、棉花、一次性水杯、电线开关、垃圾袋、汽车轮胎），你知道这些制品哪些是天然的？</a:t>
            </a:r>
            <a:endParaRPr lang="zh-CN" altLang="en-US" sz="2000" b="1">
              <a:latin typeface="黑体" panose="02010609060101010101" pitchFamily="49" charset="-122"/>
              <a:ea typeface="黑体" panose="02010609060101010101" pitchFamily="49" charset="-122"/>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1252" y="2233514"/>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l="8446" r="22708"/>
          <a:stretch>
            <a:fillRect/>
          </a:stretch>
        </p:blipFill>
        <p:spPr bwMode="auto">
          <a:xfrm>
            <a:off x="2868096" y="2233514"/>
            <a:ext cx="1487067"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542924" y="2150226"/>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257018" y="3422071"/>
            <a:ext cx="144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928745" y="3475339"/>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301626" y="3422071"/>
            <a:ext cx="1920000" cy="108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dur="500" fill="hold" nodeType="afterEffect">
                                  <p:stCondLst>
                                    <p:cond delay="0"/>
                                  </p:stCondLst>
                                  <p:childTnLst>
                                    <p:set>
                                      <p:cBhvr>
                                        <p:cTn id="11" dur="1" fill="hold">
                                          <p:stCondLst>
                                            <p:cond delay="0"/>
                                          </p:stCondLst>
                                        </p:cTn>
                                        <p:tgtEl>
                                          <p:spTgt spid="1034"/>
                                        </p:tgtEl>
                                        <p:attrNameLst>
                                          <p:attrName>style.visibility</p:attrName>
                                        </p:attrNameLst>
                                      </p:cBhvr>
                                      <p:to>
                                        <p:strVal val="visible"/>
                                      </p:to>
                                    </p:set>
                                    <p:anim calcmode="lin" valueType="num">
                                      <p:cBhvr additive="base">
                                        <p:cTn id="12" dur="500" fill="hold"/>
                                        <p:tgtEl>
                                          <p:spTgt spid="1034"/>
                                        </p:tgtEl>
                                        <p:attrNameLst>
                                          <p:attrName>ppt_x</p:attrName>
                                        </p:attrNameLst>
                                      </p:cBhvr>
                                      <p:tavLst>
                                        <p:tav tm="0">
                                          <p:val>
                                            <p:strVal val="#ppt_x"/>
                                          </p:val>
                                        </p:tav>
                                        <p:tav tm="100000">
                                          <p:val>
                                            <p:strVal val="#ppt_x"/>
                                          </p:val>
                                        </p:tav>
                                      </p:tavLst>
                                    </p:anim>
                                    <p:anim calcmode="lin" valueType="num">
                                      <p:cBhvr additive="base">
                                        <p:cTn id="13" dur="500" fill="hold"/>
                                        <p:tgtEl>
                                          <p:spTgt spid="103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dur="5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42" presetClass="entr" presetSubtype="0" dur="1000" fill="hold" nodeType="after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fade">
                                      <p:cBhvr>
                                        <p:cTn id="22" dur="1000"/>
                                        <p:tgtEl>
                                          <p:spTgt spid="1032"/>
                                        </p:tgtEl>
                                      </p:cBhvr>
                                    </p:animEffect>
                                    <p:anim calcmode="lin" valueType="num">
                                      <p:cBhvr>
                                        <p:cTn id="23" dur="1000" fill="hold"/>
                                        <p:tgtEl>
                                          <p:spTgt spid="1032"/>
                                        </p:tgtEl>
                                        <p:attrNameLst>
                                          <p:attrName>ppt_x</p:attrName>
                                        </p:attrNameLst>
                                      </p:cBhvr>
                                      <p:tavLst>
                                        <p:tav tm="0">
                                          <p:val>
                                            <p:strVal val="#ppt_x"/>
                                          </p:val>
                                        </p:tav>
                                        <p:tav tm="100000">
                                          <p:val>
                                            <p:strVal val="#ppt_x"/>
                                          </p:val>
                                        </p:tav>
                                      </p:tavLst>
                                    </p:anim>
                                    <p:anim calcmode="lin" valueType="num">
                                      <p:cBhvr>
                                        <p:cTn id="24" dur="1000" fill="hold"/>
                                        <p:tgtEl>
                                          <p:spTgt spid="1032"/>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2500"/>
                            </p:stCondLst>
                            <p:childTnLst>
                              <p:par>
                                <p:cTn id="26" presetID="42" presetClass="entr" presetSubtype="0" dur="1000" fill="hold" nodeType="after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fade">
                                      <p:cBhvr>
                                        <p:cTn id="28" dur="1000"/>
                                        <p:tgtEl>
                                          <p:spTgt spid="1030"/>
                                        </p:tgtEl>
                                      </p:cBhvr>
                                    </p:animEffect>
                                    <p:anim calcmode="lin" valueType="num">
                                      <p:cBhvr>
                                        <p:cTn id="29" dur="1000" fill="hold"/>
                                        <p:tgtEl>
                                          <p:spTgt spid="1030"/>
                                        </p:tgtEl>
                                        <p:attrNameLst>
                                          <p:attrName>ppt_x</p:attrName>
                                        </p:attrNameLst>
                                      </p:cBhvr>
                                      <p:tavLst>
                                        <p:tav tm="0">
                                          <p:val>
                                            <p:strVal val="#ppt_x"/>
                                          </p:val>
                                        </p:tav>
                                        <p:tav tm="100000">
                                          <p:val>
                                            <p:strVal val="#ppt_x"/>
                                          </p:val>
                                        </p:tav>
                                      </p:tavLst>
                                    </p:anim>
                                    <p:anim calcmode="lin" valueType="num">
                                      <p:cBhvr>
                                        <p:cTn id="30" dur="1000" fill="hold"/>
                                        <p:tgtEl>
                                          <p:spTgt spid="1030"/>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3500"/>
                            </p:stCondLst>
                            <p:childTnLst>
                              <p:par>
                                <p:cTn id="32" presetID="42" presetClass="entr" presetSubtype="0" dur="1000" fill="hold" nodeType="afterEffect">
                                  <p:stCondLst>
                                    <p:cond delay="0"/>
                                  </p:stCondLst>
                                  <p:childTnLst>
                                    <p:set>
                                      <p:cBhvr>
                                        <p:cTn id="33" dur="1" fill="hold">
                                          <p:stCondLst>
                                            <p:cond delay="0"/>
                                          </p:stCondLst>
                                        </p:cTn>
                                        <p:tgtEl>
                                          <p:spTgt spid="1036"/>
                                        </p:tgtEl>
                                        <p:attrNameLst>
                                          <p:attrName>style.visibility</p:attrName>
                                        </p:attrNameLst>
                                      </p:cBhvr>
                                      <p:to>
                                        <p:strVal val="visible"/>
                                      </p:to>
                                    </p:set>
                                    <p:animEffect transition="in" filter="fade">
                                      <p:cBhvr>
                                        <p:cTn id="34" dur="1000"/>
                                        <p:tgtEl>
                                          <p:spTgt spid="1036"/>
                                        </p:tgtEl>
                                      </p:cBhvr>
                                    </p:animEffect>
                                    <p:anim calcmode="lin" valueType="num">
                                      <p:cBhvr>
                                        <p:cTn id="35" dur="1000" fill="hold"/>
                                        <p:tgtEl>
                                          <p:spTgt spid="1036"/>
                                        </p:tgtEl>
                                        <p:attrNameLst>
                                          <p:attrName>ppt_x</p:attrName>
                                        </p:attrNameLst>
                                      </p:cBhvr>
                                      <p:tavLst>
                                        <p:tav tm="0">
                                          <p:val>
                                            <p:strVal val="#ppt_x"/>
                                          </p:val>
                                        </p:tav>
                                        <p:tav tm="100000">
                                          <p:val>
                                            <p:strVal val="#ppt_x"/>
                                          </p:val>
                                        </p:tav>
                                      </p:tavLst>
                                    </p:anim>
                                    <p:anim calcmode="lin" valueType="num">
                                      <p:cBhvr>
                                        <p:cTn id="36" dur="1000" fill="hold"/>
                                        <p:tgtEl>
                                          <p:spTgt spid="10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1804362" y="232467"/>
            <a:ext cx="5524239"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1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有机化合物</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Times New Roman" panose="02020603050405020304" pitchFamily="18" charset="0"/>
              <a:ea typeface="黑体" panose="02010609060101010101" pitchFamily="49" charset="-122"/>
            </a:endParaRPr>
          </a:p>
        </p:txBody>
      </p:sp>
      <p:sp>
        <p:nvSpPr>
          <p:cNvPr id="12" name="Text Box 3"/>
          <p:cNvSpPr txBox="1">
            <a:spLocks noChangeArrowheads="1"/>
          </p:cNvSpPr>
          <p:nvPr/>
        </p:nvSpPr>
        <p:spPr bwMode="auto">
          <a:xfrm>
            <a:off x="3096915" y="1007212"/>
            <a:ext cx="29878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b="1">
                <a:solidFill>
                  <a:srgbClr val="FF0000"/>
                </a:solidFill>
                <a:latin typeface="黑体" panose="02010609060101010101" pitchFamily="49" charset="-122"/>
                <a:ea typeface="黑体" panose="02010609060101010101" pitchFamily="49" charset="-122"/>
              </a:rPr>
              <a:t>活动与探究一：完成下表</a:t>
            </a:r>
            <a:endParaRPr lang="zh-CN" altLang="en-US" sz="1800" b="1">
              <a:solidFill>
                <a:srgbClr val="FF0000"/>
              </a:solidFill>
              <a:latin typeface="黑体" panose="02010609060101010101" pitchFamily="49" charset="-122"/>
              <a:ea typeface="黑体" panose="02010609060101010101" pitchFamily="49" charset="-122"/>
            </a:endParaRPr>
          </a:p>
        </p:txBody>
      </p:sp>
      <p:graphicFrame>
        <p:nvGraphicFramePr>
          <p:cNvPr id="16" name="Group 92"/>
          <p:cNvGraphicFramePr>
            <a:graphicFrameLocks noGrp="1"/>
          </p:cNvGraphicFramePr>
          <p:nvPr/>
        </p:nvGraphicFramePr>
        <p:xfrm>
          <a:off x="1283127" y="1452878"/>
          <a:ext cx="6566707" cy="3136521"/>
        </p:xfrm>
        <a:graphic>
          <a:graphicData uri="http://schemas.openxmlformats.org/drawingml/2006/table">
            <a:tbl>
              <a:tblPr/>
              <a:tblGrid>
                <a:gridCol w="1144355"/>
                <a:gridCol w="1802962"/>
                <a:gridCol w="1928685"/>
                <a:gridCol w="1690705"/>
              </a:tblGrid>
              <a:tr h="399761">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化合物</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化学式</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组成元素</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相对分子质量</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甲烷</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2500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乙醇</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葡萄糖</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淀粉</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蛋白质</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硫酸</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氢氧化钠</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2095">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氯化钠</a:t>
                      </a:r>
                      <a:endPar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vert="horz"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 name="Rectangle 65"/>
          <p:cNvSpPr>
            <a:spLocks noChangeArrowheads="1"/>
          </p:cNvSpPr>
          <p:nvPr/>
        </p:nvSpPr>
        <p:spPr bwMode="auto">
          <a:xfrm>
            <a:off x="3019792" y="1835392"/>
            <a:ext cx="6078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0000FF"/>
                </a:solidFill>
                <a:latin typeface="Times New Roman" panose="02020603050405020304" pitchFamily="18" charset="0"/>
                <a:ea typeface="黑体" panose="02010609060101010101" pitchFamily="49" charset="-122"/>
              </a:rPr>
              <a:t>CH</a:t>
            </a:r>
            <a:r>
              <a:rPr lang="en-US" altLang="zh-CN" sz="1800" b="1" baseline="-25000">
                <a:solidFill>
                  <a:srgbClr val="0000FF"/>
                </a:solidFill>
                <a:latin typeface="Times New Roman" panose="02020603050405020304" pitchFamily="18" charset="0"/>
                <a:ea typeface="黑体" panose="02010609060101010101" pitchFamily="49" charset="-122"/>
              </a:rPr>
              <a:t>4</a:t>
            </a:r>
            <a:endParaRPr lang="en-US" altLang="zh-CN" sz="1800" b="1" baseline="-25000">
              <a:solidFill>
                <a:srgbClr val="0000FF"/>
              </a:solidFill>
              <a:latin typeface="Times New Roman" panose="02020603050405020304" pitchFamily="18" charset="0"/>
              <a:ea typeface="黑体" panose="02010609060101010101" pitchFamily="49" charset="-122"/>
            </a:endParaRPr>
          </a:p>
        </p:txBody>
      </p:sp>
      <p:sp>
        <p:nvSpPr>
          <p:cNvPr id="21" name="Rectangle 66"/>
          <p:cNvSpPr>
            <a:spLocks noChangeArrowheads="1"/>
          </p:cNvSpPr>
          <p:nvPr/>
        </p:nvSpPr>
        <p:spPr bwMode="auto">
          <a:xfrm>
            <a:off x="4820584" y="1846187"/>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3300"/>
                </a:solidFill>
                <a:latin typeface="Times New Roman" panose="02020603050405020304" pitchFamily="18" charset="0"/>
                <a:ea typeface="黑体" panose="02010609060101010101" pitchFamily="49" charset="-122"/>
              </a:rPr>
              <a:t>C  H</a:t>
            </a:r>
            <a:endParaRPr lang="en-US" altLang="zh-CN" sz="1800" b="1">
              <a:solidFill>
                <a:srgbClr val="FF3300"/>
              </a:solidFill>
              <a:latin typeface="Times New Roman" panose="02020603050405020304" pitchFamily="18" charset="0"/>
              <a:ea typeface="黑体" panose="02010609060101010101" pitchFamily="49" charset="-122"/>
            </a:endParaRPr>
          </a:p>
        </p:txBody>
      </p:sp>
      <p:sp>
        <p:nvSpPr>
          <p:cNvPr id="22" name="Rectangle 67"/>
          <p:cNvSpPr>
            <a:spLocks noChangeArrowheads="1"/>
          </p:cNvSpPr>
          <p:nvPr/>
        </p:nvSpPr>
        <p:spPr bwMode="auto">
          <a:xfrm>
            <a:off x="6809729" y="1835392"/>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16</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23" name="Rectangle 68"/>
          <p:cNvSpPr>
            <a:spLocks noChangeArrowheads="1"/>
          </p:cNvSpPr>
          <p:nvPr/>
        </p:nvSpPr>
        <p:spPr bwMode="auto">
          <a:xfrm>
            <a:off x="2801783" y="2179179"/>
            <a:ext cx="1043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0000FF"/>
                </a:solidFill>
                <a:latin typeface="Times New Roman" panose="02020603050405020304" pitchFamily="18" charset="0"/>
                <a:ea typeface="黑体" panose="02010609060101010101" pitchFamily="49" charset="-122"/>
              </a:rPr>
              <a:t>C</a:t>
            </a:r>
            <a:r>
              <a:rPr lang="en-US" altLang="zh-CN" sz="1800" b="1" baseline="-25000">
                <a:solidFill>
                  <a:srgbClr val="0000FF"/>
                </a:solidFill>
                <a:latin typeface="Times New Roman" panose="02020603050405020304" pitchFamily="18" charset="0"/>
                <a:ea typeface="黑体" panose="02010609060101010101" pitchFamily="49" charset="-122"/>
              </a:rPr>
              <a:t>2</a:t>
            </a:r>
            <a:r>
              <a:rPr lang="en-US" altLang="zh-CN" sz="1800" b="1">
                <a:solidFill>
                  <a:srgbClr val="0000FF"/>
                </a:solidFill>
                <a:latin typeface="Times New Roman" panose="02020603050405020304" pitchFamily="18" charset="0"/>
                <a:ea typeface="黑体" panose="02010609060101010101" pitchFamily="49" charset="-122"/>
              </a:rPr>
              <a:t>H</a:t>
            </a:r>
            <a:r>
              <a:rPr lang="en-US" altLang="zh-CN" sz="1800" b="1" baseline="-25000">
                <a:solidFill>
                  <a:srgbClr val="0000FF"/>
                </a:solidFill>
                <a:latin typeface="Times New Roman" panose="02020603050405020304" pitchFamily="18" charset="0"/>
                <a:ea typeface="黑体" panose="02010609060101010101" pitchFamily="49" charset="-122"/>
              </a:rPr>
              <a:t>5</a:t>
            </a:r>
            <a:r>
              <a:rPr lang="en-US" altLang="zh-CN" sz="1800" b="1">
                <a:solidFill>
                  <a:srgbClr val="0000FF"/>
                </a:solidFill>
                <a:latin typeface="Times New Roman" panose="02020603050405020304" pitchFamily="18" charset="0"/>
                <a:ea typeface="黑体" panose="02010609060101010101" pitchFamily="49" charset="-122"/>
              </a:rPr>
              <a:t>OH</a:t>
            </a:r>
            <a:endParaRPr lang="en-US" altLang="zh-CN" sz="1800" b="1">
              <a:solidFill>
                <a:srgbClr val="0000FF"/>
              </a:solidFill>
              <a:latin typeface="Times New Roman" panose="02020603050405020304" pitchFamily="18" charset="0"/>
              <a:ea typeface="黑体" panose="02010609060101010101" pitchFamily="49" charset="-122"/>
            </a:endParaRPr>
          </a:p>
        </p:txBody>
      </p:sp>
      <p:sp>
        <p:nvSpPr>
          <p:cNvPr id="24" name="Rectangle 69"/>
          <p:cNvSpPr>
            <a:spLocks noChangeArrowheads="1"/>
          </p:cNvSpPr>
          <p:nvPr/>
        </p:nvSpPr>
        <p:spPr bwMode="auto">
          <a:xfrm>
            <a:off x="4675513" y="2179179"/>
            <a:ext cx="9412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3300"/>
                </a:solidFill>
                <a:latin typeface="Times New Roman" panose="02020603050405020304" pitchFamily="18" charset="0"/>
                <a:ea typeface="黑体" panose="02010609060101010101" pitchFamily="49" charset="-122"/>
              </a:rPr>
              <a:t>C  H  O</a:t>
            </a:r>
            <a:endParaRPr lang="en-US" altLang="zh-CN" sz="1800" b="1">
              <a:solidFill>
                <a:srgbClr val="FF3300"/>
              </a:solidFill>
              <a:latin typeface="Times New Roman" panose="02020603050405020304" pitchFamily="18" charset="0"/>
              <a:ea typeface="黑体" panose="02010609060101010101" pitchFamily="49" charset="-122"/>
            </a:endParaRPr>
          </a:p>
        </p:txBody>
      </p:sp>
      <p:sp>
        <p:nvSpPr>
          <p:cNvPr id="25" name="Rectangle 70"/>
          <p:cNvSpPr>
            <a:spLocks noChangeArrowheads="1"/>
          </p:cNvSpPr>
          <p:nvPr/>
        </p:nvSpPr>
        <p:spPr bwMode="auto">
          <a:xfrm>
            <a:off x="4665930" y="2532037"/>
            <a:ext cx="9412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3300"/>
                </a:solidFill>
                <a:latin typeface="Times New Roman" panose="02020603050405020304" pitchFamily="18" charset="0"/>
                <a:ea typeface="黑体" panose="02010609060101010101" pitchFamily="49" charset="-122"/>
              </a:rPr>
              <a:t>C  H  O</a:t>
            </a:r>
            <a:endParaRPr lang="en-US" altLang="zh-CN" sz="1800" b="1">
              <a:solidFill>
                <a:srgbClr val="FF3300"/>
              </a:solidFill>
              <a:latin typeface="Times New Roman" panose="02020603050405020304" pitchFamily="18" charset="0"/>
              <a:ea typeface="黑体" panose="02010609060101010101" pitchFamily="49" charset="-122"/>
            </a:endParaRPr>
          </a:p>
        </p:txBody>
      </p:sp>
      <p:sp>
        <p:nvSpPr>
          <p:cNvPr id="26" name="Rectangle 71"/>
          <p:cNvSpPr>
            <a:spLocks noChangeArrowheads="1"/>
          </p:cNvSpPr>
          <p:nvPr/>
        </p:nvSpPr>
        <p:spPr bwMode="auto">
          <a:xfrm>
            <a:off x="4688485" y="2904449"/>
            <a:ext cx="9412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3300"/>
                </a:solidFill>
                <a:latin typeface="Times New Roman" panose="02020603050405020304" pitchFamily="18" charset="0"/>
                <a:ea typeface="黑体" panose="02010609060101010101" pitchFamily="49" charset="-122"/>
              </a:rPr>
              <a:t>C  H  O</a:t>
            </a:r>
            <a:endParaRPr lang="en-US" altLang="zh-CN" sz="1800" b="1">
              <a:solidFill>
                <a:srgbClr val="FF3300"/>
              </a:solidFill>
              <a:latin typeface="Times New Roman" panose="02020603050405020304" pitchFamily="18" charset="0"/>
              <a:ea typeface="黑体" panose="02010609060101010101" pitchFamily="49" charset="-122"/>
            </a:endParaRPr>
          </a:p>
        </p:txBody>
      </p:sp>
      <p:sp>
        <p:nvSpPr>
          <p:cNvPr id="27" name="Rectangle 72"/>
          <p:cNvSpPr>
            <a:spLocks noChangeArrowheads="1"/>
          </p:cNvSpPr>
          <p:nvPr/>
        </p:nvSpPr>
        <p:spPr bwMode="auto">
          <a:xfrm>
            <a:off x="6828563" y="2156371"/>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46</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28" name="Rectangle 73"/>
          <p:cNvSpPr>
            <a:spLocks noChangeArrowheads="1"/>
          </p:cNvSpPr>
          <p:nvPr/>
        </p:nvSpPr>
        <p:spPr bwMode="auto">
          <a:xfrm>
            <a:off x="2827432" y="2525703"/>
            <a:ext cx="10182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0000FF"/>
                </a:solidFill>
                <a:latin typeface="Times New Roman" panose="02020603050405020304" pitchFamily="18" charset="0"/>
                <a:ea typeface="黑体" panose="02010609060101010101" pitchFamily="49" charset="-122"/>
              </a:rPr>
              <a:t>C</a:t>
            </a:r>
            <a:r>
              <a:rPr lang="en-US" altLang="zh-CN" sz="1800" b="1" baseline="-25000">
                <a:solidFill>
                  <a:srgbClr val="0000FF"/>
                </a:solidFill>
                <a:latin typeface="Times New Roman" panose="02020603050405020304" pitchFamily="18" charset="0"/>
                <a:ea typeface="黑体" panose="02010609060101010101" pitchFamily="49" charset="-122"/>
              </a:rPr>
              <a:t>6</a:t>
            </a:r>
            <a:r>
              <a:rPr lang="en-US" altLang="zh-CN" sz="1800" b="1">
                <a:solidFill>
                  <a:srgbClr val="0000FF"/>
                </a:solidFill>
                <a:latin typeface="Times New Roman" panose="02020603050405020304" pitchFamily="18" charset="0"/>
                <a:ea typeface="黑体" panose="02010609060101010101" pitchFamily="49" charset="-122"/>
              </a:rPr>
              <a:t>H</a:t>
            </a:r>
            <a:r>
              <a:rPr lang="en-US" altLang="zh-CN" sz="1800" b="1" baseline="-25000">
                <a:solidFill>
                  <a:srgbClr val="0000FF"/>
                </a:solidFill>
                <a:latin typeface="Times New Roman" panose="02020603050405020304" pitchFamily="18" charset="0"/>
                <a:ea typeface="黑体" panose="02010609060101010101" pitchFamily="49" charset="-122"/>
              </a:rPr>
              <a:t>12</a:t>
            </a:r>
            <a:r>
              <a:rPr lang="en-US" altLang="zh-CN" sz="1800" b="1">
                <a:solidFill>
                  <a:srgbClr val="0000FF"/>
                </a:solidFill>
                <a:latin typeface="Times New Roman" panose="02020603050405020304" pitchFamily="18" charset="0"/>
                <a:ea typeface="黑体" panose="02010609060101010101" pitchFamily="49" charset="-122"/>
              </a:rPr>
              <a:t>O</a:t>
            </a:r>
            <a:r>
              <a:rPr lang="en-US" altLang="zh-CN" sz="1800" b="1" baseline="-25000">
                <a:solidFill>
                  <a:srgbClr val="0000FF"/>
                </a:solidFill>
                <a:latin typeface="Times New Roman" panose="02020603050405020304" pitchFamily="18" charset="0"/>
                <a:ea typeface="黑体" panose="02010609060101010101" pitchFamily="49" charset="-122"/>
              </a:rPr>
              <a:t>6</a:t>
            </a:r>
            <a:endParaRPr lang="en-US" altLang="zh-CN" sz="1800" b="1" baseline="-25000">
              <a:solidFill>
                <a:srgbClr val="0000FF"/>
              </a:solidFill>
              <a:latin typeface="Times New Roman" panose="02020603050405020304" pitchFamily="18" charset="0"/>
              <a:ea typeface="黑体" panose="02010609060101010101" pitchFamily="49" charset="-122"/>
            </a:endParaRPr>
          </a:p>
        </p:txBody>
      </p:sp>
      <p:sp>
        <p:nvSpPr>
          <p:cNvPr id="29" name="Rectangle 74"/>
          <p:cNvSpPr>
            <a:spLocks noChangeArrowheads="1"/>
          </p:cNvSpPr>
          <p:nvPr/>
        </p:nvSpPr>
        <p:spPr bwMode="auto">
          <a:xfrm>
            <a:off x="2701524" y="2873472"/>
            <a:ext cx="13742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pPr>
            <a:r>
              <a:rPr lang="en-US" altLang="zh-CN" sz="1800" b="1">
                <a:solidFill>
                  <a:srgbClr val="0000FF"/>
                </a:solidFill>
                <a:latin typeface="Times New Roman" panose="02020603050405020304" pitchFamily="18" charset="0"/>
                <a:ea typeface="黑体" panose="02010609060101010101" pitchFamily="49" charset="-122"/>
              </a:rPr>
              <a:t>(C</a:t>
            </a:r>
            <a:r>
              <a:rPr lang="en-US" altLang="zh-CN" sz="1800" b="1" baseline="-25000">
                <a:solidFill>
                  <a:srgbClr val="0000FF"/>
                </a:solidFill>
                <a:latin typeface="Times New Roman" panose="02020603050405020304" pitchFamily="18" charset="0"/>
                <a:ea typeface="黑体" panose="02010609060101010101" pitchFamily="49" charset="-122"/>
              </a:rPr>
              <a:t>6</a:t>
            </a:r>
            <a:r>
              <a:rPr lang="en-US" altLang="zh-CN" sz="1800" b="1">
                <a:solidFill>
                  <a:srgbClr val="0000FF"/>
                </a:solidFill>
                <a:latin typeface="Times New Roman" panose="02020603050405020304" pitchFamily="18" charset="0"/>
                <a:ea typeface="黑体" panose="02010609060101010101" pitchFamily="49" charset="-122"/>
              </a:rPr>
              <a:t>H</a:t>
            </a:r>
            <a:r>
              <a:rPr lang="en-US" altLang="zh-CN" sz="1800" b="1" baseline="-25000">
                <a:solidFill>
                  <a:srgbClr val="0000FF"/>
                </a:solidFill>
                <a:latin typeface="Times New Roman" panose="02020603050405020304" pitchFamily="18" charset="0"/>
                <a:ea typeface="黑体" panose="02010609060101010101" pitchFamily="49" charset="-122"/>
              </a:rPr>
              <a:t>10</a:t>
            </a:r>
            <a:r>
              <a:rPr lang="en-US" altLang="zh-CN" sz="1800" b="1">
                <a:solidFill>
                  <a:srgbClr val="0000FF"/>
                </a:solidFill>
                <a:latin typeface="Times New Roman" panose="02020603050405020304" pitchFamily="18" charset="0"/>
                <a:ea typeface="黑体" panose="02010609060101010101" pitchFamily="49" charset="-122"/>
              </a:rPr>
              <a:t>O</a:t>
            </a:r>
            <a:r>
              <a:rPr lang="en-US" altLang="zh-CN" sz="1800" b="1" baseline="-25000">
                <a:solidFill>
                  <a:srgbClr val="0000FF"/>
                </a:solidFill>
                <a:latin typeface="Times New Roman" panose="02020603050405020304" pitchFamily="18" charset="0"/>
                <a:ea typeface="黑体" panose="02010609060101010101" pitchFamily="49" charset="-122"/>
              </a:rPr>
              <a:t>5</a:t>
            </a:r>
            <a:r>
              <a:rPr lang="en-US" altLang="zh-CN" sz="1800" b="1">
                <a:solidFill>
                  <a:srgbClr val="0000FF"/>
                </a:solidFill>
                <a:latin typeface="Times New Roman" panose="02020603050405020304" pitchFamily="18" charset="0"/>
                <a:ea typeface="黑体" panose="02010609060101010101" pitchFamily="49" charset="-122"/>
              </a:rPr>
              <a:t>)n</a:t>
            </a:r>
            <a:endParaRPr lang="en-US" altLang="zh-CN" sz="1800" b="1">
              <a:solidFill>
                <a:srgbClr val="0000FF"/>
              </a:solidFill>
              <a:latin typeface="Times New Roman" panose="02020603050405020304" pitchFamily="18" charset="0"/>
              <a:ea typeface="黑体" panose="02010609060101010101" pitchFamily="49" charset="-122"/>
            </a:endParaRPr>
          </a:p>
        </p:txBody>
      </p:sp>
      <p:sp>
        <p:nvSpPr>
          <p:cNvPr id="30" name="Rectangle 75"/>
          <p:cNvSpPr>
            <a:spLocks noChangeArrowheads="1"/>
          </p:cNvSpPr>
          <p:nvPr/>
        </p:nvSpPr>
        <p:spPr bwMode="auto">
          <a:xfrm flipH="1">
            <a:off x="6757914" y="2535117"/>
            <a:ext cx="792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800" b="1">
                <a:solidFill>
                  <a:srgbClr val="FF0066"/>
                </a:solidFill>
                <a:latin typeface="Times New Roman" panose="02020603050405020304" pitchFamily="18" charset="0"/>
                <a:ea typeface="黑体" panose="02010609060101010101" pitchFamily="49" charset="-122"/>
              </a:rPr>
              <a:t>180</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31" name="Rectangle 76"/>
          <p:cNvSpPr>
            <a:spLocks noChangeArrowheads="1"/>
          </p:cNvSpPr>
          <p:nvPr/>
        </p:nvSpPr>
        <p:spPr bwMode="auto">
          <a:xfrm>
            <a:off x="6198129" y="2858244"/>
            <a:ext cx="15792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a:solidFill>
                  <a:srgbClr val="3333CC"/>
                </a:solidFill>
                <a:latin typeface="黑体" panose="02010609060101010101" pitchFamily="49" charset="-122"/>
                <a:ea typeface="黑体" panose="02010609060101010101" pitchFamily="49" charset="-122"/>
              </a:rPr>
              <a:t>几万至几十万</a:t>
            </a:r>
            <a:endParaRPr lang="zh-CN" altLang="en-US" sz="1800" b="1">
              <a:solidFill>
                <a:srgbClr val="3333CC"/>
              </a:solidFill>
              <a:latin typeface="黑体" panose="02010609060101010101" pitchFamily="49" charset="-122"/>
              <a:ea typeface="黑体" panose="02010609060101010101" pitchFamily="49" charset="-122"/>
            </a:endParaRPr>
          </a:p>
        </p:txBody>
      </p:sp>
      <p:sp>
        <p:nvSpPr>
          <p:cNvPr id="32" name="Rectangle 77"/>
          <p:cNvSpPr>
            <a:spLocks noChangeArrowheads="1"/>
          </p:cNvSpPr>
          <p:nvPr/>
        </p:nvSpPr>
        <p:spPr bwMode="auto">
          <a:xfrm>
            <a:off x="6216963" y="3203993"/>
            <a:ext cx="15792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a:solidFill>
                  <a:srgbClr val="3333CC"/>
                </a:solidFill>
                <a:latin typeface="黑体" panose="02010609060101010101" pitchFamily="49" charset="-122"/>
                <a:ea typeface="黑体" panose="02010609060101010101" pitchFamily="49" charset="-122"/>
              </a:rPr>
              <a:t>几万至几十万</a:t>
            </a:r>
            <a:endParaRPr lang="zh-CN" altLang="en-US" sz="1800" b="1">
              <a:solidFill>
                <a:srgbClr val="3333CC"/>
              </a:solidFill>
              <a:latin typeface="黑体" panose="02010609060101010101" pitchFamily="49" charset="-122"/>
              <a:ea typeface="黑体" panose="02010609060101010101" pitchFamily="49" charset="-122"/>
            </a:endParaRPr>
          </a:p>
        </p:txBody>
      </p:sp>
      <p:sp>
        <p:nvSpPr>
          <p:cNvPr id="33" name="Rectangle 78"/>
          <p:cNvSpPr>
            <a:spLocks noChangeArrowheads="1"/>
          </p:cNvSpPr>
          <p:nvPr/>
        </p:nvSpPr>
        <p:spPr bwMode="auto">
          <a:xfrm>
            <a:off x="4539694" y="3211874"/>
            <a:ext cx="128272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3300"/>
                </a:solidFill>
                <a:latin typeface="Times New Roman" panose="02020603050405020304" pitchFamily="18" charset="0"/>
                <a:ea typeface="黑体" panose="02010609060101010101" pitchFamily="49" charset="-122"/>
              </a:rPr>
              <a:t>C H O N</a:t>
            </a:r>
            <a:r>
              <a:rPr lang="zh-CN" altLang="en-US" sz="1800" b="1">
                <a:solidFill>
                  <a:srgbClr val="FF3300"/>
                </a:solidFill>
                <a:latin typeface="Times New Roman" panose="02020603050405020304" pitchFamily="18" charset="0"/>
                <a:ea typeface="黑体" panose="02010609060101010101" pitchFamily="49" charset="-122"/>
              </a:rPr>
              <a:t>等</a:t>
            </a:r>
            <a:endParaRPr lang="zh-CN" altLang="en-US" sz="1800" b="1">
              <a:solidFill>
                <a:srgbClr val="FF3300"/>
              </a:solidFill>
              <a:latin typeface="Times New Roman" panose="02020603050405020304" pitchFamily="18" charset="0"/>
              <a:ea typeface="黑体" panose="02010609060101010101" pitchFamily="49" charset="-122"/>
            </a:endParaRPr>
          </a:p>
        </p:txBody>
      </p:sp>
      <p:sp>
        <p:nvSpPr>
          <p:cNvPr id="34" name="Rectangle 80"/>
          <p:cNvSpPr>
            <a:spLocks noChangeArrowheads="1"/>
          </p:cNvSpPr>
          <p:nvPr/>
        </p:nvSpPr>
        <p:spPr bwMode="auto">
          <a:xfrm>
            <a:off x="2910787" y="3567765"/>
            <a:ext cx="82586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zh-CN" sz="1800" b="1">
                <a:solidFill>
                  <a:srgbClr val="FF0066"/>
                </a:solidFill>
                <a:latin typeface="Times New Roman" panose="02020603050405020304" pitchFamily="18" charset="0"/>
                <a:ea typeface="黑体" panose="02010609060101010101" pitchFamily="49" charset="-122"/>
              </a:rPr>
              <a:t>H</a:t>
            </a:r>
            <a:r>
              <a:rPr lang="en-US" altLang="zh-CN" sz="1800" b="1" baseline="-25000">
                <a:solidFill>
                  <a:srgbClr val="FF0066"/>
                </a:solidFill>
                <a:latin typeface="Times New Roman" panose="02020603050405020304" pitchFamily="18" charset="0"/>
                <a:ea typeface="黑体" panose="02010609060101010101" pitchFamily="49" charset="-122"/>
              </a:rPr>
              <a:t>2</a:t>
            </a:r>
            <a:r>
              <a:rPr lang="en-US" altLang="zh-CN" sz="1800" b="1">
                <a:solidFill>
                  <a:srgbClr val="FF0066"/>
                </a:solidFill>
                <a:latin typeface="Times New Roman" panose="02020603050405020304" pitchFamily="18" charset="0"/>
                <a:ea typeface="黑体" panose="02010609060101010101" pitchFamily="49" charset="-122"/>
              </a:rPr>
              <a:t>SO</a:t>
            </a:r>
            <a:r>
              <a:rPr lang="en-US" altLang="zh-CN" sz="1800" b="1" baseline="-25000">
                <a:solidFill>
                  <a:srgbClr val="FF0066"/>
                </a:solidFill>
                <a:latin typeface="Times New Roman" panose="02020603050405020304" pitchFamily="18" charset="0"/>
                <a:ea typeface="黑体" panose="02010609060101010101" pitchFamily="49" charset="-122"/>
              </a:rPr>
              <a:t>4</a:t>
            </a:r>
            <a:endParaRPr lang="en-US" altLang="zh-CN" sz="1800" b="1" baseline="-25000">
              <a:solidFill>
                <a:srgbClr val="FF0066"/>
              </a:solidFill>
              <a:latin typeface="Times New Roman" panose="02020603050405020304" pitchFamily="18" charset="0"/>
              <a:ea typeface="黑体" panose="02010609060101010101" pitchFamily="49" charset="-122"/>
            </a:endParaRPr>
          </a:p>
        </p:txBody>
      </p:sp>
      <p:sp>
        <p:nvSpPr>
          <p:cNvPr id="35" name="Rectangle 81"/>
          <p:cNvSpPr>
            <a:spLocks noChangeArrowheads="1"/>
          </p:cNvSpPr>
          <p:nvPr/>
        </p:nvSpPr>
        <p:spPr bwMode="auto">
          <a:xfrm>
            <a:off x="4688097" y="3586027"/>
            <a:ext cx="10182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H   S   O</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36" name="Rectangle 82"/>
          <p:cNvSpPr>
            <a:spLocks noChangeArrowheads="1"/>
          </p:cNvSpPr>
          <p:nvPr/>
        </p:nvSpPr>
        <p:spPr bwMode="auto">
          <a:xfrm>
            <a:off x="6828563" y="3553618"/>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98</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37" name="Rectangle 83"/>
          <p:cNvSpPr>
            <a:spLocks noChangeArrowheads="1"/>
          </p:cNvSpPr>
          <p:nvPr/>
        </p:nvSpPr>
        <p:spPr bwMode="auto">
          <a:xfrm>
            <a:off x="2910787" y="3925018"/>
            <a:ext cx="82586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NaOH</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38" name="Rectangle 84"/>
          <p:cNvSpPr>
            <a:spLocks noChangeArrowheads="1"/>
          </p:cNvSpPr>
          <p:nvPr/>
        </p:nvSpPr>
        <p:spPr bwMode="auto">
          <a:xfrm>
            <a:off x="4707671" y="3922786"/>
            <a:ext cx="1056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Na  O  H</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39" name="Rectangle 85"/>
          <p:cNvSpPr>
            <a:spLocks noChangeArrowheads="1"/>
          </p:cNvSpPr>
          <p:nvPr/>
        </p:nvSpPr>
        <p:spPr bwMode="auto">
          <a:xfrm>
            <a:off x="6828563" y="3899367"/>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40</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40" name="Rectangle 86"/>
          <p:cNvSpPr>
            <a:spLocks noChangeArrowheads="1"/>
          </p:cNvSpPr>
          <p:nvPr/>
        </p:nvSpPr>
        <p:spPr bwMode="auto">
          <a:xfrm>
            <a:off x="2929284" y="4260717"/>
            <a:ext cx="6976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NaCl</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41" name="Rectangle 87"/>
          <p:cNvSpPr>
            <a:spLocks noChangeArrowheads="1"/>
          </p:cNvSpPr>
          <p:nvPr/>
        </p:nvSpPr>
        <p:spPr bwMode="auto">
          <a:xfrm>
            <a:off x="4816706" y="4241182"/>
            <a:ext cx="8707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Na   Cl</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43" name="Rectangle 88"/>
          <p:cNvSpPr>
            <a:spLocks noChangeArrowheads="1"/>
          </p:cNvSpPr>
          <p:nvPr/>
        </p:nvSpPr>
        <p:spPr bwMode="auto">
          <a:xfrm>
            <a:off x="6712290" y="4206328"/>
            <a:ext cx="58862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800" b="1">
                <a:solidFill>
                  <a:srgbClr val="FF0066"/>
                </a:solidFill>
                <a:latin typeface="Times New Roman" panose="02020603050405020304" pitchFamily="18" charset="0"/>
                <a:ea typeface="黑体" panose="02010609060101010101" pitchFamily="49" charset="-122"/>
              </a:rPr>
              <a:t>58.5</a:t>
            </a:r>
            <a:endParaRPr lang="en-US" altLang="zh-CN" sz="1800" b="1">
              <a:solidFill>
                <a:srgbClr val="FF0066"/>
              </a:solidFill>
              <a:latin typeface="Times New Roman" panose="02020603050405020304" pitchFamily="18" charset="0"/>
              <a:ea typeface="黑体" panose="02010609060101010101" pitchFamily="49" charset="-122"/>
            </a:endParaRPr>
          </a:p>
        </p:txBody>
      </p:sp>
      <p:sp>
        <p:nvSpPr>
          <p:cNvPr id="46" name="Line 90"/>
          <p:cNvSpPr>
            <a:spLocks noChangeShapeType="1"/>
          </p:cNvSpPr>
          <p:nvPr/>
        </p:nvSpPr>
        <p:spPr bwMode="auto">
          <a:xfrm flipV="1">
            <a:off x="2420597" y="3241558"/>
            <a:ext cx="1806544" cy="309965"/>
          </a:xfrm>
          <a:prstGeom prst="line">
            <a:avLst/>
          </a:prstGeom>
          <a:noFill/>
          <a:ln w="28575">
            <a:solidFill>
              <a:srgbClr val="99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b="1">
              <a:latin typeface="Times New Roman" panose="02020603050405020304" pitchFamily="18" charset="0"/>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linds(horizontal)">
                                      <p:cBhvr>
                                        <p:cTn id="10" dur="500"/>
                                        <p:tgtEl>
                                          <p:spTgt spid="21"/>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linds(horizontal)">
                                      <p:cBhvr>
                                        <p:cTn id="13" dur="500"/>
                                        <p:tgtEl>
                                          <p:spTgt spid="22"/>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linds(horizontal)">
                                      <p:cBhvr>
                                        <p:cTn id="18" dur="500"/>
                                        <p:tgtEl>
                                          <p:spTgt spid="23"/>
                                        </p:tgtEl>
                                      </p:cBhvr>
                                    </p:animEffect>
                                  </p:childTnLst>
                                </p:cTn>
                              </p:par>
                              <p:par>
                                <p:cTn id="19" presetID="3" presetClass="entr" presetSubtype="10" dur="50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blinds(horizontal)">
                                      <p:cBhvr>
                                        <p:cTn id="21" dur="500"/>
                                        <p:tgtEl>
                                          <p:spTgt spid="24"/>
                                        </p:tgtEl>
                                      </p:cBhvr>
                                    </p:animEffect>
                                  </p:childTnLst>
                                </p:cTn>
                              </p:par>
                              <p:par>
                                <p:cTn id="22" presetID="3" presetClass="entr" presetSubtype="10" dur="50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linds(horizontal)">
                                      <p:cBhvr>
                                        <p:cTn id="24" dur="500"/>
                                        <p:tgtEl>
                                          <p:spTgt spid="27"/>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dur="50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linds(horizontal)">
                                      <p:cBhvr>
                                        <p:cTn id="29" dur="500"/>
                                        <p:tgtEl>
                                          <p:spTgt spid="25"/>
                                        </p:tgtEl>
                                      </p:cBhvr>
                                    </p:animEffect>
                                  </p:childTnLst>
                                </p:cTn>
                              </p:par>
                              <p:par>
                                <p:cTn id="30" presetID="3" presetClass="entr" presetSubtype="10" dur="50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10" dur="50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blinds(horizontal)">
                                      <p:cBhvr>
                                        <p:cTn id="42" dur="500"/>
                                        <p:tgtEl>
                                          <p:spTgt spid="33"/>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dur="50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blinds(horizontal)">
                                      <p:cBhvr>
                                        <p:cTn id="47" dur="500"/>
                                        <p:tgtEl>
                                          <p:spTgt spid="34"/>
                                        </p:tgtEl>
                                      </p:cBhvr>
                                    </p:animEffect>
                                  </p:childTnLst>
                                </p:cTn>
                              </p:par>
                              <p:par>
                                <p:cTn id="48" presetID="3" presetClass="entr" presetSubtype="10" dur="50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blinds(horizontal)">
                                      <p:cBhvr>
                                        <p:cTn id="50" dur="500"/>
                                        <p:tgtEl>
                                          <p:spTgt spid="35"/>
                                        </p:tgtEl>
                                      </p:cBhvr>
                                    </p:animEffect>
                                  </p:childTnLst>
                                </p:cTn>
                              </p:par>
                              <p:par>
                                <p:cTn id="51" presetID="3" presetClass="entr" presetSubtype="10" dur="50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blinds(horizontal)">
                                      <p:cBhvr>
                                        <p:cTn id="53" dur="500"/>
                                        <p:tgtEl>
                                          <p:spTgt spid="36"/>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3" presetClass="entr" presetSubtype="10" dur="500"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blinds(horizontal)">
                                      <p:cBhvr>
                                        <p:cTn id="58" dur="500"/>
                                        <p:tgtEl>
                                          <p:spTgt spid="37"/>
                                        </p:tgtEl>
                                      </p:cBhvr>
                                    </p:animEffect>
                                  </p:childTnLst>
                                </p:cTn>
                              </p:par>
                              <p:par>
                                <p:cTn id="59" presetID="3" presetClass="entr" presetSubtype="10" dur="50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linds(horizontal)">
                                      <p:cBhvr>
                                        <p:cTn id="61" dur="500"/>
                                        <p:tgtEl>
                                          <p:spTgt spid="38"/>
                                        </p:tgtEl>
                                      </p:cBhvr>
                                    </p:animEffect>
                                  </p:childTnLst>
                                </p:cTn>
                              </p:par>
                              <p:par>
                                <p:cTn id="62" presetID="3" presetClass="entr" presetSubtype="10" dur="500"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blinds(horizontal)">
                                      <p:cBhvr>
                                        <p:cTn id="64" dur="500"/>
                                        <p:tgtEl>
                                          <p:spTgt spid="39"/>
                                        </p:tgtEl>
                                      </p:cBhvr>
                                    </p:animEffect>
                                  </p:childTnLst>
                                </p:cTn>
                              </p:par>
                            </p:childTnLst>
                          </p:cTn>
                        </p:par>
                      </p:childTnLst>
                    </p:cTn>
                  </p:par>
                  <p:par>
                    <p:cTn id="65" fill="hold" nodeType="clickPar">
                      <p:stCondLst>
                        <p:cond delay="indefinite"/>
                      </p:stCondLst>
                      <p:childTnLst>
                        <p:par>
                          <p:cTn id="66" fill="hold">
                            <p:stCondLst>
                              <p:cond delay="0"/>
                            </p:stCondLst>
                            <p:childTnLst>
                              <p:par>
                                <p:cTn id="67" presetID="3" presetClass="entr" presetSubtype="10" dur="500"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linds(horizontal)">
                                      <p:cBhvr>
                                        <p:cTn id="69" dur="500"/>
                                        <p:tgtEl>
                                          <p:spTgt spid="40"/>
                                        </p:tgtEl>
                                      </p:cBhvr>
                                    </p:animEffect>
                                  </p:childTnLst>
                                </p:cTn>
                              </p:par>
                              <p:par>
                                <p:cTn id="70" presetID="3" presetClass="entr" presetSubtype="10" dur="50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blinds(horizontal)">
                                      <p:cBhvr>
                                        <p:cTn id="72" dur="500"/>
                                        <p:tgtEl>
                                          <p:spTgt spid="41"/>
                                        </p:tgtEl>
                                      </p:cBhvr>
                                    </p:animEffect>
                                  </p:childTnLst>
                                </p:cTn>
                              </p:par>
                              <p:par>
                                <p:cTn id="73" presetID="3" presetClass="entr" presetSubtype="10" dur="500"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blinds(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2" grpId="0"/>
      <p:bldP spid="23" grpId="0"/>
      <p:bldP spid="24" grpId="0"/>
      <p:bldP spid="25" grpId="0"/>
      <p:bldP spid="26" grpId="0"/>
      <p:bldP spid="27" grpId="0"/>
      <p:bldP spid="30" grpId="0"/>
      <p:bldP spid="33" grpId="0"/>
      <p:bldP spid="34" grpId="0"/>
      <p:bldP spid="35" grpId="0"/>
      <p:bldP spid="36" grpId="0"/>
      <p:bldP spid="37" grpId="0"/>
      <p:bldP spid="38" grpId="0"/>
      <p:bldP spid="39" grpId="0"/>
      <p:bldP spid="40" grpId="0"/>
      <p:bldP spid="41" grpId="0"/>
      <p:bldP spid="4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1804362" y="232467"/>
            <a:ext cx="5524239"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1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有机化合物</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6" name="Text Box 40"/>
          <p:cNvSpPr txBox="1">
            <a:spLocks noChangeArrowheads="1"/>
          </p:cNvSpPr>
          <p:nvPr/>
        </p:nvSpPr>
        <p:spPr bwMode="auto">
          <a:xfrm>
            <a:off x="1896217" y="1968671"/>
            <a:ext cx="76486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a:solidFill>
                  <a:srgbClr val="FF0000"/>
                </a:solidFill>
                <a:effectLst>
                  <a:outerShdw blurRad="38100" dist="38100" dir="2700000" algn="tl">
                    <a:srgbClr val="C0C0C0"/>
                  </a:outerShdw>
                </a:effectLst>
                <a:latin typeface="Tahoma" panose="020b0604030504040204" pitchFamily="34" charset="0"/>
              </a:rPr>
              <a:t>有机物</a:t>
            </a:r>
            <a:endParaRPr lang="zh-CN" altLang="en-US" b="1">
              <a:solidFill>
                <a:srgbClr val="FF0000"/>
              </a:solidFill>
              <a:effectLst>
                <a:outerShdw blurRad="38100" dist="38100" dir="2700000" algn="tl">
                  <a:srgbClr val="C0C0C0"/>
                </a:outerShdw>
              </a:effectLst>
              <a:latin typeface="Tahoma" panose="020b0604030504040204" pitchFamily="34" charset="0"/>
            </a:endParaRPr>
          </a:p>
        </p:txBody>
      </p:sp>
      <p:sp>
        <p:nvSpPr>
          <p:cNvPr id="7" name="Text Box 41"/>
          <p:cNvSpPr txBox="1">
            <a:spLocks noChangeArrowheads="1"/>
          </p:cNvSpPr>
          <p:nvPr/>
        </p:nvSpPr>
        <p:spPr bwMode="auto">
          <a:xfrm>
            <a:off x="1950372" y="3194090"/>
            <a:ext cx="977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a:solidFill>
                  <a:srgbClr val="FF0000"/>
                </a:solidFill>
                <a:effectLst>
                  <a:outerShdw blurRad="38100" dist="38100" dir="2700000" algn="tl">
                    <a:srgbClr val="C0C0C0"/>
                  </a:outerShdw>
                </a:effectLst>
                <a:latin typeface="Tahoma" panose="020b0604030504040204" pitchFamily="34" charset="0"/>
              </a:rPr>
              <a:t>无机物</a:t>
            </a:r>
            <a:endParaRPr lang="zh-CN" altLang="en-US" b="1">
              <a:solidFill>
                <a:srgbClr val="FF0000"/>
              </a:solidFill>
              <a:effectLst>
                <a:outerShdw blurRad="38100" dist="38100" dir="2700000" algn="tl">
                  <a:srgbClr val="C0C0C0"/>
                </a:outerShdw>
              </a:effectLst>
              <a:latin typeface="Tahoma" panose="020b0604030504040204" pitchFamily="34" charset="0"/>
            </a:endParaRPr>
          </a:p>
        </p:txBody>
      </p:sp>
      <p:sp>
        <p:nvSpPr>
          <p:cNvPr id="10" name="AutoShape 159"/>
          <p:cNvSpPr/>
          <p:nvPr/>
        </p:nvSpPr>
        <p:spPr bwMode="auto">
          <a:xfrm>
            <a:off x="2648843" y="1309360"/>
            <a:ext cx="202696" cy="1623937"/>
          </a:xfrm>
          <a:prstGeom prst="leftBrace">
            <a:avLst>
              <a:gd name="adj1" fmla="val 75061"/>
              <a:gd name="adj2" fmla="val 50644"/>
            </a:avLst>
          </a:prstGeom>
          <a:noFill/>
          <a:ln w="28575">
            <a:solidFill>
              <a:srgbClr val="9900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p>
        </p:txBody>
      </p:sp>
      <p:sp>
        <p:nvSpPr>
          <p:cNvPr id="11" name="AutoShape 160"/>
          <p:cNvSpPr/>
          <p:nvPr/>
        </p:nvSpPr>
        <p:spPr bwMode="auto">
          <a:xfrm>
            <a:off x="2648843" y="2955579"/>
            <a:ext cx="202696" cy="784801"/>
          </a:xfrm>
          <a:prstGeom prst="leftBrace">
            <a:avLst>
              <a:gd name="adj1" fmla="val 41667"/>
              <a:gd name="adj2" fmla="val 50000"/>
            </a:avLst>
          </a:prstGeom>
          <a:noFill/>
          <a:ln w="28575">
            <a:solidFill>
              <a:srgbClr val="9900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p>
        </p:txBody>
      </p:sp>
      <p:sp>
        <p:nvSpPr>
          <p:cNvPr id="12" name="Text Box 162"/>
          <p:cNvSpPr txBox="1">
            <a:spLocks noChangeArrowheads="1"/>
          </p:cNvSpPr>
          <p:nvPr/>
        </p:nvSpPr>
        <p:spPr bwMode="auto">
          <a:xfrm>
            <a:off x="900113" y="5300663"/>
            <a:ext cx="7848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zh-CN" b="1">
              <a:ea typeface="宋体" panose="02010600030101010101" pitchFamily="2" charset="-122"/>
            </a:endParaRPr>
          </a:p>
        </p:txBody>
      </p:sp>
      <p:sp>
        <p:nvSpPr>
          <p:cNvPr id="13" name="Rectangle 163"/>
          <p:cNvSpPr>
            <a:spLocks noChangeArrowheads="1"/>
          </p:cNvSpPr>
          <p:nvPr/>
        </p:nvSpPr>
        <p:spPr bwMode="auto">
          <a:xfrm>
            <a:off x="1104057" y="1056645"/>
            <a:ext cx="12173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000" b="1">
                <a:solidFill>
                  <a:srgbClr val="00B0F0"/>
                </a:solidFill>
                <a:latin typeface="黑体" panose="02010609060101010101" pitchFamily="49" charset="-122"/>
                <a:ea typeface="黑体" panose="02010609060101010101" pitchFamily="49" charset="-122"/>
              </a:rPr>
              <a:t>讨论交流</a:t>
            </a:r>
            <a:endParaRPr lang="zh-CN" altLang="en-US" sz="2000" b="1">
              <a:solidFill>
                <a:srgbClr val="00B0F0"/>
              </a:solidFill>
              <a:latin typeface="黑体" panose="02010609060101010101" pitchFamily="49" charset="-122"/>
              <a:ea typeface="黑体" panose="02010609060101010101" pitchFamily="49" charset="-122"/>
            </a:endParaRPr>
          </a:p>
        </p:txBody>
      </p:sp>
      <p:sp>
        <p:nvSpPr>
          <p:cNvPr id="14" name="Text Box 165"/>
          <p:cNvSpPr txBox="1">
            <a:spLocks noChangeArrowheads="1"/>
          </p:cNvSpPr>
          <p:nvPr/>
        </p:nvSpPr>
        <p:spPr bwMode="auto">
          <a:xfrm>
            <a:off x="3091493" y="4295560"/>
            <a:ext cx="2515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b="1">
                <a:solidFill>
                  <a:srgbClr val="FF0000"/>
                </a:solidFill>
                <a:latin typeface="黑体" panose="02010609060101010101" pitchFamily="49" charset="-122"/>
                <a:ea typeface="黑体" panose="02010609060101010101" pitchFamily="49" charset="-122"/>
              </a:rPr>
              <a:t>都是含碳元素的化合物</a:t>
            </a:r>
            <a:endParaRPr lang="zh-CN" altLang="en-US" sz="1800" b="1">
              <a:solidFill>
                <a:srgbClr val="FF0000"/>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2"/>
          <a:stretch>
            <a:fillRect/>
          </a:stretch>
        </p:blipFill>
        <p:spPr>
          <a:xfrm>
            <a:off x="2870373" y="1295430"/>
            <a:ext cx="5144875" cy="2570058"/>
          </a:xfrm>
          <a:prstGeom prst="rect">
            <a:avLst/>
          </a:prstGeom>
        </p:spPr>
      </p:pic>
      <p:sp>
        <p:nvSpPr>
          <p:cNvPr id="16" name="Rectangle 163"/>
          <p:cNvSpPr>
            <a:spLocks noChangeArrowheads="1"/>
          </p:cNvSpPr>
          <p:nvPr/>
        </p:nvSpPr>
        <p:spPr bwMode="auto">
          <a:xfrm>
            <a:off x="1216594" y="3887770"/>
            <a:ext cx="67484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800" b="1">
                <a:solidFill>
                  <a:schemeClr val="tx1"/>
                </a:solidFill>
                <a:latin typeface="黑体" panose="02010609060101010101" pitchFamily="49" charset="-122"/>
                <a:ea typeface="黑体" panose="02010609060101010101" pitchFamily="49" charset="-122"/>
                <a:sym typeface="Wingdings" panose="05000000000000000000" pitchFamily="2" charset="2"/>
              </a:rPr>
              <a:t>甲烷、乙醇、葡萄糖、淀粉、蛋白质在组成元素上有什么共同点？</a:t>
            </a:r>
            <a:endParaRPr lang="zh-CN" altLang="en-US" sz="1800" b="1">
              <a:solidFill>
                <a:schemeClr val="tx1"/>
              </a:solidFill>
              <a:latin typeface="黑体" panose="02010609060101010101" pitchFamily="49" charset="-122"/>
              <a:ea typeface="黑体" panose="02010609060101010101" pitchFamily="49" charset="-122"/>
              <a:sym typeface="Wingdings" panose="05000000000000000000" pitchFamily="2" charset="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2" presetClass="entr" presetSubtype="2"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Right)">
                                      <p:cBhvr>
                                        <p:cTn id="13" dur="500"/>
                                        <p:tgtEl>
                                          <p:spTgt spid="6"/>
                                        </p:tgtEl>
                                      </p:cBhvr>
                                    </p:animEffect>
                                  </p:childTnLst>
                                </p:cTn>
                              </p:par>
                              <p:par>
                                <p:cTn id="14" presetID="12" presetClass="entr" presetSubtype="2" dur="50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lide(fromRight)">
                                      <p:cBhvr>
                                        <p:cTn id="16" dur="500"/>
                                        <p:tgtEl>
                                          <p:spTgt spid="10"/>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12" presetClass="entr" presetSubtype="2" dur="50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lide(fromRight)">
                                      <p:cBhvr>
                                        <p:cTn id="21" dur="500"/>
                                        <p:tgtEl>
                                          <p:spTgt spid="7"/>
                                        </p:tgtEl>
                                      </p:cBhvr>
                                    </p:animEffect>
                                  </p:childTnLst>
                                </p:cTn>
                              </p:par>
                              <p:par>
                                <p:cTn id="22" presetID="12" presetClass="entr" presetSubtype="2" dur="50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1804362" y="232467"/>
            <a:ext cx="5524239"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1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有机化合物</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32" name="Rectangle 2"/>
          <p:cNvSpPr txBox="1">
            <a:spLocks noChangeArrowheads="1"/>
          </p:cNvSpPr>
          <p:nvPr/>
        </p:nvSpPr>
        <p:spPr>
          <a:xfrm>
            <a:off x="897339" y="984321"/>
            <a:ext cx="6982176" cy="317485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Bef>
                <a:spcPct val="0"/>
              </a:spcBef>
              <a:buFontTx/>
              <a:buNone/>
            </a:pPr>
            <a:r>
              <a:rPr lang="zh-CN" altLang="en-US" sz="1800" b="1">
                <a:solidFill>
                  <a:srgbClr val="FF0000"/>
                </a:solidFill>
                <a:latin typeface="Times New Roman" panose="02020603050405020304" pitchFamily="18" charset="0"/>
                <a:ea typeface="黑体" panose="02010609060101010101" pitchFamily="49" charset="-122"/>
              </a:rPr>
              <a:t>有机化合物</a:t>
            </a:r>
            <a:r>
              <a:rPr lang="zh-CN" altLang="en-US" sz="1800" b="1">
                <a:latin typeface="Times New Roman" panose="02020603050405020304" pitchFamily="18" charset="0"/>
                <a:ea typeface="黑体" panose="02010609060101010101" pitchFamily="49" charset="-122"/>
              </a:rPr>
              <a:t>：</a:t>
            </a:r>
            <a:endParaRPr lang="en-US" altLang="zh-CN" sz="1800" b="1">
              <a:latin typeface="Times New Roman" panose="02020603050405020304" pitchFamily="18" charset="0"/>
              <a:ea typeface="黑体" panose="02010609060101010101" pitchFamily="49" charset="-122"/>
            </a:endParaRPr>
          </a:p>
          <a:p>
            <a:pPr marL="0" indent="0">
              <a:lnSpc>
                <a:spcPct val="150000"/>
              </a:lnSpc>
              <a:spcBef>
                <a:spcPct val="0"/>
              </a:spcBef>
              <a:buFontTx/>
              <a:buNone/>
            </a:pPr>
            <a:r>
              <a:rPr lang="zh-CN" altLang="en-US" sz="1800" b="1">
                <a:latin typeface="Times New Roman" panose="02020603050405020304" pitchFamily="18" charset="0"/>
                <a:ea typeface="黑体" panose="02010609060101010101" pitchFamily="49" charset="-122"/>
              </a:rPr>
              <a:t>        一般组成中含有碳元素的化合物称为有机化合物。</a:t>
            </a:r>
            <a:endParaRPr lang="zh-CN" altLang="en-US" sz="1800" b="1">
              <a:latin typeface="Times New Roman" panose="02020603050405020304" pitchFamily="18" charset="0"/>
              <a:ea typeface="黑体" panose="02010609060101010101" pitchFamily="49" charset="-122"/>
            </a:endParaRPr>
          </a:p>
          <a:p>
            <a:pPr marL="0" indent="0">
              <a:lnSpc>
                <a:spcPct val="150000"/>
              </a:lnSpc>
              <a:spcBef>
                <a:spcPct val="0"/>
              </a:spcBef>
              <a:buNone/>
            </a:pPr>
            <a:r>
              <a:rPr lang="zh-CN" altLang="en-US" sz="1800" b="1">
                <a:solidFill>
                  <a:srgbClr val="FF0000"/>
                </a:solidFill>
                <a:latin typeface="Times New Roman" panose="02020603050405020304" pitchFamily="18" charset="0"/>
                <a:ea typeface="黑体" panose="02010609060101010101" pitchFamily="49" charset="-122"/>
              </a:rPr>
              <a:t>走出误区：</a:t>
            </a:r>
            <a:endParaRPr lang="en-US" altLang="zh-CN" sz="1800" b="1">
              <a:solidFill>
                <a:srgbClr val="FF0000"/>
              </a:solidFill>
              <a:latin typeface="Times New Roman" panose="02020603050405020304" pitchFamily="18" charset="0"/>
              <a:ea typeface="黑体" panose="02010609060101010101" pitchFamily="49" charset="-122"/>
            </a:endParaRPr>
          </a:p>
          <a:p>
            <a:pPr marL="0" indent="0">
              <a:lnSpc>
                <a:spcPct val="150000"/>
              </a:lnSpc>
              <a:spcBef>
                <a:spcPct val="0"/>
              </a:spcBef>
              <a:buNone/>
            </a:pPr>
            <a:r>
              <a:rPr lang="zh-CN" altLang="en-US" sz="1800" b="1">
                <a:solidFill>
                  <a:srgbClr val="FF0000"/>
                </a:solidFill>
                <a:latin typeface="Times New Roman" panose="02020603050405020304" pitchFamily="18" charset="0"/>
                <a:ea typeface="黑体" panose="02010609060101010101" pitchFamily="49" charset="-122"/>
              </a:rPr>
              <a:t>       </a:t>
            </a:r>
            <a:r>
              <a:rPr lang="zh-CN" altLang="en-US" sz="1800" b="1">
                <a:latin typeface="Times New Roman" panose="02020603050405020304" pitchFamily="18" charset="0"/>
                <a:ea typeface="黑体" panose="02010609060101010101" pitchFamily="49" charset="-122"/>
              </a:rPr>
              <a:t>少数含碳元素的化合物（</a:t>
            </a:r>
            <a:r>
              <a:rPr lang="en-US" altLang="zh-CN" sz="1800" b="1">
                <a:solidFill>
                  <a:srgbClr val="00B0F0"/>
                </a:solidFill>
                <a:latin typeface="Times New Roman" panose="02020603050405020304" pitchFamily="18" charset="0"/>
                <a:ea typeface="黑体" panose="02010609060101010101" pitchFamily="49" charset="-122"/>
              </a:rPr>
              <a:t>CO</a:t>
            </a:r>
            <a:r>
              <a:rPr lang="en-US" altLang="zh-CN" sz="1800" b="1" baseline="-25000">
                <a:solidFill>
                  <a:srgbClr val="00B0F0"/>
                </a:solidFill>
                <a:latin typeface="Times New Roman" panose="02020603050405020304" pitchFamily="18" charset="0"/>
                <a:ea typeface="黑体" panose="02010609060101010101" pitchFamily="49" charset="-122"/>
              </a:rPr>
              <a:t>2</a:t>
            </a:r>
            <a:r>
              <a:rPr lang="zh-CN" altLang="en-US" sz="1800" b="1">
                <a:solidFill>
                  <a:srgbClr val="00B0F0"/>
                </a:solidFill>
                <a:latin typeface="Times New Roman" panose="02020603050405020304" pitchFamily="18" charset="0"/>
                <a:ea typeface="黑体" panose="02010609060101010101" pitchFamily="49" charset="-122"/>
              </a:rPr>
              <a:t>、</a:t>
            </a:r>
            <a:r>
              <a:rPr lang="en-US" altLang="zh-CN" sz="1800" b="1">
                <a:solidFill>
                  <a:srgbClr val="00B0F0"/>
                </a:solidFill>
                <a:latin typeface="Times New Roman" panose="02020603050405020304" pitchFamily="18" charset="0"/>
                <a:ea typeface="黑体" panose="02010609060101010101" pitchFamily="49" charset="-122"/>
              </a:rPr>
              <a:t>CO</a:t>
            </a:r>
            <a:r>
              <a:rPr lang="zh-CN" altLang="en-US" sz="1800" b="1">
                <a:solidFill>
                  <a:srgbClr val="00B0F0"/>
                </a:solidFill>
                <a:latin typeface="Times New Roman" panose="02020603050405020304" pitchFamily="18" charset="0"/>
                <a:ea typeface="黑体" panose="02010609060101010101" pitchFamily="49" charset="-122"/>
              </a:rPr>
              <a:t>、</a:t>
            </a:r>
            <a:r>
              <a:rPr lang="en-US" altLang="zh-CN" sz="1800" b="1">
                <a:solidFill>
                  <a:srgbClr val="00B0F0"/>
                </a:solidFill>
                <a:latin typeface="Times New Roman" panose="02020603050405020304" pitchFamily="18" charset="0"/>
                <a:ea typeface="黑体" panose="02010609060101010101" pitchFamily="49" charset="-122"/>
              </a:rPr>
              <a:t>H</a:t>
            </a:r>
            <a:r>
              <a:rPr lang="en-US" altLang="zh-CN" sz="1800" b="1" baseline="-25000">
                <a:solidFill>
                  <a:srgbClr val="00B0F0"/>
                </a:solidFill>
                <a:latin typeface="Times New Roman" panose="02020603050405020304" pitchFamily="18" charset="0"/>
                <a:ea typeface="黑体" panose="02010609060101010101" pitchFamily="49" charset="-122"/>
              </a:rPr>
              <a:t>2</a:t>
            </a:r>
            <a:r>
              <a:rPr lang="en-US" altLang="zh-CN" sz="1800" b="1">
                <a:solidFill>
                  <a:srgbClr val="00B0F0"/>
                </a:solidFill>
                <a:latin typeface="Times New Roman" panose="02020603050405020304" pitchFamily="18" charset="0"/>
                <a:ea typeface="黑体" panose="02010609060101010101" pitchFamily="49" charset="-122"/>
              </a:rPr>
              <a:t>CO</a:t>
            </a:r>
            <a:r>
              <a:rPr lang="en-US" altLang="zh-CN" sz="1800" b="1" baseline="-25000">
                <a:solidFill>
                  <a:srgbClr val="00B0F0"/>
                </a:solidFill>
                <a:latin typeface="Times New Roman" panose="02020603050405020304" pitchFamily="18" charset="0"/>
                <a:ea typeface="黑体" panose="02010609060101010101" pitchFamily="49" charset="-122"/>
              </a:rPr>
              <a:t>3</a:t>
            </a:r>
            <a:r>
              <a:rPr lang="zh-CN" altLang="en-US" sz="1800" b="1">
                <a:solidFill>
                  <a:srgbClr val="00B0F0"/>
                </a:solidFill>
                <a:latin typeface="Times New Roman" panose="02020603050405020304" pitchFamily="18" charset="0"/>
                <a:ea typeface="黑体" panose="02010609060101010101" pitchFamily="49" charset="-122"/>
              </a:rPr>
              <a:t>、</a:t>
            </a:r>
            <a:r>
              <a:rPr lang="en-US" altLang="zh-CN" sz="1800" b="1">
                <a:solidFill>
                  <a:srgbClr val="00B0F0"/>
                </a:solidFill>
                <a:latin typeface="Times New Roman" panose="02020603050405020304" pitchFamily="18" charset="0"/>
                <a:ea typeface="黑体" panose="02010609060101010101" pitchFamily="49" charset="-122"/>
              </a:rPr>
              <a:t>CaCO</a:t>
            </a:r>
            <a:r>
              <a:rPr lang="en-US" altLang="zh-CN" sz="1800" b="1" baseline="-25000">
                <a:solidFill>
                  <a:srgbClr val="00B0F0"/>
                </a:solidFill>
                <a:latin typeface="Times New Roman" panose="02020603050405020304" pitchFamily="18" charset="0"/>
                <a:ea typeface="黑体" panose="02010609060101010101" pitchFamily="49" charset="-122"/>
              </a:rPr>
              <a:t>3</a:t>
            </a:r>
            <a:r>
              <a:rPr lang="zh-CN" altLang="en-US" sz="1800" b="1">
                <a:latin typeface="Times New Roman" panose="02020603050405020304" pitchFamily="18" charset="0"/>
                <a:ea typeface="黑体" panose="02010609060101010101" pitchFamily="49" charset="-122"/>
              </a:rPr>
              <a:t>等）具有无机化合物的特点，把它们看成无机化合物。</a:t>
            </a:r>
            <a:endParaRPr lang="en-US" altLang="zh-CN" sz="1800" b="1">
              <a:latin typeface="Times New Roman" panose="02020603050405020304" pitchFamily="18" charset="0"/>
              <a:ea typeface="黑体" panose="02010609060101010101" pitchFamily="49" charset="-122"/>
            </a:endParaRPr>
          </a:p>
          <a:p>
            <a:pPr marL="0" indent="0">
              <a:lnSpc>
                <a:spcPct val="150000"/>
              </a:lnSpc>
              <a:spcBef>
                <a:spcPct val="0"/>
              </a:spcBef>
              <a:buNone/>
            </a:pPr>
            <a:r>
              <a:rPr lang="zh-CN" altLang="en-US" sz="1800" b="1">
                <a:solidFill>
                  <a:srgbClr val="FF0000"/>
                </a:solidFill>
                <a:latin typeface="Times New Roman" panose="02020603050405020304" pitchFamily="18" charset="0"/>
                <a:ea typeface="黑体" panose="02010609060101010101" pitchFamily="49" charset="-122"/>
              </a:rPr>
              <a:t>走出误区：</a:t>
            </a:r>
            <a:endParaRPr lang="en-US" altLang="zh-CN" sz="1800" b="1">
              <a:solidFill>
                <a:srgbClr val="FF0000"/>
              </a:solidFill>
              <a:latin typeface="Times New Roman" panose="02020603050405020304" pitchFamily="18" charset="0"/>
              <a:ea typeface="黑体" panose="02010609060101010101" pitchFamily="49" charset="-122"/>
            </a:endParaRPr>
          </a:p>
          <a:p>
            <a:pPr marL="0" indent="0">
              <a:lnSpc>
                <a:spcPct val="150000"/>
              </a:lnSpc>
              <a:spcBef>
                <a:spcPct val="0"/>
              </a:spcBef>
              <a:buNone/>
            </a:pPr>
            <a:r>
              <a:rPr lang="zh-CN" altLang="en-US" sz="1800" b="1">
                <a:solidFill>
                  <a:srgbClr val="FF0000"/>
                </a:solidFill>
                <a:latin typeface="Times New Roman" panose="02020603050405020304" pitchFamily="18" charset="0"/>
                <a:ea typeface="黑体" panose="02010609060101010101" pitchFamily="49" charset="-122"/>
              </a:rPr>
              <a:t>       </a:t>
            </a:r>
            <a:r>
              <a:rPr lang="zh-CN" altLang="en-US" sz="1800" b="1">
                <a:latin typeface="Times New Roman" panose="02020603050405020304" pitchFamily="18" charset="0"/>
                <a:ea typeface="黑体" panose="02010609060101010101" pitchFamily="49" charset="-122"/>
              </a:rPr>
              <a:t>①多数不溶于水，易溶于苯、酒精等有机溶剂；②多数不耐热，熔点较低，一般在</a:t>
            </a:r>
            <a:r>
              <a:rPr lang="en-US" altLang="zh-CN" sz="1800" b="1">
                <a:latin typeface="Times New Roman" panose="02020603050405020304" pitchFamily="18" charset="0"/>
                <a:ea typeface="黑体" panose="02010609060101010101" pitchFamily="49" charset="-122"/>
              </a:rPr>
              <a:t>400</a:t>
            </a:r>
            <a:r>
              <a:rPr lang="zh-CN" altLang="en-US" sz="1800" b="1">
                <a:latin typeface="Times New Roman" panose="02020603050405020304" pitchFamily="18" charset="0"/>
                <a:ea typeface="黑体" panose="02010609060101010101" pitchFamily="49" charset="-122"/>
              </a:rPr>
              <a:t>℃以下；③多数可以燃烧；④多数不能导电；⑤发生化学反应一般比较复杂，反应速度较慢。</a:t>
            </a:r>
            <a:endParaRPr lang="en-US" altLang="zh-CN" sz="1800" b="1"/>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1804362" y="232467"/>
            <a:ext cx="5524239"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1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有机化合物</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pic>
        <p:nvPicPr>
          <p:cNvPr id="6" name="图片 5"/>
          <p:cNvPicPr>
            <a:picLocks noChangeAspect="1"/>
          </p:cNvPicPr>
          <p:nvPr/>
        </p:nvPicPr>
        <p:blipFill>
          <a:blip r:embed="rId2"/>
          <a:srcRect b="34722"/>
          <a:stretch>
            <a:fillRect/>
          </a:stretch>
        </p:blipFill>
        <p:spPr>
          <a:xfrm>
            <a:off x="1614242" y="1059722"/>
            <a:ext cx="5956840" cy="1942447"/>
          </a:xfrm>
          <a:prstGeom prst="rect">
            <a:avLst/>
          </a:prstGeom>
        </p:spPr>
      </p:pic>
      <p:sp>
        <p:nvSpPr>
          <p:cNvPr id="7" name="Rectangle 46"/>
          <p:cNvSpPr>
            <a:spLocks noChangeArrowheads="1"/>
          </p:cNvSpPr>
          <p:nvPr/>
        </p:nvSpPr>
        <p:spPr bwMode="auto">
          <a:xfrm>
            <a:off x="1011274" y="2954088"/>
            <a:ext cx="7159119" cy="858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457200">
              <a:lnSpc>
                <a:spcPct val="150000"/>
              </a:lnSpc>
            </a:pPr>
            <a:r>
              <a:rPr lang="zh-CN" altLang="en-US" sz="1800" b="1">
                <a:latin typeface="黑体" panose="02010609060101010101" pitchFamily="49" charset="-122"/>
                <a:ea typeface="黑体" panose="02010609060101010101" pitchFamily="49" charset="-122"/>
              </a:rPr>
              <a:t>甲烷、乙醇和葡萄糖的相对分子质量与淀粉和蛋白质的相对分子质量相比有什么不同</a:t>
            </a:r>
            <a:r>
              <a:rPr lang="en-US" altLang="zh-CN" sz="1800" b="1">
                <a:latin typeface="黑体" panose="02010609060101010101" pitchFamily="49" charset="-122"/>
                <a:ea typeface="黑体" panose="02010609060101010101" pitchFamily="49" charset="-122"/>
              </a:rPr>
              <a:t>?</a:t>
            </a:r>
            <a:endParaRPr lang="en-US" altLang="zh-CN" sz="1800" b="1">
              <a:latin typeface="黑体" panose="02010609060101010101" pitchFamily="49" charset="-122"/>
              <a:ea typeface="黑体" panose="02010609060101010101" pitchFamily="49" charset="-122"/>
            </a:endParaRPr>
          </a:p>
        </p:txBody>
      </p:sp>
      <p:sp>
        <p:nvSpPr>
          <p:cNvPr id="8" name="AutoShape 48"/>
          <p:cNvSpPr/>
          <p:nvPr/>
        </p:nvSpPr>
        <p:spPr bwMode="auto">
          <a:xfrm>
            <a:off x="1542805" y="4102714"/>
            <a:ext cx="71437" cy="1295400"/>
          </a:xfrm>
          <a:prstGeom prst="leftBrace">
            <a:avLst>
              <a:gd name="adj1" fmla="val 151112"/>
              <a:gd name="adj2" fmla="val 50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9" name="AutoShape 50"/>
          <p:cNvSpPr/>
          <p:nvPr/>
        </p:nvSpPr>
        <p:spPr bwMode="auto">
          <a:xfrm>
            <a:off x="1398342" y="4102714"/>
            <a:ext cx="71438" cy="1152525"/>
          </a:xfrm>
          <a:prstGeom prst="leftBrace">
            <a:avLst>
              <a:gd name="adj1" fmla="val 134444"/>
              <a:gd name="adj2" fmla="val 50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0" name="AutoShape 52"/>
          <p:cNvSpPr/>
          <p:nvPr/>
        </p:nvSpPr>
        <p:spPr bwMode="auto">
          <a:xfrm>
            <a:off x="2233523" y="3898231"/>
            <a:ext cx="140709" cy="656497"/>
          </a:xfrm>
          <a:prstGeom prst="leftBrace">
            <a:avLst>
              <a:gd name="adj1" fmla="val 41667"/>
              <a:gd name="adj2" fmla="val 50000"/>
            </a:avLst>
          </a:prstGeom>
          <a:noFill/>
          <a:ln w="28575">
            <a:solidFill>
              <a:srgbClr val="9900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p>
        </p:txBody>
      </p:sp>
      <p:sp>
        <p:nvSpPr>
          <p:cNvPr id="11" name="Text Box 53"/>
          <p:cNvSpPr txBox="1">
            <a:spLocks noChangeArrowheads="1"/>
          </p:cNvSpPr>
          <p:nvPr/>
        </p:nvSpPr>
        <p:spPr bwMode="auto">
          <a:xfrm>
            <a:off x="1398342" y="4012164"/>
            <a:ext cx="13684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b="1">
                <a:solidFill>
                  <a:srgbClr val="FF0000"/>
                </a:solidFill>
                <a:latin typeface="黑体" panose="02010609060101010101" pitchFamily="49" charset="-122"/>
                <a:ea typeface="黑体" panose="02010609060101010101" pitchFamily="49" charset="-122"/>
              </a:rPr>
              <a:t>有机物</a:t>
            </a:r>
            <a:endParaRPr lang="zh-CN" altLang="en-US" sz="1800" b="1">
              <a:solidFill>
                <a:srgbClr val="FF0000"/>
              </a:solidFill>
              <a:latin typeface="黑体" panose="02010609060101010101" pitchFamily="49" charset="-122"/>
              <a:ea typeface="黑体" panose="02010609060101010101" pitchFamily="49" charset="-122"/>
            </a:endParaRPr>
          </a:p>
        </p:txBody>
      </p:sp>
      <p:sp>
        <p:nvSpPr>
          <p:cNvPr id="12" name="Text Box 54"/>
          <p:cNvSpPr txBox="1">
            <a:spLocks noChangeArrowheads="1"/>
          </p:cNvSpPr>
          <p:nvPr/>
        </p:nvSpPr>
        <p:spPr bwMode="auto">
          <a:xfrm>
            <a:off x="2272001" y="3850771"/>
            <a:ext cx="18716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b="1">
                <a:solidFill>
                  <a:srgbClr val="FF0000"/>
                </a:solidFill>
                <a:latin typeface="黑体" panose="02010609060101010101" pitchFamily="49" charset="-122"/>
                <a:ea typeface="黑体" panose="02010609060101010101" pitchFamily="49" charset="-122"/>
              </a:rPr>
              <a:t>小分子</a:t>
            </a:r>
            <a:endParaRPr lang="zh-CN" altLang="en-US" sz="1800" b="1">
              <a:solidFill>
                <a:srgbClr val="FF0000"/>
              </a:solidFill>
              <a:latin typeface="黑体" panose="02010609060101010101" pitchFamily="49" charset="-122"/>
              <a:ea typeface="黑体" panose="02010609060101010101" pitchFamily="49" charset="-122"/>
            </a:endParaRPr>
          </a:p>
        </p:txBody>
      </p:sp>
      <p:sp>
        <p:nvSpPr>
          <p:cNvPr id="13" name="Text Box 55"/>
          <p:cNvSpPr txBox="1">
            <a:spLocks noChangeArrowheads="1"/>
          </p:cNvSpPr>
          <p:nvPr/>
        </p:nvSpPr>
        <p:spPr bwMode="auto">
          <a:xfrm>
            <a:off x="2241932" y="4211863"/>
            <a:ext cx="60483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b="1">
                <a:solidFill>
                  <a:srgbClr val="FF0000"/>
                </a:solidFill>
                <a:latin typeface="黑体" panose="02010609060101010101" pitchFamily="49" charset="-122"/>
                <a:ea typeface="黑体" panose="02010609060101010101" pitchFamily="49" charset="-122"/>
              </a:rPr>
              <a:t>有机高分子化合物（有机高分子）</a:t>
            </a:r>
            <a:endParaRPr lang="zh-CN" altLang="en-US" sz="1800" b="1">
              <a:solidFill>
                <a:srgbClr val="FF0000"/>
              </a:solidFill>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4" dur="50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2" presetClass="entr" presetSubtype="4" dur="50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p:stCondLst>
                              <p:cond delay="0"/>
                            </p:stCondLst>
                            <p:childTnLst>
                              <p:par>
                                <p:cTn id="22" presetID="2" presetClass="entr" presetSubtype="4" dur="50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p:stCondLst>
                              <p:cond delay="0"/>
                            </p:stCondLst>
                            <p:childTnLst>
                              <p:par>
                                <p:cTn id="28" presetID="2" presetClass="entr" presetSubtype="4" dur="50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11" name="文本框 10"/>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12" name="Text Box 9"/>
          <p:cNvSpPr txBox="1">
            <a:spLocks noChangeArrowheads="1"/>
          </p:cNvSpPr>
          <p:nvPr/>
        </p:nvSpPr>
        <p:spPr bwMode="auto">
          <a:xfrm>
            <a:off x="960137" y="1592655"/>
            <a:ext cx="118121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b="1">
                <a:latin typeface="Times New Roman" panose="02020603050405020304" pitchFamily="18" charset="0"/>
                <a:ea typeface="黑体" panose="02010609060101010101" pitchFamily="49" charset="-122"/>
              </a:rPr>
              <a:t>有机高分子材料</a:t>
            </a:r>
            <a:endParaRPr lang="zh-CN" altLang="en-US" sz="1800" b="1">
              <a:latin typeface="Times New Roman" panose="02020603050405020304" pitchFamily="18" charset="0"/>
              <a:ea typeface="黑体" panose="02010609060101010101" pitchFamily="49" charset="-122"/>
            </a:endParaRPr>
          </a:p>
        </p:txBody>
      </p:sp>
      <p:sp>
        <p:nvSpPr>
          <p:cNvPr id="13" name="Text Box 11"/>
          <p:cNvSpPr txBox="1">
            <a:spLocks noChangeArrowheads="1"/>
          </p:cNvSpPr>
          <p:nvPr/>
        </p:nvSpPr>
        <p:spPr bwMode="auto">
          <a:xfrm>
            <a:off x="2154285" y="1162249"/>
            <a:ext cx="40322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b="1">
                <a:latin typeface="Times New Roman" panose="02020603050405020304" pitchFamily="18" charset="0"/>
                <a:ea typeface="黑体" panose="02010609060101010101" pitchFamily="49" charset="-122"/>
              </a:rPr>
              <a:t>天然有机高分子材料</a:t>
            </a:r>
            <a:endParaRPr lang="zh-CN" altLang="en-US" sz="1800" b="1">
              <a:latin typeface="Times New Roman" panose="02020603050405020304" pitchFamily="18" charset="0"/>
              <a:ea typeface="黑体" panose="02010609060101010101" pitchFamily="49" charset="-122"/>
            </a:endParaRPr>
          </a:p>
        </p:txBody>
      </p:sp>
      <p:sp>
        <p:nvSpPr>
          <p:cNvPr id="14" name="Text Box 12"/>
          <p:cNvSpPr txBox="1">
            <a:spLocks noChangeArrowheads="1"/>
          </p:cNvSpPr>
          <p:nvPr/>
        </p:nvSpPr>
        <p:spPr bwMode="auto">
          <a:xfrm>
            <a:off x="2154285" y="2133769"/>
            <a:ext cx="248289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b="1">
                <a:latin typeface="Times New Roman" panose="02020603050405020304" pitchFamily="18" charset="0"/>
                <a:ea typeface="黑体" panose="02010609060101010101" pitchFamily="49" charset="-122"/>
              </a:rPr>
              <a:t>合成有机高分子材料</a:t>
            </a:r>
            <a:endParaRPr lang="zh-CN" altLang="en-US" sz="1800" b="1">
              <a:latin typeface="Times New Roman" panose="02020603050405020304" pitchFamily="18" charset="0"/>
              <a:ea typeface="黑体" panose="02010609060101010101" pitchFamily="49" charset="-122"/>
            </a:endParaRPr>
          </a:p>
          <a:p>
            <a:pPr>
              <a:spcBef>
                <a:spcPct val="50000"/>
              </a:spcBef>
            </a:pPr>
            <a:r>
              <a:rPr lang="zh-CN" altLang="en-US" sz="1800" b="1">
                <a:latin typeface="Times New Roman" panose="02020603050405020304" pitchFamily="18" charset="0"/>
                <a:ea typeface="黑体" panose="02010609060101010101" pitchFamily="49" charset="-122"/>
              </a:rPr>
              <a:t>（合成材料）</a:t>
            </a:r>
            <a:endParaRPr lang="zh-CN" altLang="en-US" sz="1800" b="1">
              <a:latin typeface="Times New Roman" panose="02020603050405020304" pitchFamily="18" charset="0"/>
              <a:ea typeface="黑体" panose="02010609060101010101" pitchFamily="49" charset="-122"/>
            </a:endParaRPr>
          </a:p>
        </p:txBody>
      </p:sp>
      <p:sp>
        <p:nvSpPr>
          <p:cNvPr id="15" name="Text Box 17"/>
          <p:cNvSpPr txBox="1">
            <a:spLocks noChangeArrowheads="1"/>
          </p:cNvSpPr>
          <p:nvPr/>
        </p:nvSpPr>
        <p:spPr bwMode="auto">
          <a:xfrm>
            <a:off x="4381482" y="1162249"/>
            <a:ext cx="36991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b="1">
                <a:solidFill>
                  <a:srgbClr val="00B0F0"/>
                </a:solidFill>
                <a:latin typeface="Times New Roman" panose="02020603050405020304" pitchFamily="18" charset="0"/>
                <a:ea typeface="黑体" panose="02010609060101010101" pitchFamily="49" charset="-122"/>
              </a:rPr>
              <a:t>棉花、羊毛、天然橡胶、蚕丝、麻</a:t>
            </a:r>
            <a:endParaRPr lang="zh-CN" altLang="en-US" sz="1800" b="1">
              <a:solidFill>
                <a:srgbClr val="00B0F0"/>
              </a:solidFill>
              <a:latin typeface="Times New Roman" panose="02020603050405020304" pitchFamily="18" charset="0"/>
              <a:ea typeface="黑体" panose="02010609060101010101" pitchFamily="49" charset="-122"/>
            </a:endParaRPr>
          </a:p>
        </p:txBody>
      </p:sp>
      <p:sp>
        <p:nvSpPr>
          <p:cNvPr id="16" name="AutoShape 19"/>
          <p:cNvSpPr/>
          <p:nvPr/>
        </p:nvSpPr>
        <p:spPr bwMode="auto">
          <a:xfrm>
            <a:off x="5867400" y="4207749"/>
            <a:ext cx="518818" cy="387191"/>
          </a:xfrm>
          <a:prstGeom prst="leftBrace">
            <a:avLst>
              <a:gd name="adj1" fmla="val 8333"/>
              <a:gd name="adj2" fmla="val 50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800">
              <a:latin typeface="Times New Roman" panose="02020603050405020304" pitchFamily="18" charset="0"/>
              <a:ea typeface="黑体" panose="02010609060101010101" pitchFamily="49" charset="-122"/>
            </a:endParaRPr>
          </a:p>
        </p:txBody>
      </p:sp>
      <p:pic>
        <p:nvPicPr>
          <p:cNvPr id="17" name="Picture 28"/>
          <p:cNvPicPr>
            <a:picLocks noChangeAspect="1" noChangeArrowheads="1"/>
          </p:cNvPicPr>
          <p:nvPr/>
        </p:nvPicPr>
        <p:blipFill>
          <a:blip r:embed="rId2">
            <a:extLst>
              <a:ext uri="{28A0092B-C50C-407E-A947-70E740481C1C}">
                <a14:useLocalDpi xmlns:a14="http://schemas.microsoft.com/office/drawing/2010/main" val="0"/>
              </a:ext>
            </a:extLst>
          </a:blip>
          <a:srcRect r="47527"/>
          <a:stretch>
            <a:fillRect/>
          </a:stretch>
        </p:blipFill>
        <p:spPr>
          <a:xfrm>
            <a:off x="3607770" y="3087946"/>
            <a:ext cx="1259630" cy="1440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AutoShape 29"/>
          <p:cNvSpPr/>
          <p:nvPr/>
        </p:nvSpPr>
        <p:spPr bwMode="auto">
          <a:xfrm>
            <a:off x="1998099" y="1329657"/>
            <a:ext cx="212142" cy="1080000"/>
          </a:xfrm>
          <a:prstGeom prst="leftBrace">
            <a:avLst>
              <a:gd name="adj1" fmla="val 75061"/>
              <a:gd name="adj2" fmla="val 50000"/>
            </a:avLst>
          </a:prstGeom>
          <a:noFill/>
          <a:ln w="28575">
            <a:solidFill>
              <a:srgbClr val="9900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sz="1800">
              <a:latin typeface="Times New Roman" panose="02020603050405020304" pitchFamily="18" charset="0"/>
              <a:ea typeface="黑体" panose="02010609060101010101" pitchFamily="49" charset="-122"/>
            </a:endParaRPr>
          </a:p>
        </p:txBody>
      </p:sp>
      <p:sp>
        <p:nvSpPr>
          <p:cNvPr id="19" name="AutoShape 30"/>
          <p:cNvSpPr/>
          <p:nvPr/>
        </p:nvSpPr>
        <p:spPr bwMode="auto">
          <a:xfrm>
            <a:off x="4371033" y="1785524"/>
            <a:ext cx="212142" cy="1080000"/>
          </a:xfrm>
          <a:prstGeom prst="leftBrace">
            <a:avLst>
              <a:gd name="adj1" fmla="val 75061"/>
              <a:gd name="adj2" fmla="val 50000"/>
            </a:avLst>
          </a:prstGeom>
          <a:noFill/>
          <a:ln w="28575">
            <a:solidFill>
              <a:srgbClr val="9900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sz="1800">
              <a:latin typeface="Times New Roman" panose="02020603050405020304" pitchFamily="18" charset="0"/>
              <a:ea typeface="黑体" panose="02010609060101010101" pitchFamily="49" charset="-122"/>
            </a:endParaRPr>
          </a:p>
        </p:txBody>
      </p:sp>
      <p:sp>
        <p:nvSpPr>
          <p:cNvPr id="20" name="Text Box 31"/>
          <p:cNvSpPr txBox="1">
            <a:spLocks noChangeArrowheads="1"/>
          </p:cNvSpPr>
          <p:nvPr/>
        </p:nvSpPr>
        <p:spPr bwMode="auto">
          <a:xfrm>
            <a:off x="4558364" y="1711362"/>
            <a:ext cx="7725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a:solidFill>
                  <a:srgbClr val="00B0F0"/>
                </a:solidFill>
                <a:latin typeface="Times New Roman" panose="02020603050405020304" pitchFamily="18" charset="0"/>
                <a:ea typeface="黑体" panose="02010609060101010101" pitchFamily="49" charset="-122"/>
              </a:rPr>
              <a:t>塑料</a:t>
            </a:r>
            <a:endParaRPr lang="zh-CN" altLang="en-US" sz="1800">
              <a:solidFill>
                <a:srgbClr val="00B0F0"/>
              </a:solidFill>
              <a:latin typeface="Times New Roman" panose="02020603050405020304" pitchFamily="18" charset="0"/>
              <a:ea typeface="黑体" panose="02010609060101010101" pitchFamily="49" charset="-122"/>
            </a:endParaRPr>
          </a:p>
        </p:txBody>
      </p:sp>
      <p:sp>
        <p:nvSpPr>
          <p:cNvPr id="21" name="Text Box 32"/>
          <p:cNvSpPr txBox="1">
            <a:spLocks noChangeArrowheads="1"/>
          </p:cNvSpPr>
          <p:nvPr/>
        </p:nvSpPr>
        <p:spPr bwMode="auto">
          <a:xfrm>
            <a:off x="4523610" y="2116426"/>
            <a:ext cx="12343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a:solidFill>
                  <a:srgbClr val="00B0F0"/>
                </a:solidFill>
                <a:latin typeface="Times New Roman" panose="02020603050405020304" pitchFamily="18" charset="0"/>
                <a:ea typeface="黑体" panose="02010609060101010101" pitchFamily="49" charset="-122"/>
              </a:rPr>
              <a:t>合成纤维</a:t>
            </a:r>
            <a:endParaRPr lang="zh-CN" altLang="en-US" sz="1800">
              <a:solidFill>
                <a:srgbClr val="00B0F0"/>
              </a:solidFill>
              <a:latin typeface="Times New Roman" panose="02020603050405020304" pitchFamily="18" charset="0"/>
              <a:ea typeface="黑体" panose="02010609060101010101" pitchFamily="49" charset="-122"/>
            </a:endParaRPr>
          </a:p>
        </p:txBody>
      </p:sp>
      <p:sp>
        <p:nvSpPr>
          <p:cNvPr id="22" name="Text Box 33"/>
          <p:cNvSpPr txBox="1">
            <a:spLocks noChangeArrowheads="1"/>
          </p:cNvSpPr>
          <p:nvPr/>
        </p:nvSpPr>
        <p:spPr bwMode="auto">
          <a:xfrm>
            <a:off x="4501734" y="2525844"/>
            <a:ext cx="12781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a:solidFill>
                  <a:srgbClr val="00B0F0"/>
                </a:solidFill>
                <a:latin typeface="Times New Roman" panose="02020603050405020304" pitchFamily="18" charset="0"/>
                <a:ea typeface="黑体" panose="02010609060101010101" pitchFamily="49" charset="-122"/>
              </a:rPr>
              <a:t>合成橡胶</a:t>
            </a:r>
            <a:endParaRPr lang="zh-CN" altLang="en-US" sz="1800">
              <a:solidFill>
                <a:srgbClr val="00B0F0"/>
              </a:solidFill>
              <a:latin typeface="Times New Roman" panose="02020603050405020304" pitchFamily="18" charset="0"/>
              <a:ea typeface="黑体" panose="02010609060101010101" pitchFamily="49" charset="-122"/>
            </a:endParaRPr>
          </a:p>
        </p:txBody>
      </p:sp>
      <p:pic>
        <p:nvPicPr>
          <p:cNvPr id="23" name="Picture 3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63713" y="3090974"/>
            <a:ext cx="1181213" cy="14400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35"/>
          <p:cNvSpPr txBox="1">
            <a:spLocks noChangeArrowheads="1"/>
          </p:cNvSpPr>
          <p:nvPr/>
        </p:nvSpPr>
        <p:spPr bwMode="auto">
          <a:xfrm>
            <a:off x="0" y="5949950"/>
            <a:ext cx="17637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a:latin typeface="Times New Roman" panose="02020603050405020304" pitchFamily="18" charset="0"/>
                <a:ea typeface="黑体" panose="02010609060101010101" pitchFamily="49" charset="-122"/>
              </a:rPr>
              <a:t>天然橡胶</a:t>
            </a:r>
            <a:endParaRPr lang="zh-CN" altLang="en-US" sz="1800">
              <a:latin typeface="Times New Roman" panose="02020603050405020304" pitchFamily="18" charset="0"/>
              <a:ea typeface="黑体" panose="02010609060101010101" pitchFamily="49" charset="-122"/>
            </a:endParaRPr>
          </a:p>
        </p:txBody>
      </p:sp>
      <p:pic>
        <p:nvPicPr>
          <p:cNvPr id="25" name="Picture 28"/>
          <p:cNvPicPr>
            <a:picLocks noChangeAspect="1" noChangeArrowheads="1"/>
          </p:cNvPicPr>
          <p:nvPr/>
        </p:nvPicPr>
        <p:blipFill>
          <a:blip r:embed="rId2">
            <a:extLst>
              <a:ext uri="{28A0092B-C50C-407E-A947-70E740481C1C}">
                <a14:useLocalDpi xmlns:a14="http://schemas.microsoft.com/office/drawing/2010/main" val="0"/>
              </a:ext>
            </a:extLst>
          </a:blip>
          <a:srcRect l="58632"/>
          <a:stretch>
            <a:fillRect/>
          </a:stretch>
        </p:blipFill>
        <p:spPr>
          <a:xfrm>
            <a:off x="5779846" y="3087946"/>
            <a:ext cx="993060" cy="1440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dur="50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dur="50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par>
                                <p:cTn id="37" presetID="2" presetClass="entr" presetSubtype="4" dur="50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dur="5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2" presetClass="entr" presetSubtype="4" dur="5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p:stCondLst>
                              <p:cond delay="0"/>
                            </p:stCondLst>
                            <p:childTnLst>
                              <p:par>
                                <p:cTn id="53" presetID="2" presetClass="entr" presetSubtype="4" dur="50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p:stCondLst>
                              <p:cond delay="0"/>
                            </p:stCondLst>
                            <p:childTnLst>
                              <p:par>
                                <p:cTn id="59" presetID="2" presetClass="entr" presetSubtype="4" dur="50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par>
                                <p:cTn id="63" presetID="2" presetClass="entr" presetSubtype="4" dur="50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fill="hold"/>
                                        <p:tgtEl>
                                          <p:spTgt spid="21"/>
                                        </p:tgtEl>
                                        <p:attrNameLst>
                                          <p:attrName>ppt_x</p:attrName>
                                        </p:attrNameLst>
                                      </p:cBhvr>
                                      <p:tavLst>
                                        <p:tav tm="0">
                                          <p:val>
                                            <p:strVal val="#ppt_x"/>
                                          </p:val>
                                        </p:tav>
                                        <p:tav tm="100000">
                                          <p:val>
                                            <p:strVal val="#ppt_x"/>
                                          </p:val>
                                        </p:tav>
                                      </p:tavLst>
                                    </p:anim>
                                    <p:anim calcmode="lin" valueType="num">
                                      <p:cBhvr additive="base">
                                        <p:cTn id="66" dur="500" fill="hold"/>
                                        <p:tgtEl>
                                          <p:spTgt spid="21"/>
                                        </p:tgtEl>
                                        <p:attrNameLst>
                                          <p:attrName>ppt_y</p:attrName>
                                        </p:attrNameLst>
                                      </p:cBhvr>
                                      <p:tavLst>
                                        <p:tav tm="0">
                                          <p:val>
                                            <p:strVal val="1+#ppt_h/2"/>
                                          </p:val>
                                        </p:tav>
                                        <p:tav tm="100000">
                                          <p:val>
                                            <p:strVal val="#ppt_y"/>
                                          </p:val>
                                        </p:tav>
                                      </p:tavLst>
                                    </p:anim>
                                  </p:childTnLst>
                                </p:cTn>
                              </p:par>
                              <p:par>
                                <p:cTn id="67" presetID="2" presetClass="entr" presetSubtype="4" dur="50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0" grpId="0"/>
      <p:bldP spid="21" grpId="0"/>
      <p:bldP spid="22" grpId="0"/>
      <p:bldP spid="24"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11" name="文本框 10"/>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6" name="Rectangle 2"/>
          <p:cNvSpPr txBox="1">
            <a:spLocks noChangeArrowheads="1"/>
          </p:cNvSpPr>
          <p:nvPr/>
        </p:nvSpPr>
        <p:spPr>
          <a:xfrm>
            <a:off x="1194117" y="1451593"/>
            <a:ext cx="7036834" cy="8369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457200">
              <a:lnSpc>
                <a:spcPct val="150000"/>
              </a:lnSpc>
              <a:spcBef>
                <a:spcPct val="0"/>
              </a:spcBef>
              <a:buFontTx/>
              <a:buNone/>
            </a:pPr>
            <a:r>
              <a:rPr lang="zh-CN" altLang="en-US" sz="1800" b="1">
                <a:solidFill>
                  <a:srgbClr val="FF0000"/>
                </a:solidFill>
                <a:latin typeface="Times New Roman" panose="02020603050405020304" pitchFamily="18" charset="0"/>
                <a:ea typeface="黑体" panose="02010609060101010101" pitchFamily="49" charset="-122"/>
              </a:rPr>
              <a:t>信息</a:t>
            </a:r>
            <a:r>
              <a:rPr lang="zh-CN" altLang="en-US" sz="1800" b="1">
                <a:latin typeface="Times New Roman" panose="02020603050405020304" pitchFamily="18" charset="0"/>
                <a:ea typeface="黑体" panose="02010609060101010101" pitchFamily="49" charset="-122"/>
              </a:rPr>
              <a:t>：高分子化合物大部分是由小分子聚合而成的，所以高分子化合物也被称为聚合物。</a:t>
            </a:r>
            <a:endParaRPr lang="zh-CN" altLang="en-US" sz="1800" b="1">
              <a:latin typeface="Times New Roman" panose="02020603050405020304" pitchFamily="18" charset="0"/>
              <a:ea typeface="黑体" panose="02010609060101010101" pitchFamily="49" charset="-122"/>
            </a:endParaRPr>
          </a:p>
          <a:p>
            <a:pPr>
              <a:buFontTx/>
              <a:buNone/>
            </a:pPr>
            <a:endParaRPr lang="zh-CN" altLang="en-US" sz="2000" b="1">
              <a:latin typeface="Times New Roman" panose="02020603050405020304" pitchFamily="18" charset="0"/>
              <a:ea typeface="黑体" panose="02010609060101010101" pitchFamily="49" charset="-122"/>
            </a:endParaRPr>
          </a:p>
          <a:p>
            <a:pPr>
              <a:buFontTx/>
              <a:buNone/>
            </a:pPr>
            <a:endParaRPr lang="zh-CN" altLang="en-US" sz="2000" b="1">
              <a:latin typeface="Times New Roman" panose="02020603050405020304" pitchFamily="18" charset="0"/>
              <a:ea typeface="黑体" panose="02010609060101010101" pitchFamily="49" charset="-122"/>
            </a:endParaRPr>
          </a:p>
          <a:p>
            <a:pPr>
              <a:buFontTx/>
              <a:buNone/>
            </a:pPr>
            <a:r>
              <a:rPr lang="zh-CN" altLang="en-US" sz="2000" b="1">
                <a:solidFill>
                  <a:srgbClr val="FF0000"/>
                </a:solidFill>
                <a:latin typeface="Times New Roman" panose="02020603050405020304" pitchFamily="18" charset="0"/>
                <a:ea typeface="黑体" panose="02010609060101010101" pitchFamily="49" charset="-122"/>
              </a:rPr>
              <a:t>         </a:t>
            </a:r>
            <a:endParaRPr lang="zh-CN" altLang="en-US" sz="2000" b="1">
              <a:latin typeface="Times New Roman" panose="02020603050405020304" pitchFamily="18" charset="0"/>
              <a:ea typeface="黑体" panose="02010609060101010101" pitchFamily="49" charset="-122"/>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35060" y="3366128"/>
            <a:ext cx="5400000" cy="8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2568557" y="4169753"/>
            <a:ext cx="7441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000" b="1">
                <a:solidFill>
                  <a:srgbClr val="FF0000"/>
                </a:solidFill>
                <a:latin typeface="Times New Roman" panose="02020603050405020304" pitchFamily="18" charset="0"/>
                <a:ea typeface="黑体" panose="02010609060101010101" pitchFamily="49" charset="-122"/>
              </a:rPr>
              <a:t>链状</a:t>
            </a:r>
            <a:endParaRPr lang="zh-CN" altLang="en-US" sz="2000" b="1">
              <a:solidFill>
                <a:srgbClr val="FF0000"/>
              </a:solidFill>
              <a:latin typeface="Times New Roman" panose="02020603050405020304" pitchFamily="18" charset="0"/>
              <a:ea typeface="黑体" panose="02010609060101010101" pitchFamily="49" charset="-122"/>
            </a:endParaRPr>
          </a:p>
        </p:txBody>
      </p:sp>
      <p:sp>
        <p:nvSpPr>
          <p:cNvPr id="9" name="Text Box 7"/>
          <p:cNvSpPr txBox="1">
            <a:spLocks noChangeArrowheads="1"/>
          </p:cNvSpPr>
          <p:nvPr/>
        </p:nvSpPr>
        <p:spPr bwMode="auto">
          <a:xfrm>
            <a:off x="5693426" y="4169753"/>
            <a:ext cx="7441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000" b="1">
                <a:solidFill>
                  <a:srgbClr val="FF0000"/>
                </a:solidFill>
                <a:latin typeface="Times New Roman" panose="02020603050405020304" pitchFamily="18" charset="0"/>
                <a:ea typeface="黑体" panose="02010609060101010101" pitchFamily="49" charset="-122"/>
              </a:rPr>
              <a:t>网状</a:t>
            </a:r>
            <a:endParaRPr lang="zh-CN" altLang="en-US" sz="2000" b="1">
              <a:solidFill>
                <a:srgbClr val="FF0000"/>
              </a:solidFill>
              <a:latin typeface="Times New Roman" panose="02020603050405020304" pitchFamily="18" charset="0"/>
              <a:ea typeface="黑体" panose="02010609060101010101" pitchFamily="49" charset="-122"/>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35060" y="2367690"/>
            <a:ext cx="5400000" cy="9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9"/>
          <p:cNvSpPr txBox="1">
            <a:spLocks noChangeArrowheads="1"/>
          </p:cNvSpPr>
          <p:nvPr/>
        </p:nvSpPr>
        <p:spPr>
          <a:xfrm>
            <a:off x="913049" y="1116694"/>
            <a:ext cx="3652252" cy="424169"/>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a:solidFill>
                  <a:srgbClr val="00B0F0"/>
                </a:solidFill>
                <a:latin typeface="Times New Roman" panose="02020603050405020304" pitchFamily="18" charset="0"/>
                <a:ea typeface="黑体" panose="02010609060101010101" pitchFamily="49" charset="-122"/>
              </a:rPr>
              <a:t>有机高分子材料的结构与性质</a:t>
            </a:r>
            <a:endParaRPr lang="zh-CN" altLang="en-US" sz="2000" b="1">
              <a:solidFill>
                <a:srgbClr val="00B0F0"/>
              </a:solidFill>
              <a:latin typeface="Times New Roman" panose="02020603050405020304" pitchFamily="18" charset="0"/>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dur="50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P spid="9"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11" name="文本框 10"/>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2"/>
          <a:srcRect t="23298" b="54441"/>
          <a:stretch>
            <a:fillRect/>
          </a:stretch>
        </p:blipFill>
        <p:spPr>
          <a:xfrm>
            <a:off x="1691132" y="1952960"/>
            <a:ext cx="5966365" cy="883049"/>
          </a:xfrm>
          <a:prstGeom prst="rect">
            <a:avLst/>
          </a:prstGeom>
        </p:spPr>
      </p:pic>
      <p:sp>
        <p:nvSpPr>
          <p:cNvPr id="8" name="Rectangle 9"/>
          <p:cNvSpPr txBox="1">
            <a:spLocks noChangeArrowheads="1"/>
          </p:cNvSpPr>
          <p:nvPr/>
        </p:nvSpPr>
        <p:spPr>
          <a:xfrm>
            <a:off x="853693" y="981459"/>
            <a:ext cx="6940341" cy="514505"/>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zh-CN" altLang="en-US" sz="1800" b="1">
                <a:latin typeface="Times New Roman" panose="02020603050405020304" pitchFamily="18" charset="0"/>
                <a:ea typeface="黑体" panose="02010609060101010101" pitchFamily="49" charset="-122"/>
              </a:rPr>
              <a:t>当小分子连接构成高分子时，有的形成很长的链状，有的由链状结成网状。</a:t>
            </a:r>
            <a:endParaRPr lang="zh-CN" altLang="en-US" sz="1800" b="1">
              <a:latin typeface="Times New Roman" panose="02020603050405020304" pitchFamily="18" charset="0"/>
              <a:ea typeface="黑体" panose="02010609060101010101" pitchFamily="49" charset="-122"/>
            </a:endParaRPr>
          </a:p>
        </p:txBody>
      </p:sp>
      <p:sp>
        <p:nvSpPr>
          <p:cNvPr id="9" name="Rectangle 9"/>
          <p:cNvSpPr txBox="1">
            <a:spLocks noChangeArrowheads="1"/>
          </p:cNvSpPr>
          <p:nvPr/>
        </p:nvSpPr>
        <p:spPr>
          <a:xfrm>
            <a:off x="1007101" y="2855893"/>
            <a:ext cx="6940341" cy="1068189"/>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en-US" altLang="zh-CN" sz="1400" b="1">
                <a:latin typeface="Times New Roman" panose="02020603050405020304" pitchFamily="18" charset="0"/>
                <a:ea typeface="黑体" panose="02010609060101010101" pitchFamily="49" charset="-122"/>
              </a:rPr>
              <a:t>1.</a:t>
            </a:r>
            <a:r>
              <a:rPr lang="zh-CN" altLang="en-US" sz="1400" b="1">
                <a:latin typeface="Times New Roman" panose="02020603050405020304" pitchFamily="18" charset="0"/>
                <a:ea typeface="黑体" panose="02010609060101010101" pitchFamily="49" charset="-122"/>
              </a:rPr>
              <a:t>链状结构的高分子材料（如</a:t>
            </a:r>
            <a:r>
              <a:rPr lang="zh-CN" altLang="en-US" sz="1400" b="1">
                <a:solidFill>
                  <a:srgbClr val="FF0000"/>
                </a:solidFill>
                <a:latin typeface="Times New Roman" panose="02020603050405020304" pitchFamily="18" charset="0"/>
                <a:ea typeface="黑体" panose="02010609060101010101" pitchFamily="49" charset="-122"/>
              </a:rPr>
              <a:t>聚乙烯塑料</a:t>
            </a:r>
            <a:r>
              <a:rPr lang="zh-CN" altLang="en-US" sz="1400" b="1">
                <a:latin typeface="Times New Roman" panose="02020603050405020304" pitchFamily="18" charset="0"/>
                <a:ea typeface="黑体" panose="02010609060101010101" pitchFamily="49" charset="-122"/>
              </a:rPr>
              <a:t>）</a:t>
            </a:r>
            <a:r>
              <a:rPr lang="zh-CN" altLang="en-US" sz="1400" b="1">
                <a:solidFill>
                  <a:srgbClr val="FF0000"/>
                </a:solidFill>
                <a:latin typeface="Times New Roman" panose="02020603050405020304" pitchFamily="18" charset="0"/>
                <a:ea typeface="黑体" panose="02010609060101010101" pitchFamily="49" charset="-122"/>
              </a:rPr>
              <a:t>加热时熔化，冷却后变成固体</a:t>
            </a:r>
            <a:r>
              <a:rPr lang="zh-CN" altLang="en-US" sz="1400" b="1">
                <a:latin typeface="Times New Roman" panose="02020603050405020304" pitchFamily="18" charset="0"/>
                <a:ea typeface="黑体" panose="02010609060101010101" pitchFamily="49" charset="-122"/>
              </a:rPr>
              <a:t>，加热后又可以熔化，因而具有</a:t>
            </a:r>
            <a:r>
              <a:rPr lang="zh-CN" altLang="en-US" sz="1400" b="1">
                <a:solidFill>
                  <a:srgbClr val="FF0000"/>
                </a:solidFill>
                <a:latin typeface="Times New Roman" panose="02020603050405020304" pitchFamily="18" charset="0"/>
                <a:ea typeface="黑体" panose="02010609060101010101" pitchFamily="49" charset="-122"/>
              </a:rPr>
              <a:t>热塑性</a:t>
            </a:r>
            <a:r>
              <a:rPr lang="zh-CN" altLang="en-US" sz="1400" b="1">
                <a:latin typeface="Times New Roman" panose="02020603050405020304" pitchFamily="18" charset="0"/>
                <a:ea typeface="黑体" panose="02010609060101010101" pitchFamily="49" charset="-122"/>
              </a:rPr>
              <a:t>。这种高分子材料可以</a:t>
            </a:r>
            <a:r>
              <a:rPr lang="zh-CN" altLang="en-US" sz="1400" b="1">
                <a:solidFill>
                  <a:srgbClr val="FF0000"/>
                </a:solidFill>
                <a:latin typeface="Times New Roman" panose="02020603050405020304" pitchFamily="18" charset="0"/>
                <a:ea typeface="黑体" panose="02010609060101010101" pitchFamily="49" charset="-122"/>
              </a:rPr>
              <a:t>反复加工，多次使用</a:t>
            </a:r>
            <a:r>
              <a:rPr lang="zh-CN" altLang="en-US" sz="1400" b="1">
                <a:latin typeface="Times New Roman" panose="02020603050405020304" pitchFamily="18" charset="0"/>
                <a:ea typeface="黑体" panose="02010609060101010101" pitchFamily="49" charset="-122"/>
              </a:rPr>
              <a:t>，能制成薄膜，拉成丝或压制成所需要的各种形状，用于</a:t>
            </a:r>
            <a:r>
              <a:rPr lang="zh-CN" altLang="en-US" sz="1400" b="1" smtClean="0">
                <a:latin typeface="Times New Roman" panose="02020603050405020304" pitchFamily="18" charset="0"/>
                <a:ea typeface="黑体" panose="02010609060101010101" pitchFamily="49" charset="-122"/>
              </a:rPr>
              <a:t>工业、农业</a:t>
            </a:r>
            <a:r>
              <a:rPr lang="zh-CN" altLang="en-US" sz="1400" b="1">
                <a:latin typeface="Times New Roman" panose="02020603050405020304" pitchFamily="18" charset="0"/>
                <a:ea typeface="黑体" panose="02010609060101010101" pitchFamily="49" charset="-122"/>
              </a:rPr>
              <a:t>和日常生活等。</a:t>
            </a:r>
            <a:endParaRPr lang="zh-CN" altLang="en-US" sz="1400" b="1">
              <a:latin typeface="Times New Roman" panose="02020603050405020304" pitchFamily="18" charset="0"/>
              <a:ea typeface="黑体" panose="02010609060101010101" pitchFamily="49" charset="-122"/>
            </a:endParaRPr>
          </a:p>
        </p:txBody>
      </p:sp>
      <p:sp>
        <p:nvSpPr>
          <p:cNvPr id="10" name="Rectangle 9"/>
          <p:cNvSpPr txBox="1">
            <a:spLocks noChangeArrowheads="1"/>
          </p:cNvSpPr>
          <p:nvPr/>
        </p:nvSpPr>
        <p:spPr>
          <a:xfrm>
            <a:off x="1007100" y="3857762"/>
            <a:ext cx="6940341" cy="514505"/>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en-US" altLang="zh-CN" sz="1400" b="1">
                <a:latin typeface="Times New Roman" panose="02020603050405020304" pitchFamily="18" charset="0"/>
                <a:ea typeface="黑体" panose="02010609060101010101" pitchFamily="49" charset="-122"/>
              </a:rPr>
              <a:t>2.</a:t>
            </a:r>
            <a:r>
              <a:rPr lang="zh-CN" altLang="en-US" sz="1400" b="1">
                <a:latin typeface="Times New Roman" panose="02020603050405020304" pitchFamily="18" charset="0"/>
                <a:ea typeface="黑体" panose="02010609060101010101" pitchFamily="49" charset="-122"/>
              </a:rPr>
              <a:t>网状结构的高分子材料（如</a:t>
            </a:r>
            <a:r>
              <a:rPr lang="zh-CN" altLang="en-US" sz="1400" b="1">
                <a:solidFill>
                  <a:srgbClr val="FF0000"/>
                </a:solidFill>
                <a:latin typeface="Times New Roman" panose="02020603050405020304" pitchFamily="18" charset="0"/>
                <a:ea typeface="黑体" panose="02010609060101010101" pitchFamily="49" charset="-122"/>
              </a:rPr>
              <a:t>酚醛材料，俗称电木</a:t>
            </a:r>
            <a:r>
              <a:rPr lang="zh-CN" altLang="en-US" sz="1400" b="1">
                <a:latin typeface="Times New Roman" panose="02020603050405020304" pitchFamily="18" charset="0"/>
                <a:ea typeface="黑体" panose="02010609060101010101" pitchFamily="49" charset="-122"/>
              </a:rPr>
              <a:t>）具有</a:t>
            </a:r>
            <a:r>
              <a:rPr lang="zh-CN" altLang="en-US" sz="1400" b="1">
                <a:solidFill>
                  <a:srgbClr val="FF0000"/>
                </a:solidFill>
                <a:latin typeface="Times New Roman" panose="02020603050405020304" pitchFamily="18" charset="0"/>
                <a:ea typeface="黑体" panose="02010609060101010101" pitchFamily="49" charset="-122"/>
              </a:rPr>
              <a:t>热固性</a:t>
            </a:r>
            <a:r>
              <a:rPr lang="zh-CN" altLang="en-US" sz="1400" b="1">
                <a:latin typeface="Times New Roman" panose="02020603050405020304" pitchFamily="18" charset="0"/>
                <a:ea typeface="黑体" panose="02010609060101010101" pitchFamily="49" charset="-122"/>
              </a:rPr>
              <a:t>。</a:t>
            </a:r>
            <a:r>
              <a:rPr lang="zh-CN" altLang="en-US" sz="1400" b="1">
                <a:solidFill>
                  <a:srgbClr val="FF0000"/>
                </a:solidFill>
                <a:latin typeface="Times New Roman" panose="02020603050405020304" pitchFamily="18" charset="0"/>
                <a:ea typeface="黑体" panose="02010609060101010101" pitchFamily="49" charset="-122"/>
              </a:rPr>
              <a:t>一经加工成型就不会受热熔化</a:t>
            </a:r>
            <a:r>
              <a:rPr lang="zh-CN" altLang="en-US" sz="1400" b="1">
                <a:latin typeface="Times New Roman" panose="02020603050405020304" pitchFamily="18" charset="0"/>
                <a:ea typeface="黑体" panose="02010609060101010101" pitchFamily="49" charset="-122"/>
              </a:rPr>
              <a:t>。</a:t>
            </a:r>
            <a:endParaRPr lang="zh-CN" altLang="en-US" sz="1400" b="1">
              <a:latin typeface="Times New Roman" panose="02020603050405020304" pitchFamily="18" charset="0"/>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50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11" name="文本框 10"/>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8" name="Rectangle 9"/>
          <p:cNvSpPr txBox="1">
            <a:spLocks noChangeArrowheads="1"/>
          </p:cNvSpPr>
          <p:nvPr/>
        </p:nvSpPr>
        <p:spPr>
          <a:xfrm>
            <a:off x="1221332" y="1072600"/>
            <a:ext cx="711970" cy="341121"/>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a:solidFill>
                  <a:srgbClr val="00B0F0"/>
                </a:solidFill>
                <a:latin typeface="Times New Roman" panose="02020603050405020304" pitchFamily="18" charset="0"/>
                <a:ea typeface="黑体" panose="02010609060101010101" pitchFamily="49" charset="-122"/>
              </a:rPr>
              <a:t>塑料</a:t>
            </a:r>
            <a:endParaRPr lang="zh-CN" altLang="en-US" sz="2000" b="1">
              <a:solidFill>
                <a:srgbClr val="00B0F0"/>
              </a:solidFill>
              <a:latin typeface="Times New Roman" panose="02020603050405020304" pitchFamily="18" charset="0"/>
              <a:ea typeface="黑体" panose="02010609060101010101" pitchFamily="49" charset="-122"/>
            </a:endParaRPr>
          </a:p>
        </p:txBody>
      </p:sp>
      <p:sp>
        <p:nvSpPr>
          <p:cNvPr id="9" name="Rectangle 9"/>
          <p:cNvSpPr txBox="1">
            <a:spLocks noChangeArrowheads="1"/>
          </p:cNvSpPr>
          <p:nvPr/>
        </p:nvSpPr>
        <p:spPr>
          <a:xfrm>
            <a:off x="1104057" y="1413625"/>
            <a:ext cx="6818611" cy="1029738"/>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zh-CN" altLang="en-US" sz="1800" b="1">
                <a:latin typeface="Times New Roman" panose="02020603050405020304" pitchFamily="18" charset="0"/>
                <a:ea typeface="黑体" panose="02010609060101010101" pitchFamily="49" charset="-122"/>
              </a:rPr>
              <a:t>塑料的品种很多，用途也各不相同。使用最多的是聚乙烯塑料和聚氯乙烯塑料。</a:t>
            </a:r>
            <a:endParaRPr lang="zh-CN" altLang="en-US" sz="1800" b="1">
              <a:latin typeface="Times New Roman" panose="02020603050405020304" pitchFamily="18" charset="0"/>
              <a:ea typeface="黑体" panose="02010609060101010101" pitchFamily="49" charset="-122"/>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85031" y="2370299"/>
            <a:ext cx="1620000" cy="1620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t="19527" r="14674"/>
          <a:stretch>
            <a:fillRect/>
          </a:stretch>
        </p:blipFill>
        <p:spPr bwMode="auto">
          <a:xfrm>
            <a:off x="2779221" y="2370299"/>
            <a:ext cx="1717685" cy="1620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l="8709" r="31606"/>
          <a:stretch>
            <a:fillRect/>
          </a:stretch>
        </p:blipFill>
        <p:spPr bwMode="auto">
          <a:xfrm>
            <a:off x="4571096" y="2370299"/>
            <a:ext cx="1793671" cy="1620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p:cNvPicPr>
            <a:picLocks noChangeAspect="1" noChangeArrowheads="1"/>
          </p:cNvPicPr>
          <p:nvPr/>
        </p:nvPicPr>
        <p:blipFill>
          <a:blip r:embed="rId5">
            <a:extLst>
              <a:ext uri="{28A0092B-C50C-407E-A947-70E740481C1C}">
                <a14:useLocalDpi xmlns:a14="http://schemas.microsoft.com/office/drawing/2010/main" val="0"/>
              </a:ext>
            </a:extLst>
          </a:blip>
          <a:srcRect l="46647" t="26209" r="1" b="24318"/>
          <a:stretch>
            <a:fillRect/>
          </a:stretch>
        </p:blipFill>
        <p:spPr bwMode="auto">
          <a:xfrm>
            <a:off x="6438957" y="2369728"/>
            <a:ext cx="1747033" cy="16200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9"/>
          <p:cNvSpPr txBox="1">
            <a:spLocks noChangeArrowheads="1"/>
          </p:cNvSpPr>
          <p:nvPr/>
        </p:nvSpPr>
        <p:spPr>
          <a:xfrm>
            <a:off x="1148192" y="4010175"/>
            <a:ext cx="1355007" cy="472139"/>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a:latin typeface="Times New Roman" panose="02020603050405020304" pitchFamily="18" charset="0"/>
                <a:ea typeface="黑体" panose="02010609060101010101" pitchFamily="49" charset="-122"/>
              </a:rPr>
              <a:t>聚四氟乙烯</a:t>
            </a:r>
            <a:endParaRPr lang="en-US" altLang="zh-CN" sz="1200" b="1">
              <a:latin typeface="Times New Roman" panose="02020603050405020304" pitchFamily="18" charset="0"/>
              <a:ea typeface="黑体" panose="02010609060101010101" pitchFamily="49" charset="-122"/>
            </a:endParaRPr>
          </a:p>
          <a:p>
            <a:r>
              <a:rPr lang="zh-CN" altLang="en-US" sz="1200" b="1">
                <a:latin typeface="Times New Roman" panose="02020603050405020304" pitchFamily="18" charset="0"/>
                <a:ea typeface="黑体" panose="02010609060101010101" pitchFamily="49" charset="-122"/>
              </a:rPr>
              <a:t>作内衬的不粘锅</a:t>
            </a:r>
            <a:endParaRPr lang="zh-CN" altLang="en-US" sz="1200" b="1">
              <a:latin typeface="Times New Roman" panose="02020603050405020304" pitchFamily="18" charset="0"/>
              <a:ea typeface="黑体" panose="02010609060101010101" pitchFamily="49" charset="-122"/>
            </a:endParaRPr>
          </a:p>
        </p:txBody>
      </p:sp>
      <p:sp>
        <p:nvSpPr>
          <p:cNvPr id="15" name="Rectangle 9"/>
          <p:cNvSpPr txBox="1">
            <a:spLocks noChangeArrowheads="1"/>
          </p:cNvSpPr>
          <p:nvPr/>
        </p:nvSpPr>
        <p:spPr>
          <a:xfrm>
            <a:off x="2853619" y="4064679"/>
            <a:ext cx="1355007" cy="310636"/>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a:latin typeface="Times New Roman" panose="02020603050405020304" pitchFamily="18" charset="0"/>
                <a:ea typeface="黑体" panose="02010609060101010101" pitchFamily="49" charset="-122"/>
              </a:rPr>
              <a:t>尿素甲醛制品</a:t>
            </a:r>
            <a:endParaRPr lang="zh-CN" altLang="en-US" sz="1200" b="1">
              <a:latin typeface="Times New Roman" panose="02020603050405020304" pitchFamily="18" charset="0"/>
              <a:ea typeface="黑体" panose="02010609060101010101" pitchFamily="49" charset="-122"/>
            </a:endParaRPr>
          </a:p>
        </p:txBody>
      </p:sp>
      <p:sp>
        <p:nvSpPr>
          <p:cNvPr id="16" name="Rectangle 9"/>
          <p:cNvSpPr txBox="1">
            <a:spLocks noChangeArrowheads="1"/>
          </p:cNvSpPr>
          <p:nvPr/>
        </p:nvSpPr>
        <p:spPr>
          <a:xfrm>
            <a:off x="4513362" y="4028146"/>
            <a:ext cx="1879724" cy="472139"/>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a:latin typeface="Times New Roman" panose="02020603050405020304" pitchFamily="18" charset="0"/>
                <a:ea typeface="黑体" panose="02010609060101010101" pitchFamily="49" charset="-122"/>
              </a:rPr>
              <a:t>电线外面的塑料层</a:t>
            </a:r>
            <a:endParaRPr lang="en-US" altLang="zh-CN" sz="1200" b="1">
              <a:latin typeface="Times New Roman" panose="02020603050405020304" pitchFamily="18" charset="0"/>
              <a:ea typeface="黑体" panose="02010609060101010101" pitchFamily="49" charset="-122"/>
            </a:endParaRPr>
          </a:p>
          <a:p>
            <a:r>
              <a:rPr lang="zh-CN" altLang="en-US" sz="1200" b="1">
                <a:latin typeface="Times New Roman" panose="02020603050405020304" pitchFamily="18" charset="0"/>
                <a:ea typeface="黑体" panose="02010609060101010101" pitchFamily="49" charset="-122"/>
              </a:rPr>
              <a:t>是聚氯乙烯</a:t>
            </a:r>
            <a:endParaRPr lang="zh-CN" altLang="en-US" sz="1200" b="1">
              <a:latin typeface="Times New Roman" panose="02020603050405020304" pitchFamily="18" charset="0"/>
              <a:ea typeface="黑体" panose="02010609060101010101" pitchFamily="49" charset="-122"/>
            </a:endParaRPr>
          </a:p>
        </p:txBody>
      </p:sp>
      <p:sp>
        <p:nvSpPr>
          <p:cNvPr id="17" name="Rectangle 9"/>
          <p:cNvSpPr txBox="1">
            <a:spLocks noChangeArrowheads="1"/>
          </p:cNvSpPr>
          <p:nvPr/>
        </p:nvSpPr>
        <p:spPr>
          <a:xfrm>
            <a:off x="6634969" y="4064679"/>
            <a:ext cx="1355007" cy="472139"/>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a:latin typeface="Times New Roman" panose="02020603050405020304" pitchFamily="18" charset="0"/>
                <a:ea typeface="黑体" panose="02010609060101010101" pitchFamily="49" charset="-122"/>
              </a:rPr>
              <a:t>聚苯乙烯制成</a:t>
            </a:r>
            <a:endParaRPr lang="en-US" altLang="zh-CN" sz="1200" b="1">
              <a:latin typeface="Times New Roman" panose="02020603050405020304" pitchFamily="18" charset="0"/>
              <a:ea typeface="黑体" panose="02010609060101010101" pitchFamily="49" charset="-122"/>
            </a:endParaRPr>
          </a:p>
          <a:p>
            <a:r>
              <a:rPr lang="zh-CN" altLang="en-US" sz="1200" b="1">
                <a:latin typeface="Times New Roman" panose="02020603050405020304" pitchFamily="18" charset="0"/>
                <a:ea typeface="黑体" panose="02010609060101010101" pitchFamily="49" charset="-122"/>
              </a:rPr>
              <a:t>的灯饰外壳</a:t>
            </a:r>
            <a:endParaRPr lang="zh-CN" altLang="en-US" sz="1200" b="1">
              <a:latin typeface="Times New Roman" panose="02020603050405020304" pitchFamily="18" charset="0"/>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par>
                                <p:cTn id="15" presetID="2" presetClass="entr" presetSubtype="4" dur="50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dur="500" fill="hold" nodeType="clickEffect">
                                  <p:stCondLst>
                                    <p:cond delay="0"/>
                                  </p:stCondLst>
                                  <p:childTnLst>
                                    <p:set>
                                      <p:cBhvr>
                                        <p:cTn id="22" dur="1" fill="hold">
                                          <p:stCondLst>
                                            <p:cond delay="0"/>
                                          </p:stCondLst>
                                        </p:cTn>
                                        <p:tgtEl>
                                          <p:spTgt spid="6148"/>
                                        </p:tgtEl>
                                        <p:attrNameLst>
                                          <p:attrName>style.visibility</p:attrName>
                                        </p:attrNameLst>
                                      </p:cBhvr>
                                      <p:to>
                                        <p:strVal val="visible"/>
                                      </p:to>
                                    </p:set>
                                    <p:anim calcmode="lin" valueType="num">
                                      <p:cBhvr additive="base">
                                        <p:cTn id="23" dur="500" fill="hold"/>
                                        <p:tgtEl>
                                          <p:spTgt spid="6148"/>
                                        </p:tgtEl>
                                        <p:attrNameLst>
                                          <p:attrName>ppt_x</p:attrName>
                                        </p:attrNameLst>
                                      </p:cBhvr>
                                      <p:tavLst>
                                        <p:tav tm="0">
                                          <p:val>
                                            <p:strVal val="#ppt_x"/>
                                          </p:val>
                                        </p:tav>
                                        <p:tav tm="100000">
                                          <p:val>
                                            <p:strVal val="#ppt_x"/>
                                          </p:val>
                                        </p:tav>
                                      </p:tavLst>
                                    </p:anim>
                                    <p:anim calcmode="lin" valueType="num">
                                      <p:cBhvr additive="base">
                                        <p:cTn id="24" dur="500" fill="hold"/>
                                        <p:tgtEl>
                                          <p:spTgt spid="6148"/>
                                        </p:tgtEl>
                                        <p:attrNameLst>
                                          <p:attrName>ppt_y</p:attrName>
                                        </p:attrNameLst>
                                      </p:cBhvr>
                                      <p:tavLst>
                                        <p:tav tm="0">
                                          <p:val>
                                            <p:strVal val="1+#ppt_h/2"/>
                                          </p:val>
                                        </p:tav>
                                        <p:tav tm="100000">
                                          <p:val>
                                            <p:strVal val="#ppt_y"/>
                                          </p:val>
                                        </p:tav>
                                      </p:tavLst>
                                    </p:anim>
                                  </p:childTnLst>
                                </p:cTn>
                              </p:par>
                              <p:par>
                                <p:cTn id="25" presetID="2" presetClass="entr" presetSubtype="4" dur="5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p:stCondLst>
                              <p:cond delay="0"/>
                            </p:stCondLst>
                            <p:childTnLst>
                              <p:par>
                                <p:cTn id="31" presetID="42" presetClass="entr" presetSubtype="0" dur="1000" fill="hold" nodeType="clickEffect">
                                  <p:stCondLst>
                                    <p:cond delay="0"/>
                                  </p:stCondLst>
                                  <p:childTnLst>
                                    <p:set>
                                      <p:cBhvr>
                                        <p:cTn id="32" dur="1" fill="hold">
                                          <p:stCondLst>
                                            <p:cond delay="0"/>
                                          </p:stCondLst>
                                        </p:cTn>
                                        <p:tgtEl>
                                          <p:spTgt spid="6150"/>
                                        </p:tgtEl>
                                        <p:attrNameLst>
                                          <p:attrName>style.visibility</p:attrName>
                                        </p:attrNameLst>
                                      </p:cBhvr>
                                      <p:to>
                                        <p:strVal val="visible"/>
                                      </p:to>
                                    </p:set>
                                    <p:animEffect transition="in" filter="fade">
                                      <p:cBhvr>
                                        <p:cTn id="33" dur="1000"/>
                                        <p:tgtEl>
                                          <p:spTgt spid="6150"/>
                                        </p:tgtEl>
                                      </p:cBhvr>
                                    </p:animEffect>
                                    <p:anim calcmode="lin" valueType="num">
                                      <p:cBhvr>
                                        <p:cTn id="34" dur="1000" fill="hold"/>
                                        <p:tgtEl>
                                          <p:spTgt spid="6150"/>
                                        </p:tgtEl>
                                        <p:attrNameLst>
                                          <p:attrName>ppt_x</p:attrName>
                                        </p:attrNameLst>
                                      </p:cBhvr>
                                      <p:tavLst>
                                        <p:tav tm="0">
                                          <p:val>
                                            <p:strVal val="#ppt_x"/>
                                          </p:val>
                                        </p:tav>
                                        <p:tav tm="100000">
                                          <p:val>
                                            <p:strVal val="#ppt_x"/>
                                          </p:val>
                                        </p:tav>
                                      </p:tavLst>
                                    </p:anim>
                                    <p:anim calcmode="lin" valueType="num">
                                      <p:cBhvr>
                                        <p:cTn id="35" dur="1000" fill="hold"/>
                                        <p:tgtEl>
                                          <p:spTgt spid="6150"/>
                                        </p:tgtEl>
                                        <p:attrNameLst>
                                          <p:attrName>ppt_y</p:attrName>
                                        </p:attrNameLst>
                                      </p:cBhvr>
                                      <p:tavLst>
                                        <p:tav tm="0">
                                          <p:val>
                                            <p:strVal val="#ppt_y+.1"/>
                                          </p:val>
                                        </p:tav>
                                        <p:tav tm="100000">
                                          <p:val>
                                            <p:strVal val="#ppt_y"/>
                                          </p:val>
                                        </p:tav>
                                      </p:tavLst>
                                    </p:anim>
                                  </p:childTnLst>
                                </p:cTn>
                              </p:par>
                              <p:par>
                                <p:cTn id="36" presetID="42" presetClass="entr" presetSubtype="0" dur="100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p:stCondLst>
                              <p:cond delay="0"/>
                            </p:stCondLst>
                            <p:childTnLst>
                              <p:par>
                                <p:cTn id="43" presetID="42" presetClass="entr" presetSubtype="0" dur="1000" fill="hold" nodeType="clickEffect">
                                  <p:stCondLst>
                                    <p:cond delay="0"/>
                                  </p:stCondLst>
                                  <p:childTnLst>
                                    <p:set>
                                      <p:cBhvr>
                                        <p:cTn id="44" dur="1" fill="hold">
                                          <p:stCondLst>
                                            <p:cond delay="0"/>
                                          </p:stCondLst>
                                        </p:cTn>
                                        <p:tgtEl>
                                          <p:spTgt spid="6152"/>
                                        </p:tgtEl>
                                        <p:attrNameLst>
                                          <p:attrName>style.visibility</p:attrName>
                                        </p:attrNameLst>
                                      </p:cBhvr>
                                      <p:to>
                                        <p:strVal val="visible"/>
                                      </p:to>
                                    </p:set>
                                    <p:animEffect transition="in" filter="fade">
                                      <p:cBhvr>
                                        <p:cTn id="45" dur="1000"/>
                                        <p:tgtEl>
                                          <p:spTgt spid="6152"/>
                                        </p:tgtEl>
                                      </p:cBhvr>
                                    </p:animEffect>
                                    <p:anim calcmode="lin" valueType="num">
                                      <p:cBhvr>
                                        <p:cTn id="46" dur="1000" fill="hold"/>
                                        <p:tgtEl>
                                          <p:spTgt spid="6152"/>
                                        </p:tgtEl>
                                        <p:attrNameLst>
                                          <p:attrName>ppt_x</p:attrName>
                                        </p:attrNameLst>
                                      </p:cBhvr>
                                      <p:tavLst>
                                        <p:tav tm="0">
                                          <p:val>
                                            <p:strVal val="#ppt_x"/>
                                          </p:val>
                                        </p:tav>
                                        <p:tav tm="100000">
                                          <p:val>
                                            <p:strVal val="#ppt_x"/>
                                          </p:val>
                                        </p:tav>
                                      </p:tavLst>
                                    </p:anim>
                                    <p:anim calcmode="lin" valueType="num">
                                      <p:cBhvr>
                                        <p:cTn id="47" dur="1000" fill="hold"/>
                                        <p:tgtEl>
                                          <p:spTgt spid="6152"/>
                                        </p:tgtEl>
                                        <p:attrNameLst>
                                          <p:attrName>ppt_y</p:attrName>
                                        </p:attrNameLst>
                                      </p:cBhvr>
                                      <p:tavLst>
                                        <p:tav tm="0">
                                          <p:val>
                                            <p:strVal val="#ppt_y+.1"/>
                                          </p:val>
                                        </p:tav>
                                        <p:tav tm="100000">
                                          <p:val>
                                            <p:strVal val="#ppt_y"/>
                                          </p:val>
                                        </p:tav>
                                      </p:tavLst>
                                    </p:anim>
                                  </p:childTnLst>
                                </p:cTn>
                              </p:par>
                              <p:par>
                                <p:cTn id="48" presetID="42" presetClass="entr" presetSubtype="0" dur="100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pic>
        <p:nvPicPr>
          <p:cNvPr id="3" name="图片 2"/>
          <p:cNvPicPr>
            <a:picLocks noChangeAspect="1"/>
          </p:cNvPicPr>
          <p:nvPr/>
        </p:nvPicPr>
        <p:blipFill>
          <a:blip r:embed="rId2"/>
          <a:srcRect l="1963" t="14083" r="55354" b="7959"/>
          <a:stretch>
            <a:fillRect/>
          </a:stretch>
        </p:blipFill>
        <p:spPr>
          <a:xfrm>
            <a:off x="2592507" y="2909626"/>
            <a:ext cx="1265245" cy="1720413"/>
          </a:xfrm>
          <a:prstGeom prst="rect">
            <a:avLst/>
          </a:prstGeom>
        </p:spPr>
      </p:pic>
      <p:sp>
        <p:nvSpPr>
          <p:cNvPr id="8" name="Rectangle 9"/>
          <p:cNvSpPr txBox="1">
            <a:spLocks noChangeArrowheads="1"/>
          </p:cNvSpPr>
          <p:nvPr/>
        </p:nvSpPr>
        <p:spPr>
          <a:xfrm>
            <a:off x="1104057" y="1220783"/>
            <a:ext cx="1441054" cy="341121"/>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a:solidFill>
                  <a:srgbClr val="00B0F0"/>
                </a:solidFill>
                <a:latin typeface="Times New Roman" panose="02020603050405020304" pitchFamily="18" charset="0"/>
                <a:ea typeface="黑体" panose="02010609060101010101" pitchFamily="49" charset="-122"/>
              </a:rPr>
              <a:t>合成纤维</a:t>
            </a:r>
            <a:endParaRPr lang="zh-CN" altLang="en-US" sz="2000" b="1">
              <a:solidFill>
                <a:srgbClr val="00B0F0"/>
              </a:solidFill>
              <a:latin typeface="Times New Roman" panose="02020603050405020304" pitchFamily="18" charset="0"/>
              <a:ea typeface="黑体" panose="02010609060101010101" pitchFamily="49" charset="-122"/>
            </a:endParaRPr>
          </a:p>
        </p:txBody>
      </p:sp>
      <p:sp>
        <p:nvSpPr>
          <p:cNvPr id="9" name="Rectangle 9"/>
          <p:cNvSpPr txBox="1">
            <a:spLocks noChangeArrowheads="1"/>
          </p:cNvSpPr>
          <p:nvPr/>
        </p:nvSpPr>
        <p:spPr>
          <a:xfrm>
            <a:off x="1104057" y="1550336"/>
            <a:ext cx="6818611" cy="1029738"/>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zh-CN" altLang="en-US" sz="1800" b="1">
                <a:latin typeface="Times New Roman" panose="02020603050405020304" pitchFamily="18" charset="0"/>
                <a:ea typeface="黑体" panose="02010609060101010101" pitchFamily="49" charset="-122"/>
              </a:rPr>
              <a:t>合成纤维的强度高、弹性好、耐磨和耐化学腐蚀，但它的吸水性和透气性较差。因此，合成纤维常常与棉纤维或羊毛纤维混合纺织，使衣服穿起来既舒适又挺括。</a:t>
            </a:r>
            <a:endParaRPr lang="zh-CN" altLang="en-US" sz="1800" b="1">
              <a:latin typeface="Times New Roman" panose="02020603050405020304" pitchFamily="18" charset="0"/>
              <a:ea typeface="黑体" panose="02010609060101010101" pitchFamily="49" charset="-122"/>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80605" y="2939249"/>
            <a:ext cx="2363278" cy="1590211"/>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l="21314" b="15100"/>
          <a:stretch>
            <a:fillRect/>
          </a:stretch>
        </p:blipFill>
        <p:spPr bwMode="auto">
          <a:xfrm>
            <a:off x="6421239" y="2518864"/>
            <a:ext cx="1787093" cy="137386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p:cNvSpPr txBox="1">
            <a:spLocks noChangeArrowheads="1"/>
          </p:cNvSpPr>
          <p:nvPr/>
        </p:nvSpPr>
        <p:spPr>
          <a:xfrm>
            <a:off x="960041" y="1012734"/>
            <a:ext cx="6818611" cy="1029738"/>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zh-CN" altLang="en-US" sz="1800" b="1">
                <a:latin typeface="Times New Roman" panose="02020603050405020304" pitchFamily="18" charset="0"/>
                <a:ea typeface="黑体" panose="02010609060101010101" pitchFamily="49" charset="-122"/>
              </a:rPr>
              <a:t>妈妈从市场上买回一件漂亮的“羊毛衫”，回家后怀疑自己上当受骗，你会帮妈妈鉴别一下真假吗？</a:t>
            </a:r>
            <a:endParaRPr lang="zh-CN" altLang="en-US" sz="1800" b="1">
              <a:latin typeface="Times New Roman" panose="02020603050405020304" pitchFamily="18" charset="0"/>
              <a:ea typeface="黑体" panose="02010609060101010101" pitchFamily="49" charset="-122"/>
            </a:endParaRPr>
          </a:p>
        </p:txBody>
      </p:sp>
      <p:sp>
        <p:nvSpPr>
          <p:cNvPr id="10" name="Rectangle 9"/>
          <p:cNvSpPr txBox="1">
            <a:spLocks noChangeArrowheads="1"/>
          </p:cNvSpPr>
          <p:nvPr/>
        </p:nvSpPr>
        <p:spPr>
          <a:xfrm>
            <a:off x="1124939" y="2071291"/>
            <a:ext cx="5390353" cy="1029738"/>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zh-CN" altLang="en-US" sz="1600" b="1">
                <a:solidFill>
                  <a:srgbClr val="00B0F0"/>
                </a:solidFill>
                <a:latin typeface="Times New Roman" panose="02020603050405020304" pitchFamily="18" charset="0"/>
                <a:ea typeface="黑体" panose="02010609060101010101" pitchFamily="49" charset="-122"/>
              </a:rPr>
              <a:t>区分羊毛和化纤的方法有很多，比如光泽度、手感等。对于经验不丰富的我们来说，用燃烧的方法要稳妥一些。羊毛接近火焰会先卷曲，燃烧时有烧焦羽毛的气味，燃烧后灰烬较多，用手指一压就变成粉末。而化纤燃烧比较缓慢，有特殊气味，趁热可以拉成丝，灰烬为灰褐色玻璃球状，不易破碎。</a:t>
            </a:r>
            <a:endParaRPr lang="zh-CN" altLang="en-US" sz="1600" b="1">
              <a:solidFill>
                <a:srgbClr val="00B0F0"/>
              </a:solidFill>
              <a:latin typeface="Times New Roman" panose="02020603050405020304" pitchFamily="18" charset="0"/>
              <a:ea typeface="黑体" panose="02010609060101010101" pitchFamily="49" charset="-122"/>
            </a:endParaRPr>
          </a:p>
        </p:txBody>
      </p:sp>
      <p:sp>
        <p:nvSpPr>
          <p:cNvPr id="11" name="文本框 10"/>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nodeType="clickEffect">
                                  <p:stCondLst>
                                    <p:cond delay="0"/>
                                  </p:stCondLst>
                                  <p:childTnLst>
                                    <p:set>
                                      <p:cBhvr>
                                        <p:cTn id="13" dur="1" fill="hold">
                                          <p:stCondLst>
                                            <p:cond delay="0"/>
                                          </p:stCondLst>
                                        </p:cTn>
                                        <p:tgtEl>
                                          <p:spTgt spid="11266"/>
                                        </p:tgtEl>
                                        <p:attrNameLst>
                                          <p:attrName>style.visibility</p:attrName>
                                        </p:attrNameLst>
                                      </p:cBhvr>
                                      <p:to>
                                        <p:strVal val="visible"/>
                                      </p:to>
                                    </p:set>
                                    <p:animEffect transition="in" filter="fade">
                                      <p:cBhvr>
                                        <p:cTn id="14" dur="1000"/>
                                        <p:tgtEl>
                                          <p:spTgt spid="11266"/>
                                        </p:tgtEl>
                                      </p:cBhvr>
                                    </p:animEffect>
                                    <p:anim calcmode="lin" valueType="num">
                                      <p:cBhvr>
                                        <p:cTn id="15" dur="1000" fill="hold"/>
                                        <p:tgtEl>
                                          <p:spTgt spid="11266"/>
                                        </p:tgtEl>
                                        <p:attrNameLst>
                                          <p:attrName>ppt_x</p:attrName>
                                        </p:attrNameLst>
                                      </p:cBhvr>
                                      <p:tavLst>
                                        <p:tav tm="0">
                                          <p:val>
                                            <p:strVal val="#ppt_x"/>
                                          </p:val>
                                        </p:tav>
                                        <p:tav tm="100000">
                                          <p:val>
                                            <p:strVal val="#ppt_x"/>
                                          </p:val>
                                        </p:tav>
                                      </p:tavLst>
                                    </p:anim>
                                    <p:anim calcmode="lin" valueType="num">
                                      <p:cBhvr>
                                        <p:cTn id="16"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8" name="Rectangle 9"/>
          <p:cNvSpPr txBox="1">
            <a:spLocks noChangeArrowheads="1"/>
          </p:cNvSpPr>
          <p:nvPr/>
        </p:nvSpPr>
        <p:spPr>
          <a:xfrm>
            <a:off x="1104057" y="1220783"/>
            <a:ext cx="1441054" cy="341121"/>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a:solidFill>
                  <a:srgbClr val="00B0F0"/>
                </a:solidFill>
                <a:latin typeface="Times New Roman" panose="02020603050405020304" pitchFamily="18" charset="0"/>
                <a:ea typeface="黑体" panose="02010609060101010101" pitchFamily="49" charset="-122"/>
              </a:rPr>
              <a:t>合成橡胶</a:t>
            </a:r>
            <a:endParaRPr lang="zh-CN" altLang="en-US" sz="2000" b="1">
              <a:solidFill>
                <a:srgbClr val="00B0F0"/>
              </a:solidFill>
              <a:latin typeface="Times New Roman" panose="02020603050405020304" pitchFamily="18" charset="0"/>
              <a:ea typeface="黑体" panose="02010609060101010101" pitchFamily="49" charset="-122"/>
            </a:endParaRPr>
          </a:p>
        </p:txBody>
      </p:sp>
      <p:sp>
        <p:nvSpPr>
          <p:cNvPr id="9" name="Rectangle 9"/>
          <p:cNvSpPr txBox="1">
            <a:spLocks noChangeArrowheads="1"/>
          </p:cNvSpPr>
          <p:nvPr/>
        </p:nvSpPr>
        <p:spPr>
          <a:xfrm>
            <a:off x="1104057" y="1550336"/>
            <a:ext cx="6818611" cy="1029738"/>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zh-CN" altLang="en-US" sz="1800" b="1">
                <a:latin typeface="Times New Roman" panose="02020603050405020304" pitchFamily="18" charset="0"/>
                <a:ea typeface="黑体" panose="02010609060101010101" pitchFamily="49" charset="-122"/>
              </a:rPr>
              <a:t>人们常用的合成橡胶有丁苯橡胶、顺丁橡胶和氯丁橡胶等。合成橡胶和天然橡胶相比，具有高弹性、绝缘性、耐油和耐高温等性能。</a:t>
            </a:r>
            <a:r>
              <a:rPr lang="zh-CN" altLang="en-US" sz="1800" b="1" smtClean="0">
                <a:latin typeface="Times New Roman" panose="02020603050405020304" pitchFamily="18" charset="0"/>
                <a:ea typeface="黑体" panose="02010609060101010101" pitchFamily="49" charset="-122"/>
              </a:rPr>
              <a:t>因而广泛</a:t>
            </a:r>
            <a:r>
              <a:rPr lang="zh-CN" altLang="en-US" sz="1800" b="1">
                <a:latin typeface="Times New Roman" panose="02020603050405020304" pitchFamily="18" charset="0"/>
                <a:ea typeface="黑体" panose="02010609060101010101" pitchFamily="49" charset="-122"/>
              </a:rPr>
              <a:t>应用于工农业、国防、交通及日常生活中。</a:t>
            </a:r>
            <a:endParaRPr lang="zh-CN" altLang="en-US" sz="1800" b="1">
              <a:latin typeface="Times New Roman" panose="02020603050405020304" pitchFamily="18" charset="0"/>
              <a:ea typeface="黑体" panose="02010609060101010101" pitchFamily="49" charset="-122"/>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l="17635" r="14671"/>
          <a:stretch>
            <a:fillRect/>
          </a:stretch>
        </p:blipFill>
        <p:spPr bwMode="auto">
          <a:xfrm>
            <a:off x="2497619" y="2939249"/>
            <a:ext cx="1703395" cy="167587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r="35086"/>
          <a:stretch>
            <a:fillRect/>
          </a:stretch>
        </p:blipFill>
        <p:spPr bwMode="auto">
          <a:xfrm>
            <a:off x="4821067" y="2909627"/>
            <a:ext cx="1642436" cy="1684138"/>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5383"/>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8" name="Rectangle 9"/>
          <p:cNvSpPr txBox="1">
            <a:spLocks noChangeArrowheads="1"/>
          </p:cNvSpPr>
          <p:nvPr/>
        </p:nvSpPr>
        <p:spPr>
          <a:xfrm>
            <a:off x="1025678" y="1115904"/>
            <a:ext cx="4920533" cy="341121"/>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a:solidFill>
                  <a:srgbClr val="00B0F0"/>
                </a:solidFill>
                <a:latin typeface="Times New Roman" panose="02020603050405020304" pitchFamily="18" charset="0"/>
                <a:ea typeface="黑体" panose="02010609060101010101" pitchFamily="49" charset="-122"/>
              </a:rPr>
              <a:t>合成材料带来的问题及解决问题的措施</a:t>
            </a:r>
            <a:endParaRPr lang="zh-CN" altLang="en-US" sz="2000" b="1">
              <a:solidFill>
                <a:srgbClr val="00B0F0"/>
              </a:solidFill>
              <a:latin typeface="Times New Roman" panose="02020603050405020304" pitchFamily="18" charset="0"/>
              <a:ea typeface="黑体" panose="02010609060101010101" pitchFamily="49" charset="-122"/>
            </a:endParaRPr>
          </a:p>
        </p:txBody>
      </p:sp>
      <p:sp>
        <p:nvSpPr>
          <p:cNvPr id="9" name="Rectangle 9"/>
          <p:cNvSpPr txBox="1">
            <a:spLocks noChangeArrowheads="1"/>
          </p:cNvSpPr>
          <p:nvPr/>
        </p:nvSpPr>
        <p:spPr>
          <a:xfrm>
            <a:off x="738740" y="1501588"/>
            <a:ext cx="6818611" cy="1029738"/>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en-US" altLang="zh-CN" sz="1800" b="1">
                <a:latin typeface="Times New Roman" panose="02020603050405020304" pitchFamily="18" charset="0"/>
                <a:ea typeface="黑体" panose="02010609060101010101" pitchFamily="49" charset="-122"/>
              </a:rPr>
              <a:t>1.</a:t>
            </a:r>
            <a:r>
              <a:rPr lang="zh-CN" altLang="en-US" sz="1800" b="1">
                <a:latin typeface="Times New Roman" panose="02020603050405020304" pitchFamily="18" charset="0"/>
                <a:ea typeface="黑体" panose="02010609060101010101" pitchFamily="49" charset="-122"/>
              </a:rPr>
              <a:t>合成材料废弃物对环境危害严重</a:t>
            </a:r>
            <a:endParaRPr lang="en-US" altLang="zh-CN" sz="1800" b="1">
              <a:latin typeface="Times New Roman" panose="02020603050405020304" pitchFamily="18" charset="0"/>
              <a:ea typeface="黑体" panose="02010609060101010101" pitchFamily="49" charset="-122"/>
            </a:endParaRPr>
          </a:p>
          <a:p>
            <a:pPr indent="457200" algn="l">
              <a:lnSpc>
                <a:spcPct val="150000"/>
              </a:lnSpc>
            </a:pPr>
            <a:r>
              <a:rPr lang="zh-CN" altLang="en-US" sz="1800" b="1">
                <a:latin typeface="Times New Roman" panose="02020603050405020304" pitchFamily="18" charset="0"/>
                <a:ea typeface="黑体" panose="02010609060101010101" pitchFamily="49" charset="-122"/>
              </a:rPr>
              <a:t>如：“</a:t>
            </a:r>
            <a:r>
              <a:rPr lang="zh-CN" altLang="en-US" sz="1800" b="1">
                <a:solidFill>
                  <a:srgbClr val="FF0000"/>
                </a:solidFill>
                <a:latin typeface="Times New Roman" panose="02020603050405020304" pitchFamily="18" charset="0"/>
                <a:ea typeface="黑体" panose="02010609060101010101" pitchFamily="49" charset="-122"/>
              </a:rPr>
              <a:t>白色污染</a:t>
            </a:r>
            <a:r>
              <a:rPr lang="zh-CN" altLang="en-US" sz="1800" b="1">
                <a:latin typeface="Times New Roman" panose="02020603050405020304" pitchFamily="18" charset="0"/>
                <a:ea typeface="黑体" panose="02010609060101010101" pitchFamily="49" charset="-122"/>
              </a:rPr>
              <a:t>”</a:t>
            </a:r>
            <a:r>
              <a:rPr lang="en-US" altLang="zh-CN" sz="1800" b="1">
                <a:latin typeface="Times New Roman" panose="02020603050405020304" pitchFamily="18" charset="0"/>
                <a:ea typeface="黑体" panose="02010609060101010101" pitchFamily="49" charset="-122"/>
              </a:rPr>
              <a:t>——</a:t>
            </a:r>
            <a:r>
              <a:rPr lang="zh-CN" altLang="en-US" sz="1800" b="1">
                <a:latin typeface="Times New Roman" panose="02020603050405020304" pitchFamily="18" charset="0"/>
                <a:ea typeface="黑体" panose="02010609060101010101" pitchFamily="49" charset="-122"/>
              </a:rPr>
              <a:t>废弃塑料。</a:t>
            </a:r>
            <a:endParaRPr lang="en-US" altLang="zh-CN" sz="1800" b="1">
              <a:latin typeface="Times New Roman" panose="02020603050405020304" pitchFamily="18" charset="0"/>
              <a:ea typeface="黑体" panose="02010609060101010101" pitchFamily="49" charset="-122"/>
            </a:endParaRPr>
          </a:p>
        </p:txBody>
      </p:sp>
      <p:sp>
        <p:nvSpPr>
          <p:cNvPr id="10" name="Rectangle 9"/>
          <p:cNvSpPr txBox="1">
            <a:spLocks noChangeArrowheads="1"/>
          </p:cNvSpPr>
          <p:nvPr/>
        </p:nvSpPr>
        <p:spPr>
          <a:xfrm>
            <a:off x="738740" y="2375631"/>
            <a:ext cx="7551567" cy="2274745"/>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457200" algn="l">
              <a:lnSpc>
                <a:spcPct val="150000"/>
              </a:lnSpc>
            </a:pPr>
            <a:r>
              <a:rPr lang="en-US" altLang="zh-CN" sz="1800" b="1">
                <a:latin typeface="Times New Roman" panose="02020603050405020304" pitchFamily="18" charset="0"/>
                <a:ea typeface="黑体" panose="02010609060101010101" pitchFamily="49" charset="-122"/>
              </a:rPr>
              <a:t>2.</a:t>
            </a:r>
            <a:r>
              <a:rPr lang="zh-CN" altLang="en-US" sz="1800" b="1">
                <a:latin typeface="Times New Roman" panose="02020603050405020304" pitchFamily="18" charset="0"/>
                <a:ea typeface="黑体" panose="02010609060101010101" pitchFamily="49" charset="-122"/>
              </a:rPr>
              <a:t>要解决“白色污染”问题，应该从以下几个方面着手：</a:t>
            </a:r>
            <a:endParaRPr lang="en-US" altLang="zh-CN" sz="1800" b="1">
              <a:latin typeface="Times New Roman" panose="02020603050405020304" pitchFamily="18" charset="0"/>
              <a:ea typeface="黑体" panose="02010609060101010101" pitchFamily="49" charset="-122"/>
            </a:endParaRPr>
          </a:p>
          <a:p>
            <a:pPr indent="457200" algn="l">
              <a:lnSpc>
                <a:spcPct val="150000"/>
              </a:lnSpc>
            </a:pPr>
            <a:r>
              <a:rPr lang="zh-CN" altLang="en-US" sz="1800" b="1">
                <a:latin typeface="Times New Roman" panose="02020603050405020304" pitchFamily="18" charset="0"/>
                <a:ea typeface="黑体" panose="02010609060101010101" pitchFamily="49" charset="-122"/>
              </a:rPr>
              <a:t>（</a:t>
            </a:r>
            <a:r>
              <a:rPr lang="en-US" altLang="zh-CN" sz="1800" b="1">
                <a:latin typeface="Times New Roman" panose="02020603050405020304" pitchFamily="18" charset="0"/>
                <a:ea typeface="黑体" panose="02010609060101010101" pitchFamily="49" charset="-122"/>
              </a:rPr>
              <a:t>1</a:t>
            </a:r>
            <a:r>
              <a:rPr lang="zh-CN" altLang="en-US" sz="1800" b="1" smtClean="0">
                <a:latin typeface="Times New Roman" panose="02020603050405020304" pitchFamily="18" charset="0"/>
                <a:ea typeface="黑体" panose="02010609060101010101" pitchFamily="49" charset="-122"/>
              </a:rPr>
              <a:t>）</a:t>
            </a:r>
            <a:r>
              <a:rPr lang="zh-CN" altLang="en-US" sz="1800" b="1" smtClean="0">
                <a:solidFill>
                  <a:srgbClr val="FF0000"/>
                </a:solidFill>
                <a:latin typeface="Times New Roman" panose="02020603050405020304" pitchFamily="18" charset="0"/>
                <a:ea typeface="黑体" panose="02010609060101010101" pitchFamily="49" charset="-122"/>
              </a:rPr>
              <a:t>减少</a:t>
            </a:r>
            <a:r>
              <a:rPr lang="zh-CN" altLang="en-US" sz="1800" b="1">
                <a:solidFill>
                  <a:srgbClr val="FF0000"/>
                </a:solidFill>
                <a:latin typeface="Times New Roman" panose="02020603050405020304" pitchFamily="18" charset="0"/>
                <a:ea typeface="黑体" panose="02010609060101010101" pitchFamily="49" charset="-122"/>
              </a:rPr>
              <a:t>使用</a:t>
            </a:r>
            <a:r>
              <a:rPr lang="zh-CN" altLang="en-US" sz="1800" b="1">
                <a:latin typeface="Times New Roman" panose="02020603050405020304" pitchFamily="18" charset="0"/>
                <a:ea typeface="黑体" panose="02010609060101010101" pitchFamily="49" charset="-122"/>
              </a:rPr>
              <a:t>不必要的塑料制品，如用布袋代替塑料袋；</a:t>
            </a:r>
            <a:endParaRPr lang="en-US" altLang="zh-CN" sz="1800" b="1">
              <a:latin typeface="Times New Roman" panose="02020603050405020304" pitchFamily="18" charset="0"/>
              <a:ea typeface="黑体" panose="02010609060101010101" pitchFamily="49" charset="-122"/>
            </a:endParaRPr>
          </a:p>
          <a:p>
            <a:pPr indent="457200" algn="l">
              <a:lnSpc>
                <a:spcPct val="150000"/>
              </a:lnSpc>
            </a:pPr>
            <a:r>
              <a:rPr lang="zh-CN" altLang="en-US" sz="1800" b="1">
                <a:latin typeface="Times New Roman" panose="02020603050405020304" pitchFamily="18" charset="0"/>
                <a:ea typeface="黑体" panose="02010609060101010101" pitchFamily="49" charset="-122"/>
              </a:rPr>
              <a:t>（</a:t>
            </a:r>
            <a:r>
              <a:rPr lang="en-US" altLang="zh-CN" sz="1800" b="1">
                <a:latin typeface="Times New Roman" panose="02020603050405020304" pitchFamily="18" charset="0"/>
                <a:ea typeface="黑体" panose="02010609060101010101" pitchFamily="49" charset="-122"/>
              </a:rPr>
              <a:t>2</a:t>
            </a:r>
            <a:r>
              <a:rPr lang="zh-CN" altLang="en-US" sz="1800" b="1">
                <a:latin typeface="Times New Roman" panose="02020603050405020304" pitchFamily="18" charset="0"/>
                <a:ea typeface="黑体" panose="02010609060101010101" pitchFamily="49" charset="-122"/>
              </a:rPr>
              <a:t>）</a:t>
            </a:r>
            <a:r>
              <a:rPr lang="zh-CN" altLang="en-US" sz="1800" b="1">
                <a:solidFill>
                  <a:srgbClr val="FF0000"/>
                </a:solidFill>
                <a:latin typeface="Times New Roman" panose="02020603050405020304" pitchFamily="18" charset="0"/>
                <a:ea typeface="黑体" panose="02010609060101010101" pitchFamily="49" charset="-122"/>
              </a:rPr>
              <a:t>重复使用</a:t>
            </a:r>
            <a:r>
              <a:rPr lang="zh-CN" altLang="en-US" sz="1800" b="1">
                <a:latin typeface="Times New Roman" panose="02020603050405020304" pitchFamily="18" charset="0"/>
                <a:ea typeface="黑体" panose="02010609060101010101" pitchFamily="49" charset="-122"/>
              </a:rPr>
              <a:t>某些塑料制品如塑料袋、塑料盒等；</a:t>
            </a:r>
            <a:endParaRPr lang="en-US" altLang="zh-CN" sz="1800" b="1">
              <a:latin typeface="Times New Roman" panose="02020603050405020304" pitchFamily="18" charset="0"/>
              <a:ea typeface="黑体" panose="02010609060101010101" pitchFamily="49" charset="-122"/>
            </a:endParaRPr>
          </a:p>
          <a:p>
            <a:pPr indent="457200" algn="l">
              <a:lnSpc>
                <a:spcPct val="150000"/>
              </a:lnSpc>
            </a:pPr>
            <a:r>
              <a:rPr lang="zh-CN" altLang="en-US" sz="1800" b="1">
                <a:latin typeface="Times New Roman" panose="02020603050405020304" pitchFamily="18" charset="0"/>
                <a:ea typeface="黑体" panose="02010609060101010101" pitchFamily="49" charset="-122"/>
              </a:rPr>
              <a:t>（</a:t>
            </a:r>
            <a:r>
              <a:rPr lang="en-US" altLang="zh-CN" sz="1800" b="1">
                <a:latin typeface="Times New Roman" panose="02020603050405020304" pitchFamily="18" charset="0"/>
                <a:ea typeface="黑体" panose="02010609060101010101" pitchFamily="49" charset="-122"/>
              </a:rPr>
              <a:t>3</a:t>
            </a:r>
            <a:r>
              <a:rPr lang="zh-CN" altLang="en-US" sz="1800" b="1">
                <a:latin typeface="Times New Roman" panose="02020603050405020304" pitchFamily="18" charset="0"/>
                <a:ea typeface="黑体" panose="02010609060101010101" pitchFamily="49" charset="-122"/>
              </a:rPr>
              <a:t>）使用一些</a:t>
            </a:r>
            <a:r>
              <a:rPr lang="zh-CN" altLang="en-US" sz="1800" b="1">
                <a:solidFill>
                  <a:srgbClr val="FF0000"/>
                </a:solidFill>
                <a:latin typeface="Times New Roman" panose="02020603050405020304" pitchFamily="18" charset="0"/>
                <a:ea typeface="黑体" panose="02010609060101010101" pitchFamily="49" charset="-122"/>
              </a:rPr>
              <a:t>新型可降解塑料</a:t>
            </a:r>
            <a:r>
              <a:rPr lang="zh-CN" altLang="en-US" sz="1800" b="1">
                <a:latin typeface="Times New Roman" panose="02020603050405020304" pitchFamily="18" charset="0"/>
                <a:ea typeface="黑体" panose="02010609060101010101" pitchFamily="49" charset="-122"/>
              </a:rPr>
              <a:t>，如微生物降解塑料和光降解塑料等；</a:t>
            </a:r>
            <a:endParaRPr lang="en-US" altLang="zh-CN" sz="1800" b="1">
              <a:latin typeface="Times New Roman" panose="02020603050405020304" pitchFamily="18" charset="0"/>
              <a:ea typeface="黑体" panose="02010609060101010101" pitchFamily="49" charset="-122"/>
            </a:endParaRPr>
          </a:p>
          <a:p>
            <a:pPr indent="457200" algn="l">
              <a:lnSpc>
                <a:spcPct val="150000"/>
              </a:lnSpc>
            </a:pPr>
            <a:r>
              <a:rPr lang="zh-CN" altLang="en-US" sz="1800" b="1">
                <a:latin typeface="Times New Roman" panose="02020603050405020304" pitchFamily="18" charset="0"/>
                <a:ea typeface="黑体" panose="02010609060101010101" pitchFamily="49" charset="-122"/>
              </a:rPr>
              <a:t>（</a:t>
            </a:r>
            <a:r>
              <a:rPr lang="en-US" altLang="zh-CN" sz="1800" b="1">
                <a:latin typeface="Times New Roman" panose="02020603050405020304" pitchFamily="18" charset="0"/>
                <a:ea typeface="黑体" panose="02010609060101010101" pitchFamily="49" charset="-122"/>
              </a:rPr>
              <a:t>4</a:t>
            </a:r>
            <a:r>
              <a:rPr lang="zh-CN" altLang="en-US" sz="1800" b="1">
                <a:latin typeface="Times New Roman" panose="02020603050405020304" pitchFamily="18" charset="0"/>
                <a:ea typeface="黑体" panose="02010609060101010101" pitchFamily="49" charset="-122"/>
              </a:rPr>
              <a:t>）</a:t>
            </a:r>
            <a:r>
              <a:rPr lang="zh-CN" altLang="en-US" sz="1800" b="1">
                <a:solidFill>
                  <a:srgbClr val="FF0000"/>
                </a:solidFill>
                <a:latin typeface="Times New Roman" panose="02020603050405020304" pitchFamily="18" charset="0"/>
                <a:ea typeface="黑体" panose="02010609060101010101" pitchFamily="49" charset="-122"/>
              </a:rPr>
              <a:t>回收</a:t>
            </a:r>
            <a:r>
              <a:rPr lang="zh-CN" altLang="en-US" sz="1800" b="1">
                <a:latin typeface="Times New Roman" panose="02020603050405020304" pitchFamily="18" charset="0"/>
                <a:ea typeface="黑体" panose="02010609060101010101" pitchFamily="49" charset="-122"/>
              </a:rPr>
              <a:t>各种废弃塑料。</a:t>
            </a:r>
            <a:endParaRPr lang="en-US" altLang="zh-CN" sz="1800" b="1">
              <a:latin typeface="Times New Roman" panose="02020603050405020304" pitchFamily="18" charset="0"/>
              <a:ea typeface="黑体" panose="02010609060101010101" pitchFamily="49" charset="-122"/>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t="15746" b="5321"/>
          <a:stretch>
            <a:fillRect/>
          </a:stretch>
        </p:blipFill>
        <p:spPr bwMode="auto">
          <a:xfrm>
            <a:off x="6438379" y="1034893"/>
            <a:ext cx="1698569" cy="1340738"/>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知识点</a:t>
            </a:r>
            <a:r>
              <a:rPr lang="en-US" altLang="zh-CN" sz="2000" b="1">
                <a:solidFill>
                  <a:schemeClr val="tx1">
                    <a:lumMod val="65000"/>
                    <a:lumOff val="35000"/>
                  </a:schemeClr>
                </a:solidFill>
                <a:latin typeface="黑体" panose="02010609060101010101" pitchFamily="49" charset="-122"/>
                <a:ea typeface="黑体" panose="02010609060101010101" pitchFamily="49" charset="-122"/>
              </a:rPr>
              <a:t>2 </a:t>
            </a:r>
            <a:r>
              <a:rPr lang="zh-CN" altLang="en-US" sz="2000" b="1">
                <a:solidFill>
                  <a:schemeClr val="tx1">
                    <a:lumMod val="65000"/>
                    <a:lumOff val="35000"/>
                  </a:schemeClr>
                </a:solidFill>
                <a:latin typeface="黑体" panose="02010609060101010101" pitchFamily="49" charset="-122"/>
                <a:ea typeface="黑体" panose="02010609060101010101" pitchFamily="49" charset="-122"/>
              </a:rPr>
              <a:t>有机合成材料</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42" presetClass="entr" presetSubtype="0" dur="100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p:stCondLst>
                              <p:cond delay="0"/>
                            </p:stCondLst>
                            <p:childTnLst>
                              <p:par>
                                <p:cTn id="18" presetID="42" presetClass="entr" presetSubtype="0" dur="1000" fill="hold" nodeType="clickEffect">
                                  <p:stCondLst>
                                    <p:cond delay="0"/>
                                  </p:stCondLst>
                                  <p:childTnLst>
                                    <p:set>
                                      <p:cBhvr>
                                        <p:cTn id="19" dur="1" fill="hold">
                                          <p:stCondLst>
                                            <p:cond delay="0"/>
                                          </p:stCondLst>
                                        </p:cTn>
                                        <p:tgtEl>
                                          <p:spTgt spid="14338"/>
                                        </p:tgtEl>
                                        <p:attrNameLst>
                                          <p:attrName>style.visibility</p:attrName>
                                        </p:attrNameLst>
                                      </p:cBhvr>
                                      <p:to>
                                        <p:strVal val="visible"/>
                                      </p:to>
                                    </p:set>
                                    <p:animEffect transition="in" filter="fade">
                                      <p:cBhvr>
                                        <p:cTn id="20" dur="1000"/>
                                        <p:tgtEl>
                                          <p:spTgt spid="14338"/>
                                        </p:tgtEl>
                                      </p:cBhvr>
                                    </p:animEffect>
                                    <p:anim calcmode="lin" valueType="num">
                                      <p:cBhvr>
                                        <p:cTn id="21" dur="1000" fill="hold"/>
                                        <p:tgtEl>
                                          <p:spTgt spid="14338"/>
                                        </p:tgtEl>
                                        <p:attrNameLst>
                                          <p:attrName>ppt_x</p:attrName>
                                        </p:attrNameLst>
                                      </p:cBhvr>
                                      <p:tavLst>
                                        <p:tav tm="0">
                                          <p:val>
                                            <p:strVal val="#ppt_x"/>
                                          </p:val>
                                        </p:tav>
                                        <p:tav tm="100000">
                                          <p:val>
                                            <p:strVal val="#ppt_x"/>
                                          </p:val>
                                        </p:tav>
                                      </p:tavLst>
                                    </p:anim>
                                    <p:anim calcmode="lin" valueType="num">
                                      <p:cBhvr>
                                        <p:cTn id="22"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a:solidFill>
                  <a:schemeClr val="tx1">
                    <a:lumMod val="65000"/>
                    <a:lumOff val="35000"/>
                  </a:schemeClr>
                </a:solidFill>
                <a:latin typeface="黑体" panose="02010609060101010101" pitchFamily="49" charset="-122"/>
                <a:ea typeface="黑体" panose="02010609060101010101" pitchFamily="49" charset="-122"/>
              </a:rPr>
              <a:t>课堂练习</a:t>
            </a:r>
            <a:endParaRPr lang="zh-CN" altLang="en-US" sz="2000">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9550"/>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grpSp>
        <p:nvGrpSpPr>
          <p:cNvPr id="6" name="组合 5"/>
          <p:cNvGrpSpPr/>
          <p:nvPr/>
        </p:nvGrpSpPr>
        <p:grpSpPr>
          <a:xfrm>
            <a:off x="1246957" y="1371074"/>
            <a:ext cx="7043350" cy="2150807"/>
            <a:chOff x="1104058" y="1083922"/>
            <a:chExt cx="7043350" cy="2150807"/>
          </a:xfrm>
        </p:grpSpPr>
        <p:sp>
          <p:nvSpPr>
            <p:cNvPr id="7" name="文本框 6"/>
            <p:cNvSpPr txBox="1"/>
            <p:nvPr/>
          </p:nvSpPr>
          <p:spPr>
            <a:xfrm>
              <a:off x="1104058" y="1083922"/>
              <a:ext cx="7043350" cy="923330"/>
            </a:xfrm>
            <a:prstGeom prst="rect">
              <a:avLst/>
            </a:prstGeom>
            <a:noFill/>
          </p:spPr>
          <p:txBody>
            <a:bodyPr wrap="square" rtlCol="0">
              <a:spAutoFit/>
            </a:bodyPr>
            <a:lstStyle/>
            <a:p>
              <a:pPr>
                <a:lnSpc>
                  <a:spcPct val="150000"/>
                </a:lnSpc>
              </a:pPr>
              <a:r>
                <a:rPr lang="en-US" altLang="zh-CN" sz="2000" b="1">
                  <a:latin typeface="黑体" panose="02010609060101010101" pitchFamily="49" charset="-122"/>
                  <a:ea typeface="黑体" panose="02010609060101010101" pitchFamily="49" charset="-122"/>
                </a:rPr>
                <a:t>1.</a:t>
              </a:r>
              <a:r>
                <a:rPr lang="zh-CN" altLang="en-US" sz="2000" b="1">
                  <a:latin typeface="黑体" panose="02010609060101010101" pitchFamily="49" charset="-122"/>
                  <a:ea typeface="黑体" panose="02010609060101010101" pitchFamily="49" charset="-122"/>
                </a:rPr>
                <a:t>下列物质中，不属于有机高分子化合物的是（      ）</a:t>
              </a:r>
              <a:endParaRPr lang="en-US" altLang="zh-CN" sz="2000" b="1">
                <a:latin typeface="黑体" panose="02010609060101010101" pitchFamily="49" charset="-122"/>
                <a:ea typeface="黑体" panose="02010609060101010101" pitchFamily="49" charset="-122"/>
              </a:endParaRPr>
            </a:p>
            <a:p>
              <a:endParaRPr lang="zh-CN" altLang="en-US" sz="2400">
                <a:latin typeface="黑体" panose="02010609060101010101" pitchFamily="49" charset="-122"/>
                <a:ea typeface="黑体" panose="02010609060101010101" pitchFamily="49" charset="-122"/>
              </a:endParaRPr>
            </a:p>
          </p:txBody>
        </p:sp>
        <p:sp>
          <p:nvSpPr>
            <p:cNvPr id="12" name="文本框 11"/>
            <p:cNvSpPr txBox="1"/>
            <p:nvPr/>
          </p:nvSpPr>
          <p:spPr>
            <a:xfrm>
              <a:off x="1260879" y="2277479"/>
              <a:ext cx="5530996" cy="957250"/>
            </a:xfrm>
            <a:prstGeom prst="rect">
              <a:avLst/>
            </a:prstGeom>
            <a:noFill/>
          </p:spPr>
          <p:txBody>
            <a:bodyPr wrap="square" rtlCol="0">
              <a:spAutoFit/>
            </a:bodyPr>
            <a:lstStyle/>
            <a:p>
              <a:pPr>
                <a:lnSpc>
                  <a:spcPct val="150000"/>
                </a:lnSpc>
              </a:pPr>
              <a:r>
                <a:rPr lang="en-US" altLang="zh-CN" sz="2000" b="1">
                  <a:latin typeface="Times New Roman" panose="02020603050405020304" pitchFamily="18" charset="0"/>
                  <a:ea typeface="黑体" panose="02010609060101010101" pitchFamily="49" charset="-122"/>
                  <a:cs typeface="Times New Roman" panose="02020603050405020304" pitchFamily="18" charset="0"/>
                </a:rPr>
                <a:t>A.</a:t>
              </a:r>
              <a:r>
                <a:rPr lang="zh-CN" altLang="en-US" sz="2000" b="1">
                  <a:latin typeface="Times New Roman" panose="02020603050405020304" pitchFamily="18" charset="0"/>
                  <a:ea typeface="黑体" panose="02010609060101010101" pitchFamily="49" charset="-122"/>
                  <a:cs typeface="Times New Roman" panose="02020603050405020304" pitchFamily="18" charset="0"/>
                </a:rPr>
                <a:t>蛋白质			     </a:t>
              </a:r>
              <a:r>
                <a:rPr lang="en-US" altLang="zh-CN" sz="2000" b="1">
                  <a:latin typeface="Times New Roman" panose="02020603050405020304" pitchFamily="18" charset="0"/>
                  <a:ea typeface="黑体" panose="02010609060101010101" pitchFamily="49" charset="-122"/>
                  <a:cs typeface="Times New Roman" panose="02020603050405020304" pitchFamily="18" charset="0"/>
                </a:rPr>
                <a:t>		B.</a:t>
              </a:r>
              <a:r>
                <a:rPr lang="zh-CN" altLang="en-US" sz="2000" b="1">
                  <a:latin typeface="Times New Roman" panose="02020603050405020304" pitchFamily="18" charset="0"/>
                  <a:ea typeface="黑体" panose="02010609060101010101" pitchFamily="49" charset="-122"/>
                  <a:cs typeface="Times New Roman" panose="02020603050405020304" pitchFamily="18" charset="0"/>
                </a:rPr>
                <a:t>葡萄糖               </a:t>
              </a:r>
              <a:endParaRPr lang="en-US" altLang="zh-CN" sz="2000" b="1">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lang="en-US" altLang="zh-CN" sz="2000" b="1">
                  <a:latin typeface="Times New Roman" panose="02020603050405020304" pitchFamily="18" charset="0"/>
                  <a:ea typeface="黑体" panose="02010609060101010101" pitchFamily="49" charset="-122"/>
                  <a:cs typeface="Times New Roman" panose="02020603050405020304" pitchFamily="18" charset="0"/>
                </a:rPr>
                <a:t>C.</a:t>
              </a:r>
              <a:r>
                <a:rPr lang="zh-CN" altLang="en-US" sz="2000" b="1">
                  <a:latin typeface="Times New Roman" panose="02020603050405020304" pitchFamily="18" charset="0"/>
                  <a:ea typeface="黑体" panose="02010609060101010101" pitchFamily="49" charset="-122"/>
                  <a:cs typeface="Times New Roman" panose="02020603050405020304" pitchFamily="18" charset="0"/>
                </a:rPr>
                <a:t>淀粉		     	</a:t>
              </a:r>
              <a:r>
                <a:rPr lang="en-US" altLang="zh-CN" sz="2000" b="1">
                  <a:latin typeface="Times New Roman" panose="02020603050405020304" pitchFamily="18" charset="0"/>
                  <a:ea typeface="黑体" panose="02010609060101010101" pitchFamily="49" charset="-122"/>
                  <a:cs typeface="Times New Roman" panose="02020603050405020304" pitchFamily="18" charset="0"/>
                </a:rPr>
                <a:t>		D.</a:t>
              </a:r>
              <a:r>
                <a:rPr lang="zh-CN" altLang="en-US" sz="2000" b="1">
                  <a:latin typeface="Times New Roman" panose="02020603050405020304" pitchFamily="18" charset="0"/>
                  <a:ea typeface="黑体" panose="02010609060101010101" pitchFamily="49" charset="-122"/>
                  <a:cs typeface="Times New Roman" panose="02020603050405020304" pitchFamily="18" charset="0"/>
                </a:rPr>
                <a:t>聚乙烯</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3" name="文本框 12"/>
          <p:cNvSpPr txBox="1"/>
          <p:nvPr/>
        </p:nvSpPr>
        <p:spPr>
          <a:xfrm>
            <a:off x="6934774" y="1383162"/>
            <a:ext cx="553869" cy="461665"/>
          </a:xfrm>
          <a:prstGeom prst="rect">
            <a:avLst/>
          </a:prstGeom>
          <a:noFill/>
        </p:spPr>
        <p:txBody>
          <a:bodyPr wrap="square" rtlCol="0">
            <a:spAutoFit/>
          </a:bodyPr>
          <a:lstStyle/>
          <a:p>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B</a:t>
            </a:r>
            <a:endPar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课堂练习</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9550"/>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grpSp>
        <p:nvGrpSpPr>
          <p:cNvPr id="6" name="组合 5"/>
          <p:cNvGrpSpPr/>
          <p:nvPr/>
        </p:nvGrpSpPr>
        <p:grpSpPr>
          <a:xfrm>
            <a:off x="1162884" y="1497639"/>
            <a:ext cx="7084698" cy="2342244"/>
            <a:chOff x="1166373" y="1398586"/>
            <a:chExt cx="7084698" cy="2342244"/>
          </a:xfrm>
        </p:grpSpPr>
        <p:sp>
          <p:nvSpPr>
            <p:cNvPr id="7" name="文本框 6"/>
            <p:cNvSpPr txBox="1"/>
            <p:nvPr/>
          </p:nvSpPr>
          <p:spPr>
            <a:xfrm>
              <a:off x="1166373" y="1398586"/>
              <a:ext cx="7084698" cy="1846659"/>
            </a:xfrm>
            <a:prstGeom prst="rect">
              <a:avLst/>
            </a:prstGeom>
            <a:noFill/>
          </p:spPr>
          <p:txBody>
            <a:bodyPr wrap="square" rtlCol="0">
              <a:spAutoFit/>
            </a:bodyPr>
            <a:lstStyle/>
            <a:p>
              <a:pPr>
                <a:lnSpc>
                  <a:spcPct val="150000"/>
                </a:lnSpc>
              </a:pPr>
              <a:r>
                <a:rPr lang="en-US" altLang="zh-CN" sz="2000" b="1">
                  <a:latin typeface="黑体" panose="02010609060101010101" pitchFamily="49" charset="-122"/>
                  <a:ea typeface="黑体" panose="02010609060101010101" pitchFamily="49" charset="-122"/>
                </a:rPr>
                <a:t>2.</a:t>
              </a:r>
              <a:r>
                <a:rPr lang="zh-CN" altLang="en-US" sz="2000" b="1">
                  <a:latin typeface="黑体" panose="02010609060101010101" pitchFamily="49" charset="-122"/>
                  <a:ea typeface="黑体" panose="02010609060101010101" pitchFamily="49" charset="-122"/>
                </a:rPr>
                <a:t>下列物质属于合成有机高分子材料的是（      ）</a:t>
              </a:r>
              <a:endParaRPr lang="zh-CN" altLang="en-US" sz="2000" b="1">
                <a:latin typeface="黑体" panose="02010609060101010101" pitchFamily="49" charset="-122"/>
                <a:ea typeface="黑体" panose="02010609060101010101" pitchFamily="49" charset="-122"/>
              </a:endParaRPr>
            </a:p>
            <a:p>
              <a:pPr>
                <a:lnSpc>
                  <a:spcPct val="150000"/>
                </a:lnSpc>
              </a:pPr>
              <a:r>
                <a:rPr lang="zh-CN" altLang="en-US" sz="2000" b="1">
                  <a:latin typeface="黑体" panose="02010609060101010101" pitchFamily="49" charset="-122"/>
                  <a:ea typeface="黑体" panose="02010609060101010101" pitchFamily="49" charset="-122"/>
                </a:rPr>
                <a:t>①塑料薄膜  ②棉花  ③制纽扣的脲醛塑料  ④羊毛衫  </a:t>
              </a:r>
              <a:r>
                <a:rPr lang="zh-CN" altLang="en-US" sz="2000" b="1" smtClean="0">
                  <a:latin typeface="黑体" panose="02010609060101010101" pitchFamily="49" charset="-122"/>
                  <a:ea typeface="黑体" panose="02010609060101010101" pitchFamily="49" charset="-122"/>
                </a:rPr>
                <a:t>  ⑤</a:t>
              </a:r>
              <a:r>
                <a:rPr lang="zh-CN" altLang="en-US" sz="2000" b="1">
                  <a:latin typeface="黑体" panose="02010609060101010101" pitchFamily="49" charset="-122"/>
                  <a:ea typeface="黑体" panose="02010609060101010101" pitchFamily="49" charset="-122"/>
                </a:rPr>
                <a:t>做不粘锅内衬的聚四氟乙烯  ⑥天然橡胶</a:t>
              </a:r>
              <a:endParaRPr lang="zh-CN" altLang="en-US" sz="2000" b="1">
                <a:latin typeface="黑体" panose="02010609060101010101" pitchFamily="49" charset="-122"/>
                <a:ea typeface="黑体" panose="02010609060101010101" pitchFamily="49" charset="-122"/>
              </a:endParaRPr>
            </a:p>
            <a:p>
              <a:endParaRPr lang="zh-CN" altLang="en-US" sz="2400">
                <a:latin typeface="黑体" panose="02010609060101010101" pitchFamily="49" charset="-122"/>
                <a:ea typeface="黑体" panose="02010609060101010101" pitchFamily="49" charset="-122"/>
              </a:endParaRPr>
            </a:p>
          </p:txBody>
        </p:sp>
        <p:sp>
          <p:nvSpPr>
            <p:cNvPr id="8" name="文本框 7"/>
            <p:cNvSpPr txBox="1"/>
            <p:nvPr/>
          </p:nvSpPr>
          <p:spPr>
            <a:xfrm>
              <a:off x="1242242" y="3245245"/>
              <a:ext cx="6932961" cy="495585"/>
            </a:xfrm>
            <a:prstGeom prst="rect">
              <a:avLst/>
            </a:prstGeom>
            <a:noFill/>
          </p:spPr>
          <p:txBody>
            <a:bodyPr wrap="square" rtlCol="0">
              <a:spAutoFit/>
            </a:bodyPr>
            <a:lstStyle/>
            <a:p>
              <a:pPr>
                <a:lnSpc>
                  <a:spcPct val="150000"/>
                </a:lnSpc>
              </a:pPr>
              <a:r>
                <a:rPr lang="en-US" altLang="zh-CN" sz="2000" b="1">
                  <a:latin typeface="Times New Roman" panose="02020603050405020304" pitchFamily="18" charset="0"/>
                  <a:ea typeface="黑体" panose="02010609060101010101" pitchFamily="49" charset="-122"/>
                  <a:cs typeface="Times New Roman" panose="02020603050405020304" pitchFamily="18" charset="0"/>
                </a:rPr>
                <a:t>A.①②④             B.①③④             C.①③⑤             D.②④⑤</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9" name="文本框 8"/>
          <p:cNvSpPr txBox="1"/>
          <p:nvPr/>
        </p:nvSpPr>
        <p:spPr>
          <a:xfrm>
            <a:off x="6333481" y="1581946"/>
            <a:ext cx="520902" cy="461665"/>
          </a:xfrm>
          <a:prstGeom prst="rect">
            <a:avLst/>
          </a:prstGeom>
          <a:noFill/>
        </p:spPr>
        <p:txBody>
          <a:bodyPr wrap="square" rtlCol="0">
            <a:spAutoFit/>
          </a:bodyPr>
          <a:lstStyle/>
          <a:p>
            <a:r>
              <a:rPr lang="en-US" altLang="zh-CN"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C</a:t>
            </a:r>
            <a:endParaRPr lang="zh-CN" altLang="en-US" sz="240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课堂练习</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9550"/>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7" name="文本框 6"/>
          <p:cNvSpPr txBox="1"/>
          <p:nvPr/>
        </p:nvSpPr>
        <p:spPr>
          <a:xfrm>
            <a:off x="1033289" y="1124763"/>
            <a:ext cx="7188337" cy="3791423"/>
          </a:xfrm>
          <a:prstGeom prst="rect">
            <a:avLst/>
          </a:prstGeom>
          <a:noFill/>
        </p:spPr>
        <p:txBody>
          <a:bodyPr wrap="square" rtlCol="0">
            <a:spAutoFit/>
          </a:bodyPr>
          <a:lstStyle/>
          <a:p>
            <a:pPr>
              <a:lnSpc>
                <a:spcPct val="150000"/>
              </a:lnSpc>
            </a:pPr>
            <a:r>
              <a:rPr lang="en-US" altLang="zh-CN" sz="2000" b="1">
                <a:latin typeface="黑体" panose="02010609060101010101" pitchFamily="49" charset="-122"/>
                <a:ea typeface="黑体" panose="02010609060101010101" pitchFamily="49" charset="-122"/>
              </a:rPr>
              <a:t>3.</a:t>
            </a:r>
            <a:r>
              <a:rPr lang="zh-CN" altLang="en-US" sz="2000" b="1">
                <a:latin typeface="黑体" panose="02010609060101010101" pitchFamily="49" charset="-122"/>
                <a:ea typeface="黑体" panose="02010609060101010101" pitchFamily="49" charset="-122"/>
              </a:rPr>
              <a:t>某企业生产的“土豆农膜”是一种新型环保农膜，在塑料中添加土豆淀粉，可被细菌和微生物释放的酶分解，使塑料呈多孔状、强度下降。下列有关说法错误的是（      ）</a:t>
            </a:r>
            <a:endParaRPr lang="zh-CN" altLang="en-US" sz="2000" b="1">
              <a:latin typeface="黑体" panose="02010609060101010101" pitchFamily="49" charset="-122"/>
              <a:ea typeface="黑体" panose="02010609060101010101" pitchFamily="49" charset="-122"/>
            </a:endParaRPr>
          </a:p>
          <a:p>
            <a:pPr>
              <a:lnSpc>
                <a:spcPct val="150000"/>
              </a:lnSpc>
            </a:pPr>
            <a:r>
              <a:rPr lang="en-US" altLang="zh-CN" sz="2000" b="1">
                <a:latin typeface="黑体" panose="02010609060101010101" pitchFamily="49" charset="-122"/>
                <a:ea typeface="黑体" panose="02010609060101010101" pitchFamily="49" charset="-122"/>
              </a:rPr>
              <a:t>A.</a:t>
            </a:r>
            <a:r>
              <a:rPr lang="zh-CN" altLang="en-US" sz="2000" b="1">
                <a:latin typeface="黑体" panose="02010609060101010101" pitchFamily="49" charset="-122"/>
                <a:ea typeface="黑体" panose="02010609060101010101" pitchFamily="49" charset="-122"/>
              </a:rPr>
              <a:t>塑料属于天然高分子材料</a:t>
            </a:r>
            <a:endParaRPr lang="zh-CN" altLang="en-US" sz="2000" b="1">
              <a:latin typeface="黑体" panose="02010609060101010101" pitchFamily="49" charset="-122"/>
              <a:ea typeface="黑体" panose="02010609060101010101" pitchFamily="49" charset="-122"/>
            </a:endParaRPr>
          </a:p>
          <a:p>
            <a:pPr>
              <a:lnSpc>
                <a:spcPct val="150000"/>
              </a:lnSpc>
            </a:pPr>
            <a:r>
              <a:rPr lang="en-US" altLang="zh-CN" sz="2000" b="1">
                <a:latin typeface="黑体" panose="02010609060101010101" pitchFamily="49" charset="-122"/>
                <a:ea typeface="黑体" panose="02010609060101010101" pitchFamily="49" charset="-122"/>
              </a:rPr>
              <a:t>B.</a:t>
            </a:r>
            <a:r>
              <a:rPr lang="zh-CN" altLang="en-US" sz="2000" b="1">
                <a:latin typeface="黑体" panose="02010609060101010101" pitchFamily="49" charset="-122"/>
                <a:ea typeface="黑体" panose="02010609060101010101" pitchFamily="49" charset="-122"/>
              </a:rPr>
              <a:t>淀粉属于高分子化合物</a:t>
            </a:r>
            <a:endParaRPr lang="zh-CN" altLang="en-US" sz="2000" b="1">
              <a:latin typeface="黑体" panose="02010609060101010101" pitchFamily="49" charset="-122"/>
              <a:ea typeface="黑体" panose="02010609060101010101" pitchFamily="49" charset="-122"/>
            </a:endParaRPr>
          </a:p>
          <a:p>
            <a:pPr>
              <a:lnSpc>
                <a:spcPct val="150000"/>
              </a:lnSpc>
            </a:pPr>
            <a:r>
              <a:rPr lang="en-US" altLang="zh-CN" sz="2000" b="1">
                <a:latin typeface="黑体" panose="02010609060101010101" pitchFamily="49" charset="-122"/>
                <a:ea typeface="黑体" panose="02010609060101010101" pitchFamily="49" charset="-122"/>
              </a:rPr>
              <a:t>C.</a:t>
            </a:r>
            <a:r>
              <a:rPr lang="zh-CN" altLang="en-US" sz="2000" b="1">
                <a:latin typeface="黑体" panose="02010609060101010101" pitchFamily="49" charset="-122"/>
                <a:ea typeface="黑体" panose="02010609060101010101" pitchFamily="49" charset="-122"/>
              </a:rPr>
              <a:t>该新型农膜有助于解决农村“白色污染”问题</a:t>
            </a:r>
            <a:endParaRPr lang="zh-CN" altLang="en-US" sz="2000" b="1">
              <a:latin typeface="黑体" panose="02010609060101010101" pitchFamily="49" charset="-122"/>
              <a:ea typeface="黑体" panose="02010609060101010101" pitchFamily="49" charset="-122"/>
            </a:endParaRPr>
          </a:p>
          <a:p>
            <a:pPr>
              <a:lnSpc>
                <a:spcPct val="150000"/>
              </a:lnSpc>
            </a:pPr>
            <a:r>
              <a:rPr lang="en-US" altLang="zh-CN" sz="2000" b="1">
                <a:latin typeface="黑体" panose="02010609060101010101" pitchFamily="49" charset="-122"/>
                <a:ea typeface="黑体" panose="02010609060101010101" pitchFamily="49" charset="-122"/>
              </a:rPr>
              <a:t>D.</a:t>
            </a:r>
            <a:r>
              <a:rPr lang="zh-CN" altLang="en-US" sz="2000" b="1">
                <a:latin typeface="黑体" panose="02010609060101010101" pitchFamily="49" charset="-122"/>
                <a:ea typeface="黑体" panose="02010609060101010101" pitchFamily="49" charset="-122"/>
              </a:rPr>
              <a:t>土豆农膜容易降解</a:t>
            </a:r>
            <a:endParaRPr lang="zh-CN" altLang="en-US" sz="2000" b="1">
              <a:latin typeface="黑体" panose="02010609060101010101" pitchFamily="49" charset="-122"/>
              <a:ea typeface="黑体" panose="02010609060101010101" pitchFamily="49" charset="-122"/>
            </a:endParaRPr>
          </a:p>
          <a:p>
            <a:pPr>
              <a:lnSpc>
                <a:spcPct val="150000"/>
              </a:lnSpc>
            </a:pPr>
            <a:endParaRPr lang="zh-CN" altLang="en-US" sz="2400">
              <a:latin typeface="黑体" panose="02010609060101010101" pitchFamily="49" charset="-122"/>
              <a:ea typeface="黑体" panose="02010609060101010101" pitchFamily="49" charset="-122"/>
            </a:endParaRPr>
          </a:p>
        </p:txBody>
      </p:sp>
      <p:sp>
        <p:nvSpPr>
          <p:cNvPr id="9" name="文本框 8"/>
          <p:cNvSpPr txBox="1"/>
          <p:nvPr/>
        </p:nvSpPr>
        <p:spPr>
          <a:xfrm>
            <a:off x="6123124" y="2014450"/>
            <a:ext cx="407484" cy="461665"/>
          </a:xfrm>
          <a:prstGeom prst="rect">
            <a:avLst/>
          </a:prstGeom>
          <a:noFill/>
        </p:spPr>
        <p:txBody>
          <a:bodyPr wrap="none" rtlCol="0">
            <a:spAutoFit/>
          </a:bodyPr>
          <a:lstStyle/>
          <a:p>
            <a:r>
              <a:rPr lang="en-US" altLang="zh-CN" sz="24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a:t>
            </a:r>
            <a:endParaRPr lang="zh-CN" altLang="en-US" sz="24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课堂小结</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9550"/>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graphicFrame>
        <p:nvGraphicFramePr>
          <p:cNvPr id="2" name="图示 1"/>
          <p:cNvGraphicFramePr/>
          <p:nvPr/>
        </p:nvGraphicFramePr>
        <p:xfrm>
          <a:off x="1668016" y="1215769"/>
          <a:ext cx="6096000" cy="4064000"/>
        </p:xfrm>
        <a:graphic>
          <a:graphicData uri="http://schemas.openxmlformats.org/drawingml/2006/diagram">
            <dgm:relIds xmlns:dgm="http://schemas.openxmlformats.org/drawingml/2006/diagram" r:dm="rId3" r:lo="rId4" r:qs="rId5" r:cs="rId6"/>
          </a:graphicData>
        </a:graphic>
      </p:graphicFrame>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黑体" panose="02010609060101010101" pitchFamily="49" charset="-122"/>
                <a:ea typeface="黑体" panose="02010609060101010101" pitchFamily="49" charset="-122"/>
              </a:rPr>
              <a:t>作业布置</a:t>
            </a:r>
            <a:endParaRPr lang="zh-CN" altLang="en-US" sz="2000" b="1">
              <a:solidFill>
                <a:schemeClr val="tx1">
                  <a:lumMod val="65000"/>
                  <a:lumOff val="35000"/>
                </a:schemeClr>
              </a:solidFill>
              <a:latin typeface="黑体" panose="02010609060101010101" pitchFamily="49" charset="-122"/>
              <a:ea typeface="黑体" panose="02010609060101010101" pitchFamily="49" charset="-122"/>
            </a:endParaRPr>
          </a:p>
        </p:txBody>
      </p:sp>
      <p:sp>
        <p:nvSpPr>
          <p:cNvPr id="42" name="圆角矩形 41"/>
          <p:cNvSpPr/>
          <p:nvPr/>
        </p:nvSpPr>
        <p:spPr>
          <a:xfrm>
            <a:off x="853693" y="968668"/>
            <a:ext cx="7474282" cy="3734682"/>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4" name="矩形 93"/>
          <p:cNvSpPr/>
          <p:nvPr/>
        </p:nvSpPr>
        <p:spPr>
          <a:xfrm>
            <a:off x="816025" y="924105"/>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45" name="矩形 93"/>
          <p:cNvSpPr/>
          <p:nvPr/>
        </p:nvSpPr>
        <p:spPr>
          <a:xfrm rot="10800000">
            <a:off x="8077611" y="4449550"/>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grpSp>
        <p:nvGrpSpPr>
          <p:cNvPr id="6" name="组合 5"/>
          <p:cNvGrpSpPr/>
          <p:nvPr/>
        </p:nvGrpSpPr>
        <p:grpSpPr>
          <a:xfrm>
            <a:off x="1855479" y="1264764"/>
            <a:ext cx="5470709" cy="2965899"/>
            <a:chOff x="2969100" y="1478461"/>
            <a:chExt cx="7346995" cy="4327442"/>
          </a:xfrm>
        </p:grpSpPr>
        <p:sp>
          <p:nvSpPr>
            <p:cNvPr id="7" name="矩形: 圆角 6"/>
            <p:cNvSpPr/>
            <p:nvPr/>
          </p:nvSpPr>
          <p:spPr>
            <a:xfrm>
              <a:off x="3460866" y="2243898"/>
              <a:ext cx="6855229" cy="3562005"/>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sp>
          <p:nvSpPr>
            <p:cNvPr id="8" name="矩形 7"/>
            <p:cNvSpPr/>
            <p:nvPr/>
          </p:nvSpPr>
          <p:spPr>
            <a:xfrm>
              <a:off x="2969100" y="1688557"/>
              <a:ext cx="1862051" cy="1608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pitchFamily="49" charset="-122"/>
              </a:endParaRPr>
            </a:p>
          </p:txBody>
        </p:sp>
        <p:pic>
          <p:nvPicPr>
            <p:cNvPr id="9" name="图形 8" descr="打开的书"/>
            <p:cNvPicPr>
              <a:picLocks noChangeAspect="1"/>
            </p:cNvPicPr>
            <p:nvPr/>
          </p:nvPicPr>
          <p:blipFill>
            <a:blip r:embed="rId2">
              <a:extLst>
                <a:ext uri="{96DAC541-7B7A-43D3-8B79-37D633B846F1}">
                  <asvg:svgBlip xmlns:asvg="http://schemas.microsoft.com/office/drawing/2016/SVG/main" r:embed="rId3"/>
                </a:ext>
                <a:ext uri="{28A0092B-C50C-407E-A947-70E740481C1C}">
                  <a14:useLocalDpi xmlns:a14="http://schemas.microsoft.com/office/drawing/2010/main" val="0"/>
                </a:ext>
              </a:extLst>
            </a:blip>
            <a:stretch>
              <a:fillRect/>
            </a:stretch>
          </p:blipFill>
          <p:spPr>
            <a:xfrm rot="1014378">
              <a:off x="3193126" y="2057888"/>
              <a:ext cx="1161703" cy="1161703"/>
            </a:xfrm>
            <a:prstGeom prst="rect">
              <a:avLst/>
            </a:prstGeom>
          </p:spPr>
        </p:pic>
        <p:pic>
          <p:nvPicPr>
            <p:cNvPr id="10" name="图形 9" descr="铅笔"/>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rot="18744900">
              <a:off x="3686123" y="1548458"/>
              <a:ext cx="673623" cy="533629"/>
            </a:xfrm>
            <a:prstGeom prst="rect">
              <a:avLst/>
            </a:prstGeom>
          </p:spPr>
        </p:pic>
        <p:pic>
          <p:nvPicPr>
            <p:cNvPr id="11" name="图形 10" descr="标尺"/>
            <p:cNvPicPr>
              <a:picLocks noChangeAspect="1"/>
            </p:cNvPicPr>
            <p:nvPr/>
          </p:nvPicPr>
          <p:blipFill>
            <a:blip r:embed="rId6">
              <a:extLst>
                <a:ext uri="{96DAC541-7B7A-43D3-8B79-37D633B846F1}">
                  <asvg:svgBlip xmlns:asvg="http://schemas.microsoft.com/office/drawing/2016/SVG/main" r:embed="rId7"/>
                </a:ext>
                <a:ext uri="{28A0092B-C50C-407E-A947-70E740481C1C}">
                  <a14:useLocalDpi xmlns:a14="http://schemas.microsoft.com/office/drawing/2010/main" val="0"/>
                </a:ext>
              </a:extLst>
            </a:blip>
            <a:stretch>
              <a:fillRect/>
            </a:stretch>
          </p:blipFill>
          <p:spPr>
            <a:xfrm>
              <a:off x="4170026" y="1617009"/>
              <a:ext cx="727893" cy="727893"/>
            </a:xfrm>
            <a:prstGeom prst="rect">
              <a:avLst/>
            </a:prstGeom>
          </p:spPr>
        </p:pic>
      </p:grpSp>
      <p:sp>
        <p:nvSpPr>
          <p:cNvPr id="12" name="文本框 11"/>
          <p:cNvSpPr txBox="1"/>
          <p:nvPr/>
        </p:nvSpPr>
        <p:spPr>
          <a:xfrm>
            <a:off x="2594966" y="2566655"/>
            <a:ext cx="4567066" cy="858377"/>
          </a:xfrm>
          <a:prstGeom prst="rect">
            <a:avLst/>
          </a:prstGeom>
          <a:noFill/>
        </p:spPr>
        <p:txBody>
          <a:bodyPr wrap="square" rtlCol="0">
            <a:spAutoFit/>
          </a:bodyPr>
          <a:lstStyle/>
          <a:p>
            <a:pPr>
              <a:lnSpc>
                <a:spcPct val="150000"/>
              </a:lnSpc>
            </a:pPr>
            <a:r>
              <a:rPr lang="zh-CN" altLang="en-US" sz="1800" b="1">
                <a:latin typeface="黑体" panose="02010609060101010101" pitchFamily="49" charset="-122"/>
                <a:ea typeface="黑体" panose="02010609060101010101" pitchFamily="49" charset="-122"/>
              </a:rPr>
              <a:t>调查你周围的生活环境中“白色污染”情况，分析产生的主要原因，寻找解决的途径。</a:t>
            </a:r>
            <a:endParaRPr lang="en-US" altLang="zh-CN" sz="1800" b="1">
              <a:latin typeface="黑体" panose="02010609060101010101" pitchFamily="49" charset="-122"/>
              <a:ea typeface="黑体" panose="02010609060101010101" pitchFamily="49" charset="-122"/>
            </a:endParaRPr>
          </a:p>
        </p:txBody>
      </p:sp>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tags/tag1.xml><?xml version="1.0" encoding="utf-8"?>
<p:tagLst xmlns:p="http://schemas.openxmlformats.org/presentationml/2006/main">
  <p:tag name="TIMING" val="|2|2.1|0.8|1.1"/>
</p:tagLst>
</file>

<file path=ppt/tags/tag2.xml><?xml version="1.0" encoding="utf-8"?>
<p:tagLst xmlns:p="http://schemas.openxmlformats.org/presentationml/2006/main">
  <p:tag name="AS_NET" val="4.0.30319.42000"/>
  <p:tag name="AS_OS" val="Microsoft Windows NT 6.2.9200.0"/>
  <p:tag name="AS_RELEASE_DATE" val="2022.10.14"/>
  <p:tag name="AS_TITLE" val="Aspose.Slides for .NET 4.0 Client Profile"/>
  <p:tag name="AS_VERSION" val="22.10"/>
  <p:tag name="COMMONDATA" val="eyJoZGlkIjoiMjMzMzc4Y2I3ZmJiODdmMDAzZTNlNGE0ZWMyZjI2YzUifQ=="/>
  <p:tag name="KSO_WPP_MARK_KEY" val="041ecebf-c987-49a7-a8cf-4d15e1201f14"/>
</p:tagLst>
</file>

<file path=ppt/theme/theme1.xml><?xml version="1.0" encoding="utf-8"?>
<a:theme xmlns:r="http://schemas.openxmlformats.org/officeDocument/2006/relationships"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视点">
      <a:majorFont>
        <a:latin typeface="Verdana"/>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(16:9)</PresentationFormat>
  <Paragraphs>136</Paragraphs>
  <Slides>20</Slides>
  <Notes>0</Notes>
  <TotalTime>0</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20</vt:i4>
      </vt:variant>
    </vt:vector>
  </HeadingPairs>
  <TitlesOfParts>
    <vt:vector baseType="lpstr" size="35">
      <vt:lpstr>Arial</vt:lpstr>
      <vt:lpstr>Verdana</vt:lpstr>
      <vt:lpstr>微软雅黑</vt:lpstr>
      <vt:lpstr>Calibri</vt:lpstr>
      <vt:lpstr>宋体</vt:lpstr>
      <vt:lpstr>ITC Avant Garde Std Bk</vt:lpstr>
      <vt:lpstr>等线 Light</vt:lpstr>
      <vt:lpstr>等线</vt:lpstr>
      <vt:lpstr>黑体</vt:lpstr>
      <vt:lpstr>Times New Roman</vt:lpstr>
      <vt:lpstr>楷体</vt:lpstr>
      <vt:lpstr>Impact</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22.1000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2023-03-06T11:05:06.628</cp:lastPrinted>
  <dcterms:created xsi:type="dcterms:W3CDTF">2023-03-06T11:05:06Z</dcterms:created>
  <dcterms:modified xsi:type="dcterms:W3CDTF">2023-03-06T03:05:06Z</dcterms:modified>
</cp:coreProperties>
</file>