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xlsx" ContentType="application/vnd.openxmlformats-officedocument.spreadsheetml.sheet"/>
  <Default Extension="fntdata" ContentType="application/x-fontdata"/>
  <Default Extension="png" ContentType="image/png"/>
  <Default Extension="wma" ContentType="audio/x-ms-wma"/>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24.5-->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63" r:id="rId5"/>
    <p:sldId id="259" r:id="rId6"/>
    <p:sldId id="261" r:id="rId7"/>
    <p:sldId id="264" r:id="rId8"/>
    <p:sldId id="272" r:id="rId9"/>
    <p:sldId id="273" r:id="rId10"/>
    <p:sldId id="267" r:id="rId11"/>
    <p:sldId id="268" r:id="rId12"/>
    <p:sldId id="275" r:id="rId13"/>
    <p:sldId id="277" r:id="rId14"/>
    <p:sldId id="276" r:id="rId15"/>
    <p:sldId id="278" r:id="rId16"/>
    <p:sldId id="279" r:id="rId17"/>
    <p:sldId id="284" r:id="rId18"/>
    <p:sldId id="285" r:id="rId19"/>
    <p:sldId id="280" r:id="rId20"/>
    <p:sldId id="281" r:id="rId21"/>
    <p:sldId id="288" r:id="rId22"/>
    <p:sldId id="287" r:id="rId23"/>
    <p:sldId id="283" r:id="rId24"/>
    <p:sldId id="289" r:id="rId25"/>
    <p:sldId id="293" r:id="rId26"/>
  </p:sldIdLst>
  <p:sldSz cx="12190413" cy="6858000"/>
  <p:notesSz cx="6858000" cy="9144000"/>
  <p:embeddedFontLst>
    <p:embeddedFont>
      <p:font typeface="Arial Rounded MT Bold" panose="020F0704030504030204" pitchFamily="34" charset="0"/>
      <p:regular r:id="rId28"/>
    </p:embeddedFont>
    <p:embeddedFont>
      <p:font typeface="微软雅黑" panose="020B0503020204020204" pitchFamily="34" charset="-122"/>
      <p:regular r:id="rId29"/>
      <p:bold r:id="rId30"/>
    </p:embeddedFont>
    <p:embeddedFont>
      <p:font typeface="UKIJ Qolyazma" panose="020B0604020202020204" charset="0"/>
      <p:regular r:id="rId31"/>
    </p:embeddedFont>
    <p:embeddedFont>
      <p:font typeface="421" panose="00000000000000000000" charset="0"/>
      <p:regular r:id="rId32"/>
    </p:embeddedFont>
    <p:embeddedFont>
      <p:font typeface="Calibri" panose="020F0502020204030204" pitchFamily="34" charset="0"/>
      <p:regular r:id="rId33"/>
      <p:bold r:id="rId34"/>
      <p:italic r:id="rId35"/>
      <p:boldItalic r:id="rId36"/>
    </p:embeddedFont>
    <p:embeddedFont>
      <p:font typeface="华文黑体" panose="02010600030101010101" charset="-122"/>
      <p:regular r:id="rId37"/>
    </p:embeddedFont>
  </p:embeddedFontLst>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extLs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48" autoAdjust="0"/>
    <p:restoredTop sz="94660"/>
  </p:normalViewPr>
  <p:slideViewPr>
    <p:cSldViewPr>
      <p:cViewPr varScale="1">
        <p:scale>
          <a:sx n="81" d="100"/>
          <a:sy n="81" d="100"/>
        </p:scale>
        <p:origin x="494" y="58"/>
      </p:cViewPr>
      <p:guideLst>
        <p:guide orient="horz" pos="2160"/>
        <p:guide pos="3840"/>
      </p:guideLst>
    </p:cSldViewPr>
  </p:slideViewPr>
  <p:notesTextViewPr>
    <p:cViewPr>
      <p:scale>
        <a:sx n="100" d="100"/>
        <a:sy n="100" d="100"/>
      </p:scale>
      <p:origin x="0" y="0"/>
    </p:cViewPr>
  </p:notesTextViewPr>
  <p:notesViewPr>
    <p:cSldViewPr>
      <p:cViewPr>
        <p:scale>
          <a:sx n="1" d="100"/>
          <a:sy n="1" d="100"/>
        </p:scale>
        <p:origin x="0" y="0"/>
      </p:cViewPr>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 Type="http://schemas.openxmlformats.org/officeDocument/2006/relationships/slide" Target="slides/slide1.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tags" Target="tags/tag1.xml" /><Relationship Id="rId28" Type="http://schemas.openxmlformats.org/officeDocument/2006/relationships/font" Target="fonts/font1.fntdata" /><Relationship Id="rId29" Type="http://schemas.openxmlformats.org/officeDocument/2006/relationships/font" Target="fonts/font2.fntdata" /><Relationship Id="rId3" Type="http://schemas.openxmlformats.org/officeDocument/2006/relationships/slide" Target="slides/slide2.xml" /><Relationship Id="rId30" Type="http://schemas.openxmlformats.org/officeDocument/2006/relationships/font" Target="fonts/font3.fntdata" /><Relationship Id="rId31" Type="http://schemas.openxmlformats.org/officeDocument/2006/relationships/font" Target="fonts/font4.fntdata" /><Relationship Id="rId32" Type="http://schemas.openxmlformats.org/officeDocument/2006/relationships/font" Target="fonts/font5.fntdata" /><Relationship Id="rId33" Type="http://schemas.openxmlformats.org/officeDocument/2006/relationships/font" Target="fonts/font6.fntdata" /><Relationship Id="rId34" Type="http://schemas.openxmlformats.org/officeDocument/2006/relationships/font" Target="fonts/font7.fntdata" /><Relationship Id="rId35" Type="http://schemas.openxmlformats.org/officeDocument/2006/relationships/font" Target="fonts/font8.fntdata" /><Relationship Id="rId36" Type="http://schemas.openxmlformats.org/officeDocument/2006/relationships/font" Target="fonts/font9.fntdata" /><Relationship Id="rId37" Type="http://schemas.openxmlformats.org/officeDocument/2006/relationships/font" Target="fonts/font10.fntdata" /><Relationship Id="rId38" Type="http://schemas.openxmlformats.org/officeDocument/2006/relationships/presProps" Target="presProps.xml" /><Relationship Id="rId39" Type="http://schemas.openxmlformats.org/officeDocument/2006/relationships/viewProps" Target="viewProps.xml" /><Relationship Id="rId4" Type="http://schemas.openxmlformats.org/officeDocument/2006/relationships/slide" Target="slides/slide3.xml" /><Relationship Id="rId40" Type="http://schemas.openxmlformats.org/officeDocument/2006/relationships/theme" Target="theme/theme1.xml" /><Relationship Id="rId41" Type="http://schemas.openxmlformats.org/officeDocument/2006/relationships/tableStyles" Target="tableStyles.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charts/_rels/chart1.xml.rels>&#65279;<?xml version="1.0" encoding="utf-8" standalone="yes"?><Relationships xmlns="http://schemas.openxmlformats.org/package/2006/relationships"><Relationship Id="rId1" Type="http://schemas.openxmlformats.org/officeDocument/2006/relationships/package" Target="../embeddings/Microsoft_Excel_Worksheet1.xlsx" /></Relationships>
</file>

<file path=ppt/charts/chart1.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Sheet1!$B$1</c:f>
              <c:strCache>
                <c:ptCount val="1"/>
                <c:pt idx="0">
                  <c:v>销售额</c:v>
                </c:pt>
              </c:strCache>
            </c:strRef>
          </c:tx>
          <c:dPt>
            <c:idx val="0"/>
            <c:invertIfNegative val="1"/>
            <c:spPr>
              <a:solidFill>
                <a:srgbClr val="161D25"/>
              </a:solidFill>
            </c:spPr>
          </c:dPt>
          <c:dPt>
            <c:idx val="1"/>
            <c:invertIfNegative val="1"/>
            <c:spPr>
              <a:solidFill>
                <a:srgbClr val="7B8294"/>
              </a:solidFill>
            </c:spPr>
          </c:dPt>
          <c:dPt>
            <c:idx val="2"/>
            <c:invertIfNegative val="1"/>
            <c:spPr>
              <a:solidFill>
                <a:srgbClr val="00ACF1"/>
              </a:solidFill>
            </c:spPr>
          </c:dPt>
          <c:dPt>
            <c:idx val="3"/>
            <c:invertIfNegative val="1"/>
            <c:spPr>
              <a:solidFill>
                <a:schemeClr val="bg1">
                  <a:lumMod val="75000"/>
                </a:schemeClr>
              </a:solidFill>
            </c:spPr>
          </c:dPt>
          <c:dLbls>
            <c:dLbl>
              <c:idx val="0"/>
              <c:showLegendKey val="0"/>
              <c:showVal val="1"/>
              <c:showCatName val="1"/>
              <c:showSerName val="0"/>
              <c:showPercent val="0"/>
              <c:showBubbleSize val="0"/>
              <c:separator> </c:separator>
              <c:extLst/>
            </c:dLbl>
            <c:dLbl>
              <c:idx val="1"/>
              <c:showLegendKey val="0"/>
              <c:showVal val="1"/>
              <c:showCatName val="1"/>
              <c:showSerName val="0"/>
              <c:showPercent val="0"/>
              <c:showBubbleSize val="0"/>
              <c:separator> </c:separator>
              <c:extLst/>
            </c:dLbl>
            <c:dLbl>
              <c:idx val="2"/>
              <c:showLegendKey val="0"/>
              <c:showVal val="1"/>
              <c:showCatName val="1"/>
              <c:showSerName val="0"/>
              <c:showPercent val="0"/>
              <c:showBubbleSize val="0"/>
              <c:separator> </c:separator>
              <c:extLst/>
            </c:dLbl>
            <c:dLbl>
              <c:idx val="3"/>
              <c:showLegendKey val="0"/>
              <c:showVal val="1"/>
              <c:showCatName val="1"/>
              <c:showSerName val="0"/>
              <c:showPercent val="0"/>
              <c:showBubbleSize val="0"/>
              <c:separator> </c:separator>
              <c:extLst/>
            </c:dLbl>
            <c:spPr>
              <a:noFill/>
              <a:ln>
                <a:noFill/>
              </a:ln>
              <a:effectLst/>
            </c:spPr>
            <c:txPr>
              <a:bodyPr/>
              <a:p>
                <a:pPr>
                  <a:defRPr smtId="4294967295">
                    <a:solidFill>
                      <a:schemeClr val="bg1"/>
                    </a:solidFill>
                  </a:defRPr>
                </a:pPr>
                <a:endParaRPr lang="zh-CN"/>
              </a:p>
            </c:txPr>
            <c:showLegendKey val="0"/>
            <c:showVal val="1"/>
            <c:showCatName val="1"/>
            <c:showSerName val="0"/>
            <c:showPercent val="0"/>
            <c:showBubbleSize val="0"/>
            <c:separator> </c:separator>
            <c:showLeaderLines val="1"/>
            <c:extLst>
              <c:ext xmlns:c15="http://schemas.microsoft.com/office/drawing/2012/chart" uri="{CE6537A1-D6FC-4f65-9D91-7224C49458BB}">
                <c15:showLeaderLines val="1"/>
                <c15:leaderLines>
                  <c:spPr/>
                </c15:leaderLines>
              </c:ext>
            </c:extLst>
          </c:dLbls>
          <c:val>
            <c:numRef>
              <c:f>Sheet1!$B$2:$B$5</c:f>
              <c:numCache>
                <c:formatCode>General</c:formatCode>
                <c:ptCount val="4"/>
                <c:pt idx="0">
                  <c:v>60</c:v>
                </c:pt>
                <c:pt idx="1">
                  <c:v>20</c:v>
                </c:pt>
                <c:pt idx="2">
                  <c:v>12</c:v>
                </c:pt>
                <c:pt idx="3">
                  <c:v>8</c:v>
                </c:pt>
              </c:numCache>
            </c:numRef>
          </c:val>
        </c:ser>
        <c:dLbls>
          <c:showLegendKey val="0"/>
          <c:showVal val="0"/>
          <c:showCatName val="0"/>
          <c:showSerName val="0"/>
          <c:showPercent val="0"/>
          <c:showBubbleSize val="0"/>
          <c:showLeaderLines val="0"/>
        </c:dLbls>
        <c:firstSliceAng/>
        <c:holeSize val="75"/>
      </c:doughnutChart>
    </c:plotArea>
    <c:plotVisOnly val="1"/>
    <c:dispBlanksAs val="gap"/>
    <c:showDLblsOverMax val="0"/>
  </c:chart>
  <c:txPr>
    <a:bodyPr/>
    <a:p>
      <a:pPr>
        <a:defRPr sz="1800" smtId="4294967295"/>
      </a:pPr>
      <a:endParaRPr lang="zh-CN"/>
    </a:p>
  </c:txPr>
  <c:externalData r:id="rId1">
    <c:autoUpdate val="0"/>
  </c:externalData>
</c:chartSpace>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image" Target="../media/image2.jpeg" /><Relationship Id="rId3"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image" Target="../media/image2.jpeg" /><Relationship Id="rId3"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image" Target="../media/image2.jpeg" /><Relationship Id="rId3"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image" Target="../media/image2.jpeg" /><Relationship Id="rId3"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image" Target="../media/image2.jpeg" /><Relationship Id="rId3"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2" name="标题 1"/>
          <p:cNvSpPr>
            <a:spLocks noGrp="1"/>
          </p:cNvSpPr>
          <p:nvPr>
            <p:ph type="ctrTitle"/>
          </p:nvPr>
        </p:nvSpPr>
        <p:spPr>
          <a:xfrm>
            <a:off x="914281" y="2130426"/>
            <a:ext cx="10361851"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562" y="3886200"/>
            <a:ext cx="8533289"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202X/6/16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mc:Choice xmlns:p14="http://schemas.microsoft.com/office/powerpoint/2010/main" Requires="p14">
      <p:transition spd="slow" advClick="0" advTm="0" p14:dur="1500">
        <p:random/>
      </p:transition>
    </mc:Choice>
    <mc:Fallback>
      <p:transition spd="slow" advClick="0" advTm="0">
        <p:random/>
      </p:transition>
    </mc:Fallback>
  </mc:AlternateContent>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和内容">
    <p:spTree>
      <p:nvGrpSpPr>
        <p:cNvPr id="1" name=""/>
        <p:cNvGrpSpPr/>
        <p:nvPr/>
      </p:nvGrpSpPr>
      <p:grpSpPr>
        <a:xfrm>
          <a:off x="0" y="0"/>
          <a:ext cx="0" cy="0"/>
        </a:xfrm>
      </p:grpSpPr>
      <p:sp>
        <p:nvSpPr>
          <p:cNvPr id="2" name="矩形 1"/>
          <p:cNvSpPr/>
          <p:nvPr userDrawn="1"/>
        </p:nvSpPr>
        <p:spPr>
          <a:xfrm>
            <a:off x="1" y="0"/>
            <a:ext cx="12190412" cy="6858000"/>
          </a:xfrm>
          <a:prstGeom prst="rect">
            <a:avLst/>
          </a:prstGeom>
          <a:solidFill>
            <a:srgbClr val="161D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mc:Choice xmlns:p14="http://schemas.microsoft.com/office/powerpoint/2010/main" Requires="p14">
      <p:transition spd="slow" advClick="0" advTm="0" p14:dur="1500">
        <p:random/>
      </p:transition>
    </mc:Choice>
    <mc:Fallback>
      <p:transition spd="slow" advClick="0" advTm="0">
        <p:random/>
      </p:transition>
    </mc:Fallback>
  </mc:AlternateContent>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第一节">
    <p:spTree>
      <p:nvGrpSpPr>
        <p:cNvPr id="1" name=""/>
        <p:cNvGrpSpPr/>
        <p:nvPr/>
      </p:nvGrpSpPr>
      <p:grpSpPr>
        <a:xfrm>
          <a:off x="0" y="0"/>
          <a:ext cx="0" cy="0"/>
        </a:xfrm>
      </p:grpSpPr>
      <p:sp>
        <p:nvSpPr>
          <p:cNvPr id="31" name="矩形 30"/>
          <p:cNvSpPr/>
          <p:nvPr userDrawn="1"/>
        </p:nvSpPr>
        <p:spPr>
          <a:xfrm>
            <a:off x="1" y="0"/>
            <a:ext cx="12190412" cy="6858000"/>
          </a:xfrm>
          <a:prstGeom prst="rect">
            <a:avLst/>
          </a:prstGeom>
          <a:solidFill>
            <a:srgbClr val="161D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userDrawn="1"/>
        </p:nvSpPr>
        <p:spPr>
          <a:xfrm>
            <a:off x="2782838" y="0"/>
            <a:ext cx="9407575" cy="6858000"/>
          </a:xfrm>
          <a:prstGeom prst="rect">
            <a:avLst/>
          </a:prstGeom>
          <a:solidFill>
            <a:srgbClr val="E9EE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9" name="Picture 4"/>
          <p:cNvPicPr>
            <a:picLocks noChangeAspect="1" noChangeArrowheads="1"/>
          </p:cNvPicPr>
          <p:nvPr userDrawn="1"/>
        </p:nvPicPr>
        <p:blipFill>
          <a:blip r:embed="rId1">
            <a:extLst>
              <a:ext uri="{28A0092B-C50C-407E-A947-70E740481C1C}">
                <a14:useLocalDpi xmlns:a14="http://schemas.microsoft.com/office/drawing/2010/main" val="0"/>
              </a:ext>
            </a:extLst>
          </a:blip>
          <a:stretch>
            <a:fillRect/>
          </a:stretch>
        </p:blipFill>
        <p:spPr bwMode="auto">
          <a:xfrm>
            <a:off x="3747883" y="-478309"/>
            <a:ext cx="8107963" cy="3850556"/>
          </a:xfrm>
          <a:prstGeom prst="rect">
            <a:avLst/>
          </a:prstGeom>
          <a:noFill/>
          <a:extLst>
            <a:ext uri="{909E8E84-426E-40DD-AFC4-6F175D3DCCD1}">
              <a14:hiddenFill xmlns:a14="http://schemas.microsoft.com/office/drawing/2010/main">
                <a:solidFill>
                  <a:srgbClr val="FFFFFF"/>
                </a:solidFill>
              </a14:hiddenFill>
            </a:ext>
          </a:extLst>
        </p:spPr>
      </p:pic>
      <p:cxnSp>
        <p:nvCxnSpPr>
          <p:cNvPr id="97" name="直接连接符 96"/>
          <p:cNvCxnSpPr/>
          <p:nvPr userDrawn="1"/>
        </p:nvCxnSpPr>
        <p:spPr>
          <a:xfrm>
            <a:off x="3430910" y="1196752"/>
            <a:ext cx="820891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userDrawn="1"/>
        </p:nvSpPr>
        <p:spPr>
          <a:xfrm>
            <a:off x="1069162" y="1298223"/>
            <a:ext cx="1569660" cy="369332"/>
          </a:xfrm>
          <a:prstGeom prst="rect">
            <a:avLst/>
          </a:prstGeom>
          <a:noFill/>
        </p:spPr>
        <p:txBody>
          <a:bodyPr wrap="none" rtlCol="0">
            <a:spAutoFit/>
          </a:bodyPr>
          <a:lstStyle/>
          <a:p>
            <a:r>
              <a:rPr lang="zh-CN" altLang="en-US" smtClean="0">
                <a:solidFill>
                  <a:srgbClr val="7B8294"/>
                </a:solidFill>
                <a:latin typeface="微软雅黑" pitchFamily="34" charset="-122"/>
                <a:ea typeface="微软雅黑" pitchFamily="34" charset="-122"/>
              </a:rPr>
              <a:t>年度工作概述</a:t>
            </a:r>
            <a:endParaRPr lang="zh-CN" altLang="en-US">
              <a:solidFill>
                <a:srgbClr val="7B8294"/>
              </a:solidFill>
              <a:latin typeface="微软雅黑" pitchFamily="34" charset="-122"/>
              <a:ea typeface="微软雅黑" pitchFamily="34" charset="-122"/>
            </a:endParaRPr>
          </a:p>
        </p:txBody>
      </p:sp>
      <p:sp>
        <p:nvSpPr>
          <p:cNvPr id="34" name="TextBox 33"/>
          <p:cNvSpPr txBox="1"/>
          <p:nvPr userDrawn="1"/>
        </p:nvSpPr>
        <p:spPr>
          <a:xfrm>
            <a:off x="1069162" y="2296646"/>
            <a:ext cx="1569660" cy="369332"/>
          </a:xfrm>
          <a:prstGeom prst="rect">
            <a:avLst/>
          </a:prstGeom>
          <a:noFill/>
        </p:spPr>
        <p:txBody>
          <a:bodyPr wrap="none" rtlCol="0">
            <a:spAutoFit/>
          </a:bodyPr>
          <a:lstStyle/>
          <a:p>
            <a:r>
              <a:rPr lang="zh-CN" altLang="en-US" smtClean="0">
                <a:solidFill>
                  <a:srgbClr val="7B8294"/>
                </a:solidFill>
                <a:latin typeface="微软雅黑" pitchFamily="34" charset="-122"/>
                <a:ea typeface="微软雅黑" pitchFamily="34" charset="-122"/>
              </a:rPr>
              <a:t>工作完成情况</a:t>
            </a:r>
            <a:endParaRPr lang="zh-CN" altLang="en-US">
              <a:solidFill>
                <a:srgbClr val="7B8294"/>
              </a:solidFill>
              <a:latin typeface="微软雅黑" pitchFamily="34" charset="-122"/>
              <a:ea typeface="微软雅黑" pitchFamily="34" charset="-122"/>
            </a:endParaRPr>
          </a:p>
        </p:txBody>
      </p:sp>
      <p:sp>
        <p:nvSpPr>
          <p:cNvPr id="35" name="TextBox 34"/>
          <p:cNvSpPr txBox="1"/>
          <p:nvPr userDrawn="1"/>
        </p:nvSpPr>
        <p:spPr>
          <a:xfrm>
            <a:off x="1069162" y="3295069"/>
            <a:ext cx="1569660" cy="369332"/>
          </a:xfrm>
          <a:prstGeom prst="rect">
            <a:avLst/>
          </a:prstGeom>
          <a:noFill/>
        </p:spPr>
        <p:txBody>
          <a:bodyPr wrap="none" rtlCol="0">
            <a:spAutoFit/>
          </a:bodyPr>
          <a:lstStyle/>
          <a:p>
            <a:r>
              <a:rPr lang="zh-CN" altLang="en-US" smtClean="0">
                <a:solidFill>
                  <a:srgbClr val="7B8294"/>
                </a:solidFill>
                <a:latin typeface="微软雅黑" pitchFamily="34" charset="-122"/>
                <a:ea typeface="微软雅黑" pitchFamily="34" charset="-122"/>
              </a:rPr>
              <a:t>项目成果展示</a:t>
            </a:r>
            <a:endParaRPr lang="zh-CN" altLang="en-US">
              <a:solidFill>
                <a:srgbClr val="7B8294"/>
              </a:solidFill>
              <a:latin typeface="微软雅黑" pitchFamily="34" charset="-122"/>
              <a:ea typeface="微软雅黑" pitchFamily="34" charset="-122"/>
            </a:endParaRPr>
          </a:p>
        </p:txBody>
      </p:sp>
      <p:sp>
        <p:nvSpPr>
          <p:cNvPr id="36" name="TextBox 35"/>
          <p:cNvSpPr txBox="1"/>
          <p:nvPr userDrawn="1"/>
        </p:nvSpPr>
        <p:spPr>
          <a:xfrm>
            <a:off x="1069162" y="4293492"/>
            <a:ext cx="1569660" cy="369332"/>
          </a:xfrm>
          <a:prstGeom prst="rect">
            <a:avLst/>
          </a:prstGeom>
          <a:noFill/>
        </p:spPr>
        <p:txBody>
          <a:bodyPr wrap="none" rtlCol="0">
            <a:spAutoFit/>
          </a:bodyPr>
          <a:lstStyle/>
          <a:p>
            <a:r>
              <a:rPr lang="zh-CN" altLang="en-US" smtClean="0">
                <a:solidFill>
                  <a:srgbClr val="7B8294"/>
                </a:solidFill>
                <a:latin typeface="微软雅黑" pitchFamily="34" charset="-122"/>
                <a:ea typeface="微软雅黑" pitchFamily="34" charset="-122"/>
              </a:rPr>
              <a:t>工作不足之处</a:t>
            </a:r>
            <a:endParaRPr lang="zh-CN" altLang="en-US">
              <a:solidFill>
                <a:srgbClr val="7B8294"/>
              </a:solidFill>
              <a:latin typeface="微软雅黑" pitchFamily="34" charset="-122"/>
              <a:ea typeface="微软雅黑" pitchFamily="34" charset="-122"/>
            </a:endParaRPr>
          </a:p>
        </p:txBody>
      </p:sp>
      <p:sp>
        <p:nvSpPr>
          <p:cNvPr id="37" name="TextBox 36"/>
          <p:cNvSpPr txBox="1"/>
          <p:nvPr userDrawn="1"/>
        </p:nvSpPr>
        <p:spPr>
          <a:xfrm>
            <a:off x="1069162" y="5291916"/>
            <a:ext cx="1569660" cy="369332"/>
          </a:xfrm>
          <a:prstGeom prst="rect">
            <a:avLst/>
          </a:prstGeom>
          <a:noFill/>
        </p:spPr>
        <p:txBody>
          <a:bodyPr wrap="none" rtlCol="0">
            <a:spAutoFit/>
          </a:bodyPr>
          <a:lstStyle/>
          <a:p>
            <a:r>
              <a:rPr lang="zh-CN" altLang="en-US" smtClean="0">
                <a:solidFill>
                  <a:srgbClr val="7B8294"/>
                </a:solidFill>
                <a:latin typeface="微软雅黑" pitchFamily="34" charset="-122"/>
                <a:ea typeface="微软雅黑" pitchFamily="34" charset="-122"/>
              </a:rPr>
              <a:t>明年工作计划</a:t>
            </a:r>
            <a:endParaRPr lang="zh-CN" altLang="en-US">
              <a:solidFill>
                <a:srgbClr val="7B8294"/>
              </a:solidFill>
              <a:latin typeface="微软雅黑" pitchFamily="34" charset="-122"/>
              <a:ea typeface="微软雅黑" pitchFamily="34" charset="-122"/>
            </a:endParaRPr>
          </a:p>
        </p:txBody>
      </p:sp>
      <p:sp>
        <p:nvSpPr>
          <p:cNvPr id="38" name="TextBox 37"/>
          <p:cNvSpPr txBox="1"/>
          <p:nvPr userDrawn="1"/>
        </p:nvSpPr>
        <p:spPr>
          <a:xfrm>
            <a:off x="356555" y="985883"/>
            <a:ext cx="678006" cy="769441"/>
          </a:xfrm>
          <a:prstGeom prst="rect">
            <a:avLst/>
          </a:prstGeom>
          <a:noFill/>
        </p:spPr>
        <p:txBody>
          <a:bodyPr wrap="none" rtlCol="0">
            <a:spAutoFit/>
          </a:bodyPr>
          <a:lstStyle/>
          <a:p>
            <a:r>
              <a:rPr lang="en-US" altLang="zh-CN" sz="4400" smtClean="0">
                <a:solidFill>
                  <a:schemeClr val="bg1"/>
                </a:solidFill>
                <a:latin typeface="Bebas" pitchFamily="2" charset="0"/>
              </a:rPr>
              <a:t>01</a:t>
            </a:r>
            <a:endParaRPr lang="zh-CN" altLang="en-US" sz="4400">
              <a:solidFill>
                <a:schemeClr val="bg1"/>
              </a:solidFill>
              <a:latin typeface="Bebas" pitchFamily="2" charset="0"/>
            </a:endParaRPr>
          </a:p>
        </p:txBody>
      </p:sp>
      <p:sp>
        <p:nvSpPr>
          <p:cNvPr id="39" name="TextBox 38"/>
          <p:cNvSpPr txBox="1"/>
          <p:nvPr userDrawn="1"/>
        </p:nvSpPr>
        <p:spPr>
          <a:xfrm>
            <a:off x="356555" y="1986705"/>
            <a:ext cx="784189" cy="769441"/>
          </a:xfrm>
          <a:prstGeom prst="rect">
            <a:avLst/>
          </a:prstGeom>
          <a:noFill/>
        </p:spPr>
        <p:txBody>
          <a:bodyPr wrap="none" rtlCol="0">
            <a:spAutoFit/>
          </a:bodyPr>
          <a:lstStyle/>
          <a:p>
            <a:r>
              <a:rPr lang="en-US" altLang="zh-CN" sz="4400" smtClean="0">
                <a:solidFill>
                  <a:schemeClr val="bg1"/>
                </a:solidFill>
                <a:latin typeface="Bebas" pitchFamily="2" charset="0"/>
              </a:rPr>
              <a:t>02</a:t>
            </a:r>
            <a:endParaRPr lang="zh-CN" altLang="en-US" sz="4400">
              <a:solidFill>
                <a:schemeClr val="bg1"/>
              </a:solidFill>
              <a:latin typeface="Bebas" pitchFamily="2" charset="0"/>
            </a:endParaRPr>
          </a:p>
        </p:txBody>
      </p:sp>
      <p:sp>
        <p:nvSpPr>
          <p:cNvPr id="40" name="TextBox 39"/>
          <p:cNvSpPr txBox="1"/>
          <p:nvPr userDrawn="1"/>
        </p:nvSpPr>
        <p:spPr>
          <a:xfrm>
            <a:off x="356555" y="2987527"/>
            <a:ext cx="774571" cy="769441"/>
          </a:xfrm>
          <a:prstGeom prst="rect">
            <a:avLst/>
          </a:prstGeom>
          <a:noFill/>
        </p:spPr>
        <p:txBody>
          <a:bodyPr wrap="none" rtlCol="0">
            <a:spAutoFit/>
          </a:bodyPr>
          <a:lstStyle/>
          <a:p>
            <a:r>
              <a:rPr lang="en-US" altLang="zh-CN" sz="4400" smtClean="0">
                <a:solidFill>
                  <a:schemeClr val="bg1"/>
                </a:solidFill>
                <a:latin typeface="Bebas" pitchFamily="2" charset="0"/>
              </a:rPr>
              <a:t>03</a:t>
            </a:r>
            <a:endParaRPr lang="zh-CN" altLang="en-US" sz="4400">
              <a:solidFill>
                <a:schemeClr val="bg1"/>
              </a:solidFill>
              <a:latin typeface="Bebas" pitchFamily="2" charset="0"/>
            </a:endParaRPr>
          </a:p>
        </p:txBody>
      </p:sp>
      <p:sp>
        <p:nvSpPr>
          <p:cNvPr id="41" name="TextBox 40"/>
          <p:cNvSpPr txBox="1"/>
          <p:nvPr userDrawn="1"/>
        </p:nvSpPr>
        <p:spPr>
          <a:xfrm>
            <a:off x="356555" y="3988349"/>
            <a:ext cx="787395" cy="769441"/>
          </a:xfrm>
          <a:prstGeom prst="rect">
            <a:avLst/>
          </a:prstGeom>
          <a:noFill/>
        </p:spPr>
        <p:txBody>
          <a:bodyPr wrap="none" rtlCol="0">
            <a:spAutoFit/>
          </a:bodyPr>
          <a:lstStyle/>
          <a:p>
            <a:r>
              <a:rPr lang="en-US" altLang="zh-CN" sz="4400" smtClean="0">
                <a:solidFill>
                  <a:schemeClr val="bg1"/>
                </a:solidFill>
                <a:latin typeface="Bebas" pitchFamily="2" charset="0"/>
              </a:rPr>
              <a:t>04</a:t>
            </a:r>
            <a:endParaRPr lang="zh-CN" altLang="en-US" sz="4400">
              <a:solidFill>
                <a:schemeClr val="bg1"/>
              </a:solidFill>
              <a:latin typeface="Bebas" pitchFamily="2" charset="0"/>
            </a:endParaRPr>
          </a:p>
        </p:txBody>
      </p:sp>
      <p:sp>
        <p:nvSpPr>
          <p:cNvPr id="42" name="TextBox 41"/>
          <p:cNvSpPr txBox="1"/>
          <p:nvPr userDrawn="1"/>
        </p:nvSpPr>
        <p:spPr>
          <a:xfrm>
            <a:off x="356555" y="4989172"/>
            <a:ext cx="774186" cy="769441"/>
          </a:xfrm>
          <a:prstGeom prst="rect">
            <a:avLst/>
          </a:prstGeom>
          <a:noFill/>
        </p:spPr>
        <p:txBody>
          <a:bodyPr wrap="none" rtlCol="0">
            <a:spAutoFit/>
          </a:bodyPr>
          <a:lstStyle/>
          <a:p>
            <a:r>
              <a:rPr lang="en-US" altLang="zh-CN" sz="4400" smtClean="0">
                <a:solidFill>
                  <a:schemeClr val="bg1"/>
                </a:solidFill>
                <a:latin typeface="Bebas" pitchFamily="2" charset="0"/>
              </a:rPr>
              <a:t>05</a:t>
            </a:r>
            <a:endParaRPr lang="zh-CN" altLang="en-US" sz="4400">
              <a:solidFill>
                <a:schemeClr val="bg1"/>
              </a:solidFill>
              <a:latin typeface="Bebas" pitchFamily="2" charset="0"/>
            </a:endParaRPr>
          </a:p>
        </p:txBody>
      </p:sp>
      <p:sp>
        <p:nvSpPr>
          <p:cNvPr id="43" name="矩形 42"/>
          <p:cNvSpPr/>
          <p:nvPr userDrawn="1"/>
        </p:nvSpPr>
        <p:spPr>
          <a:xfrm>
            <a:off x="1143950" y="1124744"/>
            <a:ext cx="429268"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userDrawn="1"/>
        </p:nvSpPr>
        <p:spPr>
          <a:xfrm>
            <a:off x="1143950" y="1200054"/>
            <a:ext cx="285562"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userDrawn="1"/>
        </p:nvSpPr>
        <p:spPr>
          <a:xfrm>
            <a:off x="1143950" y="1275363"/>
            <a:ext cx="333464"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userDrawn="1"/>
        </p:nvSpPr>
        <p:spPr>
          <a:xfrm>
            <a:off x="1143950" y="2104021"/>
            <a:ext cx="214634"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userDrawn="1"/>
        </p:nvSpPr>
        <p:spPr>
          <a:xfrm>
            <a:off x="1143950" y="2179331"/>
            <a:ext cx="333464"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userDrawn="1"/>
        </p:nvSpPr>
        <p:spPr>
          <a:xfrm>
            <a:off x="1143950" y="2254640"/>
            <a:ext cx="429268"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userDrawn="1"/>
        </p:nvSpPr>
        <p:spPr>
          <a:xfrm>
            <a:off x="1143950" y="3121590"/>
            <a:ext cx="285562"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userDrawn="1"/>
        </p:nvSpPr>
        <p:spPr>
          <a:xfrm>
            <a:off x="1143950" y="3196900"/>
            <a:ext cx="429268"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userDrawn="1"/>
        </p:nvSpPr>
        <p:spPr>
          <a:xfrm>
            <a:off x="1143950" y="3272209"/>
            <a:ext cx="333464"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userDrawn="1"/>
        </p:nvSpPr>
        <p:spPr>
          <a:xfrm>
            <a:off x="1143950" y="4095822"/>
            <a:ext cx="142781"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userDrawn="1"/>
        </p:nvSpPr>
        <p:spPr>
          <a:xfrm>
            <a:off x="1143950" y="4171132"/>
            <a:ext cx="357260"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userDrawn="1"/>
        </p:nvSpPr>
        <p:spPr>
          <a:xfrm>
            <a:off x="1143950" y="4246441"/>
            <a:ext cx="213244" cy="47051"/>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userDrawn="1"/>
        </p:nvSpPr>
        <p:spPr>
          <a:xfrm>
            <a:off x="1143950" y="5089421"/>
            <a:ext cx="285562"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userDrawn="1"/>
        </p:nvSpPr>
        <p:spPr>
          <a:xfrm>
            <a:off x="1143950" y="5164731"/>
            <a:ext cx="357260"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userDrawn="1"/>
        </p:nvSpPr>
        <p:spPr>
          <a:xfrm>
            <a:off x="1143950" y="5240040"/>
            <a:ext cx="429268"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0" name="图片 59"/>
          <p:cNvPicPr>
            <a:picLocks noChangeAspect="1"/>
          </p:cNvPicPr>
          <p:nvPr userDrawn="1"/>
        </p:nvPicPr>
        <p:blipFill>
          <a:blip r:embed="rId2">
            <a:extLst>
              <a:ext uri="{28A0092B-C50C-407E-A947-70E740481C1C}">
                <a14:useLocalDpi xmlns:a14="http://schemas.microsoft.com/office/drawing/2010/main" val="0"/>
              </a:ext>
            </a:extLst>
          </a:blip>
          <a:srcRect l="26982" t="49585" b="9714"/>
          <a:stretch>
            <a:fillRect/>
          </a:stretch>
        </p:blipFill>
        <p:spPr>
          <a:xfrm>
            <a:off x="2786044" y="3501008"/>
            <a:ext cx="9404368" cy="3384376"/>
          </a:xfrm>
          <a:prstGeom prst="rect">
            <a:avLst/>
          </a:prstGeom>
        </p:spPr>
      </p:pic>
      <p:sp>
        <p:nvSpPr>
          <p:cNvPr id="58" name="矩形 57"/>
          <p:cNvSpPr/>
          <p:nvPr userDrawn="1"/>
        </p:nvSpPr>
        <p:spPr>
          <a:xfrm>
            <a:off x="190550" y="1029767"/>
            <a:ext cx="72008" cy="681672"/>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mc:Choice xmlns:p14="http://schemas.microsoft.com/office/powerpoint/2010/main" Requires="p14">
      <p:transition spd="slow" advClick="0" advTm="0" p14:dur="1500">
        <p:random/>
      </p:transition>
    </mc:Choice>
    <mc:Fallback>
      <p:transition spd="slow" advClick="0" advTm="0">
        <p:random/>
      </p:transition>
    </mc:Fallback>
  </mc:AlternateContent>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第二节">
    <p:spTree>
      <p:nvGrpSpPr>
        <p:cNvPr id="1" name=""/>
        <p:cNvGrpSpPr/>
        <p:nvPr/>
      </p:nvGrpSpPr>
      <p:grpSpPr>
        <a:xfrm>
          <a:off x="0" y="0"/>
          <a:ext cx="0" cy="0"/>
        </a:xfrm>
      </p:grpSpPr>
      <p:sp>
        <p:nvSpPr>
          <p:cNvPr id="32" name="矩形 31"/>
          <p:cNvSpPr/>
          <p:nvPr userDrawn="1"/>
        </p:nvSpPr>
        <p:spPr>
          <a:xfrm>
            <a:off x="1" y="0"/>
            <a:ext cx="12190412" cy="6858000"/>
          </a:xfrm>
          <a:prstGeom prst="rect">
            <a:avLst/>
          </a:prstGeom>
          <a:solidFill>
            <a:srgbClr val="161D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userDrawn="1"/>
        </p:nvSpPr>
        <p:spPr>
          <a:xfrm>
            <a:off x="2782838" y="0"/>
            <a:ext cx="9407575" cy="6858000"/>
          </a:xfrm>
          <a:prstGeom prst="rect">
            <a:avLst/>
          </a:prstGeom>
          <a:solidFill>
            <a:srgbClr val="E9EE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4" name="Picture 4"/>
          <p:cNvPicPr>
            <a:picLocks noChangeAspect="1" noChangeArrowheads="1"/>
          </p:cNvPicPr>
          <p:nvPr userDrawn="1"/>
        </p:nvPicPr>
        <p:blipFill>
          <a:blip r:embed="rId1">
            <a:extLst>
              <a:ext uri="{28A0092B-C50C-407E-A947-70E740481C1C}">
                <a14:useLocalDpi xmlns:a14="http://schemas.microsoft.com/office/drawing/2010/main" val="0"/>
              </a:ext>
            </a:extLst>
          </a:blip>
          <a:stretch>
            <a:fillRect/>
          </a:stretch>
        </p:blipFill>
        <p:spPr bwMode="auto">
          <a:xfrm>
            <a:off x="3747883" y="-478309"/>
            <a:ext cx="8107963" cy="3850556"/>
          </a:xfrm>
          <a:prstGeom prst="rect">
            <a:avLst/>
          </a:prstGeom>
          <a:noFill/>
          <a:extLst>
            <a:ext uri="{909E8E84-426E-40DD-AFC4-6F175D3DCCD1}">
              <a14:hiddenFill xmlns:a14="http://schemas.microsoft.com/office/drawing/2010/main">
                <a:solidFill>
                  <a:srgbClr val="FFFFFF"/>
                </a:solidFill>
              </a14:hiddenFill>
            </a:ext>
          </a:extLst>
        </p:spPr>
      </p:pic>
      <p:cxnSp>
        <p:nvCxnSpPr>
          <p:cNvPr id="35" name="直接连接符 34"/>
          <p:cNvCxnSpPr/>
          <p:nvPr userDrawn="1"/>
        </p:nvCxnSpPr>
        <p:spPr>
          <a:xfrm>
            <a:off x="3430910" y="1196752"/>
            <a:ext cx="820891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6" name="TextBox 35"/>
          <p:cNvSpPr txBox="1"/>
          <p:nvPr userDrawn="1"/>
        </p:nvSpPr>
        <p:spPr>
          <a:xfrm>
            <a:off x="1069162" y="1298223"/>
            <a:ext cx="1569660" cy="369332"/>
          </a:xfrm>
          <a:prstGeom prst="rect">
            <a:avLst/>
          </a:prstGeom>
          <a:noFill/>
        </p:spPr>
        <p:txBody>
          <a:bodyPr wrap="none" rtlCol="0">
            <a:spAutoFit/>
          </a:bodyPr>
          <a:lstStyle/>
          <a:p>
            <a:r>
              <a:rPr lang="zh-CN" altLang="en-US" smtClean="0">
                <a:solidFill>
                  <a:srgbClr val="7B8294"/>
                </a:solidFill>
                <a:latin typeface="微软雅黑" pitchFamily="34" charset="-122"/>
                <a:ea typeface="微软雅黑" pitchFamily="34" charset="-122"/>
              </a:rPr>
              <a:t>年度工作概述</a:t>
            </a:r>
            <a:endParaRPr lang="zh-CN" altLang="en-US">
              <a:solidFill>
                <a:srgbClr val="7B8294"/>
              </a:solidFill>
              <a:latin typeface="微软雅黑" pitchFamily="34" charset="-122"/>
              <a:ea typeface="微软雅黑" pitchFamily="34" charset="-122"/>
            </a:endParaRPr>
          </a:p>
        </p:txBody>
      </p:sp>
      <p:sp>
        <p:nvSpPr>
          <p:cNvPr id="37" name="TextBox 36"/>
          <p:cNvSpPr txBox="1"/>
          <p:nvPr userDrawn="1"/>
        </p:nvSpPr>
        <p:spPr>
          <a:xfrm>
            <a:off x="1069162" y="2296646"/>
            <a:ext cx="1569660" cy="369332"/>
          </a:xfrm>
          <a:prstGeom prst="rect">
            <a:avLst/>
          </a:prstGeom>
          <a:noFill/>
        </p:spPr>
        <p:txBody>
          <a:bodyPr wrap="none" rtlCol="0">
            <a:spAutoFit/>
          </a:bodyPr>
          <a:lstStyle/>
          <a:p>
            <a:r>
              <a:rPr lang="zh-CN" altLang="en-US" smtClean="0">
                <a:solidFill>
                  <a:srgbClr val="7B8294"/>
                </a:solidFill>
                <a:latin typeface="微软雅黑" pitchFamily="34" charset="-122"/>
                <a:ea typeface="微软雅黑" pitchFamily="34" charset="-122"/>
              </a:rPr>
              <a:t>工作完成情况</a:t>
            </a:r>
            <a:endParaRPr lang="zh-CN" altLang="en-US">
              <a:solidFill>
                <a:srgbClr val="7B8294"/>
              </a:solidFill>
              <a:latin typeface="微软雅黑" pitchFamily="34" charset="-122"/>
              <a:ea typeface="微软雅黑" pitchFamily="34" charset="-122"/>
            </a:endParaRPr>
          </a:p>
        </p:txBody>
      </p:sp>
      <p:sp>
        <p:nvSpPr>
          <p:cNvPr id="38" name="TextBox 37"/>
          <p:cNvSpPr txBox="1"/>
          <p:nvPr userDrawn="1"/>
        </p:nvSpPr>
        <p:spPr>
          <a:xfrm>
            <a:off x="1069162" y="3295069"/>
            <a:ext cx="1569660" cy="369332"/>
          </a:xfrm>
          <a:prstGeom prst="rect">
            <a:avLst/>
          </a:prstGeom>
          <a:noFill/>
        </p:spPr>
        <p:txBody>
          <a:bodyPr wrap="none" rtlCol="0">
            <a:spAutoFit/>
          </a:bodyPr>
          <a:lstStyle/>
          <a:p>
            <a:r>
              <a:rPr lang="zh-CN" altLang="en-US" smtClean="0">
                <a:solidFill>
                  <a:srgbClr val="7B8294"/>
                </a:solidFill>
                <a:latin typeface="微软雅黑" pitchFamily="34" charset="-122"/>
                <a:ea typeface="微软雅黑" pitchFamily="34" charset="-122"/>
              </a:rPr>
              <a:t>项目成果展示</a:t>
            </a:r>
            <a:endParaRPr lang="zh-CN" altLang="en-US">
              <a:solidFill>
                <a:srgbClr val="7B8294"/>
              </a:solidFill>
              <a:latin typeface="微软雅黑" pitchFamily="34" charset="-122"/>
              <a:ea typeface="微软雅黑" pitchFamily="34" charset="-122"/>
            </a:endParaRPr>
          </a:p>
        </p:txBody>
      </p:sp>
      <p:sp>
        <p:nvSpPr>
          <p:cNvPr id="39" name="TextBox 38"/>
          <p:cNvSpPr txBox="1"/>
          <p:nvPr userDrawn="1"/>
        </p:nvSpPr>
        <p:spPr>
          <a:xfrm>
            <a:off x="1069162" y="4293492"/>
            <a:ext cx="1569660" cy="369332"/>
          </a:xfrm>
          <a:prstGeom prst="rect">
            <a:avLst/>
          </a:prstGeom>
          <a:noFill/>
        </p:spPr>
        <p:txBody>
          <a:bodyPr wrap="none" rtlCol="0">
            <a:spAutoFit/>
          </a:bodyPr>
          <a:lstStyle/>
          <a:p>
            <a:r>
              <a:rPr lang="zh-CN" altLang="en-US" smtClean="0">
                <a:solidFill>
                  <a:srgbClr val="7B8294"/>
                </a:solidFill>
                <a:latin typeface="微软雅黑" pitchFamily="34" charset="-122"/>
                <a:ea typeface="微软雅黑" pitchFamily="34" charset="-122"/>
              </a:rPr>
              <a:t>工作不足之处</a:t>
            </a:r>
            <a:endParaRPr lang="zh-CN" altLang="en-US">
              <a:solidFill>
                <a:srgbClr val="7B8294"/>
              </a:solidFill>
              <a:latin typeface="微软雅黑" pitchFamily="34" charset="-122"/>
              <a:ea typeface="微软雅黑" pitchFamily="34" charset="-122"/>
            </a:endParaRPr>
          </a:p>
        </p:txBody>
      </p:sp>
      <p:sp>
        <p:nvSpPr>
          <p:cNvPr id="40" name="TextBox 39"/>
          <p:cNvSpPr txBox="1"/>
          <p:nvPr userDrawn="1"/>
        </p:nvSpPr>
        <p:spPr>
          <a:xfrm>
            <a:off x="1069162" y="5291916"/>
            <a:ext cx="1569660" cy="369332"/>
          </a:xfrm>
          <a:prstGeom prst="rect">
            <a:avLst/>
          </a:prstGeom>
          <a:noFill/>
        </p:spPr>
        <p:txBody>
          <a:bodyPr wrap="none" rtlCol="0">
            <a:spAutoFit/>
          </a:bodyPr>
          <a:lstStyle/>
          <a:p>
            <a:r>
              <a:rPr lang="zh-CN" altLang="en-US" smtClean="0">
                <a:solidFill>
                  <a:srgbClr val="7B8294"/>
                </a:solidFill>
                <a:latin typeface="微软雅黑" pitchFamily="34" charset="-122"/>
                <a:ea typeface="微软雅黑" pitchFamily="34" charset="-122"/>
              </a:rPr>
              <a:t>明年工作计划</a:t>
            </a:r>
            <a:endParaRPr lang="zh-CN" altLang="en-US">
              <a:solidFill>
                <a:srgbClr val="7B8294"/>
              </a:solidFill>
              <a:latin typeface="微软雅黑" pitchFamily="34" charset="-122"/>
              <a:ea typeface="微软雅黑" pitchFamily="34" charset="-122"/>
            </a:endParaRPr>
          </a:p>
        </p:txBody>
      </p:sp>
      <p:sp>
        <p:nvSpPr>
          <p:cNvPr id="41" name="TextBox 40"/>
          <p:cNvSpPr txBox="1"/>
          <p:nvPr userDrawn="1"/>
        </p:nvSpPr>
        <p:spPr>
          <a:xfrm>
            <a:off x="356555" y="985883"/>
            <a:ext cx="678006" cy="769441"/>
          </a:xfrm>
          <a:prstGeom prst="rect">
            <a:avLst/>
          </a:prstGeom>
          <a:noFill/>
        </p:spPr>
        <p:txBody>
          <a:bodyPr wrap="none" rtlCol="0">
            <a:spAutoFit/>
          </a:bodyPr>
          <a:lstStyle/>
          <a:p>
            <a:r>
              <a:rPr lang="en-US" altLang="zh-CN" sz="4400" smtClean="0">
                <a:solidFill>
                  <a:schemeClr val="bg1"/>
                </a:solidFill>
                <a:latin typeface="Bebas" pitchFamily="2" charset="0"/>
              </a:rPr>
              <a:t>01</a:t>
            </a:r>
            <a:endParaRPr lang="zh-CN" altLang="en-US" sz="4400">
              <a:solidFill>
                <a:schemeClr val="bg1"/>
              </a:solidFill>
              <a:latin typeface="Bebas" pitchFamily="2" charset="0"/>
            </a:endParaRPr>
          </a:p>
        </p:txBody>
      </p:sp>
      <p:sp>
        <p:nvSpPr>
          <p:cNvPr id="42" name="TextBox 41"/>
          <p:cNvSpPr txBox="1"/>
          <p:nvPr userDrawn="1"/>
        </p:nvSpPr>
        <p:spPr>
          <a:xfrm>
            <a:off x="356555" y="1986705"/>
            <a:ext cx="784189" cy="769441"/>
          </a:xfrm>
          <a:prstGeom prst="rect">
            <a:avLst/>
          </a:prstGeom>
          <a:noFill/>
        </p:spPr>
        <p:txBody>
          <a:bodyPr wrap="none" rtlCol="0">
            <a:spAutoFit/>
          </a:bodyPr>
          <a:lstStyle/>
          <a:p>
            <a:r>
              <a:rPr lang="en-US" altLang="zh-CN" sz="4400" smtClean="0">
                <a:solidFill>
                  <a:schemeClr val="bg1"/>
                </a:solidFill>
                <a:latin typeface="Bebas" pitchFamily="2" charset="0"/>
              </a:rPr>
              <a:t>02</a:t>
            </a:r>
            <a:endParaRPr lang="zh-CN" altLang="en-US" sz="4400">
              <a:solidFill>
                <a:schemeClr val="bg1"/>
              </a:solidFill>
              <a:latin typeface="Bebas" pitchFamily="2" charset="0"/>
            </a:endParaRPr>
          </a:p>
        </p:txBody>
      </p:sp>
      <p:sp>
        <p:nvSpPr>
          <p:cNvPr id="43" name="TextBox 42"/>
          <p:cNvSpPr txBox="1"/>
          <p:nvPr userDrawn="1"/>
        </p:nvSpPr>
        <p:spPr>
          <a:xfrm>
            <a:off x="356555" y="2987527"/>
            <a:ext cx="774571" cy="769441"/>
          </a:xfrm>
          <a:prstGeom prst="rect">
            <a:avLst/>
          </a:prstGeom>
          <a:noFill/>
        </p:spPr>
        <p:txBody>
          <a:bodyPr wrap="none" rtlCol="0">
            <a:spAutoFit/>
          </a:bodyPr>
          <a:lstStyle/>
          <a:p>
            <a:r>
              <a:rPr lang="en-US" altLang="zh-CN" sz="4400" smtClean="0">
                <a:solidFill>
                  <a:schemeClr val="bg1"/>
                </a:solidFill>
                <a:latin typeface="Bebas" pitchFamily="2" charset="0"/>
              </a:rPr>
              <a:t>03</a:t>
            </a:r>
            <a:endParaRPr lang="zh-CN" altLang="en-US" sz="4400">
              <a:solidFill>
                <a:schemeClr val="bg1"/>
              </a:solidFill>
              <a:latin typeface="Bebas" pitchFamily="2" charset="0"/>
            </a:endParaRPr>
          </a:p>
        </p:txBody>
      </p:sp>
      <p:sp>
        <p:nvSpPr>
          <p:cNvPr id="44" name="TextBox 43"/>
          <p:cNvSpPr txBox="1"/>
          <p:nvPr userDrawn="1"/>
        </p:nvSpPr>
        <p:spPr>
          <a:xfrm>
            <a:off x="356555" y="3988349"/>
            <a:ext cx="787395" cy="769441"/>
          </a:xfrm>
          <a:prstGeom prst="rect">
            <a:avLst/>
          </a:prstGeom>
          <a:noFill/>
        </p:spPr>
        <p:txBody>
          <a:bodyPr wrap="none" rtlCol="0">
            <a:spAutoFit/>
          </a:bodyPr>
          <a:lstStyle/>
          <a:p>
            <a:r>
              <a:rPr lang="en-US" altLang="zh-CN" sz="4400" smtClean="0">
                <a:solidFill>
                  <a:schemeClr val="bg1"/>
                </a:solidFill>
                <a:latin typeface="Bebas" pitchFamily="2" charset="0"/>
              </a:rPr>
              <a:t>04</a:t>
            </a:r>
            <a:endParaRPr lang="zh-CN" altLang="en-US" sz="4400">
              <a:solidFill>
                <a:schemeClr val="bg1"/>
              </a:solidFill>
              <a:latin typeface="Bebas" pitchFamily="2" charset="0"/>
            </a:endParaRPr>
          </a:p>
        </p:txBody>
      </p:sp>
      <p:sp>
        <p:nvSpPr>
          <p:cNvPr id="45" name="TextBox 44"/>
          <p:cNvSpPr txBox="1"/>
          <p:nvPr userDrawn="1"/>
        </p:nvSpPr>
        <p:spPr>
          <a:xfrm>
            <a:off x="356555" y="4989172"/>
            <a:ext cx="774186" cy="769441"/>
          </a:xfrm>
          <a:prstGeom prst="rect">
            <a:avLst/>
          </a:prstGeom>
          <a:noFill/>
        </p:spPr>
        <p:txBody>
          <a:bodyPr wrap="none" rtlCol="0">
            <a:spAutoFit/>
          </a:bodyPr>
          <a:lstStyle/>
          <a:p>
            <a:r>
              <a:rPr lang="en-US" altLang="zh-CN" sz="4400" smtClean="0">
                <a:solidFill>
                  <a:schemeClr val="bg1"/>
                </a:solidFill>
                <a:latin typeface="Bebas" pitchFamily="2" charset="0"/>
              </a:rPr>
              <a:t>05</a:t>
            </a:r>
            <a:endParaRPr lang="zh-CN" altLang="en-US" sz="4400">
              <a:solidFill>
                <a:schemeClr val="bg1"/>
              </a:solidFill>
              <a:latin typeface="Bebas" pitchFamily="2" charset="0"/>
            </a:endParaRPr>
          </a:p>
        </p:txBody>
      </p:sp>
      <p:sp>
        <p:nvSpPr>
          <p:cNvPr id="46" name="矩形 45"/>
          <p:cNvSpPr/>
          <p:nvPr userDrawn="1"/>
        </p:nvSpPr>
        <p:spPr>
          <a:xfrm>
            <a:off x="1143950" y="1124744"/>
            <a:ext cx="429268"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userDrawn="1"/>
        </p:nvSpPr>
        <p:spPr>
          <a:xfrm>
            <a:off x="1143950" y="1200054"/>
            <a:ext cx="285562"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userDrawn="1"/>
        </p:nvSpPr>
        <p:spPr>
          <a:xfrm>
            <a:off x="1143950" y="1275363"/>
            <a:ext cx="333464"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userDrawn="1"/>
        </p:nvSpPr>
        <p:spPr>
          <a:xfrm>
            <a:off x="1143950" y="2104021"/>
            <a:ext cx="214634"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userDrawn="1"/>
        </p:nvSpPr>
        <p:spPr>
          <a:xfrm>
            <a:off x="1143950" y="2179331"/>
            <a:ext cx="333464"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userDrawn="1"/>
        </p:nvSpPr>
        <p:spPr>
          <a:xfrm>
            <a:off x="1143950" y="2254640"/>
            <a:ext cx="429268"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userDrawn="1"/>
        </p:nvSpPr>
        <p:spPr>
          <a:xfrm>
            <a:off x="1143950" y="3121590"/>
            <a:ext cx="285562"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userDrawn="1"/>
        </p:nvSpPr>
        <p:spPr>
          <a:xfrm>
            <a:off x="1143950" y="3196900"/>
            <a:ext cx="429268"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userDrawn="1"/>
        </p:nvSpPr>
        <p:spPr>
          <a:xfrm>
            <a:off x="1143950" y="3272209"/>
            <a:ext cx="333464"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userDrawn="1"/>
        </p:nvSpPr>
        <p:spPr>
          <a:xfrm>
            <a:off x="1143950" y="4095822"/>
            <a:ext cx="142781"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userDrawn="1"/>
        </p:nvSpPr>
        <p:spPr>
          <a:xfrm>
            <a:off x="1143950" y="4171132"/>
            <a:ext cx="357260"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userDrawn="1"/>
        </p:nvSpPr>
        <p:spPr>
          <a:xfrm>
            <a:off x="1143950" y="4246441"/>
            <a:ext cx="213244" cy="47051"/>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userDrawn="1"/>
        </p:nvSpPr>
        <p:spPr>
          <a:xfrm>
            <a:off x="1143950" y="5089421"/>
            <a:ext cx="285562"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userDrawn="1"/>
        </p:nvSpPr>
        <p:spPr>
          <a:xfrm>
            <a:off x="1143950" y="5164731"/>
            <a:ext cx="357260"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userDrawn="1"/>
        </p:nvSpPr>
        <p:spPr>
          <a:xfrm>
            <a:off x="1143950" y="5240040"/>
            <a:ext cx="429268"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userDrawn="1"/>
        </p:nvSpPr>
        <p:spPr>
          <a:xfrm>
            <a:off x="190550" y="2030589"/>
            <a:ext cx="72008" cy="681672"/>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1" name="图片 60"/>
          <p:cNvPicPr>
            <a:picLocks noChangeAspect="1"/>
          </p:cNvPicPr>
          <p:nvPr userDrawn="1"/>
        </p:nvPicPr>
        <p:blipFill>
          <a:blip r:embed="rId2">
            <a:extLst>
              <a:ext uri="{28A0092B-C50C-407E-A947-70E740481C1C}">
                <a14:useLocalDpi xmlns:a14="http://schemas.microsoft.com/office/drawing/2010/main" val="0"/>
              </a:ext>
            </a:extLst>
          </a:blip>
          <a:srcRect l="26982" t="49585" b="9714"/>
          <a:stretch>
            <a:fillRect/>
          </a:stretch>
        </p:blipFill>
        <p:spPr>
          <a:xfrm>
            <a:off x="2786044" y="3501008"/>
            <a:ext cx="9404368" cy="3384376"/>
          </a:xfrm>
          <a:prstGeom prst="rect">
            <a:avLst/>
          </a:prstGeom>
        </p:spPr>
      </p:pic>
    </p:spTree>
    <p:extLst>
      <p:ext uri="{BB962C8B-B14F-4D97-AF65-F5344CB8AC3E}">
        <p14:creationId val="458778086"/>
      </p:ext>
    </p:extLst>
  </p:cSld>
  <p:clrMapOvr>
    <a:masterClrMapping/>
  </p:clrMapOvr>
  <mc:AlternateContent>
    <mc:Choice xmlns:p14="http://schemas.microsoft.com/office/powerpoint/2010/main" Requires="p14">
      <p:transition spd="slow" advClick="0" advTm="0" p14:dur="1500">
        <p:random/>
      </p:transition>
    </mc:Choice>
    <mc:Fallback>
      <p:transition spd="slow" advClick="0" advTm="0">
        <p:random/>
      </p:transition>
    </mc:Fallback>
  </mc:AlternateContent>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第三节">
    <p:spTree>
      <p:nvGrpSpPr>
        <p:cNvPr id="1" name=""/>
        <p:cNvGrpSpPr/>
        <p:nvPr/>
      </p:nvGrpSpPr>
      <p:grpSpPr>
        <a:xfrm>
          <a:off x="0" y="0"/>
          <a:ext cx="0" cy="0"/>
        </a:xfrm>
      </p:grpSpPr>
      <p:sp>
        <p:nvSpPr>
          <p:cNvPr id="31" name="矩形 30"/>
          <p:cNvSpPr/>
          <p:nvPr userDrawn="1"/>
        </p:nvSpPr>
        <p:spPr>
          <a:xfrm>
            <a:off x="1" y="0"/>
            <a:ext cx="12190412" cy="6858000"/>
          </a:xfrm>
          <a:prstGeom prst="rect">
            <a:avLst/>
          </a:prstGeom>
          <a:solidFill>
            <a:srgbClr val="161D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userDrawn="1"/>
        </p:nvSpPr>
        <p:spPr>
          <a:xfrm>
            <a:off x="2782838" y="0"/>
            <a:ext cx="9407575" cy="6858000"/>
          </a:xfrm>
          <a:prstGeom prst="rect">
            <a:avLst/>
          </a:prstGeom>
          <a:solidFill>
            <a:srgbClr val="E9EE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4" name="Picture 4"/>
          <p:cNvPicPr>
            <a:picLocks noChangeAspect="1" noChangeArrowheads="1"/>
          </p:cNvPicPr>
          <p:nvPr userDrawn="1"/>
        </p:nvPicPr>
        <p:blipFill>
          <a:blip r:embed="rId1">
            <a:extLst>
              <a:ext uri="{28A0092B-C50C-407E-A947-70E740481C1C}">
                <a14:useLocalDpi xmlns:a14="http://schemas.microsoft.com/office/drawing/2010/main" val="0"/>
              </a:ext>
            </a:extLst>
          </a:blip>
          <a:stretch>
            <a:fillRect/>
          </a:stretch>
        </p:blipFill>
        <p:spPr bwMode="auto">
          <a:xfrm>
            <a:off x="3747883" y="-478309"/>
            <a:ext cx="8107963" cy="3850556"/>
          </a:xfrm>
          <a:prstGeom prst="rect">
            <a:avLst/>
          </a:prstGeom>
          <a:noFill/>
          <a:extLst>
            <a:ext uri="{909E8E84-426E-40DD-AFC4-6F175D3DCCD1}">
              <a14:hiddenFill xmlns:a14="http://schemas.microsoft.com/office/drawing/2010/main">
                <a:solidFill>
                  <a:srgbClr val="FFFFFF"/>
                </a:solidFill>
              </a14:hiddenFill>
            </a:ext>
          </a:extLst>
        </p:spPr>
      </p:pic>
      <p:cxnSp>
        <p:nvCxnSpPr>
          <p:cNvPr id="35" name="直接连接符 34"/>
          <p:cNvCxnSpPr/>
          <p:nvPr userDrawn="1"/>
        </p:nvCxnSpPr>
        <p:spPr>
          <a:xfrm>
            <a:off x="3430910" y="1196752"/>
            <a:ext cx="820891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6" name="TextBox 35"/>
          <p:cNvSpPr txBox="1"/>
          <p:nvPr userDrawn="1"/>
        </p:nvSpPr>
        <p:spPr>
          <a:xfrm>
            <a:off x="1069162" y="1298223"/>
            <a:ext cx="1569660" cy="369332"/>
          </a:xfrm>
          <a:prstGeom prst="rect">
            <a:avLst/>
          </a:prstGeom>
          <a:noFill/>
        </p:spPr>
        <p:txBody>
          <a:bodyPr wrap="none" rtlCol="0">
            <a:spAutoFit/>
          </a:bodyPr>
          <a:lstStyle/>
          <a:p>
            <a:r>
              <a:rPr lang="zh-CN" altLang="en-US" smtClean="0">
                <a:solidFill>
                  <a:srgbClr val="7B8294"/>
                </a:solidFill>
                <a:latin typeface="微软雅黑" pitchFamily="34" charset="-122"/>
                <a:ea typeface="微软雅黑" pitchFamily="34" charset="-122"/>
              </a:rPr>
              <a:t>年度工作概述</a:t>
            </a:r>
            <a:endParaRPr lang="zh-CN" altLang="en-US">
              <a:solidFill>
                <a:srgbClr val="7B8294"/>
              </a:solidFill>
              <a:latin typeface="微软雅黑" pitchFamily="34" charset="-122"/>
              <a:ea typeface="微软雅黑" pitchFamily="34" charset="-122"/>
            </a:endParaRPr>
          </a:p>
        </p:txBody>
      </p:sp>
      <p:sp>
        <p:nvSpPr>
          <p:cNvPr id="37" name="TextBox 36"/>
          <p:cNvSpPr txBox="1"/>
          <p:nvPr userDrawn="1"/>
        </p:nvSpPr>
        <p:spPr>
          <a:xfrm>
            <a:off x="1069162" y="2296646"/>
            <a:ext cx="1569660" cy="369332"/>
          </a:xfrm>
          <a:prstGeom prst="rect">
            <a:avLst/>
          </a:prstGeom>
          <a:noFill/>
        </p:spPr>
        <p:txBody>
          <a:bodyPr wrap="none" rtlCol="0">
            <a:spAutoFit/>
          </a:bodyPr>
          <a:lstStyle/>
          <a:p>
            <a:r>
              <a:rPr lang="zh-CN" altLang="en-US" smtClean="0">
                <a:solidFill>
                  <a:srgbClr val="7B8294"/>
                </a:solidFill>
                <a:latin typeface="微软雅黑" pitchFamily="34" charset="-122"/>
                <a:ea typeface="微软雅黑" pitchFamily="34" charset="-122"/>
              </a:rPr>
              <a:t>工作完成情况</a:t>
            </a:r>
            <a:endParaRPr lang="zh-CN" altLang="en-US">
              <a:solidFill>
                <a:srgbClr val="7B8294"/>
              </a:solidFill>
              <a:latin typeface="微软雅黑" pitchFamily="34" charset="-122"/>
              <a:ea typeface="微软雅黑" pitchFamily="34" charset="-122"/>
            </a:endParaRPr>
          </a:p>
        </p:txBody>
      </p:sp>
      <p:sp>
        <p:nvSpPr>
          <p:cNvPr id="38" name="TextBox 37"/>
          <p:cNvSpPr txBox="1"/>
          <p:nvPr userDrawn="1"/>
        </p:nvSpPr>
        <p:spPr>
          <a:xfrm>
            <a:off x="1069162" y="3295069"/>
            <a:ext cx="1569660" cy="369332"/>
          </a:xfrm>
          <a:prstGeom prst="rect">
            <a:avLst/>
          </a:prstGeom>
          <a:noFill/>
        </p:spPr>
        <p:txBody>
          <a:bodyPr wrap="none" rtlCol="0">
            <a:spAutoFit/>
          </a:bodyPr>
          <a:lstStyle/>
          <a:p>
            <a:r>
              <a:rPr lang="zh-CN" altLang="en-US" smtClean="0">
                <a:solidFill>
                  <a:srgbClr val="7B8294"/>
                </a:solidFill>
                <a:latin typeface="微软雅黑" pitchFamily="34" charset="-122"/>
                <a:ea typeface="微软雅黑" pitchFamily="34" charset="-122"/>
              </a:rPr>
              <a:t>项目成果展示</a:t>
            </a:r>
            <a:endParaRPr lang="zh-CN" altLang="en-US">
              <a:solidFill>
                <a:srgbClr val="7B8294"/>
              </a:solidFill>
              <a:latin typeface="微软雅黑" pitchFamily="34" charset="-122"/>
              <a:ea typeface="微软雅黑" pitchFamily="34" charset="-122"/>
            </a:endParaRPr>
          </a:p>
        </p:txBody>
      </p:sp>
      <p:sp>
        <p:nvSpPr>
          <p:cNvPr id="39" name="TextBox 38"/>
          <p:cNvSpPr txBox="1"/>
          <p:nvPr userDrawn="1"/>
        </p:nvSpPr>
        <p:spPr>
          <a:xfrm>
            <a:off x="1069162" y="4293492"/>
            <a:ext cx="1569660" cy="369332"/>
          </a:xfrm>
          <a:prstGeom prst="rect">
            <a:avLst/>
          </a:prstGeom>
          <a:noFill/>
        </p:spPr>
        <p:txBody>
          <a:bodyPr wrap="none" rtlCol="0">
            <a:spAutoFit/>
          </a:bodyPr>
          <a:lstStyle/>
          <a:p>
            <a:r>
              <a:rPr lang="zh-CN" altLang="en-US" smtClean="0">
                <a:solidFill>
                  <a:srgbClr val="7B8294"/>
                </a:solidFill>
                <a:latin typeface="微软雅黑" pitchFamily="34" charset="-122"/>
                <a:ea typeface="微软雅黑" pitchFamily="34" charset="-122"/>
              </a:rPr>
              <a:t>工作不足之处</a:t>
            </a:r>
            <a:endParaRPr lang="zh-CN" altLang="en-US">
              <a:solidFill>
                <a:srgbClr val="7B8294"/>
              </a:solidFill>
              <a:latin typeface="微软雅黑" pitchFamily="34" charset="-122"/>
              <a:ea typeface="微软雅黑" pitchFamily="34" charset="-122"/>
            </a:endParaRPr>
          </a:p>
        </p:txBody>
      </p:sp>
      <p:sp>
        <p:nvSpPr>
          <p:cNvPr id="40" name="TextBox 39"/>
          <p:cNvSpPr txBox="1"/>
          <p:nvPr userDrawn="1"/>
        </p:nvSpPr>
        <p:spPr>
          <a:xfrm>
            <a:off x="1069162" y="5291916"/>
            <a:ext cx="1569660" cy="369332"/>
          </a:xfrm>
          <a:prstGeom prst="rect">
            <a:avLst/>
          </a:prstGeom>
          <a:noFill/>
        </p:spPr>
        <p:txBody>
          <a:bodyPr wrap="none" rtlCol="0">
            <a:spAutoFit/>
          </a:bodyPr>
          <a:lstStyle/>
          <a:p>
            <a:r>
              <a:rPr lang="zh-CN" altLang="en-US" smtClean="0">
                <a:solidFill>
                  <a:srgbClr val="7B8294"/>
                </a:solidFill>
                <a:latin typeface="微软雅黑" pitchFamily="34" charset="-122"/>
                <a:ea typeface="微软雅黑" pitchFamily="34" charset="-122"/>
              </a:rPr>
              <a:t>明年工作计划</a:t>
            </a:r>
            <a:endParaRPr lang="zh-CN" altLang="en-US">
              <a:solidFill>
                <a:srgbClr val="7B8294"/>
              </a:solidFill>
              <a:latin typeface="微软雅黑" pitchFamily="34" charset="-122"/>
              <a:ea typeface="微软雅黑" pitchFamily="34" charset="-122"/>
            </a:endParaRPr>
          </a:p>
        </p:txBody>
      </p:sp>
      <p:sp>
        <p:nvSpPr>
          <p:cNvPr id="41" name="TextBox 40"/>
          <p:cNvSpPr txBox="1"/>
          <p:nvPr userDrawn="1"/>
        </p:nvSpPr>
        <p:spPr>
          <a:xfrm>
            <a:off x="356555" y="985883"/>
            <a:ext cx="678006" cy="769441"/>
          </a:xfrm>
          <a:prstGeom prst="rect">
            <a:avLst/>
          </a:prstGeom>
          <a:noFill/>
        </p:spPr>
        <p:txBody>
          <a:bodyPr wrap="none" rtlCol="0">
            <a:spAutoFit/>
          </a:bodyPr>
          <a:lstStyle/>
          <a:p>
            <a:r>
              <a:rPr lang="en-US" altLang="zh-CN" sz="4400" smtClean="0">
                <a:solidFill>
                  <a:schemeClr val="bg1"/>
                </a:solidFill>
                <a:latin typeface="Bebas" pitchFamily="2" charset="0"/>
              </a:rPr>
              <a:t>01</a:t>
            </a:r>
            <a:endParaRPr lang="zh-CN" altLang="en-US" sz="4400">
              <a:solidFill>
                <a:schemeClr val="bg1"/>
              </a:solidFill>
              <a:latin typeface="Bebas" pitchFamily="2" charset="0"/>
            </a:endParaRPr>
          </a:p>
        </p:txBody>
      </p:sp>
      <p:sp>
        <p:nvSpPr>
          <p:cNvPr id="42" name="TextBox 41"/>
          <p:cNvSpPr txBox="1"/>
          <p:nvPr userDrawn="1"/>
        </p:nvSpPr>
        <p:spPr>
          <a:xfrm>
            <a:off x="356555" y="1986705"/>
            <a:ext cx="784189" cy="769441"/>
          </a:xfrm>
          <a:prstGeom prst="rect">
            <a:avLst/>
          </a:prstGeom>
          <a:noFill/>
        </p:spPr>
        <p:txBody>
          <a:bodyPr wrap="none" rtlCol="0">
            <a:spAutoFit/>
          </a:bodyPr>
          <a:lstStyle/>
          <a:p>
            <a:r>
              <a:rPr lang="en-US" altLang="zh-CN" sz="4400" smtClean="0">
                <a:solidFill>
                  <a:schemeClr val="bg1"/>
                </a:solidFill>
                <a:latin typeface="Bebas" pitchFamily="2" charset="0"/>
              </a:rPr>
              <a:t>02</a:t>
            </a:r>
            <a:endParaRPr lang="zh-CN" altLang="en-US" sz="4400">
              <a:solidFill>
                <a:schemeClr val="bg1"/>
              </a:solidFill>
              <a:latin typeface="Bebas" pitchFamily="2" charset="0"/>
            </a:endParaRPr>
          </a:p>
        </p:txBody>
      </p:sp>
      <p:sp>
        <p:nvSpPr>
          <p:cNvPr id="43" name="TextBox 42"/>
          <p:cNvSpPr txBox="1"/>
          <p:nvPr userDrawn="1"/>
        </p:nvSpPr>
        <p:spPr>
          <a:xfrm>
            <a:off x="356555" y="2987527"/>
            <a:ext cx="774571" cy="769441"/>
          </a:xfrm>
          <a:prstGeom prst="rect">
            <a:avLst/>
          </a:prstGeom>
          <a:noFill/>
        </p:spPr>
        <p:txBody>
          <a:bodyPr wrap="none" rtlCol="0">
            <a:spAutoFit/>
          </a:bodyPr>
          <a:lstStyle/>
          <a:p>
            <a:r>
              <a:rPr lang="en-US" altLang="zh-CN" sz="4400" smtClean="0">
                <a:solidFill>
                  <a:schemeClr val="bg1"/>
                </a:solidFill>
                <a:latin typeface="Bebas" pitchFamily="2" charset="0"/>
              </a:rPr>
              <a:t>03</a:t>
            </a:r>
            <a:endParaRPr lang="zh-CN" altLang="en-US" sz="4400">
              <a:solidFill>
                <a:schemeClr val="bg1"/>
              </a:solidFill>
              <a:latin typeface="Bebas" pitchFamily="2" charset="0"/>
            </a:endParaRPr>
          </a:p>
        </p:txBody>
      </p:sp>
      <p:sp>
        <p:nvSpPr>
          <p:cNvPr id="44" name="TextBox 43"/>
          <p:cNvSpPr txBox="1"/>
          <p:nvPr userDrawn="1"/>
        </p:nvSpPr>
        <p:spPr>
          <a:xfrm>
            <a:off x="356555" y="3988349"/>
            <a:ext cx="787395" cy="769441"/>
          </a:xfrm>
          <a:prstGeom prst="rect">
            <a:avLst/>
          </a:prstGeom>
          <a:noFill/>
        </p:spPr>
        <p:txBody>
          <a:bodyPr wrap="none" rtlCol="0">
            <a:spAutoFit/>
          </a:bodyPr>
          <a:lstStyle/>
          <a:p>
            <a:r>
              <a:rPr lang="en-US" altLang="zh-CN" sz="4400" smtClean="0">
                <a:solidFill>
                  <a:schemeClr val="bg1"/>
                </a:solidFill>
                <a:latin typeface="Bebas" pitchFamily="2" charset="0"/>
              </a:rPr>
              <a:t>04</a:t>
            </a:r>
            <a:endParaRPr lang="zh-CN" altLang="en-US" sz="4400">
              <a:solidFill>
                <a:schemeClr val="bg1"/>
              </a:solidFill>
              <a:latin typeface="Bebas" pitchFamily="2" charset="0"/>
            </a:endParaRPr>
          </a:p>
        </p:txBody>
      </p:sp>
      <p:sp>
        <p:nvSpPr>
          <p:cNvPr id="45" name="TextBox 44"/>
          <p:cNvSpPr txBox="1"/>
          <p:nvPr userDrawn="1"/>
        </p:nvSpPr>
        <p:spPr>
          <a:xfrm>
            <a:off x="356555" y="4989172"/>
            <a:ext cx="774186" cy="769441"/>
          </a:xfrm>
          <a:prstGeom prst="rect">
            <a:avLst/>
          </a:prstGeom>
          <a:noFill/>
        </p:spPr>
        <p:txBody>
          <a:bodyPr wrap="none" rtlCol="0">
            <a:spAutoFit/>
          </a:bodyPr>
          <a:lstStyle/>
          <a:p>
            <a:r>
              <a:rPr lang="en-US" altLang="zh-CN" sz="4400" smtClean="0">
                <a:solidFill>
                  <a:schemeClr val="bg1"/>
                </a:solidFill>
                <a:latin typeface="Bebas" pitchFamily="2" charset="0"/>
              </a:rPr>
              <a:t>05</a:t>
            </a:r>
            <a:endParaRPr lang="zh-CN" altLang="en-US" sz="4400">
              <a:solidFill>
                <a:schemeClr val="bg1"/>
              </a:solidFill>
              <a:latin typeface="Bebas" pitchFamily="2" charset="0"/>
            </a:endParaRPr>
          </a:p>
        </p:txBody>
      </p:sp>
      <p:sp>
        <p:nvSpPr>
          <p:cNvPr id="46" name="矩形 45"/>
          <p:cNvSpPr/>
          <p:nvPr userDrawn="1"/>
        </p:nvSpPr>
        <p:spPr>
          <a:xfrm>
            <a:off x="1143950" y="1124744"/>
            <a:ext cx="429268"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userDrawn="1"/>
        </p:nvSpPr>
        <p:spPr>
          <a:xfrm>
            <a:off x="1143950" y="1200054"/>
            <a:ext cx="285562"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userDrawn="1"/>
        </p:nvSpPr>
        <p:spPr>
          <a:xfrm>
            <a:off x="1143950" y="1275363"/>
            <a:ext cx="333464"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userDrawn="1"/>
        </p:nvSpPr>
        <p:spPr>
          <a:xfrm>
            <a:off x="1143950" y="2104021"/>
            <a:ext cx="214634"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userDrawn="1"/>
        </p:nvSpPr>
        <p:spPr>
          <a:xfrm>
            <a:off x="1143950" y="2179331"/>
            <a:ext cx="333464"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userDrawn="1"/>
        </p:nvSpPr>
        <p:spPr>
          <a:xfrm>
            <a:off x="1143950" y="2254640"/>
            <a:ext cx="429268"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userDrawn="1"/>
        </p:nvSpPr>
        <p:spPr>
          <a:xfrm>
            <a:off x="1143950" y="3121590"/>
            <a:ext cx="285562"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userDrawn="1"/>
        </p:nvSpPr>
        <p:spPr>
          <a:xfrm>
            <a:off x="1143950" y="3196900"/>
            <a:ext cx="429268"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userDrawn="1"/>
        </p:nvSpPr>
        <p:spPr>
          <a:xfrm>
            <a:off x="1143950" y="3272209"/>
            <a:ext cx="333464"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userDrawn="1"/>
        </p:nvSpPr>
        <p:spPr>
          <a:xfrm>
            <a:off x="1143950" y="4095822"/>
            <a:ext cx="142781"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userDrawn="1"/>
        </p:nvSpPr>
        <p:spPr>
          <a:xfrm>
            <a:off x="1143950" y="4171132"/>
            <a:ext cx="357260"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userDrawn="1"/>
        </p:nvSpPr>
        <p:spPr>
          <a:xfrm>
            <a:off x="1143950" y="4246441"/>
            <a:ext cx="213244" cy="47051"/>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userDrawn="1"/>
        </p:nvSpPr>
        <p:spPr>
          <a:xfrm>
            <a:off x="1143950" y="5089421"/>
            <a:ext cx="285562"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userDrawn="1"/>
        </p:nvSpPr>
        <p:spPr>
          <a:xfrm>
            <a:off x="1143950" y="5164731"/>
            <a:ext cx="357260"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userDrawn="1"/>
        </p:nvSpPr>
        <p:spPr>
          <a:xfrm>
            <a:off x="1143950" y="5240040"/>
            <a:ext cx="429268"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userDrawn="1"/>
        </p:nvSpPr>
        <p:spPr>
          <a:xfrm>
            <a:off x="190550" y="3031411"/>
            <a:ext cx="72008" cy="681672"/>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1" name="图片 60"/>
          <p:cNvPicPr>
            <a:picLocks noChangeAspect="1"/>
          </p:cNvPicPr>
          <p:nvPr userDrawn="1"/>
        </p:nvPicPr>
        <p:blipFill>
          <a:blip r:embed="rId2">
            <a:extLst>
              <a:ext uri="{28A0092B-C50C-407E-A947-70E740481C1C}">
                <a14:useLocalDpi xmlns:a14="http://schemas.microsoft.com/office/drawing/2010/main" val="0"/>
              </a:ext>
            </a:extLst>
          </a:blip>
          <a:srcRect l="26982" t="49585" b="9714"/>
          <a:stretch>
            <a:fillRect/>
          </a:stretch>
        </p:blipFill>
        <p:spPr>
          <a:xfrm>
            <a:off x="2786044" y="3501008"/>
            <a:ext cx="9404368" cy="3384376"/>
          </a:xfrm>
          <a:prstGeom prst="rect">
            <a:avLst/>
          </a:prstGeom>
        </p:spPr>
      </p:pic>
    </p:spTree>
    <p:extLst>
      <p:ext uri="{BB962C8B-B14F-4D97-AF65-F5344CB8AC3E}">
        <p14:creationId val="2050180571"/>
      </p:ext>
    </p:extLst>
  </p:cSld>
  <p:clrMapOvr>
    <a:masterClrMapping/>
  </p:clrMapOvr>
  <mc:AlternateContent>
    <mc:Choice xmlns:p14="http://schemas.microsoft.com/office/powerpoint/2010/main" Requires="p14">
      <p:transition spd="slow" advClick="0" advTm="0" p14:dur="1500">
        <p:random/>
      </p:transition>
    </mc:Choice>
    <mc:Fallback>
      <p:transition spd="slow" advClick="0" advTm="0">
        <p:random/>
      </p:transition>
    </mc:Fallback>
  </mc:AlternateContent>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第四节">
    <p:spTree>
      <p:nvGrpSpPr>
        <p:cNvPr id="1" name=""/>
        <p:cNvGrpSpPr/>
        <p:nvPr/>
      </p:nvGrpSpPr>
      <p:grpSpPr>
        <a:xfrm>
          <a:off x="0" y="0"/>
          <a:ext cx="0" cy="0"/>
        </a:xfrm>
      </p:grpSpPr>
      <p:sp>
        <p:nvSpPr>
          <p:cNvPr id="32" name="矩形 31"/>
          <p:cNvSpPr/>
          <p:nvPr userDrawn="1"/>
        </p:nvSpPr>
        <p:spPr>
          <a:xfrm>
            <a:off x="1" y="0"/>
            <a:ext cx="12190412" cy="6858000"/>
          </a:xfrm>
          <a:prstGeom prst="rect">
            <a:avLst/>
          </a:prstGeom>
          <a:solidFill>
            <a:srgbClr val="161D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userDrawn="1"/>
        </p:nvSpPr>
        <p:spPr>
          <a:xfrm>
            <a:off x="2782838" y="0"/>
            <a:ext cx="9407575" cy="6858000"/>
          </a:xfrm>
          <a:prstGeom prst="rect">
            <a:avLst/>
          </a:prstGeom>
          <a:solidFill>
            <a:srgbClr val="E9EE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4" name="Picture 4"/>
          <p:cNvPicPr>
            <a:picLocks noChangeAspect="1" noChangeArrowheads="1"/>
          </p:cNvPicPr>
          <p:nvPr userDrawn="1"/>
        </p:nvPicPr>
        <p:blipFill>
          <a:blip r:embed="rId1">
            <a:extLst>
              <a:ext uri="{28A0092B-C50C-407E-A947-70E740481C1C}">
                <a14:useLocalDpi xmlns:a14="http://schemas.microsoft.com/office/drawing/2010/main" val="0"/>
              </a:ext>
            </a:extLst>
          </a:blip>
          <a:stretch>
            <a:fillRect/>
          </a:stretch>
        </p:blipFill>
        <p:spPr bwMode="auto">
          <a:xfrm>
            <a:off x="3747883" y="-478309"/>
            <a:ext cx="8107963" cy="3850556"/>
          </a:xfrm>
          <a:prstGeom prst="rect">
            <a:avLst/>
          </a:prstGeom>
          <a:noFill/>
          <a:extLst>
            <a:ext uri="{909E8E84-426E-40DD-AFC4-6F175D3DCCD1}">
              <a14:hiddenFill xmlns:a14="http://schemas.microsoft.com/office/drawing/2010/main">
                <a:solidFill>
                  <a:srgbClr val="FFFFFF"/>
                </a:solidFill>
              </a14:hiddenFill>
            </a:ext>
          </a:extLst>
        </p:spPr>
      </p:pic>
      <p:cxnSp>
        <p:nvCxnSpPr>
          <p:cNvPr id="35" name="直接连接符 34"/>
          <p:cNvCxnSpPr/>
          <p:nvPr userDrawn="1"/>
        </p:nvCxnSpPr>
        <p:spPr>
          <a:xfrm>
            <a:off x="3430910" y="1196752"/>
            <a:ext cx="820891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6" name="TextBox 35"/>
          <p:cNvSpPr txBox="1"/>
          <p:nvPr userDrawn="1"/>
        </p:nvSpPr>
        <p:spPr>
          <a:xfrm>
            <a:off x="1069162" y="1298223"/>
            <a:ext cx="1569660" cy="369332"/>
          </a:xfrm>
          <a:prstGeom prst="rect">
            <a:avLst/>
          </a:prstGeom>
          <a:noFill/>
        </p:spPr>
        <p:txBody>
          <a:bodyPr wrap="none" rtlCol="0">
            <a:spAutoFit/>
          </a:bodyPr>
          <a:lstStyle/>
          <a:p>
            <a:r>
              <a:rPr lang="zh-CN" altLang="en-US" smtClean="0">
                <a:solidFill>
                  <a:srgbClr val="7B8294"/>
                </a:solidFill>
                <a:latin typeface="微软雅黑" pitchFamily="34" charset="-122"/>
                <a:ea typeface="微软雅黑" pitchFamily="34" charset="-122"/>
              </a:rPr>
              <a:t>年度工作概述</a:t>
            </a:r>
            <a:endParaRPr lang="zh-CN" altLang="en-US">
              <a:solidFill>
                <a:srgbClr val="7B8294"/>
              </a:solidFill>
              <a:latin typeface="微软雅黑" pitchFamily="34" charset="-122"/>
              <a:ea typeface="微软雅黑" pitchFamily="34" charset="-122"/>
            </a:endParaRPr>
          </a:p>
        </p:txBody>
      </p:sp>
      <p:sp>
        <p:nvSpPr>
          <p:cNvPr id="37" name="TextBox 36"/>
          <p:cNvSpPr txBox="1"/>
          <p:nvPr userDrawn="1"/>
        </p:nvSpPr>
        <p:spPr>
          <a:xfrm>
            <a:off x="1069162" y="2296646"/>
            <a:ext cx="1569660" cy="369332"/>
          </a:xfrm>
          <a:prstGeom prst="rect">
            <a:avLst/>
          </a:prstGeom>
          <a:noFill/>
        </p:spPr>
        <p:txBody>
          <a:bodyPr wrap="none" rtlCol="0">
            <a:spAutoFit/>
          </a:bodyPr>
          <a:lstStyle/>
          <a:p>
            <a:r>
              <a:rPr lang="zh-CN" altLang="en-US" smtClean="0">
                <a:solidFill>
                  <a:srgbClr val="7B8294"/>
                </a:solidFill>
                <a:latin typeface="微软雅黑" pitchFamily="34" charset="-122"/>
                <a:ea typeface="微软雅黑" pitchFamily="34" charset="-122"/>
              </a:rPr>
              <a:t>工作完成情况</a:t>
            </a:r>
            <a:endParaRPr lang="zh-CN" altLang="en-US">
              <a:solidFill>
                <a:srgbClr val="7B8294"/>
              </a:solidFill>
              <a:latin typeface="微软雅黑" pitchFamily="34" charset="-122"/>
              <a:ea typeface="微软雅黑" pitchFamily="34" charset="-122"/>
            </a:endParaRPr>
          </a:p>
        </p:txBody>
      </p:sp>
      <p:sp>
        <p:nvSpPr>
          <p:cNvPr id="38" name="TextBox 37"/>
          <p:cNvSpPr txBox="1"/>
          <p:nvPr userDrawn="1"/>
        </p:nvSpPr>
        <p:spPr>
          <a:xfrm>
            <a:off x="1069162" y="3295069"/>
            <a:ext cx="1569660" cy="369332"/>
          </a:xfrm>
          <a:prstGeom prst="rect">
            <a:avLst/>
          </a:prstGeom>
          <a:noFill/>
        </p:spPr>
        <p:txBody>
          <a:bodyPr wrap="none" rtlCol="0">
            <a:spAutoFit/>
          </a:bodyPr>
          <a:lstStyle/>
          <a:p>
            <a:r>
              <a:rPr lang="zh-CN" altLang="en-US" smtClean="0">
                <a:solidFill>
                  <a:srgbClr val="7B8294"/>
                </a:solidFill>
                <a:latin typeface="微软雅黑" pitchFamily="34" charset="-122"/>
                <a:ea typeface="微软雅黑" pitchFamily="34" charset="-122"/>
              </a:rPr>
              <a:t>项目成果展示</a:t>
            </a:r>
            <a:endParaRPr lang="zh-CN" altLang="en-US">
              <a:solidFill>
                <a:srgbClr val="7B8294"/>
              </a:solidFill>
              <a:latin typeface="微软雅黑" pitchFamily="34" charset="-122"/>
              <a:ea typeface="微软雅黑" pitchFamily="34" charset="-122"/>
            </a:endParaRPr>
          </a:p>
        </p:txBody>
      </p:sp>
      <p:sp>
        <p:nvSpPr>
          <p:cNvPr id="39" name="TextBox 38"/>
          <p:cNvSpPr txBox="1"/>
          <p:nvPr userDrawn="1"/>
        </p:nvSpPr>
        <p:spPr>
          <a:xfrm>
            <a:off x="1069162" y="4293492"/>
            <a:ext cx="1569660" cy="369332"/>
          </a:xfrm>
          <a:prstGeom prst="rect">
            <a:avLst/>
          </a:prstGeom>
          <a:noFill/>
        </p:spPr>
        <p:txBody>
          <a:bodyPr wrap="none" rtlCol="0">
            <a:spAutoFit/>
          </a:bodyPr>
          <a:lstStyle/>
          <a:p>
            <a:r>
              <a:rPr lang="zh-CN" altLang="en-US" smtClean="0">
                <a:solidFill>
                  <a:srgbClr val="7B8294"/>
                </a:solidFill>
                <a:latin typeface="微软雅黑" pitchFamily="34" charset="-122"/>
                <a:ea typeface="微软雅黑" pitchFamily="34" charset="-122"/>
              </a:rPr>
              <a:t>工作不足之处</a:t>
            </a:r>
            <a:endParaRPr lang="zh-CN" altLang="en-US">
              <a:solidFill>
                <a:srgbClr val="7B8294"/>
              </a:solidFill>
              <a:latin typeface="微软雅黑" pitchFamily="34" charset="-122"/>
              <a:ea typeface="微软雅黑" pitchFamily="34" charset="-122"/>
            </a:endParaRPr>
          </a:p>
        </p:txBody>
      </p:sp>
      <p:sp>
        <p:nvSpPr>
          <p:cNvPr id="40" name="TextBox 39"/>
          <p:cNvSpPr txBox="1"/>
          <p:nvPr userDrawn="1"/>
        </p:nvSpPr>
        <p:spPr>
          <a:xfrm>
            <a:off x="1069162" y="5291916"/>
            <a:ext cx="1569660" cy="369332"/>
          </a:xfrm>
          <a:prstGeom prst="rect">
            <a:avLst/>
          </a:prstGeom>
          <a:noFill/>
        </p:spPr>
        <p:txBody>
          <a:bodyPr wrap="none" rtlCol="0">
            <a:spAutoFit/>
          </a:bodyPr>
          <a:lstStyle/>
          <a:p>
            <a:r>
              <a:rPr lang="zh-CN" altLang="en-US" smtClean="0">
                <a:solidFill>
                  <a:srgbClr val="7B8294"/>
                </a:solidFill>
                <a:latin typeface="微软雅黑" pitchFamily="34" charset="-122"/>
                <a:ea typeface="微软雅黑" pitchFamily="34" charset="-122"/>
              </a:rPr>
              <a:t>明年工作计划</a:t>
            </a:r>
            <a:endParaRPr lang="zh-CN" altLang="en-US">
              <a:solidFill>
                <a:srgbClr val="7B8294"/>
              </a:solidFill>
              <a:latin typeface="微软雅黑" pitchFamily="34" charset="-122"/>
              <a:ea typeface="微软雅黑" pitchFamily="34" charset="-122"/>
            </a:endParaRPr>
          </a:p>
        </p:txBody>
      </p:sp>
      <p:sp>
        <p:nvSpPr>
          <p:cNvPr id="41" name="TextBox 40"/>
          <p:cNvSpPr txBox="1"/>
          <p:nvPr userDrawn="1"/>
        </p:nvSpPr>
        <p:spPr>
          <a:xfrm>
            <a:off x="356555" y="985883"/>
            <a:ext cx="678006" cy="769441"/>
          </a:xfrm>
          <a:prstGeom prst="rect">
            <a:avLst/>
          </a:prstGeom>
          <a:noFill/>
        </p:spPr>
        <p:txBody>
          <a:bodyPr wrap="none" rtlCol="0">
            <a:spAutoFit/>
          </a:bodyPr>
          <a:lstStyle/>
          <a:p>
            <a:r>
              <a:rPr lang="en-US" altLang="zh-CN" sz="4400" smtClean="0">
                <a:solidFill>
                  <a:schemeClr val="bg1"/>
                </a:solidFill>
                <a:latin typeface="Bebas" pitchFamily="2" charset="0"/>
              </a:rPr>
              <a:t>01</a:t>
            </a:r>
            <a:endParaRPr lang="zh-CN" altLang="en-US" sz="4400">
              <a:solidFill>
                <a:schemeClr val="bg1"/>
              </a:solidFill>
              <a:latin typeface="Bebas" pitchFamily="2" charset="0"/>
            </a:endParaRPr>
          </a:p>
        </p:txBody>
      </p:sp>
      <p:sp>
        <p:nvSpPr>
          <p:cNvPr id="42" name="TextBox 41"/>
          <p:cNvSpPr txBox="1"/>
          <p:nvPr userDrawn="1"/>
        </p:nvSpPr>
        <p:spPr>
          <a:xfrm>
            <a:off x="356555" y="1986705"/>
            <a:ext cx="784189" cy="769441"/>
          </a:xfrm>
          <a:prstGeom prst="rect">
            <a:avLst/>
          </a:prstGeom>
          <a:noFill/>
        </p:spPr>
        <p:txBody>
          <a:bodyPr wrap="none" rtlCol="0">
            <a:spAutoFit/>
          </a:bodyPr>
          <a:lstStyle/>
          <a:p>
            <a:r>
              <a:rPr lang="en-US" altLang="zh-CN" sz="4400" smtClean="0">
                <a:solidFill>
                  <a:schemeClr val="bg1"/>
                </a:solidFill>
                <a:latin typeface="Bebas" pitchFamily="2" charset="0"/>
              </a:rPr>
              <a:t>02</a:t>
            </a:r>
            <a:endParaRPr lang="zh-CN" altLang="en-US" sz="4400">
              <a:solidFill>
                <a:schemeClr val="bg1"/>
              </a:solidFill>
              <a:latin typeface="Bebas" pitchFamily="2" charset="0"/>
            </a:endParaRPr>
          </a:p>
        </p:txBody>
      </p:sp>
      <p:sp>
        <p:nvSpPr>
          <p:cNvPr id="43" name="TextBox 42"/>
          <p:cNvSpPr txBox="1"/>
          <p:nvPr userDrawn="1"/>
        </p:nvSpPr>
        <p:spPr>
          <a:xfrm>
            <a:off x="356555" y="2987527"/>
            <a:ext cx="774571" cy="769441"/>
          </a:xfrm>
          <a:prstGeom prst="rect">
            <a:avLst/>
          </a:prstGeom>
          <a:noFill/>
        </p:spPr>
        <p:txBody>
          <a:bodyPr wrap="none" rtlCol="0">
            <a:spAutoFit/>
          </a:bodyPr>
          <a:lstStyle/>
          <a:p>
            <a:r>
              <a:rPr lang="en-US" altLang="zh-CN" sz="4400" smtClean="0">
                <a:solidFill>
                  <a:schemeClr val="bg1"/>
                </a:solidFill>
                <a:latin typeface="Bebas" pitchFamily="2" charset="0"/>
              </a:rPr>
              <a:t>03</a:t>
            </a:r>
            <a:endParaRPr lang="zh-CN" altLang="en-US" sz="4400">
              <a:solidFill>
                <a:schemeClr val="bg1"/>
              </a:solidFill>
              <a:latin typeface="Bebas" pitchFamily="2" charset="0"/>
            </a:endParaRPr>
          </a:p>
        </p:txBody>
      </p:sp>
      <p:sp>
        <p:nvSpPr>
          <p:cNvPr id="44" name="TextBox 43"/>
          <p:cNvSpPr txBox="1"/>
          <p:nvPr userDrawn="1"/>
        </p:nvSpPr>
        <p:spPr>
          <a:xfrm>
            <a:off x="356555" y="3988349"/>
            <a:ext cx="787395" cy="769441"/>
          </a:xfrm>
          <a:prstGeom prst="rect">
            <a:avLst/>
          </a:prstGeom>
          <a:noFill/>
        </p:spPr>
        <p:txBody>
          <a:bodyPr wrap="none" rtlCol="0">
            <a:spAutoFit/>
          </a:bodyPr>
          <a:lstStyle/>
          <a:p>
            <a:r>
              <a:rPr lang="en-US" altLang="zh-CN" sz="4400" smtClean="0">
                <a:solidFill>
                  <a:schemeClr val="bg1"/>
                </a:solidFill>
                <a:latin typeface="Bebas" pitchFamily="2" charset="0"/>
              </a:rPr>
              <a:t>04</a:t>
            </a:r>
            <a:endParaRPr lang="zh-CN" altLang="en-US" sz="4400">
              <a:solidFill>
                <a:schemeClr val="bg1"/>
              </a:solidFill>
              <a:latin typeface="Bebas" pitchFamily="2" charset="0"/>
            </a:endParaRPr>
          </a:p>
        </p:txBody>
      </p:sp>
      <p:sp>
        <p:nvSpPr>
          <p:cNvPr id="45" name="TextBox 44"/>
          <p:cNvSpPr txBox="1"/>
          <p:nvPr userDrawn="1"/>
        </p:nvSpPr>
        <p:spPr>
          <a:xfrm>
            <a:off x="356555" y="4989172"/>
            <a:ext cx="774186" cy="769441"/>
          </a:xfrm>
          <a:prstGeom prst="rect">
            <a:avLst/>
          </a:prstGeom>
          <a:noFill/>
        </p:spPr>
        <p:txBody>
          <a:bodyPr wrap="none" rtlCol="0">
            <a:spAutoFit/>
          </a:bodyPr>
          <a:lstStyle/>
          <a:p>
            <a:r>
              <a:rPr lang="en-US" altLang="zh-CN" sz="4400" smtClean="0">
                <a:solidFill>
                  <a:schemeClr val="bg1"/>
                </a:solidFill>
                <a:latin typeface="Bebas" pitchFamily="2" charset="0"/>
              </a:rPr>
              <a:t>05</a:t>
            </a:r>
            <a:endParaRPr lang="zh-CN" altLang="en-US" sz="4400">
              <a:solidFill>
                <a:schemeClr val="bg1"/>
              </a:solidFill>
              <a:latin typeface="Bebas" pitchFamily="2" charset="0"/>
            </a:endParaRPr>
          </a:p>
        </p:txBody>
      </p:sp>
      <p:sp>
        <p:nvSpPr>
          <p:cNvPr id="46" name="矩形 45"/>
          <p:cNvSpPr/>
          <p:nvPr userDrawn="1"/>
        </p:nvSpPr>
        <p:spPr>
          <a:xfrm>
            <a:off x="1143950" y="1124744"/>
            <a:ext cx="429268"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userDrawn="1"/>
        </p:nvSpPr>
        <p:spPr>
          <a:xfrm>
            <a:off x="1143950" y="1200054"/>
            <a:ext cx="285562"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userDrawn="1"/>
        </p:nvSpPr>
        <p:spPr>
          <a:xfrm>
            <a:off x="1143950" y="1275363"/>
            <a:ext cx="333464"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userDrawn="1"/>
        </p:nvSpPr>
        <p:spPr>
          <a:xfrm>
            <a:off x="1143950" y="2104021"/>
            <a:ext cx="214634"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userDrawn="1"/>
        </p:nvSpPr>
        <p:spPr>
          <a:xfrm>
            <a:off x="1143950" y="2179331"/>
            <a:ext cx="333464"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userDrawn="1"/>
        </p:nvSpPr>
        <p:spPr>
          <a:xfrm>
            <a:off x="1143950" y="2254640"/>
            <a:ext cx="429268"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userDrawn="1"/>
        </p:nvSpPr>
        <p:spPr>
          <a:xfrm>
            <a:off x="1143950" y="3121590"/>
            <a:ext cx="285562"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userDrawn="1"/>
        </p:nvSpPr>
        <p:spPr>
          <a:xfrm>
            <a:off x="1143950" y="3196900"/>
            <a:ext cx="429268"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userDrawn="1"/>
        </p:nvSpPr>
        <p:spPr>
          <a:xfrm>
            <a:off x="1143950" y="3272209"/>
            <a:ext cx="333464"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userDrawn="1"/>
        </p:nvSpPr>
        <p:spPr>
          <a:xfrm>
            <a:off x="1143950" y="4095822"/>
            <a:ext cx="142781"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userDrawn="1"/>
        </p:nvSpPr>
        <p:spPr>
          <a:xfrm>
            <a:off x="1143950" y="4171132"/>
            <a:ext cx="357260"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userDrawn="1"/>
        </p:nvSpPr>
        <p:spPr>
          <a:xfrm>
            <a:off x="1143950" y="4246441"/>
            <a:ext cx="213244" cy="47051"/>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userDrawn="1"/>
        </p:nvSpPr>
        <p:spPr>
          <a:xfrm>
            <a:off x="1143950" y="5089421"/>
            <a:ext cx="285562"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userDrawn="1"/>
        </p:nvSpPr>
        <p:spPr>
          <a:xfrm>
            <a:off x="1143950" y="5164731"/>
            <a:ext cx="357260"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userDrawn="1"/>
        </p:nvSpPr>
        <p:spPr>
          <a:xfrm>
            <a:off x="1143950" y="5240040"/>
            <a:ext cx="429268"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userDrawn="1"/>
        </p:nvSpPr>
        <p:spPr>
          <a:xfrm>
            <a:off x="190550" y="4032233"/>
            <a:ext cx="72008" cy="681672"/>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1" name="图片 60"/>
          <p:cNvPicPr>
            <a:picLocks noChangeAspect="1"/>
          </p:cNvPicPr>
          <p:nvPr userDrawn="1"/>
        </p:nvPicPr>
        <p:blipFill>
          <a:blip r:embed="rId2">
            <a:extLst>
              <a:ext uri="{28A0092B-C50C-407E-A947-70E740481C1C}">
                <a14:useLocalDpi xmlns:a14="http://schemas.microsoft.com/office/drawing/2010/main" val="0"/>
              </a:ext>
            </a:extLst>
          </a:blip>
          <a:srcRect l="26982" t="49585" b="9714"/>
          <a:stretch>
            <a:fillRect/>
          </a:stretch>
        </p:blipFill>
        <p:spPr>
          <a:xfrm>
            <a:off x="2786044" y="3501008"/>
            <a:ext cx="9404368" cy="3384376"/>
          </a:xfrm>
          <a:prstGeom prst="rect">
            <a:avLst/>
          </a:prstGeom>
        </p:spPr>
      </p:pic>
    </p:spTree>
    <p:extLst>
      <p:ext uri="{BB962C8B-B14F-4D97-AF65-F5344CB8AC3E}">
        <p14:creationId val="3383550049"/>
      </p:ext>
    </p:extLst>
  </p:cSld>
  <p:clrMapOvr>
    <a:masterClrMapping/>
  </p:clrMapOvr>
  <mc:AlternateContent>
    <mc:Choice xmlns:p14="http://schemas.microsoft.com/office/powerpoint/2010/main" Requires="p14">
      <p:transition spd="slow" advClick="0" advTm="0" p14:dur="1500">
        <p:random/>
      </p:transition>
    </mc:Choice>
    <mc:Fallback>
      <p:transition spd="slow" advClick="0" advTm="0">
        <p:random/>
      </p:transition>
    </mc:Fallback>
  </mc:AlternateContent>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第五节">
    <p:spTree>
      <p:nvGrpSpPr>
        <p:cNvPr id="1" name=""/>
        <p:cNvGrpSpPr/>
        <p:nvPr/>
      </p:nvGrpSpPr>
      <p:grpSpPr>
        <a:xfrm>
          <a:off x="0" y="0"/>
          <a:ext cx="0" cy="0"/>
        </a:xfrm>
      </p:grpSpPr>
      <p:sp>
        <p:nvSpPr>
          <p:cNvPr id="31" name="矩形 30"/>
          <p:cNvSpPr/>
          <p:nvPr userDrawn="1"/>
        </p:nvSpPr>
        <p:spPr>
          <a:xfrm>
            <a:off x="1" y="0"/>
            <a:ext cx="12190412" cy="6858000"/>
          </a:xfrm>
          <a:prstGeom prst="rect">
            <a:avLst/>
          </a:prstGeom>
          <a:solidFill>
            <a:srgbClr val="161D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userDrawn="1"/>
        </p:nvSpPr>
        <p:spPr>
          <a:xfrm>
            <a:off x="2782838" y="0"/>
            <a:ext cx="9407575" cy="6858000"/>
          </a:xfrm>
          <a:prstGeom prst="rect">
            <a:avLst/>
          </a:prstGeom>
          <a:solidFill>
            <a:srgbClr val="E9EE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4" name="Picture 4"/>
          <p:cNvPicPr>
            <a:picLocks noChangeAspect="1" noChangeArrowheads="1"/>
          </p:cNvPicPr>
          <p:nvPr userDrawn="1"/>
        </p:nvPicPr>
        <p:blipFill>
          <a:blip r:embed="rId1">
            <a:extLst>
              <a:ext uri="{28A0092B-C50C-407E-A947-70E740481C1C}">
                <a14:useLocalDpi xmlns:a14="http://schemas.microsoft.com/office/drawing/2010/main" val="0"/>
              </a:ext>
            </a:extLst>
          </a:blip>
          <a:stretch>
            <a:fillRect/>
          </a:stretch>
        </p:blipFill>
        <p:spPr bwMode="auto">
          <a:xfrm>
            <a:off x="3747883" y="-478309"/>
            <a:ext cx="8107963" cy="3850556"/>
          </a:xfrm>
          <a:prstGeom prst="rect">
            <a:avLst/>
          </a:prstGeom>
          <a:noFill/>
          <a:extLst>
            <a:ext uri="{909E8E84-426E-40DD-AFC4-6F175D3DCCD1}">
              <a14:hiddenFill xmlns:a14="http://schemas.microsoft.com/office/drawing/2010/main">
                <a:solidFill>
                  <a:srgbClr val="FFFFFF"/>
                </a:solidFill>
              </a14:hiddenFill>
            </a:ext>
          </a:extLst>
        </p:spPr>
      </p:pic>
      <p:cxnSp>
        <p:nvCxnSpPr>
          <p:cNvPr id="35" name="直接连接符 34"/>
          <p:cNvCxnSpPr/>
          <p:nvPr userDrawn="1"/>
        </p:nvCxnSpPr>
        <p:spPr>
          <a:xfrm>
            <a:off x="3430910" y="1196752"/>
            <a:ext cx="820891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6" name="TextBox 35"/>
          <p:cNvSpPr txBox="1"/>
          <p:nvPr userDrawn="1"/>
        </p:nvSpPr>
        <p:spPr>
          <a:xfrm>
            <a:off x="1069162" y="1298223"/>
            <a:ext cx="1569660" cy="369332"/>
          </a:xfrm>
          <a:prstGeom prst="rect">
            <a:avLst/>
          </a:prstGeom>
          <a:noFill/>
        </p:spPr>
        <p:txBody>
          <a:bodyPr wrap="none" rtlCol="0">
            <a:spAutoFit/>
          </a:bodyPr>
          <a:lstStyle/>
          <a:p>
            <a:r>
              <a:rPr lang="zh-CN" altLang="en-US" smtClean="0">
                <a:solidFill>
                  <a:srgbClr val="7B8294"/>
                </a:solidFill>
                <a:latin typeface="微软雅黑" pitchFamily="34" charset="-122"/>
                <a:ea typeface="微软雅黑" pitchFamily="34" charset="-122"/>
              </a:rPr>
              <a:t>年度工作概述</a:t>
            </a:r>
            <a:endParaRPr lang="zh-CN" altLang="en-US">
              <a:solidFill>
                <a:srgbClr val="7B8294"/>
              </a:solidFill>
              <a:latin typeface="微软雅黑" pitchFamily="34" charset="-122"/>
              <a:ea typeface="微软雅黑" pitchFamily="34" charset="-122"/>
            </a:endParaRPr>
          </a:p>
        </p:txBody>
      </p:sp>
      <p:sp>
        <p:nvSpPr>
          <p:cNvPr id="37" name="TextBox 36"/>
          <p:cNvSpPr txBox="1"/>
          <p:nvPr userDrawn="1"/>
        </p:nvSpPr>
        <p:spPr>
          <a:xfrm>
            <a:off x="1069162" y="2296646"/>
            <a:ext cx="1569660" cy="369332"/>
          </a:xfrm>
          <a:prstGeom prst="rect">
            <a:avLst/>
          </a:prstGeom>
          <a:noFill/>
        </p:spPr>
        <p:txBody>
          <a:bodyPr wrap="none" rtlCol="0">
            <a:spAutoFit/>
          </a:bodyPr>
          <a:lstStyle/>
          <a:p>
            <a:r>
              <a:rPr lang="zh-CN" altLang="en-US" smtClean="0">
                <a:solidFill>
                  <a:srgbClr val="7B8294"/>
                </a:solidFill>
                <a:latin typeface="微软雅黑" pitchFamily="34" charset="-122"/>
                <a:ea typeface="微软雅黑" pitchFamily="34" charset="-122"/>
              </a:rPr>
              <a:t>工作完成情况</a:t>
            </a:r>
            <a:endParaRPr lang="zh-CN" altLang="en-US">
              <a:solidFill>
                <a:srgbClr val="7B8294"/>
              </a:solidFill>
              <a:latin typeface="微软雅黑" pitchFamily="34" charset="-122"/>
              <a:ea typeface="微软雅黑" pitchFamily="34" charset="-122"/>
            </a:endParaRPr>
          </a:p>
        </p:txBody>
      </p:sp>
      <p:sp>
        <p:nvSpPr>
          <p:cNvPr id="38" name="TextBox 37"/>
          <p:cNvSpPr txBox="1"/>
          <p:nvPr userDrawn="1"/>
        </p:nvSpPr>
        <p:spPr>
          <a:xfrm>
            <a:off x="1069162" y="3295069"/>
            <a:ext cx="1569660" cy="369332"/>
          </a:xfrm>
          <a:prstGeom prst="rect">
            <a:avLst/>
          </a:prstGeom>
          <a:noFill/>
        </p:spPr>
        <p:txBody>
          <a:bodyPr wrap="none" rtlCol="0">
            <a:spAutoFit/>
          </a:bodyPr>
          <a:lstStyle/>
          <a:p>
            <a:r>
              <a:rPr lang="zh-CN" altLang="en-US" smtClean="0">
                <a:solidFill>
                  <a:srgbClr val="7B8294"/>
                </a:solidFill>
                <a:latin typeface="微软雅黑" pitchFamily="34" charset="-122"/>
                <a:ea typeface="微软雅黑" pitchFamily="34" charset="-122"/>
              </a:rPr>
              <a:t>项目成果展示</a:t>
            </a:r>
            <a:endParaRPr lang="zh-CN" altLang="en-US">
              <a:solidFill>
                <a:srgbClr val="7B8294"/>
              </a:solidFill>
              <a:latin typeface="微软雅黑" pitchFamily="34" charset="-122"/>
              <a:ea typeface="微软雅黑" pitchFamily="34" charset="-122"/>
            </a:endParaRPr>
          </a:p>
        </p:txBody>
      </p:sp>
      <p:sp>
        <p:nvSpPr>
          <p:cNvPr id="39" name="TextBox 38"/>
          <p:cNvSpPr txBox="1"/>
          <p:nvPr userDrawn="1"/>
        </p:nvSpPr>
        <p:spPr>
          <a:xfrm>
            <a:off x="1069162" y="4293492"/>
            <a:ext cx="1569660" cy="369332"/>
          </a:xfrm>
          <a:prstGeom prst="rect">
            <a:avLst/>
          </a:prstGeom>
          <a:noFill/>
        </p:spPr>
        <p:txBody>
          <a:bodyPr wrap="none" rtlCol="0">
            <a:spAutoFit/>
          </a:bodyPr>
          <a:lstStyle/>
          <a:p>
            <a:r>
              <a:rPr lang="zh-CN" altLang="en-US" smtClean="0">
                <a:solidFill>
                  <a:srgbClr val="7B8294"/>
                </a:solidFill>
                <a:latin typeface="微软雅黑" pitchFamily="34" charset="-122"/>
                <a:ea typeface="微软雅黑" pitchFamily="34" charset="-122"/>
              </a:rPr>
              <a:t>工作不足之处</a:t>
            </a:r>
            <a:endParaRPr lang="zh-CN" altLang="en-US">
              <a:solidFill>
                <a:srgbClr val="7B8294"/>
              </a:solidFill>
              <a:latin typeface="微软雅黑" pitchFamily="34" charset="-122"/>
              <a:ea typeface="微软雅黑" pitchFamily="34" charset="-122"/>
            </a:endParaRPr>
          </a:p>
        </p:txBody>
      </p:sp>
      <p:sp>
        <p:nvSpPr>
          <p:cNvPr id="40" name="TextBox 39"/>
          <p:cNvSpPr txBox="1"/>
          <p:nvPr userDrawn="1"/>
        </p:nvSpPr>
        <p:spPr>
          <a:xfrm>
            <a:off x="1069162" y="5291916"/>
            <a:ext cx="1569660" cy="369332"/>
          </a:xfrm>
          <a:prstGeom prst="rect">
            <a:avLst/>
          </a:prstGeom>
          <a:noFill/>
        </p:spPr>
        <p:txBody>
          <a:bodyPr wrap="none" rtlCol="0">
            <a:spAutoFit/>
          </a:bodyPr>
          <a:lstStyle/>
          <a:p>
            <a:r>
              <a:rPr lang="zh-CN" altLang="en-US" smtClean="0">
                <a:solidFill>
                  <a:srgbClr val="7B8294"/>
                </a:solidFill>
                <a:latin typeface="微软雅黑" pitchFamily="34" charset="-122"/>
                <a:ea typeface="微软雅黑" pitchFamily="34" charset="-122"/>
              </a:rPr>
              <a:t>明年工作计划</a:t>
            </a:r>
            <a:endParaRPr lang="zh-CN" altLang="en-US">
              <a:solidFill>
                <a:srgbClr val="7B8294"/>
              </a:solidFill>
              <a:latin typeface="微软雅黑" pitchFamily="34" charset="-122"/>
              <a:ea typeface="微软雅黑" pitchFamily="34" charset="-122"/>
            </a:endParaRPr>
          </a:p>
        </p:txBody>
      </p:sp>
      <p:sp>
        <p:nvSpPr>
          <p:cNvPr id="41" name="TextBox 40"/>
          <p:cNvSpPr txBox="1"/>
          <p:nvPr userDrawn="1"/>
        </p:nvSpPr>
        <p:spPr>
          <a:xfrm>
            <a:off x="356555" y="985883"/>
            <a:ext cx="678006" cy="769441"/>
          </a:xfrm>
          <a:prstGeom prst="rect">
            <a:avLst/>
          </a:prstGeom>
          <a:noFill/>
        </p:spPr>
        <p:txBody>
          <a:bodyPr wrap="none" rtlCol="0">
            <a:spAutoFit/>
          </a:bodyPr>
          <a:lstStyle/>
          <a:p>
            <a:r>
              <a:rPr lang="en-US" altLang="zh-CN" sz="4400" smtClean="0">
                <a:solidFill>
                  <a:schemeClr val="bg1"/>
                </a:solidFill>
                <a:latin typeface="Bebas" pitchFamily="2" charset="0"/>
              </a:rPr>
              <a:t>01</a:t>
            </a:r>
            <a:endParaRPr lang="zh-CN" altLang="en-US" sz="4400">
              <a:solidFill>
                <a:schemeClr val="bg1"/>
              </a:solidFill>
              <a:latin typeface="Bebas" pitchFamily="2" charset="0"/>
            </a:endParaRPr>
          </a:p>
        </p:txBody>
      </p:sp>
      <p:sp>
        <p:nvSpPr>
          <p:cNvPr id="42" name="TextBox 41"/>
          <p:cNvSpPr txBox="1"/>
          <p:nvPr userDrawn="1"/>
        </p:nvSpPr>
        <p:spPr>
          <a:xfrm>
            <a:off x="356555" y="1986705"/>
            <a:ext cx="784189" cy="769441"/>
          </a:xfrm>
          <a:prstGeom prst="rect">
            <a:avLst/>
          </a:prstGeom>
          <a:noFill/>
        </p:spPr>
        <p:txBody>
          <a:bodyPr wrap="none" rtlCol="0">
            <a:spAutoFit/>
          </a:bodyPr>
          <a:lstStyle/>
          <a:p>
            <a:r>
              <a:rPr lang="en-US" altLang="zh-CN" sz="4400" smtClean="0">
                <a:solidFill>
                  <a:schemeClr val="bg1"/>
                </a:solidFill>
                <a:latin typeface="Bebas" pitchFamily="2" charset="0"/>
              </a:rPr>
              <a:t>02</a:t>
            </a:r>
            <a:endParaRPr lang="zh-CN" altLang="en-US" sz="4400">
              <a:solidFill>
                <a:schemeClr val="bg1"/>
              </a:solidFill>
              <a:latin typeface="Bebas" pitchFamily="2" charset="0"/>
            </a:endParaRPr>
          </a:p>
        </p:txBody>
      </p:sp>
      <p:sp>
        <p:nvSpPr>
          <p:cNvPr id="43" name="TextBox 42"/>
          <p:cNvSpPr txBox="1"/>
          <p:nvPr userDrawn="1"/>
        </p:nvSpPr>
        <p:spPr>
          <a:xfrm>
            <a:off x="356555" y="2987527"/>
            <a:ext cx="774571" cy="769441"/>
          </a:xfrm>
          <a:prstGeom prst="rect">
            <a:avLst/>
          </a:prstGeom>
          <a:noFill/>
        </p:spPr>
        <p:txBody>
          <a:bodyPr wrap="none" rtlCol="0">
            <a:spAutoFit/>
          </a:bodyPr>
          <a:lstStyle/>
          <a:p>
            <a:r>
              <a:rPr lang="en-US" altLang="zh-CN" sz="4400" smtClean="0">
                <a:solidFill>
                  <a:schemeClr val="bg1"/>
                </a:solidFill>
                <a:latin typeface="Bebas" pitchFamily="2" charset="0"/>
              </a:rPr>
              <a:t>03</a:t>
            </a:r>
            <a:endParaRPr lang="zh-CN" altLang="en-US" sz="4400">
              <a:solidFill>
                <a:schemeClr val="bg1"/>
              </a:solidFill>
              <a:latin typeface="Bebas" pitchFamily="2" charset="0"/>
            </a:endParaRPr>
          </a:p>
        </p:txBody>
      </p:sp>
      <p:sp>
        <p:nvSpPr>
          <p:cNvPr id="44" name="TextBox 43"/>
          <p:cNvSpPr txBox="1"/>
          <p:nvPr userDrawn="1"/>
        </p:nvSpPr>
        <p:spPr>
          <a:xfrm>
            <a:off x="356555" y="3988349"/>
            <a:ext cx="787395" cy="769441"/>
          </a:xfrm>
          <a:prstGeom prst="rect">
            <a:avLst/>
          </a:prstGeom>
          <a:noFill/>
        </p:spPr>
        <p:txBody>
          <a:bodyPr wrap="none" rtlCol="0">
            <a:spAutoFit/>
          </a:bodyPr>
          <a:lstStyle/>
          <a:p>
            <a:r>
              <a:rPr lang="en-US" altLang="zh-CN" sz="4400" smtClean="0">
                <a:solidFill>
                  <a:schemeClr val="bg1"/>
                </a:solidFill>
                <a:latin typeface="Bebas" pitchFamily="2" charset="0"/>
              </a:rPr>
              <a:t>04</a:t>
            </a:r>
            <a:endParaRPr lang="zh-CN" altLang="en-US" sz="4400">
              <a:solidFill>
                <a:schemeClr val="bg1"/>
              </a:solidFill>
              <a:latin typeface="Bebas" pitchFamily="2" charset="0"/>
            </a:endParaRPr>
          </a:p>
        </p:txBody>
      </p:sp>
      <p:sp>
        <p:nvSpPr>
          <p:cNvPr id="45" name="TextBox 44"/>
          <p:cNvSpPr txBox="1"/>
          <p:nvPr userDrawn="1"/>
        </p:nvSpPr>
        <p:spPr>
          <a:xfrm>
            <a:off x="356555" y="4989172"/>
            <a:ext cx="774186" cy="769441"/>
          </a:xfrm>
          <a:prstGeom prst="rect">
            <a:avLst/>
          </a:prstGeom>
          <a:noFill/>
        </p:spPr>
        <p:txBody>
          <a:bodyPr wrap="none" rtlCol="0">
            <a:spAutoFit/>
          </a:bodyPr>
          <a:lstStyle/>
          <a:p>
            <a:r>
              <a:rPr lang="en-US" altLang="zh-CN" sz="4400" smtClean="0">
                <a:solidFill>
                  <a:schemeClr val="bg1"/>
                </a:solidFill>
                <a:latin typeface="Bebas" pitchFamily="2" charset="0"/>
              </a:rPr>
              <a:t>05</a:t>
            </a:r>
            <a:endParaRPr lang="zh-CN" altLang="en-US" sz="4400">
              <a:solidFill>
                <a:schemeClr val="bg1"/>
              </a:solidFill>
              <a:latin typeface="Bebas" pitchFamily="2" charset="0"/>
            </a:endParaRPr>
          </a:p>
        </p:txBody>
      </p:sp>
      <p:sp>
        <p:nvSpPr>
          <p:cNvPr id="46" name="矩形 45"/>
          <p:cNvSpPr/>
          <p:nvPr userDrawn="1"/>
        </p:nvSpPr>
        <p:spPr>
          <a:xfrm>
            <a:off x="1143950" y="1124744"/>
            <a:ext cx="429268"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userDrawn="1"/>
        </p:nvSpPr>
        <p:spPr>
          <a:xfrm>
            <a:off x="1143950" y="1200054"/>
            <a:ext cx="285562"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userDrawn="1"/>
        </p:nvSpPr>
        <p:spPr>
          <a:xfrm>
            <a:off x="1143950" y="1275363"/>
            <a:ext cx="333464"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userDrawn="1"/>
        </p:nvSpPr>
        <p:spPr>
          <a:xfrm>
            <a:off x="1143950" y="2104021"/>
            <a:ext cx="214634"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userDrawn="1"/>
        </p:nvSpPr>
        <p:spPr>
          <a:xfrm>
            <a:off x="1143950" y="2179331"/>
            <a:ext cx="333464"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userDrawn="1"/>
        </p:nvSpPr>
        <p:spPr>
          <a:xfrm>
            <a:off x="1143950" y="2254640"/>
            <a:ext cx="429268"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userDrawn="1"/>
        </p:nvSpPr>
        <p:spPr>
          <a:xfrm>
            <a:off x="1143950" y="3121590"/>
            <a:ext cx="285562"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userDrawn="1"/>
        </p:nvSpPr>
        <p:spPr>
          <a:xfrm>
            <a:off x="1143950" y="3196900"/>
            <a:ext cx="429268"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userDrawn="1"/>
        </p:nvSpPr>
        <p:spPr>
          <a:xfrm>
            <a:off x="1143950" y="3272209"/>
            <a:ext cx="333464"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userDrawn="1"/>
        </p:nvSpPr>
        <p:spPr>
          <a:xfrm>
            <a:off x="1143950" y="4095822"/>
            <a:ext cx="142781"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userDrawn="1"/>
        </p:nvSpPr>
        <p:spPr>
          <a:xfrm>
            <a:off x="1143950" y="4171132"/>
            <a:ext cx="357260"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userDrawn="1"/>
        </p:nvSpPr>
        <p:spPr>
          <a:xfrm>
            <a:off x="1143950" y="4246441"/>
            <a:ext cx="213244" cy="47051"/>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userDrawn="1"/>
        </p:nvSpPr>
        <p:spPr>
          <a:xfrm>
            <a:off x="1143950" y="5089421"/>
            <a:ext cx="285562"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userDrawn="1"/>
        </p:nvSpPr>
        <p:spPr>
          <a:xfrm>
            <a:off x="1143950" y="5164731"/>
            <a:ext cx="357260"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userDrawn="1"/>
        </p:nvSpPr>
        <p:spPr>
          <a:xfrm>
            <a:off x="1143950" y="5240040"/>
            <a:ext cx="429268"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userDrawn="1"/>
        </p:nvSpPr>
        <p:spPr>
          <a:xfrm>
            <a:off x="190550" y="5033056"/>
            <a:ext cx="72008" cy="681672"/>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1" name="图片 60"/>
          <p:cNvPicPr>
            <a:picLocks noChangeAspect="1"/>
          </p:cNvPicPr>
          <p:nvPr userDrawn="1"/>
        </p:nvPicPr>
        <p:blipFill>
          <a:blip r:embed="rId2">
            <a:extLst>
              <a:ext uri="{28A0092B-C50C-407E-A947-70E740481C1C}">
                <a14:useLocalDpi xmlns:a14="http://schemas.microsoft.com/office/drawing/2010/main" val="0"/>
              </a:ext>
            </a:extLst>
          </a:blip>
          <a:srcRect l="26982" t="49585" b="9714"/>
          <a:stretch>
            <a:fillRect/>
          </a:stretch>
        </p:blipFill>
        <p:spPr>
          <a:xfrm>
            <a:off x="2786044" y="3501008"/>
            <a:ext cx="9404368" cy="3384376"/>
          </a:xfrm>
          <a:prstGeom prst="rect">
            <a:avLst/>
          </a:prstGeom>
        </p:spPr>
      </p:pic>
    </p:spTree>
    <p:extLst>
      <p:ext uri="{BB962C8B-B14F-4D97-AF65-F5344CB8AC3E}">
        <p14:creationId val="1571912847"/>
      </p:ext>
    </p:extLst>
  </p:cSld>
  <p:clrMapOvr>
    <a:masterClrMapping/>
  </p:clrMapOvr>
  <mc:AlternateContent>
    <mc:Choice xmlns:p14="http://schemas.microsoft.com/office/powerpoint/2010/main" Requires="p14">
      <p:transition spd="slow" advClick="0" advTm="0" p14:dur="1500">
        <p:random/>
      </p:transition>
    </mc:Choice>
    <mc:Fallback>
      <p:transition spd="slow" advClick="0" advTm="0">
        <p:random/>
      </p:transition>
    </mc:Fallback>
  </mc:AlternateContent>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521" y="1600201"/>
            <a:ext cx="538409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6793" y="1600201"/>
            <a:ext cx="538409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t>202X/6/16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mc:Choice xmlns:p14="http://schemas.microsoft.com/office/powerpoint/2010/main" Requires="p14">
      <p:transition spd="slow" advClick="0" advTm="0" p14:dur="1500">
        <p:random/>
      </p:transition>
    </mc:Choice>
    <mc:Fallback>
      <p:transition spd="slow" advClick="0" advTm="0">
        <p:random/>
      </p:transition>
    </mc:Fallback>
  </mc:AlternateContent>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521" y="1535113"/>
            <a:ext cx="538621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521" y="2174875"/>
            <a:ext cx="538621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561" y="1535113"/>
            <a:ext cx="538833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561" y="2174875"/>
            <a:ext cx="538833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t>202X/6/16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mc:Choice xmlns:p14="http://schemas.microsoft.com/office/powerpoint/2010/main" Requires="p14">
      <p:transition spd="slow" advClick="0" advTm="0" p14:dur="1500">
        <p:random/>
      </p:transition>
    </mc:Choice>
    <mc:Fallback>
      <p:transition spd="slow" advClick="0" advTm="0">
        <p:random/>
      </p:transition>
    </mc:Fallback>
  </mc:AlternateContent>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t>202X/6/16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mc:Choice xmlns:p14="http://schemas.microsoft.com/office/powerpoint/2010/main" Requires="p14">
      <p:transition spd="slow" advClick="0" advTm="0" p14:dur="1500">
        <p:random/>
      </p:transition>
    </mc:Choice>
    <mc:Fallback>
      <p:transition spd="slow" advClick="0" advTm="0">
        <p:random/>
      </p:transition>
    </mc:Fallback>
  </mc:AlternateContent>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202X/6/16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mc:Choice xmlns:p14="http://schemas.microsoft.com/office/powerpoint/2010/main" Requires="p14">
      <p:transition spd="slow" advClick="0" advTm="0" p14:dur="1500">
        <p:random/>
      </p:transition>
    </mc:Choice>
    <mc:Fallback>
      <p:transition spd="slow" advClick="0" advTm="0">
        <p:random/>
      </p:transition>
    </mc:Fallback>
  </mc:AlternateContent>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609521" y="273050"/>
            <a:ext cx="4010562"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113" y="273051"/>
            <a:ext cx="681477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521" y="1435101"/>
            <a:ext cx="4010562"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202X/6/16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mc:Choice xmlns:p14="http://schemas.microsoft.com/office/powerpoint/2010/main" Requires="p14">
      <p:transition spd="slow" advClick="0" advTm="0" p14:dur="1500">
        <p:random/>
      </p:transition>
    </mc:Choice>
    <mc:Fallback>
      <p:transition spd="slow" advClick="0" advTm="0">
        <p:random/>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2389406" y="4800600"/>
            <a:ext cx="7314248"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406" y="612775"/>
            <a:ext cx="7314248"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406" y="5367338"/>
            <a:ext cx="7314248"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202X/6/16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mc:Choice xmlns:p14="http://schemas.microsoft.com/office/powerpoint/2010/main" Requires="p14">
      <p:transition spd="slow" advClick="0" advTm="0" p14:dur="1500">
        <p:random/>
      </p:transition>
    </mc:Choice>
    <mc:Fallback>
      <p:transition spd="slow" advClick="0" advTm="0">
        <p:random/>
      </p:transition>
    </mc:Fallback>
  </mc:AlternateContent>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202X/6/16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mc:Choice xmlns:p14="http://schemas.microsoft.com/office/powerpoint/2010/main" Requires="p14">
      <p:transition spd="slow" advClick="0" advTm="0" p14:dur="1500">
        <p:random/>
      </p:transition>
    </mc:Choice>
    <mc:Fallback>
      <p:transition spd="slow" advClick="0" advTm="0">
        <p:random/>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垂直排列标题与文本">
    <p:spTree>
      <p:nvGrpSpPr>
        <p:cNvPr id="1" name=""/>
        <p:cNvGrpSpPr/>
        <p:nvPr/>
      </p:nvGrpSpPr>
      <p:grpSpPr>
        <a:xfrm>
          <a:off x="0" y="0"/>
          <a:ext cx="0" cy="0"/>
        </a:xfrm>
      </p:grpSpPr>
      <p:sp>
        <p:nvSpPr>
          <p:cNvPr id="2" name="竖排标题 1"/>
          <p:cNvSpPr>
            <a:spLocks noGrp="1"/>
          </p:cNvSpPr>
          <p:nvPr>
            <p:ph type="title" orient="vert"/>
          </p:nvPr>
        </p:nvSpPr>
        <p:spPr>
          <a:xfrm>
            <a:off x="8838049" y="274639"/>
            <a:ext cx="274284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521" y="274639"/>
            <a:ext cx="8025355"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202X/6/16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mc:Choice xmlns:p14="http://schemas.microsoft.com/office/powerpoint/2010/main" Requires="p14">
      <p:transition spd="slow" advClick="0" advTm="0" p14:dur="1500">
        <p:random/>
      </p:transition>
    </mc:Choice>
    <mc:Fallback>
      <p:transition spd="slow" advClick="0" advTm="0">
        <p:random/>
      </p:transition>
    </mc:Fallback>
  </mc:AlternateContent>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slideLayout" Target="../slideLayouts/slideLayout12.xml" /><Relationship Id="rId13" Type="http://schemas.openxmlformats.org/officeDocument/2006/relationships/slideLayout" Target="../slideLayouts/slideLayout13.xml" /><Relationship Id="rId14" Type="http://schemas.openxmlformats.org/officeDocument/2006/relationships/slideLayout" Target="../slideLayouts/slideLayout14.xml" /><Relationship Id="rId15" Type="http://schemas.openxmlformats.org/officeDocument/2006/relationships/slideLayout" Target="../slideLayouts/slideLayout15.xml" /><Relationship Id="rId16"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标题占位符 1"/>
          <p:cNvSpPr>
            <a:spLocks noGrp="1"/>
          </p:cNvSpPr>
          <p:nvPr>
            <p:ph type="title"/>
          </p:nvPr>
        </p:nvSpPr>
        <p:spPr>
          <a:xfrm>
            <a:off x="609521" y="274638"/>
            <a:ext cx="10971372"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521" y="1600201"/>
            <a:ext cx="10971372"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521" y="6356351"/>
            <a:ext cx="284443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202X/6/16</a:t>
            </a:fld>
            <a:endParaRPr lang="zh-CN" altLang="en-US"/>
          </a:p>
        </p:txBody>
      </p:sp>
      <p:sp>
        <p:nvSpPr>
          <p:cNvPr id="5" name="页脚占位符 4"/>
          <p:cNvSpPr>
            <a:spLocks noGrp="1"/>
          </p:cNvSpPr>
          <p:nvPr>
            <p:ph type="ftr" sz="quarter" idx="3"/>
          </p:nvPr>
        </p:nvSpPr>
        <p:spPr>
          <a:xfrm>
            <a:off x="4165058" y="6356351"/>
            <a:ext cx="386029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6463" y="6356351"/>
            <a:ext cx="284443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0" r:id="rId4"/>
    <p:sldLayoutId id="2147483661" r:id="rId5"/>
    <p:sldLayoutId id="2147483662" r:id="rId6"/>
    <p:sldLayoutId id="2147483663"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Lst>
  <mc:AlternateContent>
    <mc:Choice xmlns:p14="http://schemas.microsoft.com/office/powerpoint/2010/main" Requires="p14">
      <p:transition spd="slow" advClick="0" advTm="0" p14:dur="1500">
        <p:random/>
      </p:transition>
    </mc:Choice>
    <mc:Fallback>
      <p:transition spd="slow" advClick="0" advTm="0">
        <p:random/>
      </p:transition>
    </mc:Fallback>
  </mc:AlternateConten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2.jpeg" /><Relationship Id="rId3" Type="http://schemas.openxmlformats.org/officeDocument/2006/relationships/image" Target="../media/image3.png" /><Relationship Id="rId4" Type="http://schemas.openxmlformats.org/officeDocument/2006/relationships/audio" Target="../media/media1.wma" /><Relationship Id="rId5" Type="http://schemas.microsoft.com/office/2007/relationships/media" Target="../media/media1.wma" TargetMode="Interna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2.jpeg" /><Relationship Id="rId3" Type="http://schemas.openxmlformats.org/officeDocument/2006/relationships/image" Target="../media/image1.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image4.png" /><Relationship Id="rId3" Type="http://schemas.openxmlformats.org/officeDocument/2006/relationships/image" Target="../media/image5.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3.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9.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3.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3.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pn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4.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chart" Target="../charts/chart1.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4.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4.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pn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13.jpeg" /><Relationship Id="rId6" Type="http://schemas.openxmlformats.org/officeDocument/2006/relationships/image" Target="../media/image14.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5.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5.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png" /><Relationship Id="rId3" Type="http://schemas.openxmlformats.org/officeDocument/2006/relationships/image" Target="../media/image2.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6.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5.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18.jpe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png" /><Relationship Id="rId3" Type="http://schemas.openxmlformats.org/officeDocument/2006/relationships/image" Target="../media/image2.jpe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6.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6.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2.jpeg"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9" name="图片 18"/>
          <p:cNvPicPr>
            <a:picLocks noChangeAspect="1"/>
          </p:cNvPicPr>
          <p:nvPr/>
        </p:nvPicPr>
        <p:blipFill>
          <a:blip r:embed="rId2">
            <a:extLst>
              <a:ext uri="{28A0092B-C50C-407E-A947-70E740481C1C}">
                <a14:useLocalDpi xmlns:a14="http://schemas.microsoft.com/office/drawing/2010/main" val="0"/>
              </a:ext>
            </a:extLst>
          </a:blip>
          <a:srcRect t="7152" b="9714"/>
          <a:stretch>
            <a:fillRect/>
          </a:stretch>
        </p:blipFill>
        <p:spPr>
          <a:xfrm>
            <a:off x="-3107" y="-27385"/>
            <a:ext cx="12193519" cy="6912769"/>
          </a:xfrm>
          <a:prstGeom prst="rect">
            <a:avLst/>
          </a:prstGeom>
        </p:spPr>
      </p:pic>
      <p:sp>
        <p:nvSpPr>
          <p:cNvPr id="7" name="TextBox 6"/>
          <p:cNvSpPr txBox="1"/>
          <p:nvPr/>
        </p:nvSpPr>
        <p:spPr>
          <a:xfrm>
            <a:off x="3209004" y="3450437"/>
            <a:ext cx="6492483" cy="707886"/>
          </a:xfrm>
          <a:prstGeom prst="rect">
            <a:avLst/>
          </a:prstGeom>
          <a:noFill/>
        </p:spPr>
        <p:txBody>
          <a:bodyPr wrap="none" rtlCol="0">
            <a:spAutoFit/>
          </a:bodyPr>
          <a:lstStyle/>
          <a:p>
            <a:r>
              <a:rPr lang="zh-CN" altLang="en-US" sz="4000" b="1">
                <a:solidFill>
                  <a:srgbClr val="1E3B61"/>
                </a:solidFill>
                <a:latin typeface="微软雅黑" pitchFamily="34" charset="-122"/>
                <a:ea typeface="微软雅黑" pitchFamily="34" charset="-122"/>
              </a:rPr>
              <a:t>框架</a:t>
            </a:r>
            <a:r>
              <a:rPr lang="zh-CN" altLang="en-US" sz="4000" b="1" smtClean="0">
                <a:solidFill>
                  <a:srgbClr val="1E3B61"/>
                </a:solidFill>
                <a:latin typeface="微软雅黑" pitchFamily="34" charset="-122"/>
                <a:ea typeface="微软雅黑" pitchFamily="34" charset="-122"/>
              </a:rPr>
              <a:t>完整工作汇报年终总结</a:t>
            </a:r>
            <a:r>
              <a:rPr lang="en-US" altLang="zh-CN" sz="4000" b="1" smtClean="0">
                <a:solidFill>
                  <a:srgbClr val="1E3B61"/>
                </a:solidFill>
                <a:latin typeface="微软雅黑" pitchFamily="34" charset="-122"/>
                <a:ea typeface="微软雅黑" pitchFamily="34" charset="-122"/>
              </a:rPr>
              <a:t> </a:t>
            </a:r>
            <a:endParaRPr lang="zh-CN" altLang="en-US" sz="4000" b="1">
              <a:solidFill>
                <a:srgbClr val="1E3B61"/>
              </a:solidFill>
              <a:latin typeface="微软雅黑" pitchFamily="34" charset="-122"/>
              <a:ea typeface="微软雅黑" pitchFamily="34" charset="-122"/>
            </a:endParaRPr>
          </a:p>
        </p:txBody>
      </p:sp>
      <p:sp>
        <p:nvSpPr>
          <p:cNvPr id="10" name="TextBox 9"/>
          <p:cNvSpPr txBox="1"/>
          <p:nvPr/>
        </p:nvSpPr>
        <p:spPr>
          <a:xfrm>
            <a:off x="5602288" y="4244450"/>
            <a:ext cx="1705916" cy="400110"/>
          </a:xfrm>
          <a:prstGeom prst="rect">
            <a:avLst/>
          </a:prstGeom>
          <a:noFill/>
        </p:spPr>
        <p:txBody>
          <a:bodyPr wrap="none" rtlCol="0">
            <a:spAutoFit/>
          </a:bodyPr>
          <a:lstStyle/>
          <a:p>
            <a:r>
              <a:rPr lang="zh-CN" altLang="en-US" sz="2000" smtClean="0">
                <a:solidFill>
                  <a:srgbClr val="369EC9"/>
                </a:solidFill>
                <a:effectLst>
                  <a:outerShdw dist="50800" dir="2700000" algn="tl" rotWithShape="0">
                    <a:prstClr val="black">
                      <a:alpha val="40000"/>
                    </a:prstClr>
                  </a:outerShdw>
                </a:effectLst>
                <a:latin typeface="微软雅黑" pitchFamily="34" charset="-122"/>
                <a:ea typeface="微软雅黑" pitchFamily="34" charset="-122"/>
              </a:rPr>
              <a:t>汇报人：</a:t>
            </a:r>
            <a:r>
              <a:rPr lang="en-US" altLang="zh-CN" sz="2000" smtClean="0">
                <a:solidFill>
                  <a:srgbClr val="369EC9"/>
                </a:solidFill>
                <a:effectLst>
                  <a:outerShdw dist="50800" dir="2700000" algn="tl" rotWithShape="0">
                    <a:prstClr val="black">
                      <a:alpha val="40000"/>
                    </a:prstClr>
                  </a:outerShdw>
                </a:effectLst>
                <a:latin typeface="微软雅黑" pitchFamily="34" charset="-122"/>
                <a:ea typeface="微软雅黑" pitchFamily="34" charset="-122"/>
              </a:rPr>
              <a:t>XXX</a:t>
            </a:r>
            <a:endParaRPr lang="zh-CN" altLang="en-US" sz="2000">
              <a:solidFill>
                <a:srgbClr val="369EC9"/>
              </a:solidFill>
              <a:effectLst>
                <a:outerShdw dist="50800" dir="2700000" algn="tl" rotWithShape="0">
                  <a:prstClr val="black">
                    <a:alpha val="40000"/>
                  </a:prstClr>
                </a:outerShdw>
              </a:effectLst>
              <a:latin typeface="微软雅黑" pitchFamily="34" charset="-122"/>
              <a:ea typeface="微软雅黑" pitchFamily="34" charset="-122"/>
            </a:endParaRPr>
          </a:p>
        </p:txBody>
      </p:sp>
      <p:cxnSp>
        <p:nvCxnSpPr>
          <p:cNvPr id="27" name="直接连接符 26"/>
          <p:cNvCxnSpPr/>
          <p:nvPr/>
        </p:nvCxnSpPr>
        <p:spPr>
          <a:xfrm>
            <a:off x="3358902" y="4244450"/>
            <a:ext cx="6048672" cy="0"/>
          </a:xfrm>
          <a:prstGeom prst="line">
            <a:avLst/>
          </a:prstGeom>
          <a:ln>
            <a:solidFill>
              <a:srgbClr val="00ACF1"/>
            </a:solidFill>
          </a:ln>
        </p:spPr>
        <p:style>
          <a:lnRef idx="1">
            <a:schemeClr val="accent1"/>
          </a:lnRef>
          <a:fillRef idx="0">
            <a:schemeClr val="accent1"/>
          </a:fillRef>
          <a:effectRef idx="0">
            <a:schemeClr val="accent1"/>
          </a:effectRef>
          <a:fontRef idx="minor">
            <a:schemeClr val="tx1"/>
          </a:fontRef>
        </p:style>
      </p:cxnSp>
      <p:pic>
        <p:nvPicPr>
          <p:cNvPr id="8" name="[]Carnavals - 尚">
            <a:hlinkClick action="ppaction://media"/>
          </p:cNvPr>
          <p:cNvPicPr>
            <a:picLocks noChangeAspect="1"/>
          </p:cNvPicPr>
          <p:nvPr>
            <a:audioFile r:link="rId4"/>
            <p:extLst>
              <p:ext uri="{DAA4B4D4-6D71-4841-9C94-3DE7FCFB9230}">
                <p14:media r:embed="rId5"/>
              </p:ext>
            </p:extLst>
          </p:nvPr>
        </p:nvPicPr>
        <p:blipFill>
          <a:blip r:embed="rId3"/>
          <a:stretch>
            <a:fillRect/>
          </a:stretch>
        </p:blipFill>
        <p:spPr>
          <a:xfrm>
            <a:off x="2904204" y="-304800"/>
            <a:ext cx="609600" cy="609600"/>
          </a:xfrm>
          <a:prstGeom prst="rect">
            <a:avLst/>
          </a:prstGeom>
        </p:spPr>
      </p:pic>
    </p:spTree>
    <p:extLst>
      <p:ext uri="{BB962C8B-B14F-4D97-AF65-F5344CB8AC3E}">
        <p14:creationId val="1026268381"/>
      </p:ext>
    </p:extLst>
  </p:cSld>
  <p:clrMapOvr>
    <a:masterClrMapping/>
  </p:clrMapOvr>
  <mc:AlternateContent>
    <mc:Choice xmlns:p14="http://schemas.microsoft.com/office/powerpoint/2010/main" Requires="p14">
      <p:transition spd="slow" advClick="0" advTm="0" p14:dur="150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par>
                                <p:cTn id="8" presetID="10" presetClass="entr" presetSubtype="0" fill="hold" nodeType="withEffect">
                                  <p:stCondLst>
                                    <p:cond delay="80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par>
                                <p:cTn id="11" presetID="41" presetClass="entr" presetSubtype="0" fill="hold" grpId="0" nodeType="withEffect">
                                  <p:stCondLst>
                                    <p:cond delay="80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7"/>
                                        </p:tgtEl>
                                        <p:attrNameLst>
                                          <p:attrName>ppt_y</p:attrName>
                                        </p:attrNameLst>
                                      </p:cBhvr>
                                      <p:tavLst>
                                        <p:tav tm="0">
                                          <p:val>
                                            <p:strVal val="#ppt_y"/>
                                          </p:val>
                                        </p:tav>
                                        <p:tav tm="100000">
                                          <p:val>
                                            <p:strVal val="#ppt_y"/>
                                          </p:val>
                                        </p:tav>
                                      </p:tavLst>
                                    </p:anim>
                                    <p:anim calcmode="lin" valueType="num">
                                      <p:cBhvr>
                                        <p:cTn id="1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7"/>
                                        </p:tgtEl>
                                      </p:cBhvr>
                                    </p:animEffect>
                                  </p:childTnLst>
                                </p:cTn>
                              </p:par>
                              <p:par>
                                <p:cTn id="18" presetID="14" presetClass="entr" presetSubtype="10" fill="hold" grpId="0" nodeType="withEffect">
                                  <p:stCondLst>
                                    <p:cond delay="1300"/>
                                  </p:stCondLst>
                                  <p:childTnLst>
                                    <p:set>
                                      <p:cBhvr>
                                        <p:cTn id="19" dur="1" fill="hold">
                                          <p:stCondLst>
                                            <p:cond delay="0"/>
                                          </p:stCondLst>
                                        </p:cTn>
                                        <p:tgtEl>
                                          <p:spTgt spid="10"/>
                                        </p:tgtEl>
                                        <p:attrNameLst>
                                          <p:attrName>style.visibility</p:attrName>
                                        </p:attrNameLst>
                                      </p:cBhvr>
                                      <p:to>
                                        <p:strVal val="visible"/>
                                      </p:to>
                                    </p:set>
                                    <p:animEffect transition="in" filter="randombar(horizontal)">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remove" display="0">
                  <p:stCondLst>
                    <p:cond delay="indefinite"/>
                  </p:stCondLst>
                  <p:endCondLst>
                    <p:cond evt="onStopAudio" delay="0">
                      <p:tgtEl>
                        <p:sldTgt/>
                      </p:tgtEl>
                    </p:cond>
                  </p:endCondLst>
                </p:cTn>
                <p:tgtEl>
                  <p:spTgt spid="8"/>
                </p:tgtEl>
              </p:cMediaNode>
            </p:audio>
          </p:childTnLst>
        </p:cTn>
      </p:par>
    </p:tnLst>
    <p:bldLst>
      <p:bldP spid="7" grpId="0"/>
      <p:bldP spid="10" grpId="0"/>
    </p:bld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39" name="图片 38"/>
          <p:cNvPicPr>
            <a:picLocks noChangeAspect="1"/>
          </p:cNvPicPr>
          <p:nvPr/>
        </p:nvPicPr>
        <p:blipFill>
          <a:blip r:embed="rId2">
            <a:extLst>
              <a:ext uri="{28A0092B-C50C-407E-A947-70E740481C1C}">
                <a14:useLocalDpi xmlns:a14="http://schemas.microsoft.com/office/drawing/2010/main" val="0"/>
              </a:ext>
            </a:extLst>
          </a:blip>
          <a:srcRect l="26982" t="7152" b="9714"/>
          <a:stretch>
            <a:fillRect/>
          </a:stretch>
        </p:blipFill>
        <p:spPr>
          <a:xfrm>
            <a:off x="3286894" y="-27385"/>
            <a:ext cx="8903518" cy="6912769"/>
          </a:xfrm>
          <a:prstGeom prst="rect">
            <a:avLst/>
          </a:prstGeom>
        </p:spPr>
      </p:pic>
      <p:pic>
        <p:nvPicPr>
          <p:cNvPr id="38" name="Picture 4"/>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747883" y="-478309"/>
            <a:ext cx="8107963" cy="385055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069162" y="1298223"/>
            <a:ext cx="1569660" cy="369332"/>
          </a:xfrm>
          <a:prstGeom prst="rect">
            <a:avLst/>
          </a:prstGeom>
          <a:noFill/>
        </p:spPr>
        <p:txBody>
          <a:bodyPr wrap="none" rtlCol="0">
            <a:spAutoFit/>
          </a:bodyPr>
          <a:lstStyle/>
          <a:p>
            <a:r>
              <a:rPr lang="zh-CN" altLang="en-US" smtClean="0">
                <a:solidFill>
                  <a:srgbClr val="7B8294"/>
                </a:solidFill>
                <a:latin typeface="微软雅黑" pitchFamily="34" charset="-122"/>
                <a:ea typeface="微软雅黑" pitchFamily="34" charset="-122"/>
              </a:rPr>
              <a:t>年度工作概述</a:t>
            </a:r>
            <a:endParaRPr lang="zh-CN" altLang="en-US">
              <a:solidFill>
                <a:srgbClr val="7B8294"/>
              </a:solidFill>
              <a:latin typeface="微软雅黑" pitchFamily="34" charset="-122"/>
              <a:ea typeface="微软雅黑" pitchFamily="34" charset="-122"/>
            </a:endParaRPr>
          </a:p>
        </p:txBody>
      </p:sp>
      <p:sp>
        <p:nvSpPr>
          <p:cNvPr id="11" name="TextBox 10"/>
          <p:cNvSpPr txBox="1"/>
          <p:nvPr/>
        </p:nvSpPr>
        <p:spPr>
          <a:xfrm>
            <a:off x="1069162" y="2296646"/>
            <a:ext cx="1569660" cy="369332"/>
          </a:xfrm>
          <a:prstGeom prst="rect">
            <a:avLst/>
          </a:prstGeom>
          <a:noFill/>
        </p:spPr>
        <p:txBody>
          <a:bodyPr wrap="none" rtlCol="0">
            <a:spAutoFit/>
          </a:bodyPr>
          <a:lstStyle/>
          <a:p>
            <a:r>
              <a:rPr lang="zh-CN" altLang="en-US" smtClean="0">
                <a:solidFill>
                  <a:srgbClr val="7B8294"/>
                </a:solidFill>
                <a:latin typeface="微软雅黑" pitchFamily="34" charset="-122"/>
                <a:ea typeface="微软雅黑" pitchFamily="34" charset="-122"/>
              </a:rPr>
              <a:t>工作完成情况</a:t>
            </a:r>
            <a:endParaRPr lang="zh-CN" altLang="en-US">
              <a:solidFill>
                <a:srgbClr val="7B8294"/>
              </a:solidFill>
              <a:latin typeface="微软雅黑" pitchFamily="34" charset="-122"/>
              <a:ea typeface="微软雅黑" pitchFamily="34" charset="-122"/>
            </a:endParaRPr>
          </a:p>
        </p:txBody>
      </p:sp>
      <p:sp>
        <p:nvSpPr>
          <p:cNvPr id="12" name="TextBox 11"/>
          <p:cNvSpPr txBox="1"/>
          <p:nvPr/>
        </p:nvSpPr>
        <p:spPr>
          <a:xfrm>
            <a:off x="1069162" y="3295069"/>
            <a:ext cx="1569660" cy="369332"/>
          </a:xfrm>
          <a:prstGeom prst="rect">
            <a:avLst/>
          </a:prstGeom>
          <a:noFill/>
        </p:spPr>
        <p:txBody>
          <a:bodyPr wrap="none" rtlCol="0">
            <a:spAutoFit/>
          </a:bodyPr>
          <a:lstStyle/>
          <a:p>
            <a:r>
              <a:rPr lang="zh-CN" altLang="en-US" smtClean="0">
                <a:solidFill>
                  <a:srgbClr val="7B8294"/>
                </a:solidFill>
                <a:latin typeface="微软雅黑" pitchFamily="34" charset="-122"/>
                <a:ea typeface="微软雅黑" pitchFamily="34" charset="-122"/>
              </a:rPr>
              <a:t>项目成果展示</a:t>
            </a:r>
            <a:endParaRPr lang="zh-CN" altLang="en-US">
              <a:solidFill>
                <a:srgbClr val="7B8294"/>
              </a:solidFill>
              <a:latin typeface="微软雅黑" pitchFamily="34" charset="-122"/>
              <a:ea typeface="微软雅黑" pitchFamily="34" charset="-122"/>
            </a:endParaRPr>
          </a:p>
        </p:txBody>
      </p:sp>
      <p:sp>
        <p:nvSpPr>
          <p:cNvPr id="13" name="TextBox 12"/>
          <p:cNvSpPr txBox="1"/>
          <p:nvPr/>
        </p:nvSpPr>
        <p:spPr>
          <a:xfrm>
            <a:off x="1069162" y="4293492"/>
            <a:ext cx="1569660" cy="369332"/>
          </a:xfrm>
          <a:prstGeom prst="rect">
            <a:avLst/>
          </a:prstGeom>
          <a:noFill/>
        </p:spPr>
        <p:txBody>
          <a:bodyPr wrap="none" rtlCol="0">
            <a:spAutoFit/>
          </a:bodyPr>
          <a:lstStyle/>
          <a:p>
            <a:r>
              <a:rPr lang="zh-CN" altLang="en-US" smtClean="0">
                <a:solidFill>
                  <a:srgbClr val="7B8294"/>
                </a:solidFill>
                <a:latin typeface="微软雅黑" pitchFamily="34" charset="-122"/>
                <a:ea typeface="微软雅黑" pitchFamily="34" charset="-122"/>
              </a:rPr>
              <a:t>工作不足之处</a:t>
            </a:r>
            <a:endParaRPr lang="zh-CN" altLang="en-US">
              <a:solidFill>
                <a:srgbClr val="7B8294"/>
              </a:solidFill>
              <a:latin typeface="微软雅黑" pitchFamily="34" charset="-122"/>
              <a:ea typeface="微软雅黑" pitchFamily="34" charset="-122"/>
            </a:endParaRPr>
          </a:p>
        </p:txBody>
      </p:sp>
      <p:sp>
        <p:nvSpPr>
          <p:cNvPr id="14" name="TextBox 13"/>
          <p:cNvSpPr txBox="1"/>
          <p:nvPr/>
        </p:nvSpPr>
        <p:spPr>
          <a:xfrm>
            <a:off x="1069162" y="5291916"/>
            <a:ext cx="1569660" cy="369332"/>
          </a:xfrm>
          <a:prstGeom prst="rect">
            <a:avLst/>
          </a:prstGeom>
          <a:noFill/>
        </p:spPr>
        <p:txBody>
          <a:bodyPr wrap="none" rtlCol="0">
            <a:spAutoFit/>
          </a:bodyPr>
          <a:lstStyle/>
          <a:p>
            <a:r>
              <a:rPr lang="zh-CN" altLang="en-US" smtClean="0">
                <a:solidFill>
                  <a:srgbClr val="7B8294"/>
                </a:solidFill>
                <a:latin typeface="微软雅黑" pitchFamily="34" charset="-122"/>
                <a:ea typeface="微软雅黑" pitchFamily="34" charset="-122"/>
              </a:rPr>
              <a:t>明年工作计划</a:t>
            </a:r>
            <a:endParaRPr lang="zh-CN" altLang="en-US">
              <a:solidFill>
                <a:srgbClr val="7B8294"/>
              </a:solidFill>
              <a:latin typeface="微软雅黑" pitchFamily="34" charset="-122"/>
              <a:ea typeface="微软雅黑" pitchFamily="34" charset="-122"/>
            </a:endParaRPr>
          </a:p>
        </p:txBody>
      </p:sp>
      <p:sp>
        <p:nvSpPr>
          <p:cNvPr id="8" name="TextBox 7"/>
          <p:cNvSpPr txBox="1"/>
          <p:nvPr/>
        </p:nvSpPr>
        <p:spPr>
          <a:xfrm>
            <a:off x="356555" y="985883"/>
            <a:ext cx="678006" cy="769441"/>
          </a:xfrm>
          <a:prstGeom prst="rect">
            <a:avLst/>
          </a:prstGeom>
          <a:noFill/>
        </p:spPr>
        <p:txBody>
          <a:bodyPr wrap="none" rtlCol="0">
            <a:spAutoFit/>
          </a:bodyPr>
          <a:lstStyle/>
          <a:p>
            <a:r>
              <a:rPr lang="en-US" altLang="zh-CN" sz="4400" smtClean="0">
                <a:solidFill>
                  <a:schemeClr val="bg1"/>
                </a:solidFill>
                <a:latin typeface="Bebas" pitchFamily="2" charset="0"/>
              </a:rPr>
              <a:t>01</a:t>
            </a:r>
            <a:endParaRPr lang="zh-CN" altLang="en-US" sz="4400">
              <a:solidFill>
                <a:schemeClr val="bg1"/>
              </a:solidFill>
              <a:latin typeface="Bebas" pitchFamily="2" charset="0"/>
            </a:endParaRPr>
          </a:p>
        </p:txBody>
      </p:sp>
      <p:sp>
        <p:nvSpPr>
          <p:cNvPr id="15" name="TextBox 14"/>
          <p:cNvSpPr txBox="1"/>
          <p:nvPr/>
        </p:nvSpPr>
        <p:spPr>
          <a:xfrm>
            <a:off x="356555" y="1986705"/>
            <a:ext cx="784189" cy="769441"/>
          </a:xfrm>
          <a:prstGeom prst="rect">
            <a:avLst/>
          </a:prstGeom>
          <a:noFill/>
        </p:spPr>
        <p:txBody>
          <a:bodyPr wrap="none" rtlCol="0">
            <a:spAutoFit/>
          </a:bodyPr>
          <a:lstStyle/>
          <a:p>
            <a:r>
              <a:rPr lang="en-US" altLang="zh-CN" sz="4400" smtClean="0">
                <a:solidFill>
                  <a:schemeClr val="bg1"/>
                </a:solidFill>
                <a:latin typeface="Bebas" pitchFamily="2" charset="0"/>
              </a:rPr>
              <a:t>02</a:t>
            </a:r>
            <a:endParaRPr lang="zh-CN" altLang="en-US" sz="4400">
              <a:solidFill>
                <a:schemeClr val="bg1"/>
              </a:solidFill>
              <a:latin typeface="Bebas" pitchFamily="2" charset="0"/>
            </a:endParaRPr>
          </a:p>
        </p:txBody>
      </p:sp>
      <p:sp>
        <p:nvSpPr>
          <p:cNvPr id="16" name="TextBox 15"/>
          <p:cNvSpPr txBox="1"/>
          <p:nvPr/>
        </p:nvSpPr>
        <p:spPr>
          <a:xfrm>
            <a:off x="356555" y="2987527"/>
            <a:ext cx="774571" cy="769441"/>
          </a:xfrm>
          <a:prstGeom prst="rect">
            <a:avLst/>
          </a:prstGeom>
          <a:noFill/>
        </p:spPr>
        <p:txBody>
          <a:bodyPr wrap="none" rtlCol="0">
            <a:spAutoFit/>
          </a:bodyPr>
          <a:lstStyle/>
          <a:p>
            <a:r>
              <a:rPr lang="en-US" altLang="zh-CN" sz="4400" smtClean="0">
                <a:solidFill>
                  <a:schemeClr val="bg1"/>
                </a:solidFill>
                <a:latin typeface="Bebas" pitchFamily="2" charset="0"/>
              </a:rPr>
              <a:t>03</a:t>
            </a:r>
            <a:endParaRPr lang="zh-CN" altLang="en-US" sz="4400">
              <a:solidFill>
                <a:schemeClr val="bg1"/>
              </a:solidFill>
              <a:latin typeface="Bebas" pitchFamily="2" charset="0"/>
            </a:endParaRPr>
          </a:p>
        </p:txBody>
      </p:sp>
      <p:sp>
        <p:nvSpPr>
          <p:cNvPr id="17" name="TextBox 16"/>
          <p:cNvSpPr txBox="1"/>
          <p:nvPr/>
        </p:nvSpPr>
        <p:spPr>
          <a:xfrm>
            <a:off x="356555" y="3988349"/>
            <a:ext cx="787395" cy="769441"/>
          </a:xfrm>
          <a:prstGeom prst="rect">
            <a:avLst/>
          </a:prstGeom>
          <a:noFill/>
        </p:spPr>
        <p:txBody>
          <a:bodyPr wrap="none" rtlCol="0">
            <a:spAutoFit/>
          </a:bodyPr>
          <a:lstStyle/>
          <a:p>
            <a:r>
              <a:rPr lang="en-US" altLang="zh-CN" sz="4400" smtClean="0">
                <a:solidFill>
                  <a:schemeClr val="bg1"/>
                </a:solidFill>
                <a:latin typeface="Bebas" pitchFamily="2" charset="0"/>
              </a:rPr>
              <a:t>04</a:t>
            </a:r>
            <a:endParaRPr lang="zh-CN" altLang="en-US" sz="4400">
              <a:solidFill>
                <a:schemeClr val="bg1"/>
              </a:solidFill>
              <a:latin typeface="Bebas" pitchFamily="2" charset="0"/>
            </a:endParaRPr>
          </a:p>
        </p:txBody>
      </p:sp>
      <p:sp>
        <p:nvSpPr>
          <p:cNvPr id="18" name="TextBox 17"/>
          <p:cNvSpPr txBox="1"/>
          <p:nvPr/>
        </p:nvSpPr>
        <p:spPr>
          <a:xfrm>
            <a:off x="356555" y="4989172"/>
            <a:ext cx="774186" cy="769441"/>
          </a:xfrm>
          <a:prstGeom prst="rect">
            <a:avLst/>
          </a:prstGeom>
          <a:noFill/>
        </p:spPr>
        <p:txBody>
          <a:bodyPr wrap="none" rtlCol="0">
            <a:spAutoFit/>
          </a:bodyPr>
          <a:lstStyle/>
          <a:p>
            <a:r>
              <a:rPr lang="en-US" altLang="zh-CN" sz="4400" smtClean="0">
                <a:solidFill>
                  <a:schemeClr val="bg1"/>
                </a:solidFill>
                <a:latin typeface="Bebas" pitchFamily="2" charset="0"/>
              </a:rPr>
              <a:t>05</a:t>
            </a:r>
            <a:endParaRPr lang="zh-CN" altLang="en-US" sz="4400">
              <a:solidFill>
                <a:schemeClr val="bg1"/>
              </a:solidFill>
              <a:latin typeface="Bebas" pitchFamily="2" charset="0"/>
            </a:endParaRPr>
          </a:p>
        </p:txBody>
      </p:sp>
      <p:sp>
        <p:nvSpPr>
          <p:cNvPr id="19" name="椭圆 18"/>
          <p:cNvSpPr/>
          <p:nvPr/>
        </p:nvSpPr>
        <p:spPr>
          <a:xfrm>
            <a:off x="6496665" y="1988840"/>
            <a:ext cx="2880320" cy="2880320"/>
          </a:xfrm>
          <a:prstGeom prst="ellipse">
            <a:avLst/>
          </a:prstGeom>
          <a:noFill/>
          <a:ln w="254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1"/>
          <p:cNvSpPr txBox="1"/>
          <p:nvPr/>
        </p:nvSpPr>
        <p:spPr>
          <a:xfrm>
            <a:off x="7151995" y="2828836"/>
            <a:ext cx="1569660" cy="1200329"/>
          </a:xfrm>
          <a:prstGeom prst="rect">
            <a:avLst/>
          </a:prstGeom>
          <a:noFill/>
        </p:spPr>
        <p:txBody>
          <a:bodyPr wrap="none" rtlCol="0">
            <a:spAutoFit/>
          </a:bodyPr>
          <a:lstStyle/>
          <a:p>
            <a:pPr algn="ctr"/>
            <a:r>
              <a:rPr lang="zh-CN" altLang="en-US" sz="5400">
                <a:solidFill>
                  <a:schemeClr val="bg1"/>
                </a:solidFill>
                <a:latin typeface="微软雅黑" pitchFamily="34" charset="-122"/>
                <a:ea typeface="微软雅黑" pitchFamily="34" charset="-122"/>
              </a:rPr>
              <a:t>目录</a:t>
            </a:r>
            <a:endParaRPr lang="en-US" altLang="zh-CN" sz="5400">
              <a:solidFill>
                <a:schemeClr val="bg1"/>
              </a:solidFill>
              <a:latin typeface="微软雅黑" pitchFamily="34" charset="-122"/>
              <a:ea typeface="微软雅黑" pitchFamily="34" charset="-122"/>
            </a:endParaRPr>
          </a:p>
          <a:p>
            <a:pPr algn="ctr"/>
            <a:r>
              <a:rPr lang="en-US" altLang="zh-CN" smtClean="0">
                <a:solidFill>
                  <a:schemeClr val="bg1"/>
                </a:solidFill>
                <a:latin typeface="微软雅黑" pitchFamily="34" charset="-122"/>
                <a:ea typeface="微软雅黑" pitchFamily="34" charset="-122"/>
              </a:rPr>
              <a:t>contents</a:t>
            </a:r>
            <a:endParaRPr lang="zh-CN" altLang="en-US">
              <a:solidFill>
                <a:schemeClr val="bg1"/>
              </a:solidFill>
            </a:endParaRPr>
          </a:p>
        </p:txBody>
      </p:sp>
      <p:sp>
        <p:nvSpPr>
          <p:cNvPr id="20" name="矩形 19"/>
          <p:cNvSpPr/>
          <p:nvPr/>
        </p:nvSpPr>
        <p:spPr>
          <a:xfrm>
            <a:off x="1143950" y="1124744"/>
            <a:ext cx="429268"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1143950" y="1200054"/>
            <a:ext cx="285562"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1143950" y="1275363"/>
            <a:ext cx="333464"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1143950" y="2104021"/>
            <a:ext cx="214634"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1143950" y="2179331"/>
            <a:ext cx="333464"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1143950" y="2254640"/>
            <a:ext cx="429268"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1143950" y="3121590"/>
            <a:ext cx="285562"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1143950" y="3196900"/>
            <a:ext cx="429268"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1143950" y="3272209"/>
            <a:ext cx="333464"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1143950" y="4095822"/>
            <a:ext cx="142781"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1143950" y="4171132"/>
            <a:ext cx="357260"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1143950" y="4246441"/>
            <a:ext cx="213244" cy="47051"/>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1143950" y="5089421"/>
            <a:ext cx="285562"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1143950" y="5164731"/>
            <a:ext cx="357260"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1143950" y="5240040"/>
            <a:ext cx="429268"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190550" y="1029767"/>
            <a:ext cx="72008" cy="681672"/>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TextBox 36"/>
          <p:cNvSpPr txBox="1"/>
          <p:nvPr/>
        </p:nvSpPr>
        <p:spPr>
          <a:xfrm>
            <a:off x="5997832" y="3013502"/>
            <a:ext cx="3877985" cy="830997"/>
          </a:xfrm>
          <a:prstGeom prst="rect">
            <a:avLst/>
          </a:prstGeom>
          <a:noFill/>
        </p:spPr>
        <p:txBody>
          <a:bodyPr wrap="none" rtlCol="0">
            <a:spAutoFit/>
          </a:bodyPr>
          <a:lstStyle/>
          <a:p>
            <a:r>
              <a:rPr lang="zh-CN" altLang="en-US" sz="4800" smtClean="0">
                <a:solidFill>
                  <a:srgbClr val="161D25"/>
                </a:solidFill>
                <a:latin typeface="微软雅黑" pitchFamily="34" charset="-122"/>
                <a:ea typeface="微软雅黑" pitchFamily="34" charset="-122"/>
              </a:rPr>
              <a:t>年度工作概述</a:t>
            </a:r>
            <a:endParaRPr lang="zh-CN" altLang="en-US" sz="4800">
              <a:solidFill>
                <a:srgbClr val="161D25"/>
              </a:solidFill>
              <a:latin typeface="微软雅黑" pitchFamily="34" charset="-122"/>
              <a:ea typeface="微软雅黑" pitchFamily="34" charset="-122"/>
            </a:endParaRPr>
          </a:p>
        </p:txBody>
      </p:sp>
    </p:spTree>
    <p:extLst>
      <p:ext uri="{BB962C8B-B14F-4D97-AF65-F5344CB8AC3E}">
        <p14:creationId val="3974180831"/>
      </p:ext>
    </p:extLst>
  </p:cSld>
  <p:clrMapOvr>
    <a:masterClrMapping/>
  </p:clrMapOvr>
  <mc:AlternateContent>
    <mc:Choice xmlns:p14="http://schemas.microsoft.com/office/powerpoint/2010/main" Requires="p14">
      <p:transition spd="slow" advClick="0" advTm="0" p14:dur="150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heel(1)">
                                      <p:cBhvr>
                                        <p:cTn id="7" dur="500"/>
                                        <p:tgtEl>
                                          <p:spTgt spid="19"/>
                                        </p:tgtEl>
                                      </p:cBhvr>
                                    </p:animEffect>
                                  </p:childTnLst>
                                </p:cTn>
                              </p:par>
                              <p:par>
                                <p:cTn id="8" presetID="23" presetClass="entr" presetSubtype="16" fill="hold" grpId="1" nodeType="withEffect">
                                  <p:stCondLst>
                                    <p:cond delay="0"/>
                                  </p:stCondLst>
                                  <p:childTnLst>
                                    <p:set>
                                      <p:cBhvr>
                                        <p:cTn id="9" dur="1" fill="hold">
                                          <p:stCondLst>
                                            <p:cond delay="0"/>
                                          </p:stCondLst>
                                        </p:cTn>
                                        <p:tgtEl>
                                          <p:spTgt spid="19"/>
                                        </p:tgtEl>
                                        <p:attrNameLst>
                                          <p:attrName>style.visibility</p:attrName>
                                        </p:attrNameLst>
                                      </p:cBhvr>
                                      <p:to>
                                        <p:strVal val="visible"/>
                                      </p:to>
                                    </p:set>
                                    <p:anim calcmode="lin" valueType="num">
                                      <p:cBhvr>
                                        <p:cTn id="10" dur="500" fill="hold"/>
                                        <p:tgtEl>
                                          <p:spTgt spid="19"/>
                                        </p:tgtEl>
                                        <p:attrNameLst>
                                          <p:attrName>ppt_w</p:attrName>
                                        </p:attrNameLst>
                                      </p:cBhvr>
                                      <p:tavLst>
                                        <p:tav tm="0">
                                          <p:val>
                                            <p:fltVal val="0"/>
                                          </p:val>
                                        </p:tav>
                                        <p:tav tm="100000">
                                          <p:val>
                                            <p:strVal val="#ppt_w"/>
                                          </p:val>
                                        </p:tav>
                                      </p:tavLst>
                                    </p:anim>
                                    <p:anim calcmode="lin" valueType="num">
                                      <p:cBhvr>
                                        <p:cTn id="11" dur="500" fill="hold"/>
                                        <p:tgtEl>
                                          <p:spTgt spid="19"/>
                                        </p:tgtEl>
                                        <p:attrNameLst>
                                          <p:attrName>ppt_h</p:attrName>
                                        </p:attrNameLst>
                                      </p:cBhvr>
                                      <p:tavLst>
                                        <p:tav tm="0">
                                          <p:val>
                                            <p:fltVal val="0"/>
                                          </p:val>
                                        </p:tav>
                                        <p:tav tm="100000">
                                          <p:val>
                                            <p:strVal val="#ppt_h"/>
                                          </p:val>
                                        </p:tav>
                                      </p:tavLst>
                                    </p:anim>
                                  </p:childTnLst>
                                </p:cTn>
                              </p:par>
                              <p:par>
                                <p:cTn id="12" presetID="6" presetClass="emph" presetSubtype="0" autoRev="1" fill="hold" grpId="2" nodeType="withEffect">
                                  <p:stCondLst>
                                    <p:cond delay="300"/>
                                  </p:stCondLst>
                                  <p:childTnLst>
                                    <p:animScale>
                                      <p:cBhvr>
                                        <p:cTn id="13" dur="200" fill="hold"/>
                                        <p:tgtEl>
                                          <p:spTgt spid="19"/>
                                        </p:tgtEl>
                                      </p:cBhvr>
                                      <p:by x="110000" y="110000"/>
                                    </p:animScale>
                                  </p:childTnLst>
                                </p:cTn>
                              </p:par>
                              <p:par>
                                <p:cTn id="14" presetID="10" presetClass="entr" presetSubtype="0" fill="hold" grpId="0" nodeType="withEffect">
                                  <p:stCondLst>
                                    <p:cond delay="30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par>
                          <p:cTn id="17" fill="hold" nodeType="afterGroup">
                            <p:stCondLst>
                              <p:cond delay="800"/>
                            </p:stCondLst>
                            <p:childTnLst>
                              <p:par>
                                <p:cTn id="18" presetID="2" presetClass="entr" presetSubtype="8" decel="100000" fill="hold" grpId="0" nodeType="afterEffect">
                                  <p:stCondLst>
                                    <p:cond delay="0"/>
                                  </p:stCondLst>
                                  <p:iterate type="lt">
                                    <p:tmPct val="30000"/>
                                  </p:iterate>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0-#ppt_w/2"/>
                                          </p:val>
                                        </p:tav>
                                        <p:tav tm="100000">
                                          <p:val>
                                            <p:strVal val="#ppt_x"/>
                                          </p:val>
                                        </p:tav>
                                      </p:tavLst>
                                    </p:anim>
                                    <p:anim calcmode="lin" valueType="num">
                                      <p:cBhvr additive="base">
                                        <p:cTn id="21" dur="500" fill="hold"/>
                                        <p:tgtEl>
                                          <p:spTgt spid="8"/>
                                        </p:tgtEl>
                                        <p:attrNameLst>
                                          <p:attrName>ppt_y</p:attrName>
                                        </p:attrNameLst>
                                      </p:cBhvr>
                                      <p:tavLst>
                                        <p:tav tm="0">
                                          <p:val>
                                            <p:strVal val="#ppt_y"/>
                                          </p:val>
                                        </p:tav>
                                        <p:tav tm="100000">
                                          <p:val>
                                            <p:strVal val="#ppt_y"/>
                                          </p:val>
                                        </p:tav>
                                      </p:tavLst>
                                    </p:anim>
                                  </p:childTnLst>
                                </p:cTn>
                              </p:par>
                            </p:childTnLst>
                          </p:cTn>
                        </p:par>
                        <p:par>
                          <p:cTn id="22" fill="hold" nodeType="afterGroup">
                            <p:stCondLst>
                              <p:cond delay="1300"/>
                            </p:stCondLst>
                            <p:childTnLst>
                              <p:par>
                                <p:cTn id="23" presetID="12" presetClass="entr" presetSubtype="8"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p:tgtEl>
                                          <p:spTgt spid="3"/>
                                        </p:tgtEl>
                                        <p:attrNameLst>
                                          <p:attrName>ppt_x</p:attrName>
                                        </p:attrNameLst>
                                      </p:cBhvr>
                                      <p:tavLst>
                                        <p:tav tm="0">
                                          <p:val>
                                            <p:strVal val="#ppt_x-#ppt_w*1.125000"/>
                                          </p:val>
                                        </p:tav>
                                        <p:tav tm="100000">
                                          <p:val>
                                            <p:strVal val="#ppt_x"/>
                                          </p:val>
                                        </p:tav>
                                      </p:tavLst>
                                    </p:anim>
                                    <p:animEffect transition="in" filter="wipe(right)">
                                      <p:cBhvr>
                                        <p:cTn id="26" dur="500"/>
                                        <p:tgtEl>
                                          <p:spTgt spid="3"/>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wipe(left)">
                                      <p:cBhvr>
                                        <p:cTn id="29" dur="500"/>
                                        <p:tgtEl>
                                          <p:spTgt spid="23"/>
                                        </p:tgtEl>
                                      </p:cBhvr>
                                    </p:animEffect>
                                  </p:childTnLst>
                                </p:cTn>
                              </p:par>
                              <p:par>
                                <p:cTn id="30" presetID="22" presetClass="entr" presetSubtype="8" fill="hold" grpId="0" nodeType="withEffect">
                                  <p:stCondLst>
                                    <p:cond delay="200"/>
                                  </p:stCondLst>
                                  <p:childTnLst>
                                    <p:set>
                                      <p:cBhvr>
                                        <p:cTn id="31" dur="1" fill="hold">
                                          <p:stCondLst>
                                            <p:cond delay="0"/>
                                          </p:stCondLst>
                                        </p:cTn>
                                        <p:tgtEl>
                                          <p:spTgt spid="22"/>
                                        </p:tgtEl>
                                        <p:attrNameLst>
                                          <p:attrName>style.visibility</p:attrName>
                                        </p:attrNameLst>
                                      </p:cBhvr>
                                      <p:to>
                                        <p:strVal val="visible"/>
                                      </p:to>
                                    </p:set>
                                    <p:animEffect transition="in" filter="wipe(left)">
                                      <p:cBhvr>
                                        <p:cTn id="32" dur="500"/>
                                        <p:tgtEl>
                                          <p:spTgt spid="22"/>
                                        </p:tgtEl>
                                      </p:cBhvr>
                                    </p:animEffect>
                                  </p:childTnLst>
                                </p:cTn>
                              </p:par>
                              <p:par>
                                <p:cTn id="33" presetID="22" presetClass="entr" presetSubtype="8" fill="hold" grpId="0" nodeType="withEffect">
                                  <p:stCondLst>
                                    <p:cond delay="400"/>
                                  </p:stCondLst>
                                  <p:childTnLst>
                                    <p:set>
                                      <p:cBhvr>
                                        <p:cTn id="34" dur="1" fill="hold">
                                          <p:stCondLst>
                                            <p:cond delay="0"/>
                                          </p:stCondLst>
                                        </p:cTn>
                                        <p:tgtEl>
                                          <p:spTgt spid="20"/>
                                        </p:tgtEl>
                                        <p:attrNameLst>
                                          <p:attrName>style.visibility</p:attrName>
                                        </p:attrNameLst>
                                      </p:cBhvr>
                                      <p:to>
                                        <p:strVal val="visible"/>
                                      </p:to>
                                    </p:set>
                                    <p:animEffect transition="in" filter="wipe(left)">
                                      <p:cBhvr>
                                        <p:cTn id="35" dur="500"/>
                                        <p:tgtEl>
                                          <p:spTgt spid="20"/>
                                        </p:tgtEl>
                                      </p:cBhvr>
                                    </p:animEffect>
                                  </p:childTnLst>
                                </p:cTn>
                              </p:par>
                            </p:childTnLst>
                          </p:cTn>
                        </p:par>
                        <p:par>
                          <p:cTn id="36" fill="hold" nodeType="afterGroup">
                            <p:stCondLst>
                              <p:cond delay="2200"/>
                            </p:stCondLst>
                            <p:childTnLst>
                              <p:par>
                                <p:cTn id="37" presetID="2" presetClass="entr" presetSubtype="8" decel="100000" fill="hold" grpId="0" nodeType="afterEffect">
                                  <p:stCondLst>
                                    <p:cond delay="0"/>
                                  </p:stCondLst>
                                  <p:iterate type="lt">
                                    <p:tmPct val="30000"/>
                                  </p:iterate>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0-#ppt_w/2"/>
                                          </p:val>
                                        </p:tav>
                                        <p:tav tm="100000">
                                          <p:val>
                                            <p:strVal val="#ppt_x"/>
                                          </p:val>
                                        </p:tav>
                                      </p:tavLst>
                                    </p:anim>
                                    <p:anim calcmode="lin" valueType="num">
                                      <p:cBhvr additive="base">
                                        <p:cTn id="40" dur="500" fill="hold"/>
                                        <p:tgtEl>
                                          <p:spTgt spid="15"/>
                                        </p:tgtEl>
                                        <p:attrNameLst>
                                          <p:attrName>ppt_y</p:attrName>
                                        </p:attrNameLst>
                                      </p:cBhvr>
                                      <p:tavLst>
                                        <p:tav tm="0">
                                          <p:val>
                                            <p:strVal val="#ppt_y"/>
                                          </p:val>
                                        </p:tav>
                                        <p:tav tm="100000">
                                          <p:val>
                                            <p:strVal val="#ppt_y"/>
                                          </p:val>
                                        </p:tav>
                                      </p:tavLst>
                                    </p:anim>
                                  </p:childTnLst>
                                </p:cTn>
                              </p:par>
                            </p:childTnLst>
                          </p:cTn>
                        </p:par>
                        <p:par>
                          <p:cTn id="41" fill="hold" nodeType="afterGroup">
                            <p:stCondLst>
                              <p:cond delay="2700"/>
                            </p:stCondLst>
                            <p:childTnLst>
                              <p:par>
                                <p:cTn id="42" presetID="12" presetClass="entr" presetSubtype="8"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additive="base">
                                        <p:cTn id="44" dur="500"/>
                                        <p:tgtEl>
                                          <p:spTgt spid="11"/>
                                        </p:tgtEl>
                                        <p:attrNameLst>
                                          <p:attrName>ppt_x</p:attrName>
                                        </p:attrNameLst>
                                      </p:cBhvr>
                                      <p:tavLst>
                                        <p:tav tm="0">
                                          <p:val>
                                            <p:strVal val="#ppt_x-#ppt_w*1.125000"/>
                                          </p:val>
                                        </p:tav>
                                        <p:tav tm="100000">
                                          <p:val>
                                            <p:strVal val="#ppt_x"/>
                                          </p:val>
                                        </p:tav>
                                      </p:tavLst>
                                    </p:anim>
                                    <p:animEffect transition="in" filter="wipe(right)">
                                      <p:cBhvr>
                                        <p:cTn id="45" dur="500"/>
                                        <p:tgtEl>
                                          <p:spTgt spid="11"/>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wipe(left)">
                                      <p:cBhvr>
                                        <p:cTn id="48" dur="500"/>
                                        <p:tgtEl>
                                          <p:spTgt spid="26"/>
                                        </p:tgtEl>
                                      </p:cBhvr>
                                    </p:animEffect>
                                  </p:childTnLst>
                                </p:cTn>
                              </p:par>
                              <p:par>
                                <p:cTn id="49" presetID="22" presetClass="entr" presetSubtype="8" fill="hold" grpId="0" nodeType="withEffect">
                                  <p:stCondLst>
                                    <p:cond delay="200"/>
                                  </p:stCondLst>
                                  <p:childTnLst>
                                    <p:set>
                                      <p:cBhvr>
                                        <p:cTn id="50" dur="1" fill="hold">
                                          <p:stCondLst>
                                            <p:cond delay="0"/>
                                          </p:stCondLst>
                                        </p:cTn>
                                        <p:tgtEl>
                                          <p:spTgt spid="25"/>
                                        </p:tgtEl>
                                        <p:attrNameLst>
                                          <p:attrName>style.visibility</p:attrName>
                                        </p:attrNameLst>
                                      </p:cBhvr>
                                      <p:to>
                                        <p:strVal val="visible"/>
                                      </p:to>
                                    </p:set>
                                    <p:animEffect transition="in" filter="wipe(left)">
                                      <p:cBhvr>
                                        <p:cTn id="51" dur="500"/>
                                        <p:tgtEl>
                                          <p:spTgt spid="25"/>
                                        </p:tgtEl>
                                      </p:cBhvr>
                                    </p:animEffect>
                                  </p:childTnLst>
                                </p:cTn>
                              </p:par>
                              <p:par>
                                <p:cTn id="52" presetID="22" presetClass="entr" presetSubtype="8" fill="hold" grpId="0" nodeType="withEffect">
                                  <p:stCondLst>
                                    <p:cond delay="400"/>
                                  </p:stCondLst>
                                  <p:childTnLst>
                                    <p:set>
                                      <p:cBhvr>
                                        <p:cTn id="53" dur="1" fill="hold">
                                          <p:stCondLst>
                                            <p:cond delay="0"/>
                                          </p:stCondLst>
                                        </p:cTn>
                                        <p:tgtEl>
                                          <p:spTgt spid="24"/>
                                        </p:tgtEl>
                                        <p:attrNameLst>
                                          <p:attrName>style.visibility</p:attrName>
                                        </p:attrNameLst>
                                      </p:cBhvr>
                                      <p:to>
                                        <p:strVal val="visible"/>
                                      </p:to>
                                    </p:set>
                                    <p:animEffect transition="in" filter="wipe(left)">
                                      <p:cBhvr>
                                        <p:cTn id="54" dur="500"/>
                                        <p:tgtEl>
                                          <p:spTgt spid="24"/>
                                        </p:tgtEl>
                                      </p:cBhvr>
                                    </p:animEffect>
                                  </p:childTnLst>
                                </p:cTn>
                              </p:par>
                            </p:childTnLst>
                          </p:cTn>
                        </p:par>
                        <p:par>
                          <p:cTn id="55" fill="hold" nodeType="afterGroup">
                            <p:stCondLst>
                              <p:cond delay="3600"/>
                            </p:stCondLst>
                            <p:childTnLst>
                              <p:par>
                                <p:cTn id="56" presetID="2" presetClass="entr" presetSubtype="8" decel="100000" fill="hold" grpId="0" nodeType="afterEffect">
                                  <p:stCondLst>
                                    <p:cond delay="0"/>
                                  </p:stCondLst>
                                  <p:iterate type="lt">
                                    <p:tmPct val="30000"/>
                                  </p:iterate>
                                  <p:childTnLst>
                                    <p:set>
                                      <p:cBhvr>
                                        <p:cTn id="57" dur="1" fill="hold">
                                          <p:stCondLst>
                                            <p:cond delay="0"/>
                                          </p:stCondLst>
                                        </p:cTn>
                                        <p:tgtEl>
                                          <p:spTgt spid="16"/>
                                        </p:tgtEl>
                                        <p:attrNameLst>
                                          <p:attrName>style.visibility</p:attrName>
                                        </p:attrNameLst>
                                      </p:cBhvr>
                                      <p:to>
                                        <p:strVal val="visible"/>
                                      </p:to>
                                    </p:set>
                                    <p:anim calcmode="lin" valueType="num">
                                      <p:cBhvr additive="base">
                                        <p:cTn id="58" dur="500" fill="hold"/>
                                        <p:tgtEl>
                                          <p:spTgt spid="16"/>
                                        </p:tgtEl>
                                        <p:attrNameLst>
                                          <p:attrName>ppt_x</p:attrName>
                                        </p:attrNameLst>
                                      </p:cBhvr>
                                      <p:tavLst>
                                        <p:tav tm="0">
                                          <p:val>
                                            <p:strVal val="0-#ppt_w/2"/>
                                          </p:val>
                                        </p:tav>
                                        <p:tav tm="100000">
                                          <p:val>
                                            <p:strVal val="#ppt_x"/>
                                          </p:val>
                                        </p:tav>
                                      </p:tavLst>
                                    </p:anim>
                                    <p:anim calcmode="lin" valueType="num">
                                      <p:cBhvr additive="base">
                                        <p:cTn id="59" dur="500" fill="hold"/>
                                        <p:tgtEl>
                                          <p:spTgt spid="16"/>
                                        </p:tgtEl>
                                        <p:attrNameLst>
                                          <p:attrName>ppt_y</p:attrName>
                                        </p:attrNameLst>
                                      </p:cBhvr>
                                      <p:tavLst>
                                        <p:tav tm="0">
                                          <p:val>
                                            <p:strVal val="#ppt_y"/>
                                          </p:val>
                                        </p:tav>
                                        <p:tav tm="100000">
                                          <p:val>
                                            <p:strVal val="#ppt_y"/>
                                          </p:val>
                                        </p:tav>
                                      </p:tavLst>
                                    </p:anim>
                                  </p:childTnLst>
                                </p:cTn>
                              </p:par>
                            </p:childTnLst>
                          </p:cTn>
                        </p:par>
                        <p:par>
                          <p:cTn id="60" fill="hold" nodeType="afterGroup">
                            <p:stCondLst>
                              <p:cond delay="4100"/>
                            </p:stCondLst>
                            <p:childTnLst>
                              <p:par>
                                <p:cTn id="61" presetID="12" presetClass="entr" presetSubtype="8" fill="hold" grpId="0" nodeType="afterEffect">
                                  <p:stCondLst>
                                    <p:cond delay="0"/>
                                  </p:stCondLst>
                                  <p:childTnLst>
                                    <p:set>
                                      <p:cBhvr>
                                        <p:cTn id="62" dur="1" fill="hold">
                                          <p:stCondLst>
                                            <p:cond delay="0"/>
                                          </p:stCondLst>
                                        </p:cTn>
                                        <p:tgtEl>
                                          <p:spTgt spid="12"/>
                                        </p:tgtEl>
                                        <p:attrNameLst>
                                          <p:attrName>style.visibility</p:attrName>
                                        </p:attrNameLst>
                                      </p:cBhvr>
                                      <p:to>
                                        <p:strVal val="visible"/>
                                      </p:to>
                                    </p:set>
                                    <p:anim calcmode="lin" valueType="num">
                                      <p:cBhvr additive="base">
                                        <p:cTn id="63" dur="500"/>
                                        <p:tgtEl>
                                          <p:spTgt spid="12"/>
                                        </p:tgtEl>
                                        <p:attrNameLst>
                                          <p:attrName>ppt_x</p:attrName>
                                        </p:attrNameLst>
                                      </p:cBhvr>
                                      <p:tavLst>
                                        <p:tav tm="0">
                                          <p:val>
                                            <p:strVal val="#ppt_x-#ppt_w*1.125000"/>
                                          </p:val>
                                        </p:tav>
                                        <p:tav tm="100000">
                                          <p:val>
                                            <p:strVal val="#ppt_x"/>
                                          </p:val>
                                        </p:tav>
                                      </p:tavLst>
                                    </p:anim>
                                    <p:animEffect transition="in" filter="wipe(right)">
                                      <p:cBhvr>
                                        <p:cTn id="64" dur="500"/>
                                        <p:tgtEl>
                                          <p:spTgt spid="12"/>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wipe(left)">
                                      <p:cBhvr>
                                        <p:cTn id="67" dur="500"/>
                                        <p:tgtEl>
                                          <p:spTgt spid="29"/>
                                        </p:tgtEl>
                                      </p:cBhvr>
                                    </p:animEffect>
                                  </p:childTnLst>
                                </p:cTn>
                              </p:par>
                              <p:par>
                                <p:cTn id="68" presetID="22" presetClass="entr" presetSubtype="8" fill="hold" grpId="0" nodeType="withEffect">
                                  <p:stCondLst>
                                    <p:cond delay="200"/>
                                  </p:stCondLst>
                                  <p:childTnLst>
                                    <p:set>
                                      <p:cBhvr>
                                        <p:cTn id="69" dur="1" fill="hold">
                                          <p:stCondLst>
                                            <p:cond delay="0"/>
                                          </p:stCondLst>
                                        </p:cTn>
                                        <p:tgtEl>
                                          <p:spTgt spid="28"/>
                                        </p:tgtEl>
                                        <p:attrNameLst>
                                          <p:attrName>style.visibility</p:attrName>
                                        </p:attrNameLst>
                                      </p:cBhvr>
                                      <p:to>
                                        <p:strVal val="visible"/>
                                      </p:to>
                                    </p:set>
                                    <p:animEffect transition="in" filter="wipe(left)">
                                      <p:cBhvr>
                                        <p:cTn id="70" dur="500"/>
                                        <p:tgtEl>
                                          <p:spTgt spid="28"/>
                                        </p:tgtEl>
                                      </p:cBhvr>
                                    </p:animEffect>
                                  </p:childTnLst>
                                </p:cTn>
                              </p:par>
                              <p:par>
                                <p:cTn id="71" presetID="22" presetClass="entr" presetSubtype="8" fill="hold" grpId="0" nodeType="withEffect">
                                  <p:stCondLst>
                                    <p:cond delay="400"/>
                                  </p:stCondLst>
                                  <p:childTnLst>
                                    <p:set>
                                      <p:cBhvr>
                                        <p:cTn id="72" dur="1" fill="hold">
                                          <p:stCondLst>
                                            <p:cond delay="0"/>
                                          </p:stCondLst>
                                        </p:cTn>
                                        <p:tgtEl>
                                          <p:spTgt spid="27"/>
                                        </p:tgtEl>
                                        <p:attrNameLst>
                                          <p:attrName>style.visibility</p:attrName>
                                        </p:attrNameLst>
                                      </p:cBhvr>
                                      <p:to>
                                        <p:strVal val="visible"/>
                                      </p:to>
                                    </p:set>
                                    <p:animEffect transition="in" filter="wipe(left)">
                                      <p:cBhvr>
                                        <p:cTn id="73" dur="500"/>
                                        <p:tgtEl>
                                          <p:spTgt spid="27"/>
                                        </p:tgtEl>
                                      </p:cBhvr>
                                    </p:animEffect>
                                  </p:childTnLst>
                                </p:cTn>
                              </p:par>
                            </p:childTnLst>
                          </p:cTn>
                        </p:par>
                        <p:par>
                          <p:cTn id="74" fill="hold" nodeType="afterGroup">
                            <p:stCondLst>
                              <p:cond delay="5000"/>
                            </p:stCondLst>
                            <p:childTnLst>
                              <p:par>
                                <p:cTn id="75" presetID="2" presetClass="entr" presetSubtype="8" decel="100000" fill="hold" grpId="0" nodeType="afterEffect">
                                  <p:stCondLst>
                                    <p:cond delay="0"/>
                                  </p:stCondLst>
                                  <p:iterate type="lt">
                                    <p:tmPct val="30000"/>
                                  </p:iterate>
                                  <p:childTnLst>
                                    <p:set>
                                      <p:cBhvr>
                                        <p:cTn id="76" dur="1" fill="hold">
                                          <p:stCondLst>
                                            <p:cond delay="0"/>
                                          </p:stCondLst>
                                        </p:cTn>
                                        <p:tgtEl>
                                          <p:spTgt spid="17"/>
                                        </p:tgtEl>
                                        <p:attrNameLst>
                                          <p:attrName>style.visibility</p:attrName>
                                        </p:attrNameLst>
                                      </p:cBhvr>
                                      <p:to>
                                        <p:strVal val="visible"/>
                                      </p:to>
                                    </p:set>
                                    <p:anim calcmode="lin" valueType="num">
                                      <p:cBhvr additive="base">
                                        <p:cTn id="77" dur="500" fill="hold"/>
                                        <p:tgtEl>
                                          <p:spTgt spid="17"/>
                                        </p:tgtEl>
                                        <p:attrNameLst>
                                          <p:attrName>ppt_x</p:attrName>
                                        </p:attrNameLst>
                                      </p:cBhvr>
                                      <p:tavLst>
                                        <p:tav tm="0">
                                          <p:val>
                                            <p:strVal val="0-#ppt_w/2"/>
                                          </p:val>
                                        </p:tav>
                                        <p:tav tm="100000">
                                          <p:val>
                                            <p:strVal val="#ppt_x"/>
                                          </p:val>
                                        </p:tav>
                                      </p:tavLst>
                                    </p:anim>
                                    <p:anim calcmode="lin" valueType="num">
                                      <p:cBhvr additive="base">
                                        <p:cTn id="78" dur="500" fill="hold"/>
                                        <p:tgtEl>
                                          <p:spTgt spid="17"/>
                                        </p:tgtEl>
                                        <p:attrNameLst>
                                          <p:attrName>ppt_y</p:attrName>
                                        </p:attrNameLst>
                                      </p:cBhvr>
                                      <p:tavLst>
                                        <p:tav tm="0">
                                          <p:val>
                                            <p:strVal val="#ppt_y"/>
                                          </p:val>
                                        </p:tav>
                                        <p:tav tm="100000">
                                          <p:val>
                                            <p:strVal val="#ppt_y"/>
                                          </p:val>
                                        </p:tav>
                                      </p:tavLst>
                                    </p:anim>
                                  </p:childTnLst>
                                </p:cTn>
                              </p:par>
                            </p:childTnLst>
                          </p:cTn>
                        </p:par>
                        <p:par>
                          <p:cTn id="79" fill="hold" nodeType="afterGroup">
                            <p:stCondLst>
                              <p:cond delay="5500"/>
                            </p:stCondLst>
                            <p:childTnLst>
                              <p:par>
                                <p:cTn id="80" presetID="12" presetClass="entr" presetSubtype="8" fill="hold" grpId="0" nodeType="afterEffect">
                                  <p:stCondLst>
                                    <p:cond delay="0"/>
                                  </p:stCondLst>
                                  <p:childTnLst>
                                    <p:set>
                                      <p:cBhvr>
                                        <p:cTn id="81" dur="1" fill="hold">
                                          <p:stCondLst>
                                            <p:cond delay="0"/>
                                          </p:stCondLst>
                                        </p:cTn>
                                        <p:tgtEl>
                                          <p:spTgt spid="13"/>
                                        </p:tgtEl>
                                        <p:attrNameLst>
                                          <p:attrName>style.visibility</p:attrName>
                                        </p:attrNameLst>
                                      </p:cBhvr>
                                      <p:to>
                                        <p:strVal val="visible"/>
                                      </p:to>
                                    </p:set>
                                    <p:anim calcmode="lin" valueType="num">
                                      <p:cBhvr additive="base">
                                        <p:cTn id="82" dur="500"/>
                                        <p:tgtEl>
                                          <p:spTgt spid="13"/>
                                        </p:tgtEl>
                                        <p:attrNameLst>
                                          <p:attrName>ppt_x</p:attrName>
                                        </p:attrNameLst>
                                      </p:cBhvr>
                                      <p:tavLst>
                                        <p:tav tm="0">
                                          <p:val>
                                            <p:strVal val="#ppt_x-#ppt_w*1.125000"/>
                                          </p:val>
                                        </p:tav>
                                        <p:tav tm="100000">
                                          <p:val>
                                            <p:strVal val="#ppt_x"/>
                                          </p:val>
                                        </p:tav>
                                      </p:tavLst>
                                    </p:anim>
                                    <p:animEffect transition="in" filter="wipe(right)">
                                      <p:cBhvr>
                                        <p:cTn id="83" dur="500"/>
                                        <p:tgtEl>
                                          <p:spTgt spid="13"/>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32"/>
                                        </p:tgtEl>
                                        <p:attrNameLst>
                                          <p:attrName>style.visibility</p:attrName>
                                        </p:attrNameLst>
                                      </p:cBhvr>
                                      <p:to>
                                        <p:strVal val="visible"/>
                                      </p:to>
                                    </p:set>
                                    <p:animEffect transition="in" filter="wipe(left)">
                                      <p:cBhvr>
                                        <p:cTn id="86" dur="500"/>
                                        <p:tgtEl>
                                          <p:spTgt spid="32"/>
                                        </p:tgtEl>
                                      </p:cBhvr>
                                    </p:animEffect>
                                  </p:childTnLst>
                                </p:cTn>
                              </p:par>
                              <p:par>
                                <p:cTn id="87" presetID="22" presetClass="entr" presetSubtype="8" fill="hold" grpId="0" nodeType="withEffect">
                                  <p:stCondLst>
                                    <p:cond delay="200"/>
                                  </p:stCondLst>
                                  <p:childTnLst>
                                    <p:set>
                                      <p:cBhvr>
                                        <p:cTn id="88" dur="1" fill="hold">
                                          <p:stCondLst>
                                            <p:cond delay="0"/>
                                          </p:stCondLst>
                                        </p:cTn>
                                        <p:tgtEl>
                                          <p:spTgt spid="31"/>
                                        </p:tgtEl>
                                        <p:attrNameLst>
                                          <p:attrName>style.visibility</p:attrName>
                                        </p:attrNameLst>
                                      </p:cBhvr>
                                      <p:to>
                                        <p:strVal val="visible"/>
                                      </p:to>
                                    </p:set>
                                    <p:animEffect transition="in" filter="wipe(left)">
                                      <p:cBhvr>
                                        <p:cTn id="89" dur="500"/>
                                        <p:tgtEl>
                                          <p:spTgt spid="31"/>
                                        </p:tgtEl>
                                      </p:cBhvr>
                                    </p:animEffect>
                                  </p:childTnLst>
                                </p:cTn>
                              </p:par>
                              <p:par>
                                <p:cTn id="90" presetID="22" presetClass="entr" presetSubtype="8" fill="hold" grpId="0" nodeType="withEffect">
                                  <p:stCondLst>
                                    <p:cond delay="400"/>
                                  </p:stCondLst>
                                  <p:childTnLst>
                                    <p:set>
                                      <p:cBhvr>
                                        <p:cTn id="91" dur="1" fill="hold">
                                          <p:stCondLst>
                                            <p:cond delay="0"/>
                                          </p:stCondLst>
                                        </p:cTn>
                                        <p:tgtEl>
                                          <p:spTgt spid="30"/>
                                        </p:tgtEl>
                                        <p:attrNameLst>
                                          <p:attrName>style.visibility</p:attrName>
                                        </p:attrNameLst>
                                      </p:cBhvr>
                                      <p:to>
                                        <p:strVal val="visible"/>
                                      </p:to>
                                    </p:set>
                                    <p:animEffect transition="in" filter="wipe(left)">
                                      <p:cBhvr>
                                        <p:cTn id="92" dur="500"/>
                                        <p:tgtEl>
                                          <p:spTgt spid="30"/>
                                        </p:tgtEl>
                                      </p:cBhvr>
                                    </p:animEffect>
                                  </p:childTnLst>
                                </p:cTn>
                              </p:par>
                            </p:childTnLst>
                          </p:cTn>
                        </p:par>
                        <p:par>
                          <p:cTn id="93" fill="hold" nodeType="afterGroup">
                            <p:stCondLst>
                              <p:cond delay="6400"/>
                            </p:stCondLst>
                            <p:childTnLst>
                              <p:par>
                                <p:cTn id="94" presetID="2" presetClass="entr" presetSubtype="8" decel="100000" fill="hold" grpId="0" nodeType="afterEffect">
                                  <p:stCondLst>
                                    <p:cond delay="0"/>
                                  </p:stCondLst>
                                  <p:iterate type="lt">
                                    <p:tmPct val="30000"/>
                                  </p:iterate>
                                  <p:childTnLst>
                                    <p:set>
                                      <p:cBhvr>
                                        <p:cTn id="95" dur="1" fill="hold">
                                          <p:stCondLst>
                                            <p:cond delay="0"/>
                                          </p:stCondLst>
                                        </p:cTn>
                                        <p:tgtEl>
                                          <p:spTgt spid="18"/>
                                        </p:tgtEl>
                                        <p:attrNameLst>
                                          <p:attrName>style.visibility</p:attrName>
                                        </p:attrNameLst>
                                      </p:cBhvr>
                                      <p:to>
                                        <p:strVal val="visible"/>
                                      </p:to>
                                    </p:set>
                                    <p:anim calcmode="lin" valueType="num">
                                      <p:cBhvr additive="base">
                                        <p:cTn id="96" dur="500" fill="hold"/>
                                        <p:tgtEl>
                                          <p:spTgt spid="18"/>
                                        </p:tgtEl>
                                        <p:attrNameLst>
                                          <p:attrName>ppt_x</p:attrName>
                                        </p:attrNameLst>
                                      </p:cBhvr>
                                      <p:tavLst>
                                        <p:tav tm="0">
                                          <p:val>
                                            <p:strVal val="0-#ppt_w/2"/>
                                          </p:val>
                                        </p:tav>
                                        <p:tav tm="100000">
                                          <p:val>
                                            <p:strVal val="#ppt_x"/>
                                          </p:val>
                                        </p:tav>
                                      </p:tavLst>
                                    </p:anim>
                                    <p:anim calcmode="lin" valueType="num">
                                      <p:cBhvr additive="base">
                                        <p:cTn id="97" dur="500" fill="hold"/>
                                        <p:tgtEl>
                                          <p:spTgt spid="18"/>
                                        </p:tgtEl>
                                        <p:attrNameLst>
                                          <p:attrName>ppt_y</p:attrName>
                                        </p:attrNameLst>
                                      </p:cBhvr>
                                      <p:tavLst>
                                        <p:tav tm="0">
                                          <p:val>
                                            <p:strVal val="#ppt_y"/>
                                          </p:val>
                                        </p:tav>
                                        <p:tav tm="100000">
                                          <p:val>
                                            <p:strVal val="#ppt_y"/>
                                          </p:val>
                                        </p:tav>
                                      </p:tavLst>
                                    </p:anim>
                                  </p:childTnLst>
                                </p:cTn>
                              </p:par>
                            </p:childTnLst>
                          </p:cTn>
                        </p:par>
                        <p:par>
                          <p:cTn id="98" fill="hold" nodeType="afterGroup">
                            <p:stCondLst>
                              <p:cond delay="6900"/>
                            </p:stCondLst>
                            <p:childTnLst>
                              <p:par>
                                <p:cTn id="99" presetID="12" presetClass="entr" presetSubtype="8" fill="hold" grpId="0" nodeType="afterEffect">
                                  <p:stCondLst>
                                    <p:cond delay="0"/>
                                  </p:stCondLst>
                                  <p:childTnLst>
                                    <p:set>
                                      <p:cBhvr>
                                        <p:cTn id="100" dur="1" fill="hold">
                                          <p:stCondLst>
                                            <p:cond delay="0"/>
                                          </p:stCondLst>
                                        </p:cTn>
                                        <p:tgtEl>
                                          <p:spTgt spid="14"/>
                                        </p:tgtEl>
                                        <p:attrNameLst>
                                          <p:attrName>style.visibility</p:attrName>
                                        </p:attrNameLst>
                                      </p:cBhvr>
                                      <p:to>
                                        <p:strVal val="visible"/>
                                      </p:to>
                                    </p:set>
                                    <p:anim calcmode="lin" valueType="num">
                                      <p:cBhvr additive="base">
                                        <p:cTn id="101" dur="500"/>
                                        <p:tgtEl>
                                          <p:spTgt spid="14"/>
                                        </p:tgtEl>
                                        <p:attrNameLst>
                                          <p:attrName>ppt_x</p:attrName>
                                        </p:attrNameLst>
                                      </p:cBhvr>
                                      <p:tavLst>
                                        <p:tav tm="0">
                                          <p:val>
                                            <p:strVal val="#ppt_x-#ppt_w*1.125000"/>
                                          </p:val>
                                        </p:tav>
                                        <p:tav tm="100000">
                                          <p:val>
                                            <p:strVal val="#ppt_x"/>
                                          </p:val>
                                        </p:tav>
                                      </p:tavLst>
                                    </p:anim>
                                    <p:animEffect transition="in" filter="wipe(right)">
                                      <p:cBhvr>
                                        <p:cTn id="102" dur="500"/>
                                        <p:tgtEl>
                                          <p:spTgt spid="14"/>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35"/>
                                        </p:tgtEl>
                                        <p:attrNameLst>
                                          <p:attrName>style.visibility</p:attrName>
                                        </p:attrNameLst>
                                      </p:cBhvr>
                                      <p:to>
                                        <p:strVal val="visible"/>
                                      </p:to>
                                    </p:set>
                                    <p:animEffect transition="in" filter="wipe(left)">
                                      <p:cBhvr>
                                        <p:cTn id="105" dur="500"/>
                                        <p:tgtEl>
                                          <p:spTgt spid="35"/>
                                        </p:tgtEl>
                                      </p:cBhvr>
                                    </p:animEffect>
                                  </p:childTnLst>
                                </p:cTn>
                              </p:par>
                              <p:par>
                                <p:cTn id="106" presetID="22" presetClass="entr" presetSubtype="8" fill="hold" grpId="0" nodeType="withEffect">
                                  <p:stCondLst>
                                    <p:cond delay="200"/>
                                  </p:stCondLst>
                                  <p:childTnLst>
                                    <p:set>
                                      <p:cBhvr>
                                        <p:cTn id="107" dur="1" fill="hold">
                                          <p:stCondLst>
                                            <p:cond delay="0"/>
                                          </p:stCondLst>
                                        </p:cTn>
                                        <p:tgtEl>
                                          <p:spTgt spid="34"/>
                                        </p:tgtEl>
                                        <p:attrNameLst>
                                          <p:attrName>style.visibility</p:attrName>
                                        </p:attrNameLst>
                                      </p:cBhvr>
                                      <p:to>
                                        <p:strVal val="visible"/>
                                      </p:to>
                                    </p:set>
                                    <p:animEffect transition="in" filter="wipe(left)">
                                      <p:cBhvr>
                                        <p:cTn id="108" dur="500"/>
                                        <p:tgtEl>
                                          <p:spTgt spid="34"/>
                                        </p:tgtEl>
                                      </p:cBhvr>
                                    </p:animEffect>
                                  </p:childTnLst>
                                </p:cTn>
                              </p:par>
                              <p:par>
                                <p:cTn id="109" presetID="22" presetClass="entr" presetSubtype="8" fill="hold" grpId="0" nodeType="withEffect">
                                  <p:stCondLst>
                                    <p:cond delay="400"/>
                                  </p:stCondLst>
                                  <p:childTnLst>
                                    <p:set>
                                      <p:cBhvr>
                                        <p:cTn id="110" dur="1" fill="hold">
                                          <p:stCondLst>
                                            <p:cond delay="0"/>
                                          </p:stCondLst>
                                        </p:cTn>
                                        <p:tgtEl>
                                          <p:spTgt spid="33"/>
                                        </p:tgtEl>
                                        <p:attrNameLst>
                                          <p:attrName>style.visibility</p:attrName>
                                        </p:attrNameLst>
                                      </p:cBhvr>
                                      <p:to>
                                        <p:strVal val="visible"/>
                                      </p:to>
                                    </p:set>
                                    <p:animEffect transition="in" filter="wipe(left)">
                                      <p:cBhvr>
                                        <p:cTn id="111" dur="500"/>
                                        <p:tgtEl>
                                          <p:spTgt spid="33"/>
                                        </p:tgtEl>
                                      </p:cBhvr>
                                    </p:animEffect>
                                  </p:childTnLst>
                                </p:cTn>
                              </p:par>
                              <p:par>
                                <p:cTn id="112" presetID="10" presetClass="entr" presetSubtype="0" fill="hold" nodeType="withEffect">
                                  <p:stCondLst>
                                    <p:cond delay="0"/>
                                  </p:stCondLst>
                                  <p:childTnLst>
                                    <p:set>
                                      <p:cBhvr>
                                        <p:cTn id="113" dur="1" fill="hold">
                                          <p:stCondLst>
                                            <p:cond delay="0"/>
                                          </p:stCondLst>
                                        </p:cTn>
                                        <p:tgtEl>
                                          <p:spTgt spid="38"/>
                                        </p:tgtEl>
                                        <p:attrNameLst>
                                          <p:attrName>style.visibility</p:attrName>
                                        </p:attrNameLst>
                                      </p:cBhvr>
                                      <p:to>
                                        <p:strVal val="visible"/>
                                      </p:to>
                                    </p:set>
                                    <p:animEffect transition="in" filter="fade">
                                      <p:cBhvr>
                                        <p:cTn id="114" dur="500"/>
                                        <p:tgtEl>
                                          <p:spTgt spid="38"/>
                                        </p:tgtEl>
                                      </p:cBhvr>
                                    </p:animEffect>
                                  </p:childTnLst>
                                </p:cTn>
                              </p:par>
                              <p:par>
                                <p:cTn id="115" presetID="2" presetClass="entr" presetSubtype="1" decel="100000" fill="hold" grpId="0" nodeType="withEffect">
                                  <p:stCondLst>
                                    <p:cond delay="0"/>
                                  </p:stCondLst>
                                  <p:childTnLst>
                                    <p:set>
                                      <p:cBhvr>
                                        <p:cTn id="116" dur="1" fill="hold">
                                          <p:stCondLst>
                                            <p:cond delay="0"/>
                                          </p:stCondLst>
                                        </p:cTn>
                                        <p:tgtEl>
                                          <p:spTgt spid="21"/>
                                        </p:tgtEl>
                                        <p:attrNameLst>
                                          <p:attrName>style.visibility</p:attrName>
                                        </p:attrNameLst>
                                      </p:cBhvr>
                                      <p:to>
                                        <p:strVal val="visible"/>
                                      </p:to>
                                    </p:set>
                                    <p:anim calcmode="lin" valueType="num">
                                      <p:cBhvr additive="base">
                                        <p:cTn id="117" dur="500" fill="hold"/>
                                        <p:tgtEl>
                                          <p:spTgt spid="21"/>
                                        </p:tgtEl>
                                        <p:attrNameLst>
                                          <p:attrName>ppt_x</p:attrName>
                                        </p:attrNameLst>
                                      </p:cBhvr>
                                      <p:tavLst>
                                        <p:tav tm="0">
                                          <p:val>
                                            <p:strVal val="#ppt_x"/>
                                          </p:val>
                                        </p:tav>
                                        <p:tav tm="100000">
                                          <p:val>
                                            <p:strVal val="#ppt_x"/>
                                          </p:val>
                                        </p:tav>
                                      </p:tavLst>
                                    </p:anim>
                                    <p:anim calcmode="lin" valueType="num">
                                      <p:cBhvr additive="base">
                                        <p:cTn id="118" dur="500" fill="hold"/>
                                        <p:tgtEl>
                                          <p:spTgt spid="21"/>
                                        </p:tgtEl>
                                        <p:attrNameLst>
                                          <p:attrName>ppt_y</p:attrName>
                                        </p:attrNameLst>
                                      </p:cBhvr>
                                      <p:tavLst>
                                        <p:tav tm="0">
                                          <p:val>
                                            <p:strVal val="0-#ppt_h/2"/>
                                          </p:val>
                                        </p:tav>
                                        <p:tav tm="100000">
                                          <p:val>
                                            <p:strVal val="#ppt_y"/>
                                          </p:val>
                                        </p:tav>
                                      </p:tavLst>
                                    </p:anim>
                                  </p:childTnLst>
                                </p:cTn>
                              </p:par>
                            </p:childTnLst>
                          </p:cTn>
                        </p:par>
                        <p:par>
                          <p:cTn id="119" fill="hold" nodeType="afterGroup">
                            <p:stCondLst>
                              <p:cond delay="7800"/>
                            </p:stCondLst>
                            <p:childTnLst>
                              <p:par>
                                <p:cTn id="120" presetID="6" presetClass="emph" presetSubtype="0" fill="hold" grpId="3" nodeType="afterEffect">
                                  <p:stCondLst>
                                    <p:cond delay="0"/>
                                  </p:stCondLst>
                                  <p:childTnLst>
                                    <p:animScale>
                                      <p:cBhvr>
                                        <p:cTn id="121" dur="500" fill="hold"/>
                                        <p:tgtEl>
                                          <p:spTgt spid="19"/>
                                        </p:tgtEl>
                                      </p:cBhvr>
                                      <p:by x="150000" y="150000"/>
                                    </p:animScale>
                                  </p:childTnLst>
                                </p:cTn>
                              </p:par>
                              <p:par>
                                <p:cTn id="122" presetID="7" presetClass="emph" presetSubtype="2" fill="hold" nodeType="withEffect">
                                  <p:stCondLst>
                                    <p:cond delay="0"/>
                                  </p:stCondLst>
                                  <p:childTnLst>
                                    <p:animClr clrSpc="rgb" dir="cw">
                                      <p:cBhvr>
                                        <p:cTn id="123" dur="500" fill="hold"/>
                                        <p:tgtEl>
                                          <p:spTgt spid="19"/>
                                        </p:tgtEl>
                                        <p:attrNameLst>
                                          <p:attrName>stroke.color</p:attrName>
                                        </p:attrNameLst>
                                      </p:cBhvr>
                                      <p:to>
                                        <a:srgbClr val="161D25"/>
                                      </p:to>
                                    </p:animClr>
                                    <p:set>
                                      <p:cBhvr>
                                        <p:cTn id="124" dur="500" fill="hold"/>
                                        <p:tgtEl>
                                          <p:spTgt spid="19"/>
                                        </p:tgtEl>
                                        <p:attrNameLst>
                                          <p:attrName>stroke.on</p:attrName>
                                        </p:attrNameLst>
                                      </p:cBhvr>
                                      <p:to>
                                        <p:strVal val="true"/>
                                      </p:to>
                                    </p:set>
                                  </p:childTnLst>
                                </p:cTn>
                              </p:par>
                              <p:par>
                                <p:cTn id="125" presetID="10" presetClass="exit" presetSubtype="0" fill="hold" grpId="1" nodeType="withEffect">
                                  <p:stCondLst>
                                    <p:cond delay="0"/>
                                  </p:stCondLst>
                                  <p:childTnLst>
                                    <p:animEffect transition="out" filter="fade">
                                      <p:cBhvr>
                                        <p:cTn id="126" dur="500"/>
                                        <p:tgtEl>
                                          <p:spTgt spid="2"/>
                                        </p:tgtEl>
                                      </p:cBhvr>
                                    </p:animEffect>
                                    <p:set>
                                      <p:cBhvr>
                                        <p:cTn id="127" dur="1" fill="hold">
                                          <p:stCondLst>
                                            <p:cond delay="499"/>
                                          </p:stCondLst>
                                        </p:cTn>
                                        <p:tgtEl>
                                          <p:spTgt spid="2"/>
                                        </p:tgtEl>
                                        <p:attrNameLst>
                                          <p:attrName>style.visibility</p:attrName>
                                        </p:attrNameLst>
                                      </p:cBhvr>
                                      <p:to>
                                        <p:strVal val="hidden"/>
                                      </p:to>
                                    </p:set>
                                  </p:childTnLst>
                                </p:cTn>
                              </p:par>
                              <p:par>
                                <p:cTn id="128" presetID="10" presetClass="entr" presetSubtype="0" fill="hold" grpId="0" nodeType="withEffect">
                                  <p:stCondLst>
                                    <p:cond delay="0"/>
                                  </p:stCondLst>
                                  <p:childTnLst>
                                    <p:set>
                                      <p:cBhvr>
                                        <p:cTn id="129" dur="1" fill="hold">
                                          <p:stCondLst>
                                            <p:cond delay="0"/>
                                          </p:stCondLst>
                                        </p:cTn>
                                        <p:tgtEl>
                                          <p:spTgt spid="37"/>
                                        </p:tgtEl>
                                        <p:attrNameLst>
                                          <p:attrName>style.visibility</p:attrName>
                                        </p:attrNameLst>
                                      </p:cBhvr>
                                      <p:to>
                                        <p:strVal val="visible"/>
                                      </p:to>
                                    </p:set>
                                    <p:animEffect transition="in" filter="fade">
                                      <p:cBhvr>
                                        <p:cTn id="13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P spid="12" grpId="0"/>
      <p:bldP spid="13" grpId="0"/>
      <p:bldP spid="14" grpId="0"/>
      <p:bldP spid="8" grpId="0"/>
      <p:bldP spid="15" grpId="0"/>
      <p:bldP spid="16" grpId="0"/>
      <p:bldP spid="17" grpId="0"/>
      <p:bldP spid="18" grpId="0"/>
      <p:bldP spid="19" grpId="0" animBg="1"/>
      <p:bldP spid="19" grpId="1" animBg="1"/>
      <p:bldP spid="19" grpId="2" animBg="1"/>
      <p:bldP spid="19" grpId="3" animBg="1"/>
      <p:bldP spid="2" grpId="0"/>
      <p:bldP spid="2" grpId="1"/>
      <p:bldP spid="20"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21" grpId="0" animBg="1"/>
      <p:bldP spid="37" grpId="0"/>
    </p:bld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Picture 2" descr="D:\360data\重要数据\桌面\ttg.png"/>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373174" y="2204864"/>
            <a:ext cx="4044262" cy="308944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3" descr="F:\出售\PPT\______________图片素材\59f5225d4dd36b09f8ade3e55c755816.jpg"/>
          <p:cNvPicPr>
            <a:picLocks noChangeAspect="1" noChangeArrowheads="1"/>
          </p:cNvPicPr>
          <p:nvPr/>
        </p:nvPicPr>
        <p:blipFill>
          <a:blip r:embed="rId3">
            <a:extLst>
              <a:ext uri="{28A0092B-C50C-407E-A947-70E740481C1C}">
                <a14:useLocalDpi xmlns:a14="http://schemas.microsoft.com/office/drawing/2010/main" val="0"/>
              </a:ext>
            </a:extLst>
          </a:blip>
          <a:srcRect l="1" t="12416" r="914"/>
          <a:stretch>
            <a:fillRect/>
          </a:stretch>
        </p:blipFill>
        <p:spPr bwMode="auto">
          <a:xfrm>
            <a:off x="3532499" y="2348880"/>
            <a:ext cx="3732182" cy="209079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607374" y="2563615"/>
            <a:ext cx="4032448" cy="1772793"/>
          </a:xfrm>
          <a:prstGeom prst="rect">
            <a:avLst/>
          </a:prstGeom>
          <a:noFill/>
        </p:spPr>
        <p:txBody>
          <a:bodyPr wrap="square" rtlCol="0">
            <a:spAutoFit/>
          </a:bodyPr>
          <a:lstStyle/>
          <a:p>
            <a:pPr>
              <a:lnSpc>
                <a:spcPct val="130000"/>
              </a:lnSpc>
            </a:pPr>
            <a:r>
              <a:rPr lang="zh-CN" altLang="en-US" sz="120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200" smtClean="0">
                <a:solidFill>
                  <a:schemeClr val="tx1">
                    <a:lumMod val="75000"/>
                    <a:lumOff val="25000"/>
                  </a:schemeClr>
                </a:solidFill>
                <a:latin typeface="微软雅黑" pitchFamily="34" charset="-122"/>
                <a:ea typeface="微软雅黑" pitchFamily="34" charset="-122"/>
              </a:rPr>
              <a:t>。您的内容打在这里</a:t>
            </a:r>
            <a:r>
              <a:rPr lang="zh-CN" altLang="en-US" sz="1200">
                <a:solidFill>
                  <a:schemeClr val="tx1">
                    <a:lumMod val="75000"/>
                    <a:lumOff val="25000"/>
                  </a:schemeClr>
                </a:solidFill>
                <a:latin typeface="微软雅黑" pitchFamily="34" charset="-122"/>
                <a:ea typeface="微软雅黑" pitchFamily="34" charset="-122"/>
              </a:rPr>
              <a:t>，或者通过通过复制您的文本。您的内容打在这里，或者通过通过复制您的文本</a:t>
            </a:r>
            <a:r>
              <a:rPr lang="zh-CN" altLang="en-US" sz="1200" smtClean="0">
                <a:solidFill>
                  <a:schemeClr val="tx1">
                    <a:lumMod val="75000"/>
                    <a:lumOff val="25000"/>
                  </a:schemeClr>
                </a:solidFill>
                <a:latin typeface="微软雅黑" pitchFamily="34" charset="-122"/>
                <a:ea typeface="微软雅黑" pitchFamily="34" charset="-122"/>
              </a:rPr>
              <a:t>。</a:t>
            </a:r>
            <a:endParaRPr lang="en-US" altLang="zh-CN" sz="1200" smtClean="0">
              <a:solidFill>
                <a:schemeClr val="tx1">
                  <a:lumMod val="75000"/>
                  <a:lumOff val="25000"/>
                </a:schemeClr>
              </a:solidFill>
              <a:latin typeface="微软雅黑" pitchFamily="34" charset="-122"/>
              <a:ea typeface="微软雅黑" pitchFamily="34" charset="-122"/>
            </a:endParaRPr>
          </a:p>
          <a:p>
            <a:pPr>
              <a:lnSpc>
                <a:spcPct val="130000"/>
              </a:lnSpc>
            </a:pPr>
            <a:endParaRPr lang="en-US" altLang="zh-CN" sz="1200">
              <a:solidFill>
                <a:schemeClr val="tx1">
                  <a:lumMod val="75000"/>
                  <a:lumOff val="25000"/>
                </a:schemeClr>
              </a:solidFill>
              <a:latin typeface="微软雅黑" pitchFamily="34" charset="-122"/>
              <a:ea typeface="微软雅黑" pitchFamily="34" charset="-122"/>
            </a:endParaRPr>
          </a:p>
          <a:p>
            <a:pPr>
              <a:lnSpc>
                <a:spcPct val="130000"/>
              </a:lnSpc>
            </a:pPr>
            <a:r>
              <a:rPr lang="zh-CN" altLang="en-US" sz="120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200" smtClean="0">
                <a:solidFill>
                  <a:schemeClr val="tx1">
                    <a:lumMod val="75000"/>
                    <a:lumOff val="25000"/>
                  </a:schemeClr>
                </a:solidFill>
                <a:latin typeface="微软雅黑" pitchFamily="34" charset="-122"/>
                <a:ea typeface="微软雅黑" pitchFamily="34" charset="-122"/>
              </a:rPr>
              <a:t>。</a:t>
            </a:r>
            <a:endParaRPr lang="zh-CN" altLang="en-US" sz="1200">
              <a:solidFill>
                <a:schemeClr val="tx1">
                  <a:lumMod val="75000"/>
                  <a:lumOff val="25000"/>
                </a:schemeClr>
              </a:solidFill>
              <a:latin typeface="微软雅黑" pitchFamily="34" charset="-122"/>
              <a:ea typeface="微软雅黑" pitchFamily="34" charset="-122"/>
            </a:endParaRPr>
          </a:p>
        </p:txBody>
      </p:sp>
      <p:sp>
        <p:nvSpPr>
          <p:cNvPr id="7" name="TextBox 6"/>
          <p:cNvSpPr txBox="1"/>
          <p:nvPr/>
        </p:nvSpPr>
        <p:spPr>
          <a:xfrm>
            <a:off x="3358902" y="457508"/>
            <a:ext cx="2698175" cy="523220"/>
          </a:xfrm>
          <a:prstGeom prst="rect">
            <a:avLst/>
          </a:prstGeom>
          <a:noFill/>
        </p:spPr>
        <p:txBody>
          <a:bodyPr wrap="none" rtlCol="0">
            <a:spAutoFit/>
          </a:bodyPr>
          <a:lstStyle/>
          <a:p>
            <a:r>
              <a:rPr lang="zh-CN" altLang="en-US" sz="2800" smtClean="0">
                <a:solidFill>
                  <a:schemeClr val="tx1">
                    <a:lumMod val="85000"/>
                    <a:lumOff val="15000"/>
                  </a:schemeClr>
                </a:solidFill>
                <a:latin typeface="微软雅黑" pitchFamily="34" charset="-122"/>
                <a:ea typeface="微软雅黑" pitchFamily="34" charset="-122"/>
              </a:rPr>
              <a:t>点击输入主标题</a:t>
            </a:r>
            <a:endParaRPr lang="zh-CN" altLang="en-US" sz="2800">
              <a:solidFill>
                <a:schemeClr val="tx1">
                  <a:lumMod val="85000"/>
                  <a:lumOff val="15000"/>
                </a:schemeClr>
              </a:solidFill>
              <a:latin typeface="微软雅黑" pitchFamily="34" charset="-122"/>
              <a:ea typeface="微软雅黑" pitchFamily="34" charset="-122"/>
            </a:endParaRPr>
          </a:p>
        </p:txBody>
      </p:sp>
    </p:spTree>
    <p:extLst>
      <p:ext uri="{BB962C8B-B14F-4D97-AF65-F5344CB8AC3E}">
        <p14:creationId val="1829059215"/>
      </p:ext>
    </p:extLst>
  </p:cSld>
  <p:clrMapOvr>
    <a:masterClrMapping/>
  </p:clrMapOvr>
  <mc:AlternateContent>
    <mc:Choice xmlns:p14="http://schemas.microsoft.com/office/powerpoint/2010/main" Requires="p14">
      <p:transition spd="slow" advClick="0" advTm="0" p14:dur="150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nodeType="clickPar">
                      <p:stCondLst>
                        <p:cond delay="indefinite"/>
                        <p:cond evt="onBegin" delay="0">
                          <p:tn val="7"/>
                        </p:cond>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10"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par>
                          <p:cTn id="19" fill="hold" nodeType="afterGroup">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left)">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extBox 1"/>
          <p:cNvSpPr txBox="1"/>
          <p:nvPr/>
        </p:nvSpPr>
        <p:spPr>
          <a:xfrm>
            <a:off x="3358902" y="457508"/>
            <a:ext cx="2698175" cy="523220"/>
          </a:xfrm>
          <a:prstGeom prst="rect">
            <a:avLst/>
          </a:prstGeom>
          <a:noFill/>
        </p:spPr>
        <p:txBody>
          <a:bodyPr wrap="none" rtlCol="0">
            <a:spAutoFit/>
          </a:bodyPr>
          <a:lstStyle/>
          <a:p>
            <a:r>
              <a:rPr lang="zh-CN" altLang="en-US" sz="2800" smtClean="0">
                <a:solidFill>
                  <a:schemeClr val="tx1">
                    <a:lumMod val="85000"/>
                    <a:lumOff val="15000"/>
                  </a:schemeClr>
                </a:solidFill>
                <a:latin typeface="微软雅黑" pitchFamily="34" charset="-122"/>
                <a:ea typeface="微软雅黑" pitchFamily="34" charset="-122"/>
              </a:rPr>
              <a:t>点击输入主标题</a:t>
            </a:r>
            <a:endParaRPr lang="zh-CN" altLang="en-US" sz="2800">
              <a:solidFill>
                <a:schemeClr val="tx1">
                  <a:lumMod val="85000"/>
                  <a:lumOff val="15000"/>
                </a:schemeClr>
              </a:solidFill>
              <a:latin typeface="微软雅黑" pitchFamily="34" charset="-122"/>
              <a:ea typeface="微软雅黑" pitchFamily="34" charset="-122"/>
            </a:endParaRPr>
          </a:p>
        </p:txBody>
      </p:sp>
      <p:sp>
        <p:nvSpPr>
          <p:cNvPr id="3" name="Freeform 6"/>
          <p:cNvSpPr/>
          <p:nvPr/>
        </p:nvSpPr>
        <p:spPr bwMode="auto">
          <a:xfrm>
            <a:off x="3832342" y="3525349"/>
            <a:ext cx="1083961" cy="785258"/>
          </a:xfrm>
          <a:custGeom>
            <a:gdLst>
              <a:gd name="T0" fmla="*/ 0 w 401"/>
              <a:gd name="T1" fmla="*/ 290 h 290"/>
              <a:gd name="T2" fmla="*/ 54 w 401"/>
              <a:gd name="T3" fmla="*/ 152 h 290"/>
              <a:gd name="T4" fmla="*/ 201 w 401"/>
              <a:gd name="T5" fmla="*/ 0 h 290"/>
              <a:gd name="T6" fmla="*/ 347 w 401"/>
              <a:gd name="T7" fmla="*/ 152 h 290"/>
              <a:gd name="T8" fmla="*/ 401 w 401"/>
              <a:gd name="T9" fmla="*/ 290 h 290"/>
              <a:gd name="T10" fmla="*/ 0 w 401"/>
              <a:gd name="T11" fmla="*/ 290 h 290"/>
            </a:gdLst>
            <a:cxnLst>
              <a:cxn ang="0">
                <a:pos x="T0" y="T1"/>
              </a:cxn>
              <a:cxn ang="0">
                <a:pos x="T2" y="T3"/>
              </a:cxn>
              <a:cxn ang="0">
                <a:pos x="T4" y="T5"/>
              </a:cxn>
              <a:cxn ang="0">
                <a:pos x="T6" y="T7"/>
              </a:cxn>
              <a:cxn ang="0">
                <a:pos x="T8" y="T9"/>
              </a:cxn>
              <a:cxn ang="0">
                <a:pos x="T10" y="T11"/>
              </a:cxn>
            </a:cxnLst>
            <a:rect l="0" t="0" r="r" b="b"/>
            <a:pathLst>
              <a:path w="401" h="290">
                <a:moveTo>
                  <a:pt x="0" y="290"/>
                </a:moveTo>
                <a:cubicBezTo>
                  <a:pt x="33" y="249"/>
                  <a:pt x="46" y="203"/>
                  <a:pt x="54" y="152"/>
                </a:cubicBezTo>
                <a:cubicBezTo>
                  <a:pt x="64" y="89"/>
                  <a:pt x="93" y="0"/>
                  <a:pt x="201" y="0"/>
                </a:cubicBezTo>
                <a:cubicBezTo>
                  <a:pt x="309" y="0"/>
                  <a:pt x="337" y="89"/>
                  <a:pt x="347" y="152"/>
                </a:cubicBezTo>
                <a:cubicBezTo>
                  <a:pt x="355" y="203"/>
                  <a:pt x="368" y="249"/>
                  <a:pt x="401" y="290"/>
                </a:cubicBezTo>
                <a:lnTo>
                  <a:pt x="0" y="290"/>
                </a:lnTo>
                <a:close/>
              </a:path>
            </a:pathLst>
          </a:custGeom>
          <a:solidFill>
            <a:srgbClr val="161D25">
              <a:alpha val="69804"/>
            </a:srgbClr>
          </a:solidFill>
          <a:ln>
            <a:solidFill>
              <a:srgbClr val="7B8294"/>
            </a:solidFill>
          </a:ln>
        </p:spPr>
        <p:txBody>
          <a:bodyPr vert="horz" wrap="square" lIns="70564" tIns="35282" rIns="70564" bIns="35282" numCol="1" anchor="t" anchorCtr="0" compatLnSpc="1">
            <a:prstTxWarp prst="textNoShape">
              <a:avLst/>
            </a:prstTxWarp>
          </a:bodyPr>
          <a:lstStyle/>
          <a:p>
            <a:endParaRPr lang="zh-CN" altLang="en-US"/>
          </a:p>
        </p:txBody>
      </p:sp>
      <p:sp>
        <p:nvSpPr>
          <p:cNvPr id="4" name="Freeform 7"/>
          <p:cNvSpPr/>
          <p:nvPr/>
        </p:nvSpPr>
        <p:spPr bwMode="auto">
          <a:xfrm>
            <a:off x="4497368" y="3101813"/>
            <a:ext cx="1113721" cy="1208794"/>
          </a:xfrm>
          <a:custGeom>
            <a:gdLst>
              <a:gd name="T0" fmla="*/ 0 w 412"/>
              <a:gd name="T1" fmla="*/ 447 h 447"/>
              <a:gd name="T2" fmla="*/ 55 w 412"/>
              <a:gd name="T3" fmla="*/ 235 h 447"/>
              <a:gd name="T4" fmla="*/ 206 w 412"/>
              <a:gd name="T5" fmla="*/ 0 h 447"/>
              <a:gd name="T6" fmla="*/ 357 w 412"/>
              <a:gd name="T7" fmla="*/ 235 h 447"/>
              <a:gd name="T8" fmla="*/ 412 w 412"/>
              <a:gd name="T9" fmla="*/ 447 h 447"/>
              <a:gd name="T10" fmla="*/ 0 w 412"/>
              <a:gd name="T11" fmla="*/ 447 h 447"/>
            </a:gdLst>
            <a:cxnLst>
              <a:cxn ang="0">
                <a:pos x="T0" y="T1"/>
              </a:cxn>
              <a:cxn ang="0">
                <a:pos x="T2" y="T3"/>
              </a:cxn>
              <a:cxn ang="0">
                <a:pos x="T4" y="T5"/>
              </a:cxn>
              <a:cxn ang="0">
                <a:pos x="T6" y="T7"/>
              </a:cxn>
              <a:cxn ang="0">
                <a:pos x="T8" y="T9"/>
              </a:cxn>
              <a:cxn ang="0">
                <a:pos x="T10" y="T11"/>
              </a:cxn>
            </a:cxnLst>
            <a:rect l="0" t="0" r="r" b="b"/>
            <a:pathLst>
              <a:path w="412" h="447">
                <a:moveTo>
                  <a:pt x="0" y="447"/>
                </a:moveTo>
                <a:cubicBezTo>
                  <a:pt x="33" y="385"/>
                  <a:pt x="46" y="313"/>
                  <a:pt x="55" y="235"/>
                </a:cubicBezTo>
                <a:cubicBezTo>
                  <a:pt x="65" y="137"/>
                  <a:pt x="95" y="0"/>
                  <a:pt x="206" y="0"/>
                </a:cubicBezTo>
                <a:cubicBezTo>
                  <a:pt x="317" y="0"/>
                  <a:pt x="346" y="137"/>
                  <a:pt x="357" y="235"/>
                </a:cubicBezTo>
                <a:cubicBezTo>
                  <a:pt x="365" y="313"/>
                  <a:pt x="378" y="385"/>
                  <a:pt x="412" y="447"/>
                </a:cubicBezTo>
                <a:lnTo>
                  <a:pt x="0" y="447"/>
                </a:lnTo>
                <a:close/>
              </a:path>
            </a:pathLst>
          </a:custGeom>
          <a:solidFill>
            <a:srgbClr val="7B8294">
              <a:alpha val="69804"/>
            </a:srgbClr>
          </a:solidFill>
          <a:ln>
            <a:solidFill>
              <a:srgbClr val="7B8294"/>
            </a:solidFill>
          </a:ln>
        </p:spPr>
        <p:txBody>
          <a:bodyPr vert="horz" wrap="square" lIns="70564" tIns="35282" rIns="70564" bIns="35282" numCol="1" anchor="t" anchorCtr="0" compatLnSpc="1">
            <a:prstTxWarp prst="textNoShape">
              <a:avLst/>
            </a:prstTxWarp>
          </a:bodyPr>
          <a:lstStyle/>
          <a:p>
            <a:endParaRPr lang="zh-CN" altLang="en-US"/>
          </a:p>
        </p:txBody>
      </p:sp>
      <p:sp>
        <p:nvSpPr>
          <p:cNvPr id="5" name="Freeform 8"/>
          <p:cNvSpPr/>
          <p:nvPr/>
        </p:nvSpPr>
        <p:spPr bwMode="auto">
          <a:xfrm>
            <a:off x="5381021" y="3368527"/>
            <a:ext cx="1011849" cy="942081"/>
          </a:xfrm>
          <a:custGeom>
            <a:gdLst>
              <a:gd name="T0" fmla="*/ 0 w 374"/>
              <a:gd name="T1" fmla="*/ 348 h 348"/>
              <a:gd name="T2" fmla="*/ 50 w 374"/>
              <a:gd name="T3" fmla="*/ 183 h 348"/>
              <a:gd name="T4" fmla="*/ 187 w 374"/>
              <a:gd name="T5" fmla="*/ 0 h 348"/>
              <a:gd name="T6" fmla="*/ 324 w 374"/>
              <a:gd name="T7" fmla="*/ 183 h 348"/>
              <a:gd name="T8" fmla="*/ 374 w 374"/>
              <a:gd name="T9" fmla="*/ 348 h 348"/>
              <a:gd name="T10" fmla="*/ 0 w 374"/>
              <a:gd name="T11" fmla="*/ 348 h 348"/>
            </a:gdLst>
            <a:cxnLst>
              <a:cxn ang="0">
                <a:pos x="T0" y="T1"/>
              </a:cxn>
              <a:cxn ang="0">
                <a:pos x="T2" y="T3"/>
              </a:cxn>
              <a:cxn ang="0">
                <a:pos x="T4" y="T5"/>
              </a:cxn>
              <a:cxn ang="0">
                <a:pos x="T6" y="T7"/>
              </a:cxn>
              <a:cxn ang="0">
                <a:pos x="T8" y="T9"/>
              </a:cxn>
              <a:cxn ang="0">
                <a:pos x="T10" y="T11"/>
              </a:cxn>
            </a:cxnLst>
            <a:rect l="0" t="0" r="r" b="b"/>
            <a:pathLst>
              <a:path w="374" h="348">
                <a:moveTo>
                  <a:pt x="0" y="348"/>
                </a:moveTo>
                <a:cubicBezTo>
                  <a:pt x="31" y="299"/>
                  <a:pt x="43" y="244"/>
                  <a:pt x="50" y="183"/>
                </a:cubicBezTo>
                <a:cubicBezTo>
                  <a:pt x="60" y="107"/>
                  <a:pt x="87" y="0"/>
                  <a:pt x="187" y="0"/>
                </a:cubicBezTo>
                <a:cubicBezTo>
                  <a:pt x="288" y="0"/>
                  <a:pt x="315" y="107"/>
                  <a:pt x="324" y="183"/>
                </a:cubicBezTo>
                <a:cubicBezTo>
                  <a:pt x="332" y="244"/>
                  <a:pt x="344" y="299"/>
                  <a:pt x="374" y="348"/>
                </a:cubicBezTo>
                <a:lnTo>
                  <a:pt x="0" y="348"/>
                </a:lnTo>
                <a:close/>
              </a:path>
            </a:pathLst>
          </a:custGeom>
          <a:solidFill>
            <a:srgbClr val="161D25">
              <a:alpha val="69804"/>
            </a:srgbClr>
          </a:solidFill>
          <a:ln>
            <a:solidFill>
              <a:srgbClr val="7B8294"/>
            </a:solidFill>
          </a:ln>
        </p:spPr>
        <p:txBody>
          <a:bodyPr vert="horz" wrap="square" lIns="70564" tIns="35282" rIns="70564" bIns="35282" numCol="1" anchor="t" anchorCtr="0" compatLnSpc="1">
            <a:prstTxWarp prst="textNoShape">
              <a:avLst/>
            </a:prstTxWarp>
          </a:bodyPr>
          <a:lstStyle/>
          <a:p>
            <a:endParaRPr lang="zh-CN" altLang="en-US"/>
          </a:p>
        </p:txBody>
      </p:sp>
      <p:sp>
        <p:nvSpPr>
          <p:cNvPr id="6" name="Freeform 9"/>
          <p:cNvSpPr/>
          <p:nvPr/>
        </p:nvSpPr>
        <p:spPr bwMode="auto">
          <a:xfrm>
            <a:off x="6181114" y="3647831"/>
            <a:ext cx="914556" cy="662776"/>
          </a:xfrm>
          <a:custGeom>
            <a:gdLst>
              <a:gd name="T0" fmla="*/ 0 w 338"/>
              <a:gd name="T1" fmla="*/ 245 h 245"/>
              <a:gd name="T2" fmla="*/ 45 w 338"/>
              <a:gd name="T3" fmla="*/ 129 h 245"/>
              <a:gd name="T4" fmla="*/ 169 w 338"/>
              <a:gd name="T5" fmla="*/ 0 h 245"/>
              <a:gd name="T6" fmla="*/ 293 w 338"/>
              <a:gd name="T7" fmla="*/ 129 h 245"/>
              <a:gd name="T8" fmla="*/ 338 w 338"/>
              <a:gd name="T9" fmla="*/ 245 h 245"/>
              <a:gd name="T10" fmla="*/ 0 w 338"/>
              <a:gd name="T11" fmla="*/ 245 h 245"/>
            </a:gdLst>
            <a:cxnLst>
              <a:cxn ang="0">
                <a:pos x="T0" y="T1"/>
              </a:cxn>
              <a:cxn ang="0">
                <a:pos x="T2" y="T3"/>
              </a:cxn>
              <a:cxn ang="0">
                <a:pos x="T4" y="T5"/>
              </a:cxn>
              <a:cxn ang="0">
                <a:pos x="T6" y="T7"/>
              </a:cxn>
              <a:cxn ang="0">
                <a:pos x="T8" y="T9"/>
              </a:cxn>
              <a:cxn ang="0">
                <a:pos x="T10" y="T11"/>
              </a:cxn>
            </a:cxnLst>
            <a:rect l="0" t="0" r="r" b="b"/>
            <a:pathLst>
              <a:path w="338" h="245">
                <a:moveTo>
                  <a:pt x="0" y="245"/>
                </a:moveTo>
                <a:cubicBezTo>
                  <a:pt x="27" y="211"/>
                  <a:pt x="38" y="172"/>
                  <a:pt x="45" y="129"/>
                </a:cubicBezTo>
                <a:cubicBezTo>
                  <a:pt x="54" y="75"/>
                  <a:pt x="78" y="0"/>
                  <a:pt x="169" y="0"/>
                </a:cubicBezTo>
                <a:cubicBezTo>
                  <a:pt x="260" y="0"/>
                  <a:pt x="284" y="75"/>
                  <a:pt x="293" y="129"/>
                </a:cubicBezTo>
                <a:cubicBezTo>
                  <a:pt x="300" y="172"/>
                  <a:pt x="311" y="211"/>
                  <a:pt x="338" y="245"/>
                </a:cubicBezTo>
                <a:lnTo>
                  <a:pt x="0" y="245"/>
                </a:lnTo>
                <a:close/>
              </a:path>
            </a:pathLst>
          </a:custGeom>
          <a:solidFill>
            <a:srgbClr val="7B8294">
              <a:alpha val="69804"/>
            </a:srgbClr>
          </a:solidFill>
          <a:ln>
            <a:solidFill>
              <a:srgbClr val="7B8294"/>
            </a:solidFill>
          </a:ln>
        </p:spPr>
        <p:txBody>
          <a:bodyPr vert="horz" wrap="square" lIns="70564" tIns="35282" rIns="70564" bIns="35282" numCol="1" anchor="t" anchorCtr="0" compatLnSpc="1">
            <a:prstTxWarp prst="textNoShape">
              <a:avLst/>
            </a:prstTxWarp>
          </a:bodyPr>
          <a:lstStyle/>
          <a:p>
            <a:endParaRPr lang="zh-CN" altLang="en-US"/>
          </a:p>
        </p:txBody>
      </p:sp>
      <p:sp>
        <p:nvSpPr>
          <p:cNvPr id="7" name="Freeform 10"/>
          <p:cNvSpPr/>
          <p:nvPr/>
        </p:nvSpPr>
        <p:spPr bwMode="auto">
          <a:xfrm>
            <a:off x="6825538" y="3507035"/>
            <a:ext cx="1107998" cy="803573"/>
          </a:xfrm>
          <a:custGeom>
            <a:gdLst>
              <a:gd name="T0" fmla="*/ 0 w 410"/>
              <a:gd name="T1" fmla="*/ 297 h 297"/>
              <a:gd name="T2" fmla="*/ 55 w 410"/>
              <a:gd name="T3" fmla="*/ 156 h 297"/>
              <a:gd name="T4" fmla="*/ 205 w 410"/>
              <a:gd name="T5" fmla="*/ 0 h 297"/>
              <a:gd name="T6" fmla="*/ 355 w 410"/>
              <a:gd name="T7" fmla="*/ 156 h 297"/>
              <a:gd name="T8" fmla="*/ 410 w 410"/>
              <a:gd name="T9" fmla="*/ 297 h 297"/>
              <a:gd name="T10" fmla="*/ 0 w 410"/>
              <a:gd name="T11" fmla="*/ 297 h 297"/>
            </a:gdLst>
            <a:cxnLst>
              <a:cxn ang="0">
                <a:pos x="T0" y="T1"/>
              </a:cxn>
              <a:cxn ang="0">
                <a:pos x="T2" y="T3"/>
              </a:cxn>
              <a:cxn ang="0">
                <a:pos x="T4" y="T5"/>
              </a:cxn>
              <a:cxn ang="0">
                <a:pos x="T6" y="T7"/>
              </a:cxn>
              <a:cxn ang="0">
                <a:pos x="T8" y="T9"/>
              </a:cxn>
              <a:cxn ang="0">
                <a:pos x="T10" y="T11"/>
              </a:cxn>
            </a:cxnLst>
            <a:rect l="0" t="0" r="r" b="b"/>
            <a:pathLst>
              <a:path w="410" h="297">
                <a:moveTo>
                  <a:pt x="0" y="297"/>
                </a:moveTo>
                <a:cubicBezTo>
                  <a:pt x="33" y="256"/>
                  <a:pt x="47" y="208"/>
                  <a:pt x="55" y="156"/>
                </a:cubicBezTo>
                <a:cubicBezTo>
                  <a:pt x="65" y="91"/>
                  <a:pt x="95" y="0"/>
                  <a:pt x="205" y="0"/>
                </a:cubicBezTo>
                <a:cubicBezTo>
                  <a:pt x="316" y="0"/>
                  <a:pt x="345" y="91"/>
                  <a:pt x="355" y="156"/>
                </a:cubicBezTo>
                <a:cubicBezTo>
                  <a:pt x="364" y="208"/>
                  <a:pt x="377" y="256"/>
                  <a:pt x="410" y="297"/>
                </a:cubicBezTo>
                <a:lnTo>
                  <a:pt x="0" y="297"/>
                </a:lnTo>
                <a:close/>
              </a:path>
            </a:pathLst>
          </a:custGeom>
          <a:solidFill>
            <a:srgbClr val="161D25">
              <a:alpha val="69804"/>
            </a:srgbClr>
          </a:solidFill>
          <a:ln>
            <a:solidFill>
              <a:srgbClr val="7B8294"/>
            </a:solidFill>
          </a:ln>
        </p:spPr>
        <p:txBody>
          <a:bodyPr vert="horz" wrap="square" lIns="70564" tIns="35282" rIns="70564" bIns="35282" numCol="1" anchor="t" anchorCtr="0" compatLnSpc="1">
            <a:prstTxWarp prst="textNoShape">
              <a:avLst/>
            </a:prstTxWarp>
          </a:bodyPr>
          <a:lstStyle/>
          <a:p>
            <a:endParaRPr lang="zh-CN" altLang="en-US"/>
          </a:p>
        </p:txBody>
      </p:sp>
      <p:sp>
        <p:nvSpPr>
          <p:cNvPr id="8" name="Freeform 11"/>
          <p:cNvSpPr/>
          <p:nvPr/>
        </p:nvSpPr>
        <p:spPr bwMode="auto">
          <a:xfrm>
            <a:off x="7524904" y="3852731"/>
            <a:ext cx="1095407" cy="457876"/>
          </a:xfrm>
          <a:custGeom>
            <a:gdLst>
              <a:gd name="T0" fmla="*/ 0 w 405"/>
              <a:gd name="T1" fmla="*/ 169 h 169"/>
              <a:gd name="T2" fmla="*/ 54 w 405"/>
              <a:gd name="T3" fmla="*/ 89 h 169"/>
              <a:gd name="T4" fmla="*/ 203 w 405"/>
              <a:gd name="T5" fmla="*/ 0 h 169"/>
              <a:gd name="T6" fmla="*/ 351 w 405"/>
              <a:gd name="T7" fmla="*/ 89 h 169"/>
              <a:gd name="T8" fmla="*/ 405 w 405"/>
              <a:gd name="T9" fmla="*/ 169 h 169"/>
              <a:gd name="T10" fmla="*/ 0 w 405"/>
              <a:gd name="T11" fmla="*/ 169 h 169"/>
            </a:gdLst>
            <a:cxnLst>
              <a:cxn ang="0">
                <a:pos x="T0" y="T1"/>
              </a:cxn>
              <a:cxn ang="0">
                <a:pos x="T2" y="T3"/>
              </a:cxn>
              <a:cxn ang="0">
                <a:pos x="T4" y="T5"/>
              </a:cxn>
              <a:cxn ang="0">
                <a:pos x="T6" y="T7"/>
              </a:cxn>
              <a:cxn ang="0">
                <a:pos x="T8" y="T9"/>
              </a:cxn>
              <a:cxn ang="0">
                <a:pos x="T10" y="T11"/>
              </a:cxn>
            </a:cxnLst>
            <a:rect l="0" t="0" r="r" b="b"/>
            <a:pathLst>
              <a:path w="405" h="169">
                <a:moveTo>
                  <a:pt x="0" y="169"/>
                </a:moveTo>
                <a:cubicBezTo>
                  <a:pt x="33" y="145"/>
                  <a:pt x="46" y="118"/>
                  <a:pt x="54" y="89"/>
                </a:cubicBezTo>
                <a:cubicBezTo>
                  <a:pt x="65" y="52"/>
                  <a:pt x="94" y="0"/>
                  <a:pt x="203" y="0"/>
                </a:cubicBezTo>
                <a:cubicBezTo>
                  <a:pt x="312" y="0"/>
                  <a:pt x="341" y="52"/>
                  <a:pt x="351" y="89"/>
                </a:cubicBezTo>
                <a:cubicBezTo>
                  <a:pt x="359" y="118"/>
                  <a:pt x="372" y="145"/>
                  <a:pt x="405" y="169"/>
                </a:cubicBezTo>
                <a:lnTo>
                  <a:pt x="0" y="169"/>
                </a:lnTo>
                <a:close/>
              </a:path>
            </a:pathLst>
          </a:custGeom>
          <a:solidFill>
            <a:srgbClr val="161D25">
              <a:alpha val="69804"/>
            </a:srgbClr>
          </a:solidFill>
          <a:ln>
            <a:solidFill>
              <a:srgbClr val="7B8294"/>
            </a:solidFill>
          </a:ln>
        </p:spPr>
        <p:txBody>
          <a:bodyPr vert="horz" wrap="square" lIns="70564" tIns="35282" rIns="70564" bIns="35282" numCol="1" anchor="t" anchorCtr="0" compatLnSpc="1">
            <a:prstTxWarp prst="textNoShape">
              <a:avLst/>
            </a:prstTxWarp>
          </a:bodyPr>
          <a:lstStyle/>
          <a:p>
            <a:endParaRPr lang="zh-CN" altLang="en-US"/>
          </a:p>
        </p:txBody>
      </p:sp>
      <p:sp>
        <p:nvSpPr>
          <p:cNvPr id="9" name="Freeform 12"/>
          <p:cNvSpPr/>
          <p:nvPr/>
        </p:nvSpPr>
        <p:spPr bwMode="auto">
          <a:xfrm>
            <a:off x="8112097" y="2914084"/>
            <a:ext cx="1170953" cy="1396524"/>
          </a:xfrm>
          <a:custGeom>
            <a:gdLst>
              <a:gd name="T0" fmla="*/ 0 w 433"/>
              <a:gd name="T1" fmla="*/ 516 h 516"/>
              <a:gd name="T2" fmla="*/ 58 w 433"/>
              <a:gd name="T3" fmla="*/ 271 h 516"/>
              <a:gd name="T4" fmla="*/ 217 w 433"/>
              <a:gd name="T5" fmla="*/ 0 h 516"/>
              <a:gd name="T6" fmla="*/ 375 w 433"/>
              <a:gd name="T7" fmla="*/ 271 h 516"/>
              <a:gd name="T8" fmla="*/ 433 w 433"/>
              <a:gd name="T9" fmla="*/ 516 h 516"/>
              <a:gd name="T10" fmla="*/ 0 w 433"/>
              <a:gd name="T11" fmla="*/ 516 h 516"/>
            </a:gdLst>
            <a:cxnLst>
              <a:cxn ang="0">
                <a:pos x="T0" y="T1"/>
              </a:cxn>
              <a:cxn ang="0">
                <a:pos x="T2" y="T3"/>
              </a:cxn>
              <a:cxn ang="0">
                <a:pos x="T4" y="T5"/>
              </a:cxn>
              <a:cxn ang="0">
                <a:pos x="T6" y="T7"/>
              </a:cxn>
              <a:cxn ang="0">
                <a:pos x="T8" y="T9"/>
              </a:cxn>
              <a:cxn ang="0">
                <a:pos x="T10" y="T11"/>
              </a:cxn>
            </a:cxnLst>
            <a:rect l="0" t="0" r="r" b="b"/>
            <a:pathLst>
              <a:path w="432" h="516">
                <a:moveTo>
                  <a:pt x="0" y="516"/>
                </a:moveTo>
                <a:cubicBezTo>
                  <a:pt x="35" y="444"/>
                  <a:pt x="49" y="361"/>
                  <a:pt x="58" y="271"/>
                </a:cubicBezTo>
                <a:cubicBezTo>
                  <a:pt x="69" y="158"/>
                  <a:pt x="100" y="0"/>
                  <a:pt x="217" y="0"/>
                </a:cubicBezTo>
                <a:cubicBezTo>
                  <a:pt x="333" y="0"/>
                  <a:pt x="364" y="158"/>
                  <a:pt x="375" y="271"/>
                </a:cubicBezTo>
                <a:cubicBezTo>
                  <a:pt x="384" y="361"/>
                  <a:pt x="398" y="444"/>
                  <a:pt x="433" y="516"/>
                </a:cubicBezTo>
                <a:lnTo>
                  <a:pt x="0" y="516"/>
                </a:lnTo>
                <a:close/>
              </a:path>
            </a:pathLst>
          </a:custGeom>
          <a:solidFill>
            <a:srgbClr val="161D25">
              <a:alpha val="69804"/>
            </a:srgbClr>
          </a:solidFill>
          <a:ln>
            <a:solidFill>
              <a:srgbClr val="7B8294"/>
            </a:solidFill>
          </a:ln>
        </p:spPr>
        <p:txBody>
          <a:bodyPr vert="horz" wrap="square" lIns="70564" tIns="35282" rIns="70564" bIns="35282" numCol="1" anchor="t" anchorCtr="0" compatLnSpc="1">
            <a:prstTxWarp prst="textNoShape">
              <a:avLst/>
            </a:prstTxWarp>
          </a:bodyPr>
          <a:lstStyle/>
          <a:p>
            <a:endParaRPr lang="zh-CN" altLang="en-US"/>
          </a:p>
        </p:txBody>
      </p:sp>
      <p:sp>
        <p:nvSpPr>
          <p:cNvPr id="10" name="Freeform 13"/>
          <p:cNvSpPr/>
          <p:nvPr/>
        </p:nvSpPr>
        <p:spPr bwMode="auto">
          <a:xfrm>
            <a:off x="8761101" y="3677593"/>
            <a:ext cx="1081671" cy="633015"/>
          </a:xfrm>
          <a:custGeom>
            <a:gdLst>
              <a:gd name="T0" fmla="*/ 0 w 400"/>
              <a:gd name="T1" fmla="*/ 234 h 234"/>
              <a:gd name="T2" fmla="*/ 53 w 400"/>
              <a:gd name="T3" fmla="*/ 123 h 234"/>
              <a:gd name="T4" fmla="*/ 200 w 400"/>
              <a:gd name="T5" fmla="*/ 0 h 234"/>
              <a:gd name="T6" fmla="*/ 346 w 400"/>
              <a:gd name="T7" fmla="*/ 123 h 234"/>
              <a:gd name="T8" fmla="*/ 400 w 400"/>
              <a:gd name="T9" fmla="*/ 234 h 234"/>
              <a:gd name="T10" fmla="*/ 0 w 400"/>
              <a:gd name="T11" fmla="*/ 234 h 234"/>
            </a:gdLst>
            <a:cxnLst>
              <a:cxn ang="0">
                <a:pos x="T0" y="T1"/>
              </a:cxn>
              <a:cxn ang="0">
                <a:pos x="T2" y="T3"/>
              </a:cxn>
              <a:cxn ang="0">
                <a:pos x="T4" y="T5"/>
              </a:cxn>
              <a:cxn ang="0">
                <a:pos x="T6" y="T7"/>
              </a:cxn>
              <a:cxn ang="0">
                <a:pos x="T8" y="T9"/>
              </a:cxn>
              <a:cxn ang="0">
                <a:pos x="T10" y="T11"/>
              </a:cxn>
            </a:cxnLst>
            <a:rect l="0" t="0" r="r" b="b"/>
            <a:pathLst>
              <a:path w="400" h="234">
                <a:moveTo>
                  <a:pt x="0" y="234"/>
                </a:moveTo>
                <a:cubicBezTo>
                  <a:pt x="32" y="201"/>
                  <a:pt x="45" y="164"/>
                  <a:pt x="53" y="123"/>
                </a:cubicBezTo>
                <a:cubicBezTo>
                  <a:pt x="63" y="72"/>
                  <a:pt x="92" y="0"/>
                  <a:pt x="200" y="0"/>
                </a:cubicBezTo>
                <a:cubicBezTo>
                  <a:pt x="308" y="0"/>
                  <a:pt x="336" y="72"/>
                  <a:pt x="346" y="123"/>
                </a:cubicBezTo>
                <a:cubicBezTo>
                  <a:pt x="354" y="164"/>
                  <a:pt x="367" y="201"/>
                  <a:pt x="400" y="234"/>
                </a:cubicBezTo>
                <a:lnTo>
                  <a:pt x="0" y="234"/>
                </a:lnTo>
                <a:close/>
              </a:path>
            </a:pathLst>
          </a:custGeom>
          <a:solidFill>
            <a:srgbClr val="161D25">
              <a:alpha val="69804"/>
            </a:srgbClr>
          </a:solidFill>
          <a:ln>
            <a:solidFill>
              <a:srgbClr val="7B8294"/>
            </a:solidFill>
          </a:ln>
        </p:spPr>
        <p:txBody>
          <a:bodyPr vert="horz" wrap="square" lIns="70564" tIns="35282" rIns="70564" bIns="35282" numCol="1" anchor="t" anchorCtr="0" compatLnSpc="1">
            <a:prstTxWarp prst="textNoShape">
              <a:avLst/>
            </a:prstTxWarp>
          </a:bodyPr>
          <a:lstStyle/>
          <a:p>
            <a:endParaRPr lang="zh-CN" altLang="en-US"/>
          </a:p>
        </p:txBody>
      </p:sp>
      <p:sp>
        <p:nvSpPr>
          <p:cNvPr id="11" name="Freeform 14"/>
          <p:cNvSpPr/>
          <p:nvPr/>
        </p:nvSpPr>
        <p:spPr bwMode="auto">
          <a:xfrm>
            <a:off x="9309376" y="3536796"/>
            <a:ext cx="1287704" cy="773811"/>
          </a:xfrm>
          <a:custGeom>
            <a:gdLst>
              <a:gd name="T0" fmla="*/ 0 w 476"/>
              <a:gd name="T1" fmla="*/ 286 h 286"/>
              <a:gd name="T2" fmla="*/ 63 w 476"/>
              <a:gd name="T3" fmla="*/ 151 h 286"/>
              <a:gd name="T4" fmla="*/ 238 w 476"/>
              <a:gd name="T5" fmla="*/ 0 h 286"/>
              <a:gd name="T6" fmla="*/ 412 w 476"/>
              <a:gd name="T7" fmla="*/ 151 h 286"/>
              <a:gd name="T8" fmla="*/ 476 w 476"/>
              <a:gd name="T9" fmla="*/ 286 h 286"/>
              <a:gd name="T10" fmla="*/ 0 w 476"/>
              <a:gd name="T11" fmla="*/ 286 h 286"/>
            </a:gdLst>
            <a:cxnLst>
              <a:cxn ang="0">
                <a:pos x="T0" y="T1"/>
              </a:cxn>
              <a:cxn ang="0">
                <a:pos x="T2" y="T3"/>
              </a:cxn>
              <a:cxn ang="0">
                <a:pos x="T4" y="T5"/>
              </a:cxn>
              <a:cxn ang="0">
                <a:pos x="T6" y="T7"/>
              </a:cxn>
              <a:cxn ang="0">
                <a:pos x="T8" y="T9"/>
              </a:cxn>
              <a:cxn ang="0">
                <a:pos x="T10" y="T11"/>
              </a:cxn>
            </a:cxnLst>
            <a:rect l="0" t="0" r="r" b="b"/>
            <a:pathLst>
              <a:path w="476" h="286">
                <a:moveTo>
                  <a:pt x="0" y="286"/>
                </a:moveTo>
                <a:cubicBezTo>
                  <a:pt x="38" y="246"/>
                  <a:pt x="54" y="200"/>
                  <a:pt x="63" y="151"/>
                </a:cubicBezTo>
                <a:cubicBezTo>
                  <a:pt x="75" y="88"/>
                  <a:pt x="109" y="0"/>
                  <a:pt x="238" y="0"/>
                </a:cubicBezTo>
                <a:cubicBezTo>
                  <a:pt x="366" y="0"/>
                  <a:pt x="400" y="88"/>
                  <a:pt x="412" y="151"/>
                </a:cubicBezTo>
                <a:cubicBezTo>
                  <a:pt x="421" y="200"/>
                  <a:pt x="437" y="246"/>
                  <a:pt x="476" y="286"/>
                </a:cubicBezTo>
                <a:lnTo>
                  <a:pt x="0" y="286"/>
                </a:lnTo>
                <a:close/>
              </a:path>
            </a:pathLst>
          </a:custGeom>
          <a:solidFill>
            <a:srgbClr val="7B8294">
              <a:alpha val="69804"/>
            </a:srgbClr>
          </a:solidFill>
          <a:ln>
            <a:solidFill>
              <a:srgbClr val="7B8294"/>
            </a:solidFill>
          </a:ln>
        </p:spPr>
        <p:txBody>
          <a:bodyPr vert="horz" wrap="square" lIns="70564" tIns="35282" rIns="70564" bIns="35282" numCol="1" anchor="t" anchorCtr="0" compatLnSpc="1">
            <a:prstTxWarp prst="textNoShape">
              <a:avLst/>
            </a:prstTxWarp>
          </a:bodyPr>
          <a:lstStyle/>
          <a:p>
            <a:endParaRPr lang="zh-CN" altLang="en-US"/>
          </a:p>
        </p:txBody>
      </p:sp>
      <p:sp>
        <p:nvSpPr>
          <p:cNvPr id="12" name="Freeform 15"/>
          <p:cNvSpPr/>
          <p:nvPr/>
        </p:nvSpPr>
        <p:spPr bwMode="auto">
          <a:xfrm>
            <a:off x="9972115" y="3379974"/>
            <a:ext cx="1083961" cy="930634"/>
          </a:xfrm>
          <a:custGeom>
            <a:gdLst>
              <a:gd name="T0" fmla="*/ 0 w 401"/>
              <a:gd name="T1" fmla="*/ 344 h 344"/>
              <a:gd name="T2" fmla="*/ 54 w 401"/>
              <a:gd name="T3" fmla="*/ 181 h 344"/>
              <a:gd name="T4" fmla="*/ 201 w 401"/>
              <a:gd name="T5" fmla="*/ 0 h 344"/>
              <a:gd name="T6" fmla="*/ 347 w 401"/>
              <a:gd name="T7" fmla="*/ 181 h 344"/>
              <a:gd name="T8" fmla="*/ 401 w 401"/>
              <a:gd name="T9" fmla="*/ 344 h 344"/>
              <a:gd name="T10" fmla="*/ 0 w 401"/>
              <a:gd name="T11" fmla="*/ 344 h 344"/>
            </a:gdLst>
            <a:cxnLst>
              <a:cxn ang="0">
                <a:pos x="T0" y="T1"/>
              </a:cxn>
              <a:cxn ang="0">
                <a:pos x="T2" y="T3"/>
              </a:cxn>
              <a:cxn ang="0">
                <a:pos x="T4" y="T5"/>
              </a:cxn>
              <a:cxn ang="0">
                <a:pos x="T6" y="T7"/>
              </a:cxn>
              <a:cxn ang="0">
                <a:pos x="T8" y="T9"/>
              </a:cxn>
              <a:cxn ang="0">
                <a:pos x="T10" y="T11"/>
              </a:cxn>
            </a:cxnLst>
            <a:rect l="0" t="0" r="r" b="b"/>
            <a:pathLst>
              <a:path w="401" h="344">
                <a:moveTo>
                  <a:pt x="0" y="344"/>
                </a:moveTo>
                <a:cubicBezTo>
                  <a:pt x="33" y="296"/>
                  <a:pt x="46" y="241"/>
                  <a:pt x="54" y="181"/>
                </a:cubicBezTo>
                <a:cubicBezTo>
                  <a:pt x="64" y="106"/>
                  <a:pt x="93" y="0"/>
                  <a:pt x="201" y="0"/>
                </a:cubicBezTo>
                <a:cubicBezTo>
                  <a:pt x="308" y="0"/>
                  <a:pt x="337" y="106"/>
                  <a:pt x="347" y="181"/>
                </a:cubicBezTo>
                <a:cubicBezTo>
                  <a:pt x="355" y="241"/>
                  <a:pt x="368" y="296"/>
                  <a:pt x="401" y="344"/>
                </a:cubicBezTo>
                <a:lnTo>
                  <a:pt x="0" y="344"/>
                </a:lnTo>
                <a:close/>
              </a:path>
            </a:pathLst>
          </a:custGeom>
          <a:solidFill>
            <a:srgbClr val="161D25">
              <a:alpha val="69804"/>
            </a:srgbClr>
          </a:solidFill>
          <a:ln>
            <a:solidFill>
              <a:srgbClr val="7B8294"/>
            </a:solidFill>
          </a:ln>
        </p:spPr>
        <p:txBody>
          <a:bodyPr vert="horz" wrap="square" lIns="70564" tIns="35282" rIns="70564" bIns="35282" numCol="1" anchor="t" anchorCtr="0" compatLnSpc="1">
            <a:prstTxWarp prst="textNoShape">
              <a:avLst/>
            </a:prstTxWarp>
          </a:bodyPr>
          <a:lstStyle/>
          <a:p>
            <a:endParaRPr lang="zh-CN" altLang="en-US"/>
          </a:p>
        </p:txBody>
      </p:sp>
      <p:sp>
        <p:nvSpPr>
          <p:cNvPr id="13" name="Oval 16"/>
          <p:cNvSpPr>
            <a:spLocks noChangeArrowheads="1"/>
          </p:cNvSpPr>
          <p:nvPr/>
        </p:nvSpPr>
        <p:spPr bwMode="auto">
          <a:xfrm>
            <a:off x="4183743" y="2641648"/>
            <a:ext cx="381160" cy="381182"/>
          </a:xfrm>
          <a:prstGeom prst="ellipse">
            <a:avLst/>
          </a:prstGeom>
          <a:solidFill>
            <a:srgbClr val="161D25"/>
          </a:solidFill>
          <a:ln>
            <a:noFill/>
          </a:ln>
          <a:extLst/>
        </p:spPr>
        <p:txBody>
          <a:bodyPr vert="horz" wrap="square" lIns="0" tIns="0" rIns="0" bIns="0" numCol="1" anchor="ctr" anchorCtr="0" compatLnSpc="1">
            <a:prstTxWarp prst="textNoShape">
              <a:avLst/>
            </a:prstTxWarp>
          </a:bodyPr>
          <a:lstStyle/>
          <a:p>
            <a:pPr algn="ctr"/>
            <a:r>
              <a:rPr lang="en-US" altLang="zh-CN" smtClean="0">
                <a:solidFill>
                  <a:schemeClr val="bg1"/>
                </a:solidFill>
              </a:rPr>
              <a:t>50</a:t>
            </a:r>
            <a:endParaRPr lang="zh-CN" altLang="en-US">
              <a:solidFill>
                <a:schemeClr val="bg1"/>
              </a:solidFill>
            </a:endParaRPr>
          </a:p>
        </p:txBody>
      </p:sp>
      <p:sp>
        <p:nvSpPr>
          <p:cNvPr id="14" name="Line 17"/>
          <p:cNvSpPr>
            <a:spLocks noChangeShapeType="1"/>
          </p:cNvSpPr>
          <p:nvPr/>
        </p:nvSpPr>
        <p:spPr bwMode="auto">
          <a:xfrm flipH="1">
            <a:off x="4374322" y="3101813"/>
            <a:ext cx="0" cy="343407"/>
          </a:xfrm>
          <a:prstGeom prst="line">
            <a:avLst/>
          </a:prstGeom>
          <a:noFill/>
          <a:ln w="28575" cap="flat">
            <a:solidFill>
              <a:schemeClr val="tx1">
                <a:lumMod val="65000"/>
                <a:lumOff val="35000"/>
              </a:schemeClr>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70564" tIns="35282" rIns="70564" bIns="35282" numCol="1" anchor="t" anchorCtr="0" compatLnSpc="1">
            <a:prstTxWarp prst="textNoShape">
              <a:avLst/>
            </a:prstTxWarp>
          </a:bodyPr>
          <a:lstStyle/>
          <a:p>
            <a:endParaRPr lang="zh-CN" altLang="en-US"/>
          </a:p>
        </p:txBody>
      </p:sp>
      <p:sp>
        <p:nvSpPr>
          <p:cNvPr id="15" name="Oval 18"/>
          <p:cNvSpPr>
            <a:spLocks noChangeArrowheads="1"/>
          </p:cNvSpPr>
          <p:nvPr/>
        </p:nvSpPr>
        <p:spPr bwMode="auto">
          <a:xfrm>
            <a:off x="4862505" y="2195217"/>
            <a:ext cx="381160" cy="381182"/>
          </a:xfrm>
          <a:prstGeom prst="ellipse">
            <a:avLst/>
          </a:prstGeom>
          <a:solidFill>
            <a:srgbClr val="7B8294"/>
          </a:solidFill>
          <a:ln>
            <a:noFill/>
          </a:ln>
          <a:extLst/>
        </p:spPr>
        <p:txBody>
          <a:bodyPr vert="horz" wrap="square" lIns="0" tIns="0" rIns="0" bIns="0" numCol="1" anchor="ctr" anchorCtr="0" compatLnSpc="1">
            <a:prstTxWarp prst="textNoShape">
              <a:avLst/>
            </a:prstTxWarp>
          </a:bodyPr>
          <a:lstStyle/>
          <a:p>
            <a:pPr algn="ctr"/>
            <a:r>
              <a:rPr lang="en-US" altLang="zh-CN" smtClean="0">
                <a:solidFill>
                  <a:schemeClr val="bg1"/>
                </a:solidFill>
              </a:rPr>
              <a:t>79</a:t>
            </a:r>
            <a:endParaRPr lang="zh-CN" altLang="en-US">
              <a:solidFill>
                <a:schemeClr val="bg1"/>
              </a:solidFill>
            </a:endParaRPr>
          </a:p>
        </p:txBody>
      </p:sp>
      <p:sp>
        <p:nvSpPr>
          <p:cNvPr id="16" name="Line 19"/>
          <p:cNvSpPr>
            <a:spLocks noChangeShapeType="1"/>
          </p:cNvSpPr>
          <p:nvPr/>
        </p:nvSpPr>
        <p:spPr bwMode="auto">
          <a:xfrm flipH="1">
            <a:off x="5053085" y="2665686"/>
            <a:ext cx="0" cy="343407"/>
          </a:xfrm>
          <a:prstGeom prst="line">
            <a:avLst/>
          </a:prstGeom>
          <a:noFill/>
          <a:ln w="28575" cap="flat">
            <a:solidFill>
              <a:schemeClr val="tx1">
                <a:lumMod val="65000"/>
                <a:lumOff val="35000"/>
              </a:schemeClr>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70564" tIns="35282" rIns="70564" bIns="35282" numCol="1" anchor="t" anchorCtr="0" compatLnSpc="1">
            <a:prstTxWarp prst="textNoShape">
              <a:avLst/>
            </a:prstTxWarp>
          </a:bodyPr>
          <a:lstStyle/>
          <a:p>
            <a:endParaRPr lang="zh-CN" altLang="en-US"/>
          </a:p>
        </p:txBody>
      </p:sp>
      <p:sp>
        <p:nvSpPr>
          <p:cNvPr id="17" name="Oval 20"/>
          <p:cNvSpPr>
            <a:spLocks noChangeArrowheads="1"/>
          </p:cNvSpPr>
          <p:nvPr/>
        </p:nvSpPr>
        <p:spPr bwMode="auto">
          <a:xfrm>
            <a:off x="5698082" y="2492837"/>
            <a:ext cx="381160" cy="381182"/>
          </a:xfrm>
          <a:prstGeom prst="ellipse">
            <a:avLst/>
          </a:prstGeom>
          <a:solidFill>
            <a:srgbClr val="161D25"/>
          </a:solidFill>
          <a:ln>
            <a:noFill/>
          </a:ln>
          <a:extLst/>
        </p:spPr>
        <p:txBody>
          <a:bodyPr vert="horz" wrap="square" lIns="0" tIns="0" rIns="0" bIns="0" numCol="1" anchor="ctr" anchorCtr="0" compatLnSpc="1">
            <a:prstTxWarp prst="textNoShape">
              <a:avLst/>
            </a:prstTxWarp>
          </a:bodyPr>
          <a:lstStyle/>
          <a:p>
            <a:pPr algn="ctr"/>
            <a:r>
              <a:rPr lang="en-US" altLang="zh-CN" smtClean="0">
                <a:solidFill>
                  <a:schemeClr val="bg1"/>
                </a:solidFill>
              </a:rPr>
              <a:t>68</a:t>
            </a:r>
            <a:endParaRPr lang="zh-CN" altLang="en-US">
              <a:solidFill>
                <a:schemeClr val="bg1"/>
              </a:solidFill>
            </a:endParaRPr>
          </a:p>
        </p:txBody>
      </p:sp>
      <p:sp>
        <p:nvSpPr>
          <p:cNvPr id="18" name="Oval 21"/>
          <p:cNvSpPr>
            <a:spLocks noChangeArrowheads="1"/>
          </p:cNvSpPr>
          <p:nvPr/>
        </p:nvSpPr>
        <p:spPr bwMode="auto">
          <a:xfrm>
            <a:off x="6448956" y="2792747"/>
            <a:ext cx="381160" cy="381182"/>
          </a:xfrm>
          <a:prstGeom prst="ellipse">
            <a:avLst/>
          </a:prstGeom>
          <a:solidFill>
            <a:srgbClr val="7B8294"/>
          </a:solidFill>
          <a:ln>
            <a:noFill/>
          </a:ln>
          <a:extLst/>
        </p:spPr>
        <p:txBody>
          <a:bodyPr vert="horz" wrap="square" lIns="0" tIns="0" rIns="0" bIns="0" numCol="1" anchor="ctr" anchorCtr="0" compatLnSpc="1">
            <a:prstTxWarp prst="textNoShape">
              <a:avLst/>
            </a:prstTxWarp>
          </a:bodyPr>
          <a:lstStyle/>
          <a:p>
            <a:pPr algn="ctr"/>
            <a:r>
              <a:rPr lang="en-US" altLang="zh-CN" smtClean="0">
                <a:solidFill>
                  <a:schemeClr val="bg1"/>
                </a:solidFill>
              </a:rPr>
              <a:t>42</a:t>
            </a:r>
            <a:endParaRPr lang="zh-CN" altLang="en-US">
              <a:solidFill>
                <a:schemeClr val="bg1"/>
              </a:solidFill>
            </a:endParaRPr>
          </a:p>
        </p:txBody>
      </p:sp>
      <p:sp>
        <p:nvSpPr>
          <p:cNvPr id="19" name="Oval 22"/>
          <p:cNvSpPr>
            <a:spLocks noChangeArrowheads="1"/>
          </p:cNvSpPr>
          <p:nvPr/>
        </p:nvSpPr>
        <p:spPr bwMode="auto">
          <a:xfrm>
            <a:off x="7189530" y="2627911"/>
            <a:ext cx="382305" cy="381182"/>
          </a:xfrm>
          <a:prstGeom prst="ellipse">
            <a:avLst/>
          </a:prstGeom>
          <a:solidFill>
            <a:srgbClr val="161D25"/>
          </a:solidFill>
          <a:ln>
            <a:noFill/>
          </a:ln>
          <a:extLst/>
        </p:spPr>
        <p:txBody>
          <a:bodyPr vert="horz" wrap="square" lIns="0" tIns="0" rIns="0" bIns="0" numCol="1" anchor="ctr" anchorCtr="0" compatLnSpc="1">
            <a:prstTxWarp prst="textNoShape">
              <a:avLst/>
            </a:prstTxWarp>
          </a:bodyPr>
          <a:lstStyle/>
          <a:p>
            <a:pPr algn="ctr"/>
            <a:r>
              <a:rPr lang="en-US" altLang="zh-CN" smtClean="0">
                <a:solidFill>
                  <a:schemeClr val="bg1"/>
                </a:solidFill>
              </a:rPr>
              <a:t>60</a:t>
            </a:r>
            <a:endParaRPr lang="zh-CN" altLang="en-US">
              <a:solidFill>
                <a:schemeClr val="bg1"/>
              </a:solidFill>
            </a:endParaRPr>
          </a:p>
        </p:txBody>
      </p:sp>
      <p:sp>
        <p:nvSpPr>
          <p:cNvPr id="20" name="Oval 23"/>
          <p:cNvSpPr>
            <a:spLocks noChangeArrowheads="1"/>
          </p:cNvSpPr>
          <p:nvPr/>
        </p:nvSpPr>
        <p:spPr bwMode="auto">
          <a:xfrm>
            <a:off x="7882028" y="2943846"/>
            <a:ext cx="381160" cy="382327"/>
          </a:xfrm>
          <a:prstGeom prst="ellipse">
            <a:avLst/>
          </a:prstGeom>
          <a:solidFill>
            <a:srgbClr val="161D25"/>
          </a:solidFill>
          <a:ln>
            <a:noFill/>
          </a:ln>
          <a:extLst/>
        </p:spPr>
        <p:txBody>
          <a:bodyPr vert="horz" wrap="square" lIns="0" tIns="0" rIns="0" bIns="0" numCol="1" anchor="ctr" anchorCtr="0" compatLnSpc="1">
            <a:prstTxWarp prst="textNoShape">
              <a:avLst/>
            </a:prstTxWarp>
          </a:bodyPr>
          <a:lstStyle/>
          <a:p>
            <a:pPr algn="ctr"/>
            <a:r>
              <a:rPr lang="en-US" altLang="zh-CN" smtClean="0">
                <a:solidFill>
                  <a:schemeClr val="bg1"/>
                </a:solidFill>
              </a:rPr>
              <a:t>31</a:t>
            </a:r>
            <a:endParaRPr lang="zh-CN" altLang="en-US">
              <a:solidFill>
                <a:schemeClr val="bg1"/>
              </a:solidFill>
            </a:endParaRPr>
          </a:p>
        </p:txBody>
      </p:sp>
      <p:sp>
        <p:nvSpPr>
          <p:cNvPr id="21" name="Oval 24"/>
          <p:cNvSpPr>
            <a:spLocks noChangeArrowheads="1"/>
          </p:cNvSpPr>
          <p:nvPr/>
        </p:nvSpPr>
        <p:spPr bwMode="auto">
          <a:xfrm>
            <a:off x="8506994" y="2028093"/>
            <a:ext cx="381160" cy="381182"/>
          </a:xfrm>
          <a:prstGeom prst="ellipse">
            <a:avLst/>
          </a:prstGeom>
          <a:solidFill>
            <a:srgbClr val="161D25"/>
          </a:solidFill>
          <a:ln>
            <a:noFill/>
          </a:ln>
          <a:extLst/>
        </p:spPr>
        <p:txBody>
          <a:bodyPr vert="horz" wrap="square" lIns="0" tIns="0" rIns="0" bIns="0" numCol="1" anchor="ctr" anchorCtr="0" compatLnSpc="1">
            <a:prstTxWarp prst="textNoShape">
              <a:avLst/>
            </a:prstTxWarp>
          </a:bodyPr>
          <a:lstStyle/>
          <a:p>
            <a:pPr algn="ctr"/>
            <a:r>
              <a:rPr lang="en-US" altLang="zh-CN" smtClean="0">
                <a:solidFill>
                  <a:schemeClr val="bg1"/>
                </a:solidFill>
              </a:rPr>
              <a:t>92</a:t>
            </a:r>
            <a:endParaRPr lang="zh-CN" altLang="en-US">
              <a:solidFill>
                <a:schemeClr val="bg1"/>
              </a:solidFill>
            </a:endParaRPr>
          </a:p>
        </p:txBody>
      </p:sp>
      <p:sp>
        <p:nvSpPr>
          <p:cNvPr id="22" name="Oval 25"/>
          <p:cNvSpPr>
            <a:spLocks noChangeArrowheads="1"/>
          </p:cNvSpPr>
          <p:nvPr/>
        </p:nvSpPr>
        <p:spPr bwMode="auto">
          <a:xfrm>
            <a:off x="9110212" y="2792747"/>
            <a:ext cx="381160" cy="381182"/>
          </a:xfrm>
          <a:prstGeom prst="ellipse">
            <a:avLst/>
          </a:prstGeom>
          <a:solidFill>
            <a:srgbClr val="161D25"/>
          </a:solidFill>
          <a:ln>
            <a:noFill/>
          </a:ln>
          <a:extLst/>
        </p:spPr>
        <p:txBody>
          <a:bodyPr vert="horz" wrap="square" lIns="0" tIns="0" rIns="0" bIns="0" numCol="1" anchor="ctr" anchorCtr="0" compatLnSpc="1">
            <a:prstTxWarp prst="textNoShape">
              <a:avLst/>
            </a:prstTxWarp>
          </a:bodyPr>
          <a:lstStyle/>
          <a:p>
            <a:pPr algn="ctr"/>
            <a:r>
              <a:rPr lang="en-US" altLang="zh-CN" smtClean="0">
                <a:solidFill>
                  <a:schemeClr val="bg1"/>
                </a:solidFill>
              </a:rPr>
              <a:t>40</a:t>
            </a:r>
            <a:endParaRPr lang="zh-CN" altLang="en-US">
              <a:solidFill>
                <a:schemeClr val="bg1"/>
              </a:solidFill>
            </a:endParaRPr>
          </a:p>
        </p:txBody>
      </p:sp>
      <p:sp>
        <p:nvSpPr>
          <p:cNvPr id="23" name="Oval 26"/>
          <p:cNvSpPr>
            <a:spLocks noChangeArrowheads="1"/>
          </p:cNvSpPr>
          <p:nvPr/>
        </p:nvSpPr>
        <p:spPr bwMode="auto">
          <a:xfrm>
            <a:off x="10323514" y="2498561"/>
            <a:ext cx="381160" cy="381182"/>
          </a:xfrm>
          <a:prstGeom prst="ellipse">
            <a:avLst/>
          </a:prstGeom>
          <a:solidFill>
            <a:srgbClr val="161D25"/>
          </a:solidFill>
          <a:ln>
            <a:noFill/>
          </a:ln>
          <a:extLst/>
        </p:spPr>
        <p:txBody>
          <a:bodyPr vert="horz" wrap="square" lIns="0" tIns="0" rIns="0" bIns="0" numCol="1" anchor="ctr" anchorCtr="0" compatLnSpc="1">
            <a:prstTxWarp prst="textNoShape">
              <a:avLst/>
            </a:prstTxWarp>
          </a:bodyPr>
          <a:lstStyle/>
          <a:p>
            <a:pPr algn="ctr"/>
            <a:r>
              <a:rPr lang="en-US" altLang="zh-CN" smtClean="0">
                <a:solidFill>
                  <a:schemeClr val="bg1"/>
                </a:solidFill>
              </a:rPr>
              <a:t>64</a:t>
            </a:r>
            <a:endParaRPr lang="zh-CN" altLang="en-US">
              <a:solidFill>
                <a:schemeClr val="bg1"/>
              </a:solidFill>
            </a:endParaRPr>
          </a:p>
        </p:txBody>
      </p:sp>
      <p:sp>
        <p:nvSpPr>
          <p:cNvPr id="24" name="Oval 27"/>
          <p:cNvSpPr>
            <a:spLocks noChangeArrowheads="1"/>
          </p:cNvSpPr>
          <p:nvPr/>
        </p:nvSpPr>
        <p:spPr bwMode="auto">
          <a:xfrm>
            <a:off x="9761504" y="2627911"/>
            <a:ext cx="381160" cy="381182"/>
          </a:xfrm>
          <a:prstGeom prst="ellipse">
            <a:avLst/>
          </a:prstGeom>
          <a:solidFill>
            <a:srgbClr val="7B8294"/>
          </a:solidFill>
          <a:ln>
            <a:noFill/>
          </a:ln>
          <a:extLst/>
        </p:spPr>
        <p:txBody>
          <a:bodyPr vert="horz" wrap="square" lIns="0" tIns="0" rIns="0" bIns="0" numCol="1" anchor="ctr" anchorCtr="0" compatLnSpc="1">
            <a:prstTxWarp prst="textNoShape">
              <a:avLst/>
            </a:prstTxWarp>
          </a:bodyPr>
          <a:lstStyle/>
          <a:p>
            <a:pPr algn="ctr"/>
            <a:r>
              <a:rPr lang="en-US" altLang="zh-CN" smtClean="0">
                <a:solidFill>
                  <a:schemeClr val="bg1"/>
                </a:solidFill>
              </a:rPr>
              <a:t>61</a:t>
            </a:r>
            <a:endParaRPr lang="zh-CN" altLang="en-US">
              <a:solidFill>
                <a:schemeClr val="bg1"/>
              </a:solidFill>
            </a:endParaRPr>
          </a:p>
        </p:txBody>
      </p:sp>
      <p:sp>
        <p:nvSpPr>
          <p:cNvPr id="25" name="Line 28"/>
          <p:cNvSpPr>
            <a:spLocks noChangeShapeType="1"/>
          </p:cNvSpPr>
          <p:nvPr/>
        </p:nvSpPr>
        <p:spPr bwMode="auto">
          <a:xfrm flipH="1">
            <a:off x="5888661" y="2965596"/>
            <a:ext cx="0" cy="343407"/>
          </a:xfrm>
          <a:prstGeom prst="line">
            <a:avLst/>
          </a:prstGeom>
          <a:noFill/>
          <a:ln w="28575" cap="flat">
            <a:solidFill>
              <a:schemeClr val="tx1">
                <a:lumMod val="65000"/>
                <a:lumOff val="35000"/>
              </a:schemeClr>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70564" tIns="35282" rIns="70564" bIns="35282" numCol="1" anchor="t" anchorCtr="0" compatLnSpc="1">
            <a:prstTxWarp prst="textNoShape">
              <a:avLst/>
            </a:prstTxWarp>
          </a:bodyPr>
          <a:lstStyle/>
          <a:p>
            <a:endParaRPr lang="zh-CN" altLang="en-US"/>
          </a:p>
        </p:txBody>
      </p:sp>
      <p:sp>
        <p:nvSpPr>
          <p:cNvPr id="26" name="Line 29"/>
          <p:cNvSpPr>
            <a:spLocks noChangeShapeType="1"/>
          </p:cNvSpPr>
          <p:nvPr/>
        </p:nvSpPr>
        <p:spPr bwMode="auto">
          <a:xfrm flipH="1">
            <a:off x="6639535" y="3252913"/>
            <a:ext cx="0" cy="345697"/>
          </a:xfrm>
          <a:prstGeom prst="line">
            <a:avLst/>
          </a:prstGeom>
          <a:noFill/>
          <a:ln w="28575" cap="flat">
            <a:solidFill>
              <a:schemeClr val="tx1">
                <a:lumMod val="65000"/>
                <a:lumOff val="35000"/>
              </a:schemeClr>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70564" tIns="35282" rIns="70564" bIns="35282" numCol="1" anchor="t" anchorCtr="0" compatLnSpc="1">
            <a:prstTxWarp prst="textNoShape">
              <a:avLst/>
            </a:prstTxWarp>
          </a:bodyPr>
          <a:lstStyle/>
          <a:p>
            <a:endParaRPr lang="zh-CN" altLang="en-US"/>
          </a:p>
        </p:txBody>
      </p:sp>
      <p:sp>
        <p:nvSpPr>
          <p:cNvPr id="27" name="Line 30"/>
          <p:cNvSpPr>
            <a:spLocks noChangeShapeType="1"/>
          </p:cNvSpPr>
          <p:nvPr/>
        </p:nvSpPr>
        <p:spPr bwMode="auto">
          <a:xfrm flipH="1">
            <a:off x="7380681" y="3076630"/>
            <a:ext cx="0" cy="346842"/>
          </a:xfrm>
          <a:prstGeom prst="line">
            <a:avLst/>
          </a:prstGeom>
          <a:noFill/>
          <a:ln w="28575" cap="flat">
            <a:solidFill>
              <a:schemeClr val="tx1">
                <a:lumMod val="65000"/>
                <a:lumOff val="35000"/>
              </a:schemeClr>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70564" tIns="35282" rIns="70564" bIns="35282" numCol="1" anchor="t" anchorCtr="0" compatLnSpc="1">
            <a:prstTxWarp prst="textNoShape">
              <a:avLst/>
            </a:prstTxWarp>
          </a:bodyPr>
          <a:lstStyle/>
          <a:p>
            <a:endParaRPr lang="zh-CN" altLang="en-US"/>
          </a:p>
        </p:txBody>
      </p:sp>
      <p:sp>
        <p:nvSpPr>
          <p:cNvPr id="28" name="Line 31"/>
          <p:cNvSpPr>
            <a:spLocks noChangeShapeType="1"/>
          </p:cNvSpPr>
          <p:nvPr/>
        </p:nvSpPr>
        <p:spPr bwMode="auto">
          <a:xfrm flipH="1">
            <a:off x="8072607" y="3417748"/>
            <a:ext cx="0" cy="345697"/>
          </a:xfrm>
          <a:prstGeom prst="line">
            <a:avLst/>
          </a:prstGeom>
          <a:noFill/>
          <a:ln w="28575" cap="flat">
            <a:solidFill>
              <a:schemeClr val="tx1">
                <a:lumMod val="65000"/>
                <a:lumOff val="35000"/>
              </a:schemeClr>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70564" tIns="35282" rIns="70564" bIns="35282" numCol="1" anchor="t" anchorCtr="0" compatLnSpc="1">
            <a:prstTxWarp prst="textNoShape">
              <a:avLst/>
            </a:prstTxWarp>
          </a:bodyPr>
          <a:lstStyle/>
          <a:p>
            <a:endParaRPr lang="zh-CN" altLang="en-US"/>
          </a:p>
        </p:txBody>
      </p:sp>
      <p:sp>
        <p:nvSpPr>
          <p:cNvPr id="29" name="Line 32"/>
          <p:cNvSpPr>
            <a:spLocks noChangeShapeType="1"/>
          </p:cNvSpPr>
          <p:nvPr/>
        </p:nvSpPr>
        <p:spPr bwMode="auto">
          <a:xfrm flipH="1">
            <a:off x="8697573" y="2481390"/>
            <a:ext cx="0" cy="346842"/>
          </a:xfrm>
          <a:prstGeom prst="line">
            <a:avLst/>
          </a:prstGeom>
          <a:noFill/>
          <a:ln w="28575" cap="flat">
            <a:solidFill>
              <a:schemeClr val="tx1">
                <a:lumMod val="65000"/>
                <a:lumOff val="35000"/>
              </a:schemeClr>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70564" tIns="35282" rIns="70564" bIns="35282" numCol="1" anchor="t" anchorCtr="0" compatLnSpc="1">
            <a:prstTxWarp prst="textNoShape">
              <a:avLst/>
            </a:prstTxWarp>
          </a:bodyPr>
          <a:lstStyle/>
          <a:p>
            <a:endParaRPr lang="zh-CN" altLang="en-US"/>
          </a:p>
        </p:txBody>
      </p:sp>
      <p:sp>
        <p:nvSpPr>
          <p:cNvPr id="30" name="Line 33"/>
          <p:cNvSpPr>
            <a:spLocks noChangeShapeType="1"/>
          </p:cNvSpPr>
          <p:nvPr/>
        </p:nvSpPr>
        <p:spPr bwMode="auto">
          <a:xfrm flipH="1">
            <a:off x="9300791" y="3271228"/>
            <a:ext cx="0" cy="346842"/>
          </a:xfrm>
          <a:prstGeom prst="line">
            <a:avLst/>
          </a:prstGeom>
          <a:noFill/>
          <a:ln w="28575" cap="flat">
            <a:solidFill>
              <a:schemeClr val="tx1">
                <a:lumMod val="65000"/>
                <a:lumOff val="35000"/>
              </a:schemeClr>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70564" tIns="35282" rIns="70564" bIns="35282" numCol="1" anchor="t" anchorCtr="0" compatLnSpc="1">
            <a:prstTxWarp prst="textNoShape">
              <a:avLst/>
            </a:prstTxWarp>
          </a:bodyPr>
          <a:lstStyle/>
          <a:p>
            <a:endParaRPr lang="zh-CN" altLang="en-US"/>
          </a:p>
        </p:txBody>
      </p:sp>
      <p:sp>
        <p:nvSpPr>
          <p:cNvPr id="31" name="Line 34"/>
          <p:cNvSpPr>
            <a:spLocks noChangeShapeType="1"/>
          </p:cNvSpPr>
          <p:nvPr/>
        </p:nvSpPr>
        <p:spPr bwMode="auto">
          <a:xfrm flipH="1">
            <a:off x="9952083" y="3066327"/>
            <a:ext cx="0" cy="345697"/>
          </a:xfrm>
          <a:prstGeom prst="line">
            <a:avLst/>
          </a:prstGeom>
          <a:noFill/>
          <a:ln w="28575" cap="flat">
            <a:solidFill>
              <a:schemeClr val="tx1">
                <a:lumMod val="65000"/>
                <a:lumOff val="35000"/>
              </a:schemeClr>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70564" tIns="35282" rIns="70564" bIns="35282" numCol="1" anchor="t" anchorCtr="0" compatLnSpc="1">
            <a:prstTxWarp prst="textNoShape">
              <a:avLst/>
            </a:prstTxWarp>
          </a:bodyPr>
          <a:lstStyle/>
          <a:p>
            <a:endParaRPr lang="zh-CN" altLang="en-US"/>
          </a:p>
        </p:txBody>
      </p:sp>
      <p:sp>
        <p:nvSpPr>
          <p:cNvPr id="32" name="Line 35"/>
          <p:cNvSpPr>
            <a:spLocks noChangeShapeType="1"/>
          </p:cNvSpPr>
          <p:nvPr/>
        </p:nvSpPr>
        <p:spPr bwMode="auto">
          <a:xfrm flipH="1">
            <a:off x="10514094" y="2965595"/>
            <a:ext cx="0" cy="346842"/>
          </a:xfrm>
          <a:prstGeom prst="line">
            <a:avLst/>
          </a:prstGeom>
          <a:noFill/>
          <a:ln w="28575" cap="flat">
            <a:solidFill>
              <a:schemeClr val="tx1">
                <a:lumMod val="65000"/>
                <a:lumOff val="35000"/>
              </a:schemeClr>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70564" tIns="35282" rIns="70564" bIns="35282" numCol="1" anchor="t" anchorCtr="0" compatLnSpc="1">
            <a:prstTxWarp prst="textNoShape">
              <a:avLst/>
            </a:prstTxWarp>
          </a:bodyPr>
          <a:lstStyle/>
          <a:p>
            <a:endParaRPr lang="zh-CN" altLang="en-US"/>
          </a:p>
        </p:txBody>
      </p:sp>
      <p:sp>
        <p:nvSpPr>
          <p:cNvPr id="33" name="TextBox 32"/>
          <p:cNvSpPr txBox="1"/>
          <p:nvPr/>
        </p:nvSpPr>
        <p:spPr>
          <a:xfrm>
            <a:off x="4164517" y="4423564"/>
            <a:ext cx="424635" cy="240530"/>
          </a:xfrm>
          <a:prstGeom prst="rect">
            <a:avLst/>
          </a:prstGeom>
          <a:noFill/>
        </p:spPr>
        <p:txBody>
          <a:bodyPr wrap="none" lIns="70564" tIns="35282" rIns="70564" bIns="35282" rtlCol="0">
            <a:spAutoFit/>
          </a:bodyPr>
          <a:lstStyle/>
          <a:p>
            <a:r>
              <a:rPr lang="zh-CN" altLang="en-US" sz="1100">
                <a:solidFill>
                  <a:schemeClr val="tx1">
                    <a:lumMod val="75000"/>
                    <a:lumOff val="25000"/>
                  </a:schemeClr>
                </a:solidFill>
                <a:latin typeface="微软雅黑" pitchFamily="34" charset="-122"/>
                <a:ea typeface="微软雅黑" pitchFamily="34" charset="-122"/>
              </a:rPr>
              <a:t>标题</a:t>
            </a:r>
          </a:p>
        </p:txBody>
      </p:sp>
      <p:sp>
        <p:nvSpPr>
          <p:cNvPr id="34" name="TextBox 33"/>
          <p:cNvSpPr txBox="1"/>
          <p:nvPr/>
        </p:nvSpPr>
        <p:spPr>
          <a:xfrm>
            <a:off x="4844424" y="4423564"/>
            <a:ext cx="424635" cy="240530"/>
          </a:xfrm>
          <a:prstGeom prst="rect">
            <a:avLst/>
          </a:prstGeom>
          <a:noFill/>
        </p:spPr>
        <p:txBody>
          <a:bodyPr wrap="none" lIns="70564" tIns="35282" rIns="70564" bIns="35282" rtlCol="0">
            <a:spAutoFit/>
          </a:bodyPr>
          <a:lstStyle/>
          <a:p>
            <a:r>
              <a:rPr lang="zh-CN" altLang="en-US" sz="1100">
                <a:solidFill>
                  <a:schemeClr val="tx1">
                    <a:lumMod val="75000"/>
                    <a:lumOff val="25000"/>
                  </a:schemeClr>
                </a:solidFill>
                <a:latin typeface="微软雅黑" pitchFamily="34" charset="-122"/>
                <a:ea typeface="微软雅黑" pitchFamily="34" charset="-122"/>
              </a:rPr>
              <a:t>标题</a:t>
            </a:r>
          </a:p>
        </p:txBody>
      </p:sp>
      <p:sp>
        <p:nvSpPr>
          <p:cNvPr id="35" name="TextBox 34"/>
          <p:cNvSpPr txBox="1"/>
          <p:nvPr/>
        </p:nvSpPr>
        <p:spPr>
          <a:xfrm>
            <a:off x="5677139" y="4423564"/>
            <a:ext cx="424635" cy="240530"/>
          </a:xfrm>
          <a:prstGeom prst="rect">
            <a:avLst/>
          </a:prstGeom>
          <a:noFill/>
        </p:spPr>
        <p:txBody>
          <a:bodyPr wrap="none" lIns="70564" tIns="35282" rIns="70564" bIns="35282" rtlCol="0">
            <a:spAutoFit/>
          </a:bodyPr>
          <a:lstStyle/>
          <a:p>
            <a:r>
              <a:rPr lang="zh-CN" altLang="en-US" sz="1100">
                <a:solidFill>
                  <a:schemeClr val="tx1">
                    <a:lumMod val="75000"/>
                    <a:lumOff val="25000"/>
                  </a:schemeClr>
                </a:solidFill>
                <a:latin typeface="微软雅黑" pitchFamily="34" charset="-122"/>
                <a:ea typeface="微软雅黑" pitchFamily="34" charset="-122"/>
              </a:rPr>
              <a:t>标题</a:t>
            </a:r>
          </a:p>
        </p:txBody>
      </p:sp>
      <p:sp>
        <p:nvSpPr>
          <p:cNvPr id="36" name="TextBox 35"/>
          <p:cNvSpPr txBox="1"/>
          <p:nvPr/>
        </p:nvSpPr>
        <p:spPr>
          <a:xfrm>
            <a:off x="6428586" y="4423564"/>
            <a:ext cx="424635" cy="240530"/>
          </a:xfrm>
          <a:prstGeom prst="rect">
            <a:avLst/>
          </a:prstGeom>
          <a:noFill/>
        </p:spPr>
        <p:txBody>
          <a:bodyPr wrap="none" lIns="70564" tIns="35282" rIns="70564" bIns="35282" rtlCol="0">
            <a:spAutoFit/>
          </a:bodyPr>
          <a:lstStyle/>
          <a:p>
            <a:r>
              <a:rPr lang="zh-CN" altLang="en-US" sz="1100">
                <a:solidFill>
                  <a:schemeClr val="tx1">
                    <a:lumMod val="75000"/>
                    <a:lumOff val="25000"/>
                  </a:schemeClr>
                </a:solidFill>
                <a:latin typeface="微软雅黑" pitchFamily="34" charset="-122"/>
                <a:ea typeface="微软雅黑" pitchFamily="34" charset="-122"/>
              </a:rPr>
              <a:t>标题</a:t>
            </a:r>
          </a:p>
        </p:txBody>
      </p:sp>
      <p:sp>
        <p:nvSpPr>
          <p:cNvPr id="37" name="TextBox 36"/>
          <p:cNvSpPr txBox="1"/>
          <p:nvPr/>
        </p:nvSpPr>
        <p:spPr>
          <a:xfrm>
            <a:off x="7169732" y="4423564"/>
            <a:ext cx="424635" cy="240530"/>
          </a:xfrm>
          <a:prstGeom prst="rect">
            <a:avLst/>
          </a:prstGeom>
          <a:noFill/>
        </p:spPr>
        <p:txBody>
          <a:bodyPr wrap="none" lIns="70564" tIns="35282" rIns="70564" bIns="35282" rtlCol="0">
            <a:spAutoFit/>
          </a:bodyPr>
          <a:lstStyle/>
          <a:p>
            <a:r>
              <a:rPr lang="zh-CN" altLang="en-US" sz="1100">
                <a:solidFill>
                  <a:schemeClr val="tx1">
                    <a:lumMod val="75000"/>
                    <a:lumOff val="25000"/>
                  </a:schemeClr>
                </a:solidFill>
                <a:latin typeface="微软雅黑" pitchFamily="34" charset="-122"/>
                <a:ea typeface="微软雅黑" pitchFamily="34" charset="-122"/>
              </a:rPr>
              <a:t>标题</a:t>
            </a:r>
          </a:p>
        </p:txBody>
      </p:sp>
      <p:sp>
        <p:nvSpPr>
          <p:cNvPr id="38" name="TextBox 37"/>
          <p:cNvSpPr txBox="1"/>
          <p:nvPr/>
        </p:nvSpPr>
        <p:spPr>
          <a:xfrm>
            <a:off x="7862802" y="4423564"/>
            <a:ext cx="424635" cy="240530"/>
          </a:xfrm>
          <a:prstGeom prst="rect">
            <a:avLst/>
          </a:prstGeom>
          <a:noFill/>
        </p:spPr>
        <p:txBody>
          <a:bodyPr wrap="none" lIns="70564" tIns="35282" rIns="70564" bIns="35282" rtlCol="0">
            <a:spAutoFit/>
          </a:bodyPr>
          <a:lstStyle/>
          <a:p>
            <a:r>
              <a:rPr lang="zh-CN" altLang="en-US" sz="1100">
                <a:solidFill>
                  <a:schemeClr val="tx1">
                    <a:lumMod val="75000"/>
                    <a:lumOff val="25000"/>
                  </a:schemeClr>
                </a:solidFill>
                <a:latin typeface="微软雅黑" pitchFamily="34" charset="-122"/>
                <a:ea typeface="微软雅黑" pitchFamily="34" charset="-122"/>
              </a:rPr>
              <a:t>标题</a:t>
            </a:r>
          </a:p>
        </p:txBody>
      </p:sp>
      <p:sp>
        <p:nvSpPr>
          <p:cNvPr id="39" name="TextBox 38"/>
          <p:cNvSpPr txBox="1"/>
          <p:nvPr/>
        </p:nvSpPr>
        <p:spPr>
          <a:xfrm>
            <a:off x="8487768" y="4423564"/>
            <a:ext cx="424635" cy="240530"/>
          </a:xfrm>
          <a:prstGeom prst="rect">
            <a:avLst/>
          </a:prstGeom>
          <a:noFill/>
        </p:spPr>
        <p:txBody>
          <a:bodyPr wrap="none" lIns="70564" tIns="35282" rIns="70564" bIns="35282" rtlCol="0">
            <a:spAutoFit/>
          </a:bodyPr>
          <a:lstStyle/>
          <a:p>
            <a:r>
              <a:rPr lang="zh-CN" altLang="en-US" sz="1100">
                <a:solidFill>
                  <a:schemeClr val="tx1">
                    <a:lumMod val="75000"/>
                    <a:lumOff val="25000"/>
                  </a:schemeClr>
                </a:solidFill>
                <a:latin typeface="微软雅黑" pitchFamily="34" charset="-122"/>
                <a:ea typeface="微软雅黑" pitchFamily="34" charset="-122"/>
              </a:rPr>
              <a:t>标题</a:t>
            </a:r>
          </a:p>
        </p:txBody>
      </p:sp>
      <p:sp>
        <p:nvSpPr>
          <p:cNvPr id="40" name="TextBox 39"/>
          <p:cNvSpPr txBox="1"/>
          <p:nvPr/>
        </p:nvSpPr>
        <p:spPr>
          <a:xfrm>
            <a:off x="9092131" y="4423564"/>
            <a:ext cx="424635" cy="240530"/>
          </a:xfrm>
          <a:prstGeom prst="rect">
            <a:avLst/>
          </a:prstGeom>
          <a:noFill/>
        </p:spPr>
        <p:txBody>
          <a:bodyPr wrap="none" lIns="70564" tIns="35282" rIns="70564" bIns="35282" rtlCol="0">
            <a:spAutoFit/>
          </a:bodyPr>
          <a:lstStyle/>
          <a:p>
            <a:r>
              <a:rPr lang="zh-CN" altLang="en-US" sz="1100">
                <a:solidFill>
                  <a:schemeClr val="tx1">
                    <a:lumMod val="75000"/>
                    <a:lumOff val="25000"/>
                  </a:schemeClr>
                </a:solidFill>
                <a:latin typeface="微软雅黑" pitchFamily="34" charset="-122"/>
                <a:ea typeface="微软雅黑" pitchFamily="34" charset="-122"/>
              </a:rPr>
              <a:t>标题</a:t>
            </a:r>
          </a:p>
        </p:txBody>
      </p:sp>
      <p:sp>
        <p:nvSpPr>
          <p:cNvPr id="41" name="TextBox 40"/>
          <p:cNvSpPr txBox="1"/>
          <p:nvPr/>
        </p:nvSpPr>
        <p:spPr>
          <a:xfrm>
            <a:off x="9743423" y="4423564"/>
            <a:ext cx="424635" cy="240530"/>
          </a:xfrm>
          <a:prstGeom prst="rect">
            <a:avLst/>
          </a:prstGeom>
          <a:noFill/>
        </p:spPr>
        <p:txBody>
          <a:bodyPr wrap="none" lIns="70564" tIns="35282" rIns="70564" bIns="35282" rtlCol="0">
            <a:spAutoFit/>
          </a:bodyPr>
          <a:lstStyle/>
          <a:p>
            <a:r>
              <a:rPr lang="zh-CN" altLang="en-US" sz="1100">
                <a:solidFill>
                  <a:schemeClr val="tx1">
                    <a:lumMod val="75000"/>
                    <a:lumOff val="25000"/>
                  </a:schemeClr>
                </a:solidFill>
                <a:latin typeface="微软雅黑" pitchFamily="34" charset="-122"/>
                <a:ea typeface="微软雅黑" pitchFamily="34" charset="-122"/>
              </a:rPr>
              <a:t>标题</a:t>
            </a:r>
          </a:p>
        </p:txBody>
      </p:sp>
      <p:sp>
        <p:nvSpPr>
          <p:cNvPr id="42" name="TextBox 41"/>
          <p:cNvSpPr txBox="1"/>
          <p:nvPr/>
        </p:nvSpPr>
        <p:spPr>
          <a:xfrm>
            <a:off x="10304289" y="4423564"/>
            <a:ext cx="424635" cy="240530"/>
          </a:xfrm>
          <a:prstGeom prst="rect">
            <a:avLst/>
          </a:prstGeom>
          <a:noFill/>
        </p:spPr>
        <p:txBody>
          <a:bodyPr wrap="none" lIns="70564" tIns="35282" rIns="70564" bIns="35282" rtlCol="0">
            <a:spAutoFit/>
          </a:bodyPr>
          <a:lstStyle/>
          <a:p>
            <a:r>
              <a:rPr lang="zh-CN" altLang="en-US" sz="1100">
                <a:solidFill>
                  <a:schemeClr val="tx1">
                    <a:lumMod val="75000"/>
                    <a:lumOff val="25000"/>
                  </a:schemeClr>
                </a:solidFill>
                <a:latin typeface="微软雅黑" pitchFamily="34" charset="-122"/>
                <a:ea typeface="微软雅黑" pitchFamily="34" charset="-122"/>
              </a:rPr>
              <a:t>标题</a:t>
            </a:r>
          </a:p>
        </p:txBody>
      </p:sp>
      <p:sp>
        <p:nvSpPr>
          <p:cNvPr id="43" name="TextBox 42"/>
          <p:cNvSpPr txBox="1"/>
          <p:nvPr/>
        </p:nvSpPr>
        <p:spPr>
          <a:xfrm>
            <a:off x="6376521" y="4845463"/>
            <a:ext cx="2130474" cy="415498"/>
          </a:xfrm>
          <a:prstGeom prst="rect">
            <a:avLst/>
          </a:prstGeom>
          <a:noFill/>
        </p:spPr>
        <p:txBody>
          <a:bodyPr wrap="square" lIns="70564" tIns="0" rIns="70564" bIns="0" rtlCol="0" anchor="t">
            <a:spAutoFit/>
          </a:bodyPr>
          <a:lstStyle/>
          <a:p>
            <a:pPr algn="ctr">
              <a:lnSpc>
                <a:spcPct val="150000"/>
              </a:lnSpc>
            </a:pPr>
            <a:r>
              <a:rPr lang="zh-CN" altLang="en-US" smtClean="0">
                <a:solidFill>
                  <a:schemeClr val="tx1">
                    <a:lumMod val="75000"/>
                    <a:lumOff val="25000"/>
                  </a:schemeClr>
                </a:solidFill>
                <a:latin typeface="微软雅黑" pitchFamily="34" charset="-122"/>
                <a:ea typeface="微软雅黑" pitchFamily="34" charset="-122"/>
                <a:cs typeface="华文黑体" pitchFamily="2" charset="-122"/>
              </a:rPr>
              <a:t>点击添加标题</a:t>
            </a:r>
            <a:endParaRPr lang="zh-CN" altLang="en-US">
              <a:solidFill>
                <a:schemeClr val="tx1">
                  <a:lumMod val="75000"/>
                  <a:lumOff val="25000"/>
                </a:schemeClr>
              </a:solidFill>
              <a:latin typeface="微软雅黑" pitchFamily="34" charset="-122"/>
              <a:ea typeface="微软雅黑" pitchFamily="34" charset="-122"/>
              <a:cs typeface="华文黑体" pitchFamily="2" charset="-122"/>
            </a:endParaRPr>
          </a:p>
        </p:txBody>
      </p:sp>
      <p:sp>
        <p:nvSpPr>
          <p:cNvPr id="44" name="TextBox 43"/>
          <p:cNvSpPr txBox="1"/>
          <p:nvPr/>
        </p:nvSpPr>
        <p:spPr>
          <a:xfrm>
            <a:off x="4154591" y="5217714"/>
            <a:ext cx="6574334" cy="511374"/>
          </a:xfrm>
          <a:prstGeom prst="rect">
            <a:avLst/>
          </a:prstGeom>
          <a:noFill/>
        </p:spPr>
        <p:txBody>
          <a:bodyPr wrap="square" lIns="70564" tIns="35282" rIns="70564" bIns="35282" rtlCol="0">
            <a:spAutoFit/>
          </a:bodyPr>
          <a:lstStyle/>
          <a:p>
            <a:pPr algn="ctr">
              <a:lnSpc>
                <a:spcPct val="130000"/>
              </a:lnSpc>
            </a:pPr>
            <a:r>
              <a:rPr lang="zh-CN" altLang="en-US" sz="110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您的内容打在这里，或者通过复制您的文本后，在此框中选择粘贴，并选择只保留文字。您的内容打在这里，或者通过通过复制您的文本。您的内容打在这里，或者通过通过复制您的文本。</a:t>
            </a:r>
          </a:p>
        </p:txBody>
      </p:sp>
    </p:spTree>
    <p:extLst>
      <p:ext uri="{BB962C8B-B14F-4D97-AF65-F5344CB8AC3E}">
        <p14:creationId val="2709626198"/>
      </p:ext>
    </p:extLst>
  </p:cSld>
  <p:clrMapOvr>
    <a:masterClrMapping/>
  </p:clrMapOvr>
  <mc:AlternateContent>
    <mc:Choice xmlns:p14="http://schemas.microsoft.com/office/powerpoint/2010/main" Requires="p14">
      <p:transition spd="slow" advClick="0" advTm="0" p14:dur="150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nodeType="clickPar">
                      <p:stCondLst>
                        <p:cond delay="indefinite"/>
                        <p:cond evt="onBegin" delay="0">
                          <p:tn val="7"/>
                        </p:cond>
                      </p:stCondLst>
                      <p:childTnLst>
                        <p:par>
                          <p:cTn id="9" fill="hold">
                            <p:stCondLst>
                              <p:cond delay="0"/>
                            </p:stCondLst>
                            <p:childTnLst>
                              <p:par>
                                <p:cTn id="10" presetID="2" presetClass="entr" presetSubtype="1"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0-#ppt_h/2"/>
                                          </p:val>
                                        </p:tav>
                                        <p:tav tm="100000">
                                          <p:val>
                                            <p:strVal val="#ppt_y"/>
                                          </p:val>
                                        </p:tav>
                                      </p:tavLst>
                                    </p:anim>
                                  </p:childTnLst>
                                </p:cTn>
                              </p:par>
                              <p:par>
                                <p:cTn id="14" presetID="2" presetClass="entr" presetSubtype="1"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500" fill="hold"/>
                                        <p:tgtEl>
                                          <p:spTgt spid="15"/>
                                        </p:tgtEl>
                                        <p:attrNameLst>
                                          <p:attrName>ppt_x</p:attrName>
                                        </p:attrNameLst>
                                      </p:cBhvr>
                                      <p:tavLst>
                                        <p:tav tm="0">
                                          <p:val>
                                            <p:strVal val="#ppt_x"/>
                                          </p:val>
                                        </p:tav>
                                        <p:tav tm="100000">
                                          <p:val>
                                            <p:strVal val="#ppt_x"/>
                                          </p:val>
                                        </p:tav>
                                      </p:tavLst>
                                    </p:anim>
                                    <p:anim calcmode="lin" valueType="num">
                                      <p:cBhvr additive="base">
                                        <p:cTn id="17" dur="500" fill="hold"/>
                                        <p:tgtEl>
                                          <p:spTgt spid="15"/>
                                        </p:tgtEl>
                                        <p:attrNameLst>
                                          <p:attrName>ppt_y</p:attrName>
                                        </p:attrNameLst>
                                      </p:cBhvr>
                                      <p:tavLst>
                                        <p:tav tm="0">
                                          <p:val>
                                            <p:strVal val="0-#ppt_h/2"/>
                                          </p:val>
                                        </p:tav>
                                        <p:tav tm="100000">
                                          <p:val>
                                            <p:strVal val="#ppt_y"/>
                                          </p:val>
                                        </p:tav>
                                      </p:tavLst>
                                    </p:anim>
                                  </p:childTnLst>
                                </p:cTn>
                              </p:par>
                              <p:par>
                                <p:cTn id="18" presetID="2" presetClass="entr" presetSubtype="1" fill="hold" grpId="0" nodeType="with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500" fill="hold"/>
                                        <p:tgtEl>
                                          <p:spTgt spid="17"/>
                                        </p:tgtEl>
                                        <p:attrNameLst>
                                          <p:attrName>ppt_x</p:attrName>
                                        </p:attrNameLst>
                                      </p:cBhvr>
                                      <p:tavLst>
                                        <p:tav tm="0">
                                          <p:val>
                                            <p:strVal val="#ppt_x"/>
                                          </p:val>
                                        </p:tav>
                                        <p:tav tm="100000">
                                          <p:val>
                                            <p:strVal val="#ppt_x"/>
                                          </p:val>
                                        </p:tav>
                                      </p:tavLst>
                                    </p:anim>
                                    <p:anim calcmode="lin" valueType="num">
                                      <p:cBhvr additive="base">
                                        <p:cTn id="21" dur="500" fill="hold"/>
                                        <p:tgtEl>
                                          <p:spTgt spid="17"/>
                                        </p:tgtEl>
                                        <p:attrNameLst>
                                          <p:attrName>ppt_y</p:attrName>
                                        </p:attrNameLst>
                                      </p:cBhvr>
                                      <p:tavLst>
                                        <p:tav tm="0">
                                          <p:val>
                                            <p:strVal val="0-#ppt_h/2"/>
                                          </p:val>
                                        </p:tav>
                                        <p:tav tm="100000">
                                          <p:val>
                                            <p:strVal val="#ppt_y"/>
                                          </p:val>
                                        </p:tav>
                                      </p:tavLst>
                                    </p:anim>
                                  </p:childTnLst>
                                </p:cTn>
                              </p:par>
                              <p:par>
                                <p:cTn id="22" presetID="2" presetClass="entr" presetSubtype="1"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500" fill="hold"/>
                                        <p:tgtEl>
                                          <p:spTgt spid="18"/>
                                        </p:tgtEl>
                                        <p:attrNameLst>
                                          <p:attrName>ppt_x</p:attrName>
                                        </p:attrNameLst>
                                      </p:cBhvr>
                                      <p:tavLst>
                                        <p:tav tm="0">
                                          <p:val>
                                            <p:strVal val="#ppt_x"/>
                                          </p:val>
                                        </p:tav>
                                        <p:tav tm="100000">
                                          <p:val>
                                            <p:strVal val="#ppt_x"/>
                                          </p:val>
                                        </p:tav>
                                      </p:tavLst>
                                    </p:anim>
                                    <p:anim calcmode="lin" valueType="num">
                                      <p:cBhvr additive="base">
                                        <p:cTn id="25" dur="500" fill="hold"/>
                                        <p:tgtEl>
                                          <p:spTgt spid="18"/>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ppt_x"/>
                                          </p:val>
                                        </p:tav>
                                        <p:tav tm="100000">
                                          <p:val>
                                            <p:strVal val="#ppt_x"/>
                                          </p:val>
                                        </p:tav>
                                      </p:tavLst>
                                    </p:anim>
                                    <p:anim calcmode="lin" valueType="num">
                                      <p:cBhvr additive="base">
                                        <p:cTn id="29" dur="500" fill="hold"/>
                                        <p:tgtEl>
                                          <p:spTgt spid="19"/>
                                        </p:tgtEl>
                                        <p:attrNameLst>
                                          <p:attrName>ppt_y</p:attrName>
                                        </p:attrNameLst>
                                      </p:cBhvr>
                                      <p:tavLst>
                                        <p:tav tm="0">
                                          <p:val>
                                            <p:strVal val="0-#ppt_h/2"/>
                                          </p:val>
                                        </p:tav>
                                        <p:tav tm="100000">
                                          <p:val>
                                            <p:strVal val="#ppt_y"/>
                                          </p:val>
                                        </p:tav>
                                      </p:tavLst>
                                    </p:anim>
                                  </p:childTnLst>
                                </p:cTn>
                              </p:par>
                              <p:par>
                                <p:cTn id="30" presetID="2" presetClass="entr" presetSubtype="1" fill="hold" grpId="0" nodeType="with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500" fill="hold"/>
                                        <p:tgtEl>
                                          <p:spTgt spid="20"/>
                                        </p:tgtEl>
                                        <p:attrNameLst>
                                          <p:attrName>ppt_x</p:attrName>
                                        </p:attrNameLst>
                                      </p:cBhvr>
                                      <p:tavLst>
                                        <p:tav tm="0">
                                          <p:val>
                                            <p:strVal val="#ppt_x"/>
                                          </p:val>
                                        </p:tav>
                                        <p:tav tm="100000">
                                          <p:val>
                                            <p:strVal val="#ppt_x"/>
                                          </p:val>
                                        </p:tav>
                                      </p:tavLst>
                                    </p:anim>
                                    <p:anim calcmode="lin" valueType="num">
                                      <p:cBhvr additive="base">
                                        <p:cTn id="33" dur="500" fill="hold"/>
                                        <p:tgtEl>
                                          <p:spTgt spid="20"/>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additive="base">
                                        <p:cTn id="36" dur="500" fill="hold"/>
                                        <p:tgtEl>
                                          <p:spTgt spid="21"/>
                                        </p:tgtEl>
                                        <p:attrNameLst>
                                          <p:attrName>ppt_x</p:attrName>
                                        </p:attrNameLst>
                                      </p:cBhvr>
                                      <p:tavLst>
                                        <p:tav tm="0">
                                          <p:val>
                                            <p:strVal val="#ppt_x"/>
                                          </p:val>
                                        </p:tav>
                                        <p:tav tm="100000">
                                          <p:val>
                                            <p:strVal val="#ppt_x"/>
                                          </p:val>
                                        </p:tav>
                                      </p:tavLst>
                                    </p:anim>
                                    <p:anim calcmode="lin" valueType="num">
                                      <p:cBhvr additive="base">
                                        <p:cTn id="37" dur="500" fill="hold"/>
                                        <p:tgtEl>
                                          <p:spTgt spid="21"/>
                                        </p:tgtEl>
                                        <p:attrNameLst>
                                          <p:attrName>ppt_y</p:attrName>
                                        </p:attrNameLst>
                                      </p:cBhvr>
                                      <p:tavLst>
                                        <p:tav tm="0">
                                          <p:val>
                                            <p:strVal val="0-#ppt_h/2"/>
                                          </p:val>
                                        </p:tav>
                                        <p:tav tm="100000">
                                          <p:val>
                                            <p:strVal val="#ppt_y"/>
                                          </p:val>
                                        </p:tav>
                                      </p:tavLst>
                                    </p:anim>
                                  </p:childTnLst>
                                </p:cTn>
                              </p:par>
                              <p:par>
                                <p:cTn id="38" presetID="2" presetClass="entr" presetSubtype="1" fill="hold" grpId="0" nodeType="withEffect">
                                  <p:stCondLst>
                                    <p:cond delay="0"/>
                                  </p:stCondLst>
                                  <p:childTnLst>
                                    <p:set>
                                      <p:cBhvr>
                                        <p:cTn id="39" dur="1" fill="hold">
                                          <p:stCondLst>
                                            <p:cond delay="0"/>
                                          </p:stCondLst>
                                        </p:cTn>
                                        <p:tgtEl>
                                          <p:spTgt spid="22"/>
                                        </p:tgtEl>
                                        <p:attrNameLst>
                                          <p:attrName>style.visibility</p:attrName>
                                        </p:attrNameLst>
                                      </p:cBhvr>
                                      <p:to>
                                        <p:strVal val="visible"/>
                                      </p:to>
                                    </p:set>
                                    <p:anim calcmode="lin" valueType="num">
                                      <p:cBhvr additive="base">
                                        <p:cTn id="40" dur="500" fill="hold"/>
                                        <p:tgtEl>
                                          <p:spTgt spid="22"/>
                                        </p:tgtEl>
                                        <p:attrNameLst>
                                          <p:attrName>ppt_x</p:attrName>
                                        </p:attrNameLst>
                                      </p:cBhvr>
                                      <p:tavLst>
                                        <p:tav tm="0">
                                          <p:val>
                                            <p:strVal val="#ppt_x"/>
                                          </p:val>
                                        </p:tav>
                                        <p:tav tm="100000">
                                          <p:val>
                                            <p:strVal val="#ppt_x"/>
                                          </p:val>
                                        </p:tav>
                                      </p:tavLst>
                                    </p:anim>
                                    <p:anim calcmode="lin" valueType="num">
                                      <p:cBhvr additive="base">
                                        <p:cTn id="41" dur="500" fill="hold"/>
                                        <p:tgtEl>
                                          <p:spTgt spid="22"/>
                                        </p:tgtEl>
                                        <p:attrNameLst>
                                          <p:attrName>ppt_y</p:attrName>
                                        </p:attrNameLst>
                                      </p:cBhvr>
                                      <p:tavLst>
                                        <p:tav tm="0">
                                          <p:val>
                                            <p:strVal val="0-#ppt_h/2"/>
                                          </p:val>
                                        </p:tav>
                                        <p:tav tm="100000">
                                          <p:val>
                                            <p:strVal val="#ppt_y"/>
                                          </p:val>
                                        </p:tav>
                                      </p:tavLst>
                                    </p:anim>
                                  </p:childTnLst>
                                </p:cTn>
                              </p:par>
                              <p:par>
                                <p:cTn id="42" presetID="2" presetClass="entr" presetSubtype="1" fill="hold" grpId="0" nodeType="withEffect">
                                  <p:stCondLst>
                                    <p:cond delay="0"/>
                                  </p:stCondLst>
                                  <p:childTnLst>
                                    <p:set>
                                      <p:cBhvr>
                                        <p:cTn id="43" dur="1" fill="hold">
                                          <p:stCondLst>
                                            <p:cond delay="0"/>
                                          </p:stCondLst>
                                        </p:cTn>
                                        <p:tgtEl>
                                          <p:spTgt spid="24"/>
                                        </p:tgtEl>
                                        <p:attrNameLst>
                                          <p:attrName>style.visibility</p:attrName>
                                        </p:attrNameLst>
                                      </p:cBhvr>
                                      <p:to>
                                        <p:strVal val="visible"/>
                                      </p:to>
                                    </p:set>
                                    <p:anim calcmode="lin" valueType="num">
                                      <p:cBhvr additive="base">
                                        <p:cTn id="44" dur="500" fill="hold"/>
                                        <p:tgtEl>
                                          <p:spTgt spid="24"/>
                                        </p:tgtEl>
                                        <p:attrNameLst>
                                          <p:attrName>ppt_x</p:attrName>
                                        </p:attrNameLst>
                                      </p:cBhvr>
                                      <p:tavLst>
                                        <p:tav tm="0">
                                          <p:val>
                                            <p:strVal val="#ppt_x"/>
                                          </p:val>
                                        </p:tav>
                                        <p:tav tm="100000">
                                          <p:val>
                                            <p:strVal val="#ppt_x"/>
                                          </p:val>
                                        </p:tav>
                                      </p:tavLst>
                                    </p:anim>
                                    <p:anim calcmode="lin" valueType="num">
                                      <p:cBhvr additive="base">
                                        <p:cTn id="45" dur="500" fill="hold"/>
                                        <p:tgtEl>
                                          <p:spTgt spid="24"/>
                                        </p:tgtEl>
                                        <p:attrNameLst>
                                          <p:attrName>ppt_y</p:attrName>
                                        </p:attrNameLst>
                                      </p:cBhvr>
                                      <p:tavLst>
                                        <p:tav tm="0">
                                          <p:val>
                                            <p:strVal val="0-#ppt_h/2"/>
                                          </p:val>
                                        </p:tav>
                                        <p:tav tm="100000">
                                          <p:val>
                                            <p:strVal val="#ppt_y"/>
                                          </p:val>
                                        </p:tav>
                                      </p:tavLst>
                                    </p:anim>
                                  </p:childTnLst>
                                </p:cTn>
                              </p:par>
                              <p:par>
                                <p:cTn id="46" presetID="2" presetClass="entr" presetSubtype="1"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 calcmode="lin" valueType="num">
                                      <p:cBhvr additive="base">
                                        <p:cTn id="48" dur="500" fill="hold"/>
                                        <p:tgtEl>
                                          <p:spTgt spid="23"/>
                                        </p:tgtEl>
                                        <p:attrNameLst>
                                          <p:attrName>ppt_x</p:attrName>
                                        </p:attrNameLst>
                                      </p:cBhvr>
                                      <p:tavLst>
                                        <p:tav tm="0">
                                          <p:val>
                                            <p:strVal val="#ppt_x"/>
                                          </p:val>
                                        </p:tav>
                                        <p:tav tm="100000">
                                          <p:val>
                                            <p:strVal val="#ppt_x"/>
                                          </p:val>
                                        </p:tav>
                                      </p:tavLst>
                                    </p:anim>
                                    <p:anim calcmode="lin" valueType="num">
                                      <p:cBhvr additive="base">
                                        <p:cTn id="49" dur="500" fill="hold"/>
                                        <p:tgtEl>
                                          <p:spTgt spid="23"/>
                                        </p:tgtEl>
                                        <p:attrNameLst>
                                          <p:attrName>ppt_y</p:attrName>
                                        </p:attrNameLst>
                                      </p:cBhvr>
                                      <p:tavLst>
                                        <p:tav tm="0">
                                          <p:val>
                                            <p:strVal val="0-#ppt_h/2"/>
                                          </p:val>
                                        </p:tav>
                                        <p:tav tm="100000">
                                          <p:val>
                                            <p:strVal val="#ppt_y"/>
                                          </p:val>
                                        </p:tav>
                                      </p:tavLst>
                                    </p:anim>
                                  </p:childTnLst>
                                </p:cTn>
                              </p:par>
                            </p:childTnLst>
                          </p:cTn>
                        </p:par>
                        <p:par>
                          <p:cTn id="50" fill="hold" nodeType="afterGroup">
                            <p:stCondLst>
                              <p:cond delay="500"/>
                            </p:stCondLst>
                            <p:childTnLst>
                              <p:par>
                                <p:cTn id="51" presetID="22" presetClass="entr" presetSubtype="1"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up)">
                                      <p:cBhvr>
                                        <p:cTn id="53" dur="500"/>
                                        <p:tgtEl>
                                          <p:spTgt spid="14"/>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wipe(up)">
                                      <p:cBhvr>
                                        <p:cTn id="56" dur="500"/>
                                        <p:tgtEl>
                                          <p:spTgt spid="16"/>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up)">
                                      <p:cBhvr>
                                        <p:cTn id="59" dur="500"/>
                                        <p:tgtEl>
                                          <p:spTgt spid="25"/>
                                        </p:tgtEl>
                                      </p:cBhvr>
                                    </p:animEffect>
                                  </p:childTnLst>
                                </p:cTn>
                              </p:par>
                              <p:par>
                                <p:cTn id="60" presetID="22" presetClass="entr" presetSubtype="1" fill="hold" grpId="0" nodeType="with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wipe(up)">
                                      <p:cBhvr>
                                        <p:cTn id="62" dur="500"/>
                                        <p:tgtEl>
                                          <p:spTgt spid="26"/>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27"/>
                                        </p:tgtEl>
                                        <p:attrNameLst>
                                          <p:attrName>style.visibility</p:attrName>
                                        </p:attrNameLst>
                                      </p:cBhvr>
                                      <p:to>
                                        <p:strVal val="visible"/>
                                      </p:to>
                                    </p:set>
                                    <p:animEffect transition="in" filter="wipe(up)">
                                      <p:cBhvr>
                                        <p:cTn id="65" dur="500"/>
                                        <p:tgtEl>
                                          <p:spTgt spid="27"/>
                                        </p:tgtEl>
                                      </p:cBhvr>
                                    </p:animEffect>
                                  </p:childTnLst>
                                </p:cTn>
                              </p:par>
                              <p:par>
                                <p:cTn id="66" presetID="22" presetClass="entr" presetSubtype="1" fill="hold" grpId="0" nodeType="withEffect">
                                  <p:stCondLst>
                                    <p:cond delay="0"/>
                                  </p:stCondLst>
                                  <p:childTnLst>
                                    <p:set>
                                      <p:cBhvr>
                                        <p:cTn id="67" dur="1" fill="hold">
                                          <p:stCondLst>
                                            <p:cond delay="0"/>
                                          </p:stCondLst>
                                        </p:cTn>
                                        <p:tgtEl>
                                          <p:spTgt spid="28"/>
                                        </p:tgtEl>
                                        <p:attrNameLst>
                                          <p:attrName>style.visibility</p:attrName>
                                        </p:attrNameLst>
                                      </p:cBhvr>
                                      <p:to>
                                        <p:strVal val="visible"/>
                                      </p:to>
                                    </p:set>
                                    <p:animEffect transition="in" filter="wipe(up)">
                                      <p:cBhvr>
                                        <p:cTn id="68" dur="500"/>
                                        <p:tgtEl>
                                          <p:spTgt spid="28"/>
                                        </p:tgtEl>
                                      </p:cBhvr>
                                    </p:animEffect>
                                  </p:childTnLst>
                                </p:cTn>
                              </p:par>
                              <p:par>
                                <p:cTn id="69" presetID="22" presetClass="entr" presetSubtype="1" fill="hold" grpId="0" nodeType="with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wipe(up)">
                                      <p:cBhvr>
                                        <p:cTn id="71" dur="500"/>
                                        <p:tgtEl>
                                          <p:spTgt spid="29"/>
                                        </p:tgtEl>
                                      </p:cBhvr>
                                    </p:animEffect>
                                  </p:childTnLst>
                                </p:cTn>
                              </p:par>
                              <p:par>
                                <p:cTn id="72" presetID="22" presetClass="entr" presetSubtype="1" fill="hold" grpId="0" nodeType="withEffect">
                                  <p:stCondLst>
                                    <p:cond delay="0"/>
                                  </p:stCondLst>
                                  <p:childTnLst>
                                    <p:set>
                                      <p:cBhvr>
                                        <p:cTn id="73" dur="1" fill="hold">
                                          <p:stCondLst>
                                            <p:cond delay="0"/>
                                          </p:stCondLst>
                                        </p:cTn>
                                        <p:tgtEl>
                                          <p:spTgt spid="30"/>
                                        </p:tgtEl>
                                        <p:attrNameLst>
                                          <p:attrName>style.visibility</p:attrName>
                                        </p:attrNameLst>
                                      </p:cBhvr>
                                      <p:to>
                                        <p:strVal val="visible"/>
                                      </p:to>
                                    </p:set>
                                    <p:animEffect transition="in" filter="wipe(up)">
                                      <p:cBhvr>
                                        <p:cTn id="74" dur="500"/>
                                        <p:tgtEl>
                                          <p:spTgt spid="30"/>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wipe(up)">
                                      <p:cBhvr>
                                        <p:cTn id="77" dur="500"/>
                                        <p:tgtEl>
                                          <p:spTgt spid="31"/>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32"/>
                                        </p:tgtEl>
                                        <p:attrNameLst>
                                          <p:attrName>style.visibility</p:attrName>
                                        </p:attrNameLst>
                                      </p:cBhvr>
                                      <p:to>
                                        <p:strVal val="visible"/>
                                      </p:to>
                                    </p:set>
                                    <p:animEffect transition="in" filter="wipe(up)">
                                      <p:cBhvr>
                                        <p:cTn id="80" dur="500"/>
                                        <p:tgtEl>
                                          <p:spTgt spid="32"/>
                                        </p:tgtEl>
                                      </p:cBhvr>
                                    </p:animEffect>
                                  </p:childTnLst>
                                </p:cTn>
                              </p:par>
                            </p:childTnLst>
                          </p:cTn>
                        </p:par>
                        <p:par>
                          <p:cTn id="81" fill="hold" nodeType="afterGroup">
                            <p:stCondLst>
                              <p:cond delay="1000"/>
                            </p:stCondLst>
                            <p:childTnLst>
                              <p:par>
                                <p:cTn id="82" presetID="55" presetClass="entr" presetSubtype="0" fill="hold" grpId="0" nodeType="afterEffect">
                                  <p:stCondLst>
                                    <p:cond delay="0"/>
                                  </p:stCondLst>
                                  <p:childTnLst>
                                    <p:set>
                                      <p:cBhvr>
                                        <p:cTn id="83" dur="1" fill="hold">
                                          <p:stCondLst>
                                            <p:cond delay="0"/>
                                          </p:stCondLst>
                                        </p:cTn>
                                        <p:tgtEl>
                                          <p:spTgt spid="3"/>
                                        </p:tgtEl>
                                        <p:attrNameLst>
                                          <p:attrName>style.visibility</p:attrName>
                                        </p:attrNameLst>
                                      </p:cBhvr>
                                      <p:to>
                                        <p:strVal val="visible"/>
                                      </p:to>
                                    </p:set>
                                    <p:anim calcmode="lin" valueType="num">
                                      <p:cBhvr>
                                        <p:cTn id="84" dur="500" fill="hold"/>
                                        <p:tgtEl>
                                          <p:spTgt spid="3"/>
                                        </p:tgtEl>
                                        <p:attrNameLst>
                                          <p:attrName>ppt_w</p:attrName>
                                        </p:attrNameLst>
                                      </p:cBhvr>
                                      <p:tavLst>
                                        <p:tav tm="0">
                                          <p:val>
                                            <p:strVal val="#ppt_w*0.70"/>
                                          </p:val>
                                        </p:tav>
                                        <p:tav tm="100000">
                                          <p:val>
                                            <p:strVal val="#ppt_w"/>
                                          </p:val>
                                        </p:tav>
                                      </p:tavLst>
                                    </p:anim>
                                    <p:anim calcmode="lin" valueType="num">
                                      <p:cBhvr>
                                        <p:cTn id="85" dur="500" fill="hold"/>
                                        <p:tgtEl>
                                          <p:spTgt spid="3"/>
                                        </p:tgtEl>
                                        <p:attrNameLst>
                                          <p:attrName>ppt_h</p:attrName>
                                        </p:attrNameLst>
                                      </p:cBhvr>
                                      <p:tavLst>
                                        <p:tav tm="0">
                                          <p:val>
                                            <p:strVal val="#ppt_h"/>
                                          </p:val>
                                        </p:tav>
                                        <p:tav tm="100000">
                                          <p:val>
                                            <p:strVal val="#ppt_h"/>
                                          </p:val>
                                        </p:tav>
                                      </p:tavLst>
                                    </p:anim>
                                    <p:animEffect transition="in" filter="fade">
                                      <p:cBhvr>
                                        <p:cTn id="86" dur="500"/>
                                        <p:tgtEl>
                                          <p:spTgt spid="3"/>
                                        </p:tgtEl>
                                      </p:cBhvr>
                                    </p:animEffect>
                                  </p:childTnLst>
                                </p:cTn>
                              </p:par>
                              <p:par>
                                <p:cTn id="87" presetID="55" presetClass="entr" presetSubtype="0" fill="hold" grpId="0" nodeType="withEffect">
                                  <p:stCondLst>
                                    <p:cond delay="0"/>
                                  </p:stCondLst>
                                  <p:childTnLst>
                                    <p:set>
                                      <p:cBhvr>
                                        <p:cTn id="88" dur="1" fill="hold">
                                          <p:stCondLst>
                                            <p:cond delay="0"/>
                                          </p:stCondLst>
                                        </p:cTn>
                                        <p:tgtEl>
                                          <p:spTgt spid="12"/>
                                        </p:tgtEl>
                                        <p:attrNameLst>
                                          <p:attrName>style.visibility</p:attrName>
                                        </p:attrNameLst>
                                      </p:cBhvr>
                                      <p:to>
                                        <p:strVal val="visible"/>
                                      </p:to>
                                    </p:set>
                                    <p:anim calcmode="lin" valueType="num">
                                      <p:cBhvr>
                                        <p:cTn id="89" dur="500" fill="hold"/>
                                        <p:tgtEl>
                                          <p:spTgt spid="12"/>
                                        </p:tgtEl>
                                        <p:attrNameLst>
                                          <p:attrName>ppt_w</p:attrName>
                                        </p:attrNameLst>
                                      </p:cBhvr>
                                      <p:tavLst>
                                        <p:tav tm="0">
                                          <p:val>
                                            <p:strVal val="#ppt_w*0.70"/>
                                          </p:val>
                                        </p:tav>
                                        <p:tav tm="100000">
                                          <p:val>
                                            <p:strVal val="#ppt_w"/>
                                          </p:val>
                                        </p:tav>
                                      </p:tavLst>
                                    </p:anim>
                                    <p:anim calcmode="lin" valueType="num">
                                      <p:cBhvr>
                                        <p:cTn id="90" dur="500" fill="hold"/>
                                        <p:tgtEl>
                                          <p:spTgt spid="12"/>
                                        </p:tgtEl>
                                        <p:attrNameLst>
                                          <p:attrName>ppt_h</p:attrName>
                                        </p:attrNameLst>
                                      </p:cBhvr>
                                      <p:tavLst>
                                        <p:tav tm="0">
                                          <p:val>
                                            <p:strVal val="#ppt_h"/>
                                          </p:val>
                                        </p:tav>
                                        <p:tav tm="100000">
                                          <p:val>
                                            <p:strVal val="#ppt_h"/>
                                          </p:val>
                                        </p:tav>
                                      </p:tavLst>
                                    </p:anim>
                                    <p:animEffect transition="in" filter="fade">
                                      <p:cBhvr>
                                        <p:cTn id="91" dur="500"/>
                                        <p:tgtEl>
                                          <p:spTgt spid="12"/>
                                        </p:tgtEl>
                                      </p:cBhvr>
                                    </p:animEffect>
                                  </p:childTnLst>
                                </p:cTn>
                              </p:par>
                              <p:par>
                                <p:cTn id="92" presetID="55" presetClass="entr" presetSubtype="0" fill="hold" grpId="0" nodeType="withEffect">
                                  <p:stCondLst>
                                    <p:cond delay="200"/>
                                  </p:stCondLst>
                                  <p:childTnLst>
                                    <p:set>
                                      <p:cBhvr>
                                        <p:cTn id="93" dur="1" fill="hold">
                                          <p:stCondLst>
                                            <p:cond delay="0"/>
                                          </p:stCondLst>
                                        </p:cTn>
                                        <p:tgtEl>
                                          <p:spTgt spid="4"/>
                                        </p:tgtEl>
                                        <p:attrNameLst>
                                          <p:attrName>style.visibility</p:attrName>
                                        </p:attrNameLst>
                                      </p:cBhvr>
                                      <p:to>
                                        <p:strVal val="visible"/>
                                      </p:to>
                                    </p:set>
                                    <p:anim calcmode="lin" valueType="num">
                                      <p:cBhvr>
                                        <p:cTn id="94" dur="500" fill="hold"/>
                                        <p:tgtEl>
                                          <p:spTgt spid="4"/>
                                        </p:tgtEl>
                                        <p:attrNameLst>
                                          <p:attrName>ppt_w</p:attrName>
                                        </p:attrNameLst>
                                      </p:cBhvr>
                                      <p:tavLst>
                                        <p:tav tm="0">
                                          <p:val>
                                            <p:strVal val="#ppt_w*0.70"/>
                                          </p:val>
                                        </p:tav>
                                        <p:tav tm="100000">
                                          <p:val>
                                            <p:strVal val="#ppt_w"/>
                                          </p:val>
                                        </p:tav>
                                      </p:tavLst>
                                    </p:anim>
                                    <p:anim calcmode="lin" valueType="num">
                                      <p:cBhvr>
                                        <p:cTn id="95" dur="500" fill="hold"/>
                                        <p:tgtEl>
                                          <p:spTgt spid="4"/>
                                        </p:tgtEl>
                                        <p:attrNameLst>
                                          <p:attrName>ppt_h</p:attrName>
                                        </p:attrNameLst>
                                      </p:cBhvr>
                                      <p:tavLst>
                                        <p:tav tm="0">
                                          <p:val>
                                            <p:strVal val="#ppt_h"/>
                                          </p:val>
                                        </p:tav>
                                        <p:tav tm="100000">
                                          <p:val>
                                            <p:strVal val="#ppt_h"/>
                                          </p:val>
                                        </p:tav>
                                      </p:tavLst>
                                    </p:anim>
                                    <p:animEffect transition="in" filter="fade">
                                      <p:cBhvr>
                                        <p:cTn id="96" dur="500"/>
                                        <p:tgtEl>
                                          <p:spTgt spid="4"/>
                                        </p:tgtEl>
                                      </p:cBhvr>
                                    </p:animEffect>
                                  </p:childTnLst>
                                </p:cTn>
                              </p:par>
                              <p:par>
                                <p:cTn id="97" presetID="55" presetClass="entr" presetSubtype="0" fill="hold" grpId="0" nodeType="withEffect">
                                  <p:stCondLst>
                                    <p:cond delay="200"/>
                                  </p:stCondLst>
                                  <p:childTnLst>
                                    <p:set>
                                      <p:cBhvr>
                                        <p:cTn id="98" dur="1" fill="hold">
                                          <p:stCondLst>
                                            <p:cond delay="0"/>
                                          </p:stCondLst>
                                        </p:cTn>
                                        <p:tgtEl>
                                          <p:spTgt spid="11"/>
                                        </p:tgtEl>
                                        <p:attrNameLst>
                                          <p:attrName>style.visibility</p:attrName>
                                        </p:attrNameLst>
                                      </p:cBhvr>
                                      <p:to>
                                        <p:strVal val="visible"/>
                                      </p:to>
                                    </p:set>
                                    <p:anim calcmode="lin" valueType="num">
                                      <p:cBhvr>
                                        <p:cTn id="99" dur="500" fill="hold"/>
                                        <p:tgtEl>
                                          <p:spTgt spid="11"/>
                                        </p:tgtEl>
                                        <p:attrNameLst>
                                          <p:attrName>ppt_w</p:attrName>
                                        </p:attrNameLst>
                                      </p:cBhvr>
                                      <p:tavLst>
                                        <p:tav tm="0">
                                          <p:val>
                                            <p:strVal val="#ppt_w*0.70"/>
                                          </p:val>
                                        </p:tav>
                                        <p:tav tm="100000">
                                          <p:val>
                                            <p:strVal val="#ppt_w"/>
                                          </p:val>
                                        </p:tav>
                                      </p:tavLst>
                                    </p:anim>
                                    <p:anim calcmode="lin" valueType="num">
                                      <p:cBhvr>
                                        <p:cTn id="100" dur="500" fill="hold"/>
                                        <p:tgtEl>
                                          <p:spTgt spid="11"/>
                                        </p:tgtEl>
                                        <p:attrNameLst>
                                          <p:attrName>ppt_h</p:attrName>
                                        </p:attrNameLst>
                                      </p:cBhvr>
                                      <p:tavLst>
                                        <p:tav tm="0">
                                          <p:val>
                                            <p:strVal val="#ppt_h"/>
                                          </p:val>
                                        </p:tav>
                                        <p:tav tm="100000">
                                          <p:val>
                                            <p:strVal val="#ppt_h"/>
                                          </p:val>
                                        </p:tav>
                                      </p:tavLst>
                                    </p:anim>
                                    <p:animEffect transition="in" filter="fade">
                                      <p:cBhvr>
                                        <p:cTn id="101" dur="500"/>
                                        <p:tgtEl>
                                          <p:spTgt spid="11"/>
                                        </p:tgtEl>
                                      </p:cBhvr>
                                    </p:animEffect>
                                  </p:childTnLst>
                                </p:cTn>
                              </p:par>
                              <p:par>
                                <p:cTn id="102" presetID="55" presetClass="entr" presetSubtype="0" fill="hold" grpId="0" nodeType="withEffect">
                                  <p:stCondLst>
                                    <p:cond delay="400"/>
                                  </p:stCondLst>
                                  <p:childTnLst>
                                    <p:set>
                                      <p:cBhvr>
                                        <p:cTn id="103" dur="1" fill="hold">
                                          <p:stCondLst>
                                            <p:cond delay="0"/>
                                          </p:stCondLst>
                                        </p:cTn>
                                        <p:tgtEl>
                                          <p:spTgt spid="5"/>
                                        </p:tgtEl>
                                        <p:attrNameLst>
                                          <p:attrName>style.visibility</p:attrName>
                                        </p:attrNameLst>
                                      </p:cBhvr>
                                      <p:to>
                                        <p:strVal val="visible"/>
                                      </p:to>
                                    </p:set>
                                    <p:anim calcmode="lin" valueType="num">
                                      <p:cBhvr>
                                        <p:cTn id="104" dur="500" fill="hold"/>
                                        <p:tgtEl>
                                          <p:spTgt spid="5"/>
                                        </p:tgtEl>
                                        <p:attrNameLst>
                                          <p:attrName>ppt_w</p:attrName>
                                        </p:attrNameLst>
                                      </p:cBhvr>
                                      <p:tavLst>
                                        <p:tav tm="0">
                                          <p:val>
                                            <p:strVal val="#ppt_w*0.70"/>
                                          </p:val>
                                        </p:tav>
                                        <p:tav tm="100000">
                                          <p:val>
                                            <p:strVal val="#ppt_w"/>
                                          </p:val>
                                        </p:tav>
                                      </p:tavLst>
                                    </p:anim>
                                    <p:anim calcmode="lin" valueType="num">
                                      <p:cBhvr>
                                        <p:cTn id="105" dur="500" fill="hold"/>
                                        <p:tgtEl>
                                          <p:spTgt spid="5"/>
                                        </p:tgtEl>
                                        <p:attrNameLst>
                                          <p:attrName>ppt_h</p:attrName>
                                        </p:attrNameLst>
                                      </p:cBhvr>
                                      <p:tavLst>
                                        <p:tav tm="0">
                                          <p:val>
                                            <p:strVal val="#ppt_h"/>
                                          </p:val>
                                        </p:tav>
                                        <p:tav tm="100000">
                                          <p:val>
                                            <p:strVal val="#ppt_h"/>
                                          </p:val>
                                        </p:tav>
                                      </p:tavLst>
                                    </p:anim>
                                    <p:animEffect transition="in" filter="fade">
                                      <p:cBhvr>
                                        <p:cTn id="106" dur="500"/>
                                        <p:tgtEl>
                                          <p:spTgt spid="5"/>
                                        </p:tgtEl>
                                      </p:cBhvr>
                                    </p:animEffect>
                                  </p:childTnLst>
                                </p:cTn>
                              </p:par>
                              <p:par>
                                <p:cTn id="107" presetID="55" presetClass="entr" presetSubtype="0" fill="hold" grpId="0" nodeType="withEffect">
                                  <p:stCondLst>
                                    <p:cond delay="400"/>
                                  </p:stCondLst>
                                  <p:childTnLst>
                                    <p:set>
                                      <p:cBhvr>
                                        <p:cTn id="108" dur="1" fill="hold">
                                          <p:stCondLst>
                                            <p:cond delay="0"/>
                                          </p:stCondLst>
                                        </p:cTn>
                                        <p:tgtEl>
                                          <p:spTgt spid="10"/>
                                        </p:tgtEl>
                                        <p:attrNameLst>
                                          <p:attrName>style.visibility</p:attrName>
                                        </p:attrNameLst>
                                      </p:cBhvr>
                                      <p:to>
                                        <p:strVal val="visible"/>
                                      </p:to>
                                    </p:set>
                                    <p:anim calcmode="lin" valueType="num">
                                      <p:cBhvr>
                                        <p:cTn id="109" dur="500" fill="hold"/>
                                        <p:tgtEl>
                                          <p:spTgt spid="10"/>
                                        </p:tgtEl>
                                        <p:attrNameLst>
                                          <p:attrName>ppt_w</p:attrName>
                                        </p:attrNameLst>
                                      </p:cBhvr>
                                      <p:tavLst>
                                        <p:tav tm="0">
                                          <p:val>
                                            <p:strVal val="#ppt_w*0.70"/>
                                          </p:val>
                                        </p:tav>
                                        <p:tav tm="100000">
                                          <p:val>
                                            <p:strVal val="#ppt_w"/>
                                          </p:val>
                                        </p:tav>
                                      </p:tavLst>
                                    </p:anim>
                                    <p:anim calcmode="lin" valueType="num">
                                      <p:cBhvr>
                                        <p:cTn id="110" dur="500" fill="hold"/>
                                        <p:tgtEl>
                                          <p:spTgt spid="10"/>
                                        </p:tgtEl>
                                        <p:attrNameLst>
                                          <p:attrName>ppt_h</p:attrName>
                                        </p:attrNameLst>
                                      </p:cBhvr>
                                      <p:tavLst>
                                        <p:tav tm="0">
                                          <p:val>
                                            <p:strVal val="#ppt_h"/>
                                          </p:val>
                                        </p:tav>
                                        <p:tav tm="100000">
                                          <p:val>
                                            <p:strVal val="#ppt_h"/>
                                          </p:val>
                                        </p:tav>
                                      </p:tavLst>
                                    </p:anim>
                                    <p:animEffect transition="in" filter="fade">
                                      <p:cBhvr>
                                        <p:cTn id="111" dur="500"/>
                                        <p:tgtEl>
                                          <p:spTgt spid="10"/>
                                        </p:tgtEl>
                                      </p:cBhvr>
                                    </p:animEffect>
                                  </p:childTnLst>
                                </p:cTn>
                              </p:par>
                              <p:par>
                                <p:cTn id="112" presetID="55" presetClass="entr" presetSubtype="0" fill="hold" grpId="0" nodeType="withEffect">
                                  <p:stCondLst>
                                    <p:cond delay="600"/>
                                  </p:stCondLst>
                                  <p:childTnLst>
                                    <p:set>
                                      <p:cBhvr>
                                        <p:cTn id="113" dur="1" fill="hold">
                                          <p:stCondLst>
                                            <p:cond delay="0"/>
                                          </p:stCondLst>
                                        </p:cTn>
                                        <p:tgtEl>
                                          <p:spTgt spid="6"/>
                                        </p:tgtEl>
                                        <p:attrNameLst>
                                          <p:attrName>style.visibility</p:attrName>
                                        </p:attrNameLst>
                                      </p:cBhvr>
                                      <p:to>
                                        <p:strVal val="visible"/>
                                      </p:to>
                                    </p:set>
                                    <p:anim calcmode="lin" valueType="num">
                                      <p:cBhvr>
                                        <p:cTn id="114" dur="500" fill="hold"/>
                                        <p:tgtEl>
                                          <p:spTgt spid="6"/>
                                        </p:tgtEl>
                                        <p:attrNameLst>
                                          <p:attrName>ppt_w</p:attrName>
                                        </p:attrNameLst>
                                      </p:cBhvr>
                                      <p:tavLst>
                                        <p:tav tm="0">
                                          <p:val>
                                            <p:strVal val="#ppt_w*0.70"/>
                                          </p:val>
                                        </p:tav>
                                        <p:tav tm="100000">
                                          <p:val>
                                            <p:strVal val="#ppt_w"/>
                                          </p:val>
                                        </p:tav>
                                      </p:tavLst>
                                    </p:anim>
                                    <p:anim calcmode="lin" valueType="num">
                                      <p:cBhvr>
                                        <p:cTn id="115" dur="500" fill="hold"/>
                                        <p:tgtEl>
                                          <p:spTgt spid="6"/>
                                        </p:tgtEl>
                                        <p:attrNameLst>
                                          <p:attrName>ppt_h</p:attrName>
                                        </p:attrNameLst>
                                      </p:cBhvr>
                                      <p:tavLst>
                                        <p:tav tm="0">
                                          <p:val>
                                            <p:strVal val="#ppt_h"/>
                                          </p:val>
                                        </p:tav>
                                        <p:tav tm="100000">
                                          <p:val>
                                            <p:strVal val="#ppt_h"/>
                                          </p:val>
                                        </p:tav>
                                      </p:tavLst>
                                    </p:anim>
                                    <p:animEffect transition="in" filter="fade">
                                      <p:cBhvr>
                                        <p:cTn id="116" dur="500"/>
                                        <p:tgtEl>
                                          <p:spTgt spid="6"/>
                                        </p:tgtEl>
                                      </p:cBhvr>
                                    </p:animEffect>
                                  </p:childTnLst>
                                </p:cTn>
                              </p:par>
                              <p:par>
                                <p:cTn id="117" presetID="55" presetClass="entr" presetSubtype="0" fill="hold" grpId="0" nodeType="withEffect">
                                  <p:stCondLst>
                                    <p:cond delay="600"/>
                                  </p:stCondLst>
                                  <p:childTnLst>
                                    <p:set>
                                      <p:cBhvr>
                                        <p:cTn id="118" dur="1" fill="hold">
                                          <p:stCondLst>
                                            <p:cond delay="0"/>
                                          </p:stCondLst>
                                        </p:cTn>
                                        <p:tgtEl>
                                          <p:spTgt spid="9"/>
                                        </p:tgtEl>
                                        <p:attrNameLst>
                                          <p:attrName>style.visibility</p:attrName>
                                        </p:attrNameLst>
                                      </p:cBhvr>
                                      <p:to>
                                        <p:strVal val="visible"/>
                                      </p:to>
                                    </p:set>
                                    <p:anim calcmode="lin" valueType="num">
                                      <p:cBhvr>
                                        <p:cTn id="119" dur="500" fill="hold"/>
                                        <p:tgtEl>
                                          <p:spTgt spid="9"/>
                                        </p:tgtEl>
                                        <p:attrNameLst>
                                          <p:attrName>ppt_w</p:attrName>
                                        </p:attrNameLst>
                                      </p:cBhvr>
                                      <p:tavLst>
                                        <p:tav tm="0">
                                          <p:val>
                                            <p:strVal val="#ppt_w*0.70"/>
                                          </p:val>
                                        </p:tav>
                                        <p:tav tm="100000">
                                          <p:val>
                                            <p:strVal val="#ppt_w"/>
                                          </p:val>
                                        </p:tav>
                                      </p:tavLst>
                                    </p:anim>
                                    <p:anim calcmode="lin" valueType="num">
                                      <p:cBhvr>
                                        <p:cTn id="120" dur="500" fill="hold"/>
                                        <p:tgtEl>
                                          <p:spTgt spid="9"/>
                                        </p:tgtEl>
                                        <p:attrNameLst>
                                          <p:attrName>ppt_h</p:attrName>
                                        </p:attrNameLst>
                                      </p:cBhvr>
                                      <p:tavLst>
                                        <p:tav tm="0">
                                          <p:val>
                                            <p:strVal val="#ppt_h"/>
                                          </p:val>
                                        </p:tav>
                                        <p:tav tm="100000">
                                          <p:val>
                                            <p:strVal val="#ppt_h"/>
                                          </p:val>
                                        </p:tav>
                                      </p:tavLst>
                                    </p:anim>
                                    <p:animEffect transition="in" filter="fade">
                                      <p:cBhvr>
                                        <p:cTn id="121" dur="500"/>
                                        <p:tgtEl>
                                          <p:spTgt spid="9"/>
                                        </p:tgtEl>
                                      </p:cBhvr>
                                    </p:animEffect>
                                  </p:childTnLst>
                                </p:cTn>
                              </p:par>
                              <p:par>
                                <p:cTn id="122" presetID="55" presetClass="entr" presetSubtype="0" fill="hold" grpId="0" nodeType="withEffect">
                                  <p:stCondLst>
                                    <p:cond delay="800"/>
                                  </p:stCondLst>
                                  <p:childTnLst>
                                    <p:set>
                                      <p:cBhvr>
                                        <p:cTn id="123" dur="1" fill="hold">
                                          <p:stCondLst>
                                            <p:cond delay="0"/>
                                          </p:stCondLst>
                                        </p:cTn>
                                        <p:tgtEl>
                                          <p:spTgt spid="7"/>
                                        </p:tgtEl>
                                        <p:attrNameLst>
                                          <p:attrName>style.visibility</p:attrName>
                                        </p:attrNameLst>
                                      </p:cBhvr>
                                      <p:to>
                                        <p:strVal val="visible"/>
                                      </p:to>
                                    </p:set>
                                    <p:anim calcmode="lin" valueType="num">
                                      <p:cBhvr>
                                        <p:cTn id="124" dur="500" fill="hold"/>
                                        <p:tgtEl>
                                          <p:spTgt spid="7"/>
                                        </p:tgtEl>
                                        <p:attrNameLst>
                                          <p:attrName>ppt_w</p:attrName>
                                        </p:attrNameLst>
                                      </p:cBhvr>
                                      <p:tavLst>
                                        <p:tav tm="0">
                                          <p:val>
                                            <p:strVal val="#ppt_w*0.70"/>
                                          </p:val>
                                        </p:tav>
                                        <p:tav tm="100000">
                                          <p:val>
                                            <p:strVal val="#ppt_w"/>
                                          </p:val>
                                        </p:tav>
                                      </p:tavLst>
                                    </p:anim>
                                    <p:anim calcmode="lin" valueType="num">
                                      <p:cBhvr>
                                        <p:cTn id="125" dur="500" fill="hold"/>
                                        <p:tgtEl>
                                          <p:spTgt spid="7"/>
                                        </p:tgtEl>
                                        <p:attrNameLst>
                                          <p:attrName>ppt_h</p:attrName>
                                        </p:attrNameLst>
                                      </p:cBhvr>
                                      <p:tavLst>
                                        <p:tav tm="0">
                                          <p:val>
                                            <p:strVal val="#ppt_h"/>
                                          </p:val>
                                        </p:tav>
                                        <p:tav tm="100000">
                                          <p:val>
                                            <p:strVal val="#ppt_h"/>
                                          </p:val>
                                        </p:tav>
                                      </p:tavLst>
                                    </p:anim>
                                    <p:animEffect transition="in" filter="fade">
                                      <p:cBhvr>
                                        <p:cTn id="126" dur="500"/>
                                        <p:tgtEl>
                                          <p:spTgt spid="7"/>
                                        </p:tgtEl>
                                      </p:cBhvr>
                                    </p:animEffect>
                                  </p:childTnLst>
                                </p:cTn>
                              </p:par>
                              <p:par>
                                <p:cTn id="127" presetID="55" presetClass="entr" presetSubtype="0" fill="hold" grpId="0" nodeType="withEffect">
                                  <p:stCondLst>
                                    <p:cond delay="800"/>
                                  </p:stCondLst>
                                  <p:childTnLst>
                                    <p:set>
                                      <p:cBhvr>
                                        <p:cTn id="128" dur="1" fill="hold">
                                          <p:stCondLst>
                                            <p:cond delay="0"/>
                                          </p:stCondLst>
                                        </p:cTn>
                                        <p:tgtEl>
                                          <p:spTgt spid="8"/>
                                        </p:tgtEl>
                                        <p:attrNameLst>
                                          <p:attrName>style.visibility</p:attrName>
                                        </p:attrNameLst>
                                      </p:cBhvr>
                                      <p:to>
                                        <p:strVal val="visible"/>
                                      </p:to>
                                    </p:set>
                                    <p:anim calcmode="lin" valueType="num">
                                      <p:cBhvr>
                                        <p:cTn id="129" dur="500" fill="hold"/>
                                        <p:tgtEl>
                                          <p:spTgt spid="8"/>
                                        </p:tgtEl>
                                        <p:attrNameLst>
                                          <p:attrName>ppt_w</p:attrName>
                                        </p:attrNameLst>
                                      </p:cBhvr>
                                      <p:tavLst>
                                        <p:tav tm="0">
                                          <p:val>
                                            <p:strVal val="#ppt_w*0.70"/>
                                          </p:val>
                                        </p:tav>
                                        <p:tav tm="100000">
                                          <p:val>
                                            <p:strVal val="#ppt_w"/>
                                          </p:val>
                                        </p:tav>
                                      </p:tavLst>
                                    </p:anim>
                                    <p:anim calcmode="lin" valueType="num">
                                      <p:cBhvr>
                                        <p:cTn id="130" dur="500" fill="hold"/>
                                        <p:tgtEl>
                                          <p:spTgt spid="8"/>
                                        </p:tgtEl>
                                        <p:attrNameLst>
                                          <p:attrName>ppt_h</p:attrName>
                                        </p:attrNameLst>
                                      </p:cBhvr>
                                      <p:tavLst>
                                        <p:tav tm="0">
                                          <p:val>
                                            <p:strVal val="#ppt_h"/>
                                          </p:val>
                                        </p:tav>
                                        <p:tav tm="100000">
                                          <p:val>
                                            <p:strVal val="#ppt_h"/>
                                          </p:val>
                                        </p:tav>
                                      </p:tavLst>
                                    </p:anim>
                                    <p:animEffect transition="in" filter="fade">
                                      <p:cBhvr>
                                        <p:cTn id="131" dur="500"/>
                                        <p:tgtEl>
                                          <p:spTgt spid="8"/>
                                        </p:tgtEl>
                                      </p:cBhvr>
                                    </p:animEffect>
                                  </p:childTnLst>
                                </p:cTn>
                              </p:par>
                            </p:childTnLst>
                          </p:cTn>
                        </p:par>
                        <p:par>
                          <p:cTn id="132" fill="hold" nodeType="afterGroup">
                            <p:stCondLst>
                              <p:cond delay="2300"/>
                            </p:stCondLst>
                            <p:childTnLst>
                              <p:par>
                                <p:cTn id="133" presetID="47" presetClass="entr" presetSubtype="0" fill="hold" grpId="0" nodeType="afterEffect">
                                  <p:stCondLst>
                                    <p:cond delay="0"/>
                                  </p:stCondLst>
                                  <p:childTnLst>
                                    <p:set>
                                      <p:cBhvr>
                                        <p:cTn id="134" dur="1" fill="hold">
                                          <p:stCondLst>
                                            <p:cond delay="0"/>
                                          </p:stCondLst>
                                        </p:cTn>
                                        <p:tgtEl>
                                          <p:spTgt spid="33"/>
                                        </p:tgtEl>
                                        <p:attrNameLst>
                                          <p:attrName>style.visibility</p:attrName>
                                        </p:attrNameLst>
                                      </p:cBhvr>
                                      <p:to>
                                        <p:strVal val="visible"/>
                                      </p:to>
                                    </p:set>
                                    <p:animEffect transition="in" filter="fade">
                                      <p:cBhvr>
                                        <p:cTn id="135" dur="1000"/>
                                        <p:tgtEl>
                                          <p:spTgt spid="33"/>
                                        </p:tgtEl>
                                      </p:cBhvr>
                                    </p:animEffect>
                                    <p:anim calcmode="lin" valueType="num">
                                      <p:cBhvr>
                                        <p:cTn id="136" dur="1000" fill="hold"/>
                                        <p:tgtEl>
                                          <p:spTgt spid="33"/>
                                        </p:tgtEl>
                                        <p:attrNameLst>
                                          <p:attrName>ppt_x</p:attrName>
                                        </p:attrNameLst>
                                      </p:cBhvr>
                                      <p:tavLst>
                                        <p:tav tm="0">
                                          <p:val>
                                            <p:strVal val="#ppt_x"/>
                                          </p:val>
                                        </p:tav>
                                        <p:tav tm="100000">
                                          <p:val>
                                            <p:strVal val="#ppt_x"/>
                                          </p:val>
                                        </p:tav>
                                      </p:tavLst>
                                    </p:anim>
                                    <p:anim calcmode="lin" valueType="num">
                                      <p:cBhvr>
                                        <p:cTn id="137" dur="1000" fill="hold"/>
                                        <p:tgtEl>
                                          <p:spTgt spid="33"/>
                                        </p:tgtEl>
                                        <p:attrNameLst>
                                          <p:attrName>ppt_y</p:attrName>
                                        </p:attrNameLst>
                                      </p:cBhvr>
                                      <p:tavLst>
                                        <p:tav tm="0">
                                          <p:val>
                                            <p:strVal val="#ppt_y-.1"/>
                                          </p:val>
                                        </p:tav>
                                        <p:tav tm="100000">
                                          <p:val>
                                            <p:strVal val="#ppt_y"/>
                                          </p:val>
                                        </p:tav>
                                      </p:tavLst>
                                    </p:anim>
                                  </p:childTnLst>
                                </p:cTn>
                              </p:par>
                              <p:par>
                                <p:cTn id="138" presetID="47" presetClass="entr" presetSubtype="0" fill="hold" grpId="0" nodeType="withEffect">
                                  <p:stCondLst>
                                    <p:cond delay="0"/>
                                  </p:stCondLst>
                                  <p:childTnLst>
                                    <p:set>
                                      <p:cBhvr>
                                        <p:cTn id="139" dur="1" fill="hold">
                                          <p:stCondLst>
                                            <p:cond delay="0"/>
                                          </p:stCondLst>
                                        </p:cTn>
                                        <p:tgtEl>
                                          <p:spTgt spid="34"/>
                                        </p:tgtEl>
                                        <p:attrNameLst>
                                          <p:attrName>style.visibility</p:attrName>
                                        </p:attrNameLst>
                                      </p:cBhvr>
                                      <p:to>
                                        <p:strVal val="visible"/>
                                      </p:to>
                                    </p:set>
                                    <p:animEffect transition="in" filter="fade">
                                      <p:cBhvr>
                                        <p:cTn id="140" dur="1000"/>
                                        <p:tgtEl>
                                          <p:spTgt spid="34"/>
                                        </p:tgtEl>
                                      </p:cBhvr>
                                    </p:animEffect>
                                    <p:anim calcmode="lin" valueType="num">
                                      <p:cBhvr>
                                        <p:cTn id="141" dur="1000" fill="hold"/>
                                        <p:tgtEl>
                                          <p:spTgt spid="34"/>
                                        </p:tgtEl>
                                        <p:attrNameLst>
                                          <p:attrName>ppt_x</p:attrName>
                                        </p:attrNameLst>
                                      </p:cBhvr>
                                      <p:tavLst>
                                        <p:tav tm="0">
                                          <p:val>
                                            <p:strVal val="#ppt_x"/>
                                          </p:val>
                                        </p:tav>
                                        <p:tav tm="100000">
                                          <p:val>
                                            <p:strVal val="#ppt_x"/>
                                          </p:val>
                                        </p:tav>
                                      </p:tavLst>
                                    </p:anim>
                                    <p:anim calcmode="lin" valueType="num">
                                      <p:cBhvr>
                                        <p:cTn id="142" dur="1000" fill="hold"/>
                                        <p:tgtEl>
                                          <p:spTgt spid="34"/>
                                        </p:tgtEl>
                                        <p:attrNameLst>
                                          <p:attrName>ppt_y</p:attrName>
                                        </p:attrNameLst>
                                      </p:cBhvr>
                                      <p:tavLst>
                                        <p:tav tm="0">
                                          <p:val>
                                            <p:strVal val="#ppt_y-.1"/>
                                          </p:val>
                                        </p:tav>
                                        <p:tav tm="100000">
                                          <p:val>
                                            <p:strVal val="#ppt_y"/>
                                          </p:val>
                                        </p:tav>
                                      </p:tavLst>
                                    </p:anim>
                                  </p:childTnLst>
                                </p:cTn>
                              </p:par>
                              <p:par>
                                <p:cTn id="143" presetID="47" presetClass="entr" presetSubtype="0" fill="hold" grpId="0" nodeType="withEffect">
                                  <p:stCondLst>
                                    <p:cond delay="0"/>
                                  </p:stCondLst>
                                  <p:childTnLst>
                                    <p:set>
                                      <p:cBhvr>
                                        <p:cTn id="144" dur="1" fill="hold">
                                          <p:stCondLst>
                                            <p:cond delay="0"/>
                                          </p:stCondLst>
                                        </p:cTn>
                                        <p:tgtEl>
                                          <p:spTgt spid="35"/>
                                        </p:tgtEl>
                                        <p:attrNameLst>
                                          <p:attrName>style.visibility</p:attrName>
                                        </p:attrNameLst>
                                      </p:cBhvr>
                                      <p:to>
                                        <p:strVal val="visible"/>
                                      </p:to>
                                    </p:set>
                                    <p:animEffect transition="in" filter="fade">
                                      <p:cBhvr>
                                        <p:cTn id="145" dur="1000"/>
                                        <p:tgtEl>
                                          <p:spTgt spid="35"/>
                                        </p:tgtEl>
                                      </p:cBhvr>
                                    </p:animEffect>
                                    <p:anim calcmode="lin" valueType="num">
                                      <p:cBhvr>
                                        <p:cTn id="146" dur="1000" fill="hold"/>
                                        <p:tgtEl>
                                          <p:spTgt spid="35"/>
                                        </p:tgtEl>
                                        <p:attrNameLst>
                                          <p:attrName>ppt_x</p:attrName>
                                        </p:attrNameLst>
                                      </p:cBhvr>
                                      <p:tavLst>
                                        <p:tav tm="0">
                                          <p:val>
                                            <p:strVal val="#ppt_x"/>
                                          </p:val>
                                        </p:tav>
                                        <p:tav tm="100000">
                                          <p:val>
                                            <p:strVal val="#ppt_x"/>
                                          </p:val>
                                        </p:tav>
                                      </p:tavLst>
                                    </p:anim>
                                    <p:anim calcmode="lin" valueType="num">
                                      <p:cBhvr>
                                        <p:cTn id="147" dur="1000" fill="hold"/>
                                        <p:tgtEl>
                                          <p:spTgt spid="35"/>
                                        </p:tgtEl>
                                        <p:attrNameLst>
                                          <p:attrName>ppt_y</p:attrName>
                                        </p:attrNameLst>
                                      </p:cBhvr>
                                      <p:tavLst>
                                        <p:tav tm="0">
                                          <p:val>
                                            <p:strVal val="#ppt_y-.1"/>
                                          </p:val>
                                        </p:tav>
                                        <p:tav tm="100000">
                                          <p:val>
                                            <p:strVal val="#ppt_y"/>
                                          </p:val>
                                        </p:tav>
                                      </p:tavLst>
                                    </p:anim>
                                  </p:childTnLst>
                                </p:cTn>
                              </p:par>
                              <p:par>
                                <p:cTn id="148" presetID="47" presetClass="entr" presetSubtype="0" fill="hold" grpId="0" nodeType="withEffect">
                                  <p:stCondLst>
                                    <p:cond delay="0"/>
                                  </p:stCondLst>
                                  <p:childTnLst>
                                    <p:set>
                                      <p:cBhvr>
                                        <p:cTn id="149" dur="1" fill="hold">
                                          <p:stCondLst>
                                            <p:cond delay="0"/>
                                          </p:stCondLst>
                                        </p:cTn>
                                        <p:tgtEl>
                                          <p:spTgt spid="36"/>
                                        </p:tgtEl>
                                        <p:attrNameLst>
                                          <p:attrName>style.visibility</p:attrName>
                                        </p:attrNameLst>
                                      </p:cBhvr>
                                      <p:to>
                                        <p:strVal val="visible"/>
                                      </p:to>
                                    </p:set>
                                    <p:animEffect transition="in" filter="fade">
                                      <p:cBhvr>
                                        <p:cTn id="150" dur="1000"/>
                                        <p:tgtEl>
                                          <p:spTgt spid="36"/>
                                        </p:tgtEl>
                                      </p:cBhvr>
                                    </p:animEffect>
                                    <p:anim calcmode="lin" valueType="num">
                                      <p:cBhvr>
                                        <p:cTn id="151" dur="1000" fill="hold"/>
                                        <p:tgtEl>
                                          <p:spTgt spid="36"/>
                                        </p:tgtEl>
                                        <p:attrNameLst>
                                          <p:attrName>ppt_x</p:attrName>
                                        </p:attrNameLst>
                                      </p:cBhvr>
                                      <p:tavLst>
                                        <p:tav tm="0">
                                          <p:val>
                                            <p:strVal val="#ppt_x"/>
                                          </p:val>
                                        </p:tav>
                                        <p:tav tm="100000">
                                          <p:val>
                                            <p:strVal val="#ppt_x"/>
                                          </p:val>
                                        </p:tav>
                                      </p:tavLst>
                                    </p:anim>
                                    <p:anim calcmode="lin" valueType="num">
                                      <p:cBhvr>
                                        <p:cTn id="152" dur="1000" fill="hold"/>
                                        <p:tgtEl>
                                          <p:spTgt spid="36"/>
                                        </p:tgtEl>
                                        <p:attrNameLst>
                                          <p:attrName>ppt_y</p:attrName>
                                        </p:attrNameLst>
                                      </p:cBhvr>
                                      <p:tavLst>
                                        <p:tav tm="0">
                                          <p:val>
                                            <p:strVal val="#ppt_y-.1"/>
                                          </p:val>
                                        </p:tav>
                                        <p:tav tm="100000">
                                          <p:val>
                                            <p:strVal val="#ppt_y"/>
                                          </p:val>
                                        </p:tav>
                                      </p:tavLst>
                                    </p:anim>
                                  </p:childTnLst>
                                </p:cTn>
                              </p:par>
                              <p:par>
                                <p:cTn id="153" presetID="47" presetClass="entr" presetSubtype="0" fill="hold" grpId="0" nodeType="withEffect">
                                  <p:stCondLst>
                                    <p:cond delay="0"/>
                                  </p:stCondLst>
                                  <p:childTnLst>
                                    <p:set>
                                      <p:cBhvr>
                                        <p:cTn id="154" dur="1" fill="hold">
                                          <p:stCondLst>
                                            <p:cond delay="0"/>
                                          </p:stCondLst>
                                        </p:cTn>
                                        <p:tgtEl>
                                          <p:spTgt spid="37"/>
                                        </p:tgtEl>
                                        <p:attrNameLst>
                                          <p:attrName>style.visibility</p:attrName>
                                        </p:attrNameLst>
                                      </p:cBhvr>
                                      <p:to>
                                        <p:strVal val="visible"/>
                                      </p:to>
                                    </p:set>
                                    <p:animEffect transition="in" filter="fade">
                                      <p:cBhvr>
                                        <p:cTn id="155" dur="1000"/>
                                        <p:tgtEl>
                                          <p:spTgt spid="37"/>
                                        </p:tgtEl>
                                      </p:cBhvr>
                                    </p:animEffect>
                                    <p:anim calcmode="lin" valueType="num">
                                      <p:cBhvr>
                                        <p:cTn id="156" dur="1000" fill="hold"/>
                                        <p:tgtEl>
                                          <p:spTgt spid="37"/>
                                        </p:tgtEl>
                                        <p:attrNameLst>
                                          <p:attrName>ppt_x</p:attrName>
                                        </p:attrNameLst>
                                      </p:cBhvr>
                                      <p:tavLst>
                                        <p:tav tm="0">
                                          <p:val>
                                            <p:strVal val="#ppt_x"/>
                                          </p:val>
                                        </p:tav>
                                        <p:tav tm="100000">
                                          <p:val>
                                            <p:strVal val="#ppt_x"/>
                                          </p:val>
                                        </p:tav>
                                      </p:tavLst>
                                    </p:anim>
                                    <p:anim calcmode="lin" valueType="num">
                                      <p:cBhvr>
                                        <p:cTn id="157" dur="1000" fill="hold"/>
                                        <p:tgtEl>
                                          <p:spTgt spid="37"/>
                                        </p:tgtEl>
                                        <p:attrNameLst>
                                          <p:attrName>ppt_y</p:attrName>
                                        </p:attrNameLst>
                                      </p:cBhvr>
                                      <p:tavLst>
                                        <p:tav tm="0">
                                          <p:val>
                                            <p:strVal val="#ppt_y-.1"/>
                                          </p:val>
                                        </p:tav>
                                        <p:tav tm="100000">
                                          <p:val>
                                            <p:strVal val="#ppt_y"/>
                                          </p:val>
                                        </p:tav>
                                      </p:tavLst>
                                    </p:anim>
                                  </p:childTnLst>
                                </p:cTn>
                              </p:par>
                              <p:par>
                                <p:cTn id="158" presetID="47" presetClass="entr" presetSubtype="0" fill="hold" grpId="0" nodeType="withEffect">
                                  <p:stCondLst>
                                    <p:cond delay="0"/>
                                  </p:stCondLst>
                                  <p:childTnLst>
                                    <p:set>
                                      <p:cBhvr>
                                        <p:cTn id="159" dur="1" fill="hold">
                                          <p:stCondLst>
                                            <p:cond delay="0"/>
                                          </p:stCondLst>
                                        </p:cTn>
                                        <p:tgtEl>
                                          <p:spTgt spid="38"/>
                                        </p:tgtEl>
                                        <p:attrNameLst>
                                          <p:attrName>style.visibility</p:attrName>
                                        </p:attrNameLst>
                                      </p:cBhvr>
                                      <p:to>
                                        <p:strVal val="visible"/>
                                      </p:to>
                                    </p:set>
                                    <p:animEffect transition="in" filter="fade">
                                      <p:cBhvr>
                                        <p:cTn id="160" dur="1000"/>
                                        <p:tgtEl>
                                          <p:spTgt spid="38"/>
                                        </p:tgtEl>
                                      </p:cBhvr>
                                    </p:animEffect>
                                    <p:anim calcmode="lin" valueType="num">
                                      <p:cBhvr>
                                        <p:cTn id="161" dur="1000" fill="hold"/>
                                        <p:tgtEl>
                                          <p:spTgt spid="38"/>
                                        </p:tgtEl>
                                        <p:attrNameLst>
                                          <p:attrName>ppt_x</p:attrName>
                                        </p:attrNameLst>
                                      </p:cBhvr>
                                      <p:tavLst>
                                        <p:tav tm="0">
                                          <p:val>
                                            <p:strVal val="#ppt_x"/>
                                          </p:val>
                                        </p:tav>
                                        <p:tav tm="100000">
                                          <p:val>
                                            <p:strVal val="#ppt_x"/>
                                          </p:val>
                                        </p:tav>
                                      </p:tavLst>
                                    </p:anim>
                                    <p:anim calcmode="lin" valueType="num">
                                      <p:cBhvr>
                                        <p:cTn id="162" dur="1000" fill="hold"/>
                                        <p:tgtEl>
                                          <p:spTgt spid="38"/>
                                        </p:tgtEl>
                                        <p:attrNameLst>
                                          <p:attrName>ppt_y</p:attrName>
                                        </p:attrNameLst>
                                      </p:cBhvr>
                                      <p:tavLst>
                                        <p:tav tm="0">
                                          <p:val>
                                            <p:strVal val="#ppt_y-.1"/>
                                          </p:val>
                                        </p:tav>
                                        <p:tav tm="100000">
                                          <p:val>
                                            <p:strVal val="#ppt_y"/>
                                          </p:val>
                                        </p:tav>
                                      </p:tavLst>
                                    </p:anim>
                                  </p:childTnLst>
                                </p:cTn>
                              </p:par>
                              <p:par>
                                <p:cTn id="163" presetID="47" presetClass="entr" presetSubtype="0" fill="hold" grpId="0" nodeType="withEffect">
                                  <p:stCondLst>
                                    <p:cond delay="0"/>
                                  </p:stCondLst>
                                  <p:childTnLst>
                                    <p:set>
                                      <p:cBhvr>
                                        <p:cTn id="164" dur="1" fill="hold">
                                          <p:stCondLst>
                                            <p:cond delay="0"/>
                                          </p:stCondLst>
                                        </p:cTn>
                                        <p:tgtEl>
                                          <p:spTgt spid="39"/>
                                        </p:tgtEl>
                                        <p:attrNameLst>
                                          <p:attrName>style.visibility</p:attrName>
                                        </p:attrNameLst>
                                      </p:cBhvr>
                                      <p:to>
                                        <p:strVal val="visible"/>
                                      </p:to>
                                    </p:set>
                                    <p:animEffect transition="in" filter="fade">
                                      <p:cBhvr>
                                        <p:cTn id="165" dur="1000"/>
                                        <p:tgtEl>
                                          <p:spTgt spid="39"/>
                                        </p:tgtEl>
                                      </p:cBhvr>
                                    </p:animEffect>
                                    <p:anim calcmode="lin" valueType="num">
                                      <p:cBhvr>
                                        <p:cTn id="166" dur="1000" fill="hold"/>
                                        <p:tgtEl>
                                          <p:spTgt spid="39"/>
                                        </p:tgtEl>
                                        <p:attrNameLst>
                                          <p:attrName>ppt_x</p:attrName>
                                        </p:attrNameLst>
                                      </p:cBhvr>
                                      <p:tavLst>
                                        <p:tav tm="0">
                                          <p:val>
                                            <p:strVal val="#ppt_x"/>
                                          </p:val>
                                        </p:tav>
                                        <p:tav tm="100000">
                                          <p:val>
                                            <p:strVal val="#ppt_x"/>
                                          </p:val>
                                        </p:tav>
                                      </p:tavLst>
                                    </p:anim>
                                    <p:anim calcmode="lin" valueType="num">
                                      <p:cBhvr>
                                        <p:cTn id="167" dur="1000" fill="hold"/>
                                        <p:tgtEl>
                                          <p:spTgt spid="39"/>
                                        </p:tgtEl>
                                        <p:attrNameLst>
                                          <p:attrName>ppt_y</p:attrName>
                                        </p:attrNameLst>
                                      </p:cBhvr>
                                      <p:tavLst>
                                        <p:tav tm="0">
                                          <p:val>
                                            <p:strVal val="#ppt_y-.1"/>
                                          </p:val>
                                        </p:tav>
                                        <p:tav tm="100000">
                                          <p:val>
                                            <p:strVal val="#ppt_y"/>
                                          </p:val>
                                        </p:tav>
                                      </p:tavLst>
                                    </p:anim>
                                  </p:childTnLst>
                                </p:cTn>
                              </p:par>
                              <p:par>
                                <p:cTn id="168" presetID="47" presetClass="entr" presetSubtype="0" fill="hold" grpId="0" nodeType="withEffect">
                                  <p:stCondLst>
                                    <p:cond delay="0"/>
                                  </p:stCondLst>
                                  <p:childTnLst>
                                    <p:set>
                                      <p:cBhvr>
                                        <p:cTn id="169" dur="1" fill="hold">
                                          <p:stCondLst>
                                            <p:cond delay="0"/>
                                          </p:stCondLst>
                                        </p:cTn>
                                        <p:tgtEl>
                                          <p:spTgt spid="40"/>
                                        </p:tgtEl>
                                        <p:attrNameLst>
                                          <p:attrName>style.visibility</p:attrName>
                                        </p:attrNameLst>
                                      </p:cBhvr>
                                      <p:to>
                                        <p:strVal val="visible"/>
                                      </p:to>
                                    </p:set>
                                    <p:animEffect transition="in" filter="fade">
                                      <p:cBhvr>
                                        <p:cTn id="170" dur="1000"/>
                                        <p:tgtEl>
                                          <p:spTgt spid="40"/>
                                        </p:tgtEl>
                                      </p:cBhvr>
                                    </p:animEffect>
                                    <p:anim calcmode="lin" valueType="num">
                                      <p:cBhvr>
                                        <p:cTn id="171" dur="1000" fill="hold"/>
                                        <p:tgtEl>
                                          <p:spTgt spid="40"/>
                                        </p:tgtEl>
                                        <p:attrNameLst>
                                          <p:attrName>ppt_x</p:attrName>
                                        </p:attrNameLst>
                                      </p:cBhvr>
                                      <p:tavLst>
                                        <p:tav tm="0">
                                          <p:val>
                                            <p:strVal val="#ppt_x"/>
                                          </p:val>
                                        </p:tav>
                                        <p:tav tm="100000">
                                          <p:val>
                                            <p:strVal val="#ppt_x"/>
                                          </p:val>
                                        </p:tav>
                                      </p:tavLst>
                                    </p:anim>
                                    <p:anim calcmode="lin" valueType="num">
                                      <p:cBhvr>
                                        <p:cTn id="172" dur="1000" fill="hold"/>
                                        <p:tgtEl>
                                          <p:spTgt spid="40"/>
                                        </p:tgtEl>
                                        <p:attrNameLst>
                                          <p:attrName>ppt_y</p:attrName>
                                        </p:attrNameLst>
                                      </p:cBhvr>
                                      <p:tavLst>
                                        <p:tav tm="0">
                                          <p:val>
                                            <p:strVal val="#ppt_y-.1"/>
                                          </p:val>
                                        </p:tav>
                                        <p:tav tm="100000">
                                          <p:val>
                                            <p:strVal val="#ppt_y"/>
                                          </p:val>
                                        </p:tav>
                                      </p:tavLst>
                                    </p:anim>
                                  </p:childTnLst>
                                </p:cTn>
                              </p:par>
                              <p:par>
                                <p:cTn id="173" presetID="47" presetClass="entr" presetSubtype="0" fill="hold" grpId="0" nodeType="withEffect">
                                  <p:stCondLst>
                                    <p:cond delay="0"/>
                                  </p:stCondLst>
                                  <p:childTnLst>
                                    <p:set>
                                      <p:cBhvr>
                                        <p:cTn id="174" dur="1" fill="hold">
                                          <p:stCondLst>
                                            <p:cond delay="0"/>
                                          </p:stCondLst>
                                        </p:cTn>
                                        <p:tgtEl>
                                          <p:spTgt spid="41"/>
                                        </p:tgtEl>
                                        <p:attrNameLst>
                                          <p:attrName>style.visibility</p:attrName>
                                        </p:attrNameLst>
                                      </p:cBhvr>
                                      <p:to>
                                        <p:strVal val="visible"/>
                                      </p:to>
                                    </p:set>
                                    <p:animEffect transition="in" filter="fade">
                                      <p:cBhvr>
                                        <p:cTn id="175" dur="1000"/>
                                        <p:tgtEl>
                                          <p:spTgt spid="41"/>
                                        </p:tgtEl>
                                      </p:cBhvr>
                                    </p:animEffect>
                                    <p:anim calcmode="lin" valueType="num">
                                      <p:cBhvr>
                                        <p:cTn id="176" dur="1000" fill="hold"/>
                                        <p:tgtEl>
                                          <p:spTgt spid="41"/>
                                        </p:tgtEl>
                                        <p:attrNameLst>
                                          <p:attrName>ppt_x</p:attrName>
                                        </p:attrNameLst>
                                      </p:cBhvr>
                                      <p:tavLst>
                                        <p:tav tm="0">
                                          <p:val>
                                            <p:strVal val="#ppt_x"/>
                                          </p:val>
                                        </p:tav>
                                        <p:tav tm="100000">
                                          <p:val>
                                            <p:strVal val="#ppt_x"/>
                                          </p:val>
                                        </p:tav>
                                      </p:tavLst>
                                    </p:anim>
                                    <p:anim calcmode="lin" valueType="num">
                                      <p:cBhvr>
                                        <p:cTn id="177" dur="1000" fill="hold"/>
                                        <p:tgtEl>
                                          <p:spTgt spid="41"/>
                                        </p:tgtEl>
                                        <p:attrNameLst>
                                          <p:attrName>ppt_y</p:attrName>
                                        </p:attrNameLst>
                                      </p:cBhvr>
                                      <p:tavLst>
                                        <p:tav tm="0">
                                          <p:val>
                                            <p:strVal val="#ppt_y-.1"/>
                                          </p:val>
                                        </p:tav>
                                        <p:tav tm="100000">
                                          <p:val>
                                            <p:strVal val="#ppt_y"/>
                                          </p:val>
                                        </p:tav>
                                      </p:tavLst>
                                    </p:anim>
                                  </p:childTnLst>
                                </p:cTn>
                              </p:par>
                              <p:par>
                                <p:cTn id="178" presetID="47" presetClass="entr" presetSubtype="0" fill="hold" grpId="0" nodeType="withEffect">
                                  <p:stCondLst>
                                    <p:cond delay="0"/>
                                  </p:stCondLst>
                                  <p:childTnLst>
                                    <p:set>
                                      <p:cBhvr>
                                        <p:cTn id="179" dur="1" fill="hold">
                                          <p:stCondLst>
                                            <p:cond delay="0"/>
                                          </p:stCondLst>
                                        </p:cTn>
                                        <p:tgtEl>
                                          <p:spTgt spid="42"/>
                                        </p:tgtEl>
                                        <p:attrNameLst>
                                          <p:attrName>style.visibility</p:attrName>
                                        </p:attrNameLst>
                                      </p:cBhvr>
                                      <p:to>
                                        <p:strVal val="visible"/>
                                      </p:to>
                                    </p:set>
                                    <p:animEffect transition="in" filter="fade">
                                      <p:cBhvr>
                                        <p:cTn id="180" dur="1000"/>
                                        <p:tgtEl>
                                          <p:spTgt spid="42"/>
                                        </p:tgtEl>
                                      </p:cBhvr>
                                    </p:animEffect>
                                    <p:anim calcmode="lin" valueType="num">
                                      <p:cBhvr>
                                        <p:cTn id="181" dur="1000" fill="hold"/>
                                        <p:tgtEl>
                                          <p:spTgt spid="42"/>
                                        </p:tgtEl>
                                        <p:attrNameLst>
                                          <p:attrName>ppt_x</p:attrName>
                                        </p:attrNameLst>
                                      </p:cBhvr>
                                      <p:tavLst>
                                        <p:tav tm="0">
                                          <p:val>
                                            <p:strVal val="#ppt_x"/>
                                          </p:val>
                                        </p:tav>
                                        <p:tav tm="100000">
                                          <p:val>
                                            <p:strVal val="#ppt_x"/>
                                          </p:val>
                                        </p:tav>
                                      </p:tavLst>
                                    </p:anim>
                                    <p:anim calcmode="lin" valueType="num">
                                      <p:cBhvr>
                                        <p:cTn id="182"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183" fill="hold" nodeType="clickPar">
                      <p:stCondLst>
                        <p:cond delay="indefinite"/>
                        <p:cond evt="onBegin" delay="0">
                          <p:tn val="182"/>
                        </p:cond>
                      </p:stCondLst>
                      <p:childTnLst>
                        <p:par>
                          <p:cTn id="184" fill="hold">
                            <p:stCondLst>
                              <p:cond delay="0"/>
                            </p:stCondLst>
                            <p:childTnLst>
                              <p:par>
                                <p:cTn id="185" presetID="16" presetClass="entr" presetSubtype="21" fill="hold" grpId="0" nodeType="clickEffect">
                                  <p:stCondLst>
                                    <p:cond delay="0"/>
                                  </p:stCondLst>
                                  <p:childTnLst>
                                    <p:set>
                                      <p:cBhvr>
                                        <p:cTn id="186" dur="1" fill="hold">
                                          <p:stCondLst>
                                            <p:cond delay="0"/>
                                          </p:stCondLst>
                                        </p:cTn>
                                        <p:tgtEl>
                                          <p:spTgt spid="43"/>
                                        </p:tgtEl>
                                        <p:attrNameLst>
                                          <p:attrName>style.visibility</p:attrName>
                                        </p:attrNameLst>
                                      </p:cBhvr>
                                      <p:to>
                                        <p:strVal val="visible"/>
                                      </p:to>
                                    </p:set>
                                    <p:animEffect transition="in" filter="barn(inVertical)">
                                      <p:cBhvr>
                                        <p:cTn id="187" dur="500"/>
                                        <p:tgtEl>
                                          <p:spTgt spid="43"/>
                                        </p:tgtEl>
                                      </p:cBhvr>
                                    </p:animEffect>
                                  </p:childTnLst>
                                </p:cTn>
                              </p:par>
                            </p:childTnLst>
                          </p:cTn>
                        </p:par>
                        <p:par>
                          <p:cTn id="188" fill="hold" nodeType="afterGroup">
                            <p:stCondLst>
                              <p:cond delay="500"/>
                            </p:stCondLst>
                            <p:childTnLst>
                              <p:par>
                                <p:cTn id="189" presetID="16" presetClass="entr" presetSubtype="37" fill="hold" grpId="0" nodeType="afterEffect">
                                  <p:stCondLst>
                                    <p:cond delay="0"/>
                                  </p:stCondLst>
                                  <p:childTnLst>
                                    <p:set>
                                      <p:cBhvr>
                                        <p:cTn id="190" dur="1" fill="hold">
                                          <p:stCondLst>
                                            <p:cond delay="0"/>
                                          </p:stCondLst>
                                        </p:cTn>
                                        <p:tgtEl>
                                          <p:spTgt spid="44"/>
                                        </p:tgtEl>
                                        <p:attrNameLst>
                                          <p:attrName>style.visibility</p:attrName>
                                        </p:attrNameLst>
                                      </p:cBhvr>
                                      <p:to>
                                        <p:strVal val="visible"/>
                                      </p:to>
                                    </p:set>
                                    <p:animEffect transition="in" filter="barn(outVertical)">
                                      <p:cBhvr>
                                        <p:cTn id="191"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p:bldP spid="34" grpId="0"/>
      <p:bldP spid="35" grpId="0"/>
      <p:bldP spid="36" grpId="0"/>
      <p:bldP spid="37" grpId="0"/>
      <p:bldP spid="38" grpId="0"/>
      <p:bldP spid="39" grpId="0"/>
      <p:bldP spid="40" grpId="0"/>
      <p:bldP spid="41" grpId="0"/>
      <p:bldP spid="42" grpId="0"/>
      <p:bldP spid="43" grpId="0"/>
      <p:bldP spid="44" grpId="0"/>
    </p:bld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 name="圆角矩形 6"/>
          <p:cNvSpPr/>
          <p:nvPr/>
        </p:nvSpPr>
        <p:spPr>
          <a:xfrm>
            <a:off x="5896486" y="2018458"/>
            <a:ext cx="1584176" cy="1584176"/>
          </a:xfrm>
          <a:prstGeom prst="roundRect">
            <a:avLst>
              <a:gd name="adj" fmla="val 9051"/>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7624678" y="2018458"/>
            <a:ext cx="1584176" cy="1584176"/>
          </a:xfrm>
          <a:prstGeom prst="roundRect">
            <a:avLst>
              <a:gd name="adj" fmla="val 9051"/>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nvSpPr>
        <p:spPr>
          <a:xfrm>
            <a:off x="5896486" y="3746650"/>
            <a:ext cx="1584176" cy="1584176"/>
          </a:xfrm>
          <a:prstGeom prst="roundRect">
            <a:avLst>
              <a:gd name="adj" fmla="val 9051"/>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7624678" y="3746650"/>
            <a:ext cx="1584176" cy="1584176"/>
          </a:xfrm>
          <a:prstGeom prst="roundRect">
            <a:avLst>
              <a:gd name="adj" fmla="val 9051"/>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7048614" y="3170586"/>
            <a:ext cx="432048" cy="432048"/>
          </a:xfrm>
          <a:prstGeom prst="roundRect">
            <a:avLst/>
          </a:prstGeom>
          <a:solidFill>
            <a:srgbClr val="161D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mtClean="0"/>
              <a:t>1</a:t>
            </a:r>
            <a:endParaRPr lang="zh-CN" altLang="en-US"/>
          </a:p>
        </p:txBody>
      </p:sp>
      <p:sp>
        <p:nvSpPr>
          <p:cNvPr id="12" name="圆角矩形 11"/>
          <p:cNvSpPr/>
          <p:nvPr/>
        </p:nvSpPr>
        <p:spPr>
          <a:xfrm>
            <a:off x="7624678" y="3170586"/>
            <a:ext cx="432048" cy="432048"/>
          </a:xfrm>
          <a:prstGeom prst="roundRect">
            <a:avLst/>
          </a:prstGeom>
          <a:solidFill>
            <a:srgbClr val="161D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mtClean="0"/>
              <a:t>2</a:t>
            </a:r>
            <a:endParaRPr lang="zh-CN" altLang="en-US"/>
          </a:p>
        </p:txBody>
      </p:sp>
      <p:sp>
        <p:nvSpPr>
          <p:cNvPr id="13" name="圆角矩形 12"/>
          <p:cNvSpPr/>
          <p:nvPr/>
        </p:nvSpPr>
        <p:spPr>
          <a:xfrm>
            <a:off x="7048614" y="3746650"/>
            <a:ext cx="432048" cy="432048"/>
          </a:xfrm>
          <a:prstGeom prst="roundRect">
            <a:avLst/>
          </a:prstGeom>
          <a:solidFill>
            <a:srgbClr val="161D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mtClean="0"/>
              <a:t>3</a:t>
            </a:r>
            <a:endParaRPr lang="zh-CN" altLang="en-US"/>
          </a:p>
        </p:txBody>
      </p:sp>
      <p:sp>
        <p:nvSpPr>
          <p:cNvPr id="14" name="圆角矩形 13"/>
          <p:cNvSpPr/>
          <p:nvPr/>
        </p:nvSpPr>
        <p:spPr>
          <a:xfrm>
            <a:off x="7624678" y="3746650"/>
            <a:ext cx="432048" cy="432048"/>
          </a:xfrm>
          <a:prstGeom prst="roundRect">
            <a:avLst/>
          </a:prstGeom>
          <a:solidFill>
            <a:srgbClr val="161D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mtClean="0"/>
              <a:t>4</a:t>
            </a:r>
            <a:endParaRPr lang="zh-CN" altLang="en-US"/>
          </a:p>
        </p:txBody>
      </p:sp>
      <p:sp>
        <p:nvSpPr>
          <p:cNvPr id="15" name="TextBox 14"/>
          <p:cNvSpPr txBox="1"/>
          <p:nvPr/>
        </p:nvSpPr>
        <p:spPr>
          <a:xfrm>
            <a:off x="3430910" y="2552132"/>
            <a:ext cx="2232248" cy="812530"/>
          </a:xfrm>
          <a:prstGeom prst="rect">
            <a:avLst/>
          </a:prstGeom>
          <a:noFill/>
        </p:spPr>
        <p:txBody>
          <a:bodyPr wrap="square" rtlCol="0">
            <a:spAutoFit/>
          </a:bodyPr>
          <a:lstStyle/>
          <a:p>
            <a:pPr algn="just">
              <a:lnSpc>
                <a:spcPct val="130000"/>
              </a:lnSpc>
            </a:pPr>
            <a:r>
              <a:rPr lang="zh-CN" altLang="en-US" sz="120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200" smtClean="0">
                <a:solidFill>
                  <a:schemeClr val="tx1">
                    <a:lumMod val="75000"/>
                    <a:lumOff val="25000"/>
                  </a:schemeClr>
                </a:solidFill>
                <a:latin typeface="微软雅黑" pitchFamily="34" charset="-122"/>
                <a:ea typeface="微软雅黑" pitchFamily="34" charset="-122"/>
              </a:rPr>
              <a:t>。</a:t>
            </a:r>
            <a:endParaRPr lang="zh-CN" altLang="en-US" sz="1200">
              <a:solidFill>
                <a:schemeClr val="tx1">
                  <a:lumMod val="75000"/>
                  <a:lumOff val="25000"/>
                </a:schemeClr>
              </a:solidFill>
              <a:latin typeface="微软雅黑" pitchFamily="34" charset="-122"/>
              <a:ea typeface="微软雅黑" pitchFamily="34" charset="-122"/>
            </a:endParaRPr>
          </a:p>
        </p:txBody>
      </p:sp>
      <p:sp>
        <p:nvSpPr>
          <p:cNvPr id="16" name="TextBox 15"/>
          <p:cNvSpPr txBox="1"/>
          <p:nvPr/>
        </p:nvSpPr>
        <p:spPr>
          <a:xfrm>
            <a:off x="3920576" y="2090467"/>
            <a:ext cx="1774276" cy="407291"/>
          </a:xfrm>
          <a:prstGeom prst="rect">
            <a:avLst/>
          </a:prstGeom>
          <a:noFill/>
        </p:spPr>
        <p:txBody>
          <a:bodyPr wrap="square" tIns="0" bIns="0" rtlCol="0" anchor="t">
            <a:spAutoFit/>
          </a:bodyPr>
          <a:lstStyle/>
          <a:p>
            <a:pPr>
              <a:lnSpc>
                <a:spcPct val="150000"/>
              </a:lnSpc>
            </a:pPr>
            <a:r>
              <a:rPr lang="zh-CN" altLang="en-US" sz="2000" smtClean="0">
                <a:solidFill>
                  <a:schemeClr val="tx1">
                    <a:lumMod val="75000"/>
                    <a:lumOff val="25000"/>
                  </a:schemeClr>
                </a:solidFill>
                <a:latin typeface="微软雅黑" pitchFamily="34" charset="-122"/>
                <a:ea typeface="微软雅黑" pitchFamily="34" charset="-122"/>
                <a:cs typeface="华文黑体" pitchFamily="2" charset="-122"/>
              </a:rPr>
              <a:t>点击添加标题</a:t>
            </a:r>
            <a:endParaRPr lang="zh-CN" altLang="en-US" sz="2000">
              <a:solidFill>
                <a:schemeClr val="tx1">
                  <a:lumMod val="75000"/>
                  <a:lumOff val="25000"/>
                </a:schemeClr>
              </a:solidFill>
              <a:latin typeface="微软雅黑" pitchFamily="34" charset="-122"/>
              <a:ea typeface="微软雅黑" pitchFamily="34" charset="-122"/>
              <a:cs typeface="华文黑体" pitchFamily="2" charset="-122"/>
            </a:endParaRPr>
          </a:p>
        </p:txBody>
      </p:sp>
      <p:sp>
        <p:nvSpPr>
          <p:cNvPr id="17" name="TextBox 16"/>
          <p:cNvSpPr txBox="1"/>
          <p:nvPr/>
        </p:nvSpPr>
        <p:spPr>
          <a:xfrm>
            <a:off x="9407574" y="2552132"/>
            <a:ext cx="2232248" cy="812530"/>
          </a:xfrm>
          <a:prstGeom prst="rect">
            <a:avLst/>
          </a:prstGeom>
          <a:noFill/>
        </p:spPr>
        <p:txBody>
          <a:bodyPr wrap="square" rtlCol="0">
            <a:spAutoFit/>
          </a:bodyPr>
          <a:lstStyle/>
          <a:p>
            <a:pPr algn="just">
              <a:lnSpc>
                <a:spcPct val="130000"/>
              </a:lnSpc>
            </a:pPr>
            <a:r>
              <a:rPr lang="zh-CN" altLang="en-US" sz="120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200" smtClean="0">
                <a:solidFill>
                  <a:schemeClr val="tx1">
                    <a:lumMod val="75000"/>
                    <a:lumOff val="25000"/>
                  </a:schemeClr>
                </a:solidFill>
                <a:latin typeface="微软雅黑" pitchFamily="34" charset="-122"/>
                <a:ea typeface="微软雅黑" pitchFamily="34" charset="-122"/>
              </a:rPr>
              <a:t>。</a:t>
            </a:r>
            <a:endParaRPr lang="zh-CN" altLang="en-US" sz="1200">
              <a:solidFill>
                <a:schemeClr val="tx1">
                  <a:lumMod val="75000"/>
                  <a:lumOff val="25000"/>
                </a:schemeClr>
              </a:solidFill>
              <a:latin typeface="微软雅黑" pitchFamily="34" charset="-122"/>
              <a:ea typeface="微软雅黑" pitchFamily="34" charset="-122"/>
            </a:endParaRPr>
          </a:p>
        </p:txBody>
      </p:sp>
      <p:sp>
        <p:nvSpPr>
          <p:cNvPr id="18" name="TextBox 17"/>
          <p:cNvSpPr txBox="1"/>
          <p:nvPr/>
        </p:nvSpPr>
        <p:spPr>
          <a:xfrm>
            <a:off x="9407574" y="2090467"/>
            <a:ext cx="1774276" cy="407291"/>
          </a:xfrm>
          <a:prstGeom prst="rect">
            <a:avLst/>
          </a:prstGeom>
          <a:noFill/>
        </p:spPr>
        <p:txBody>
          <a:bodyPr wrap="square" tIns="0" bIns="0" rtlCol="0" anchor="t">
            <a:spAutoFit/>
          </a:bodyPr>
          <a:lstStyle/>
          <a:p>
            <a:pPr>
              <a:lnSpc>
                <a:spcPct val="150000"/>
              </a:lnSpc>
            </a:pPr>
            <a:r>
              <a:rPr lang="zh-CN" altLang="en-US" sz="2000" smtClean="0">
                <a:solidFill>
                  <a:schemeClr val="tx1">
                    <a:lumMod val="75000"/>
                    <a:lumOff val="25000"/>
                  </a:schemeClr>
                </a:solidFill>
                <a:latin typeface="微软雅黑" pitchFamily="34" charset="-122"/>
                <a:ea typeface="微软雅黑" pitchFamily="34" charset="-122"/>
                <a:cs typeface="华文黑体" pitchFamily="2" charset="-122"/>
              </a:rPr>
              <a:t>点击添加标题</a:t>
            </a:r>
            <a:endParaRPr lang="zh-CN" altLang="en-US" sz="2000">
              <a:solidFill>
                <a:schemeClr val="tx1">
                  <a:lumMod val="75000"/>
                  <a:lumOff val="25000"/>
                </a:schemeClr>
              </a:solidFill>
              <a:latin typeface="微软雅黑" pitchFamily="34" charset="-122"/>
              <a:ea typeface="微软雅黑" pitchFamily="34" charset="-122"/>
              <a:cs typeface="华文黑体" pitchFamily="2" charset="-122"/>
            </a:endParaRPr>
          </a:p>
        </p:txBody>
      </p:sp>
      <p:sp>
        <p:nvSpPr>
          <p:cNvPr id="19" name="TextBox 18"/>
          <p:cNvSpPr txBox="1"/>
          <p:nvPr/>
        </p:nvSpPr>
        <p:spPr>
          <a:xfrm>
            <a:off x="3430910" y="4409082"/>
            <a:ext cx="2232248" cy="812530"/>
          </a:xfrm>
          <a:prstGeom prst="rect">
            <a:avLst/>
          </a:prstGeom>
          <a:noFill/>
        </p:spPr>
        <p:txBody>
          <a:bodyPr wrap="square" rtlCol="0">
            <a:spAutoFit/>
          </a:bodyPr>
          <a:lstStyle/>
          <a:p>
            <a:pPr algn="just">
              <a:lnSpc>
                <a:spcPct val="130000"/>
              </a:lnSpc>
            </a:pPr>
            <a:r>
              <a:rPr lang="zh-CN" altLang="en-US" sz="120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200" smtClean="0">
                <a:solidFill>
                  <a:schemeClr val="tx1">
                    <a:lumMod val="75000"/>
                    <a:lumOff val="25000"/>
                  </a:schemeClr>
                </a:solidFill>
                <a:latin typeface="微软雅黑" pitchFamily="34" charset="-122"/>
                <a:ea typeface="微软雅黑" pitchFamily="34" charset="-122"/>
              </a:rPr>
              <a:t>。</a:t>
            </a:r>
            <a:endParaRPr lang="zh-CN" altLang="en-US" sz="1200">
              <a:solidFill>
                <a:schemeClr val="tx1">
                  <a:lumMod val="75000"/>
                  <a:lumOff val="25000"/>
                </a:schemeClr>
              </a:solidFill>
              <a:latin typeface="微软雅黑" pitchFamily="34" charset="-122"/>
              <a:ea typeface="微软雅黑" pitchFamily="34" charset="-122"/>
            </a:endParaRPr>
          </a:p>
        </p:txBody>
      </p:sp>
      <p:sp>
        <p:nvSpPr>
          <p:cNvPr id="20" name="TextBox 19"/>
          <p:cNvSpPr txBox="1"/>
          <p:nvPr/>
        </p:nvSpPr>
        <p:spPr>
          <a:xfrm>
            <a:off x="3920576" y="3947417"/>
            <a:ext cx="1774276" cy="407291"/>
          </a:xfrm>
          <a:prstGeom prst="rect">
            <a:avLst/>
          </a:prstGeom>
          <a:noFill/>
        </p:spPr>
        <p:txBody>
          <a:bodyPr wrap="square" tIns="0" bIns="0" rtlCol="0" anchor="t">
            <a:spAutoFit/>
          </a:bodyPr>
          <a:lstStyle/>
          <a:p>
            <a:pPr>
              <a:lnSpc>
                <a:spcPct val="150000"/>
              </a:lnSpc>
            </a:pPr>
            <a:r>
              <a:rPr lang="zh-CN" altLang="en-US" sz="2000" smtClean="0">
                <a:solidFill>
                  <a:schemeClr val="tx1">
                    <a:lumMod val="75000"/>
                    <a:lumOff val="25000"/>
                  </a:schemeClr>
                </a:solidFill>
                <a:latin typeface="微软雅黑" pitchFamily="34" charset="-122"/>
                <a:ea typeface="微软雅黑" pitchFamily="34" charset="-122"/>
                <a:cs typeface="华文黑体" pitchFamily="2" charset="-122"/>
              </a:rPr>
              <a:t>点击添加标题</a:t>
            </a:r>
            <a:endParaRPr lang="zh-CN" altLang="en-US" sz="2000">
              <a:solidFill>
                <a:schemeClr val="tx1">
                  <a:lumMod val="75000"/>
                  <a:lumOff val="25000"/>
                </a:schemeClr>
              </a:solidFill>
              <a:latin typeface="微软雅黑" pitchFamily="34" charset="-122"/>
              <a:ea typeface="微软雅黑" pitchFamily="34" charset="-122"/>
              <a:cs typeface="华文黑体" pitchFamily="2" charset="-122"/>
            </a:endParaRPr>
          </a:p>
        </p:txBody>
      </p:sp>
      <p:sp>
        <p:nvSpPr>
          <p:cNvPr id="21" name="TextBox 20"/>
          <p:cNvSpPr txBox="1"/>
          <p:nvPr/>
        </p:nvSpPr>
        <p:spPr>
          <a:xfrm>
            <a:off x="9407574" y="4409082"/>
            <a:ext cx="2232248" cy="812530"/>
          </a:xfrm>
          <a:prstGeom prst="rect">
            <a:avLst/>
          </a:prstGeom>
          <a:noFill/>
        </p:spPr>
        <p:txBody>
          <a:bodyPr wrap="square" rtlCol="0">
            <a:spAutoFit/>
          </a:bodyPr>
          <a:lstStyle/>
          <a:p>
            <a:pPr algn="just">
              <a:lnSpc>
                <a:spcPct val="130000"/>
              </a:lnSpc>
            </a:pPr>
            <a:r>
              <a:rPr lang="zh-CN" altLang="en-US" sz="120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200" smtClean="0">
                <a:solidFill>
                  <a:schemeClr val="tx1">
                    <a:lumMod val="75000"/>
                    <a:lumOff val="25000"/>
                  </a:schemeClr>
                </a:solidFill>
                <a:latin typeface="微软雅黑" pitchFamily="34" charset="-122"/>
                <a:ea typeface="微软雅黑" pitchFamily="34" charset="-122"/>
              </a:rPr>
              <a:t>。</a:t>
            </a:r>
            <a:endParaRPr lang="zh-CN" altLang="en-US" sz="1200">
              <a:solidFill>
                <a:schemeClr val="tx1">
                  <a:lumMod val="75000"/>
                  <a:lumOff val="25000"/>
                </a:schemeClr>
              </a:solidFill>
              <a:latin typeface="微软雅黑" pitchFamily="34" charset="-122"/>
              <a:ea typeface="微软雅黑" pitchFamily="34" charset="-122"/>
            </a:endParaRPr>
          </a:p>
        </p:txBody>
      </p:sp>
      <p:sp>
        <p:nvSpPr>
          <p:cNvPr id="22" name="TextBox 21"/>
          <p:cNvSpPr txBox="1"/>
          <p:nvPr/>
        </p:nvSpPr>
        <p:spPr>
          <a:xfrm>
            <a:off x="9407574" y="3947417"/>
            <a:ext cx="1774276" cy="407291"/>
          </a:xfrm>
          <a:prstGeom prst="rect">
            <a:avLst/>
          </a:prstGeom>
          <a:noFill/>
        </p:spPr>
        <p:txBody>
          <a:bodyPr wrap="square" tIns="0" bIns="0" rtlCol="0" anchor="t">
            <a:spAutoFit/>
          </a:bodyPr>
          <a:lstStyle/>
          <a:p>
            <a:pPr>
              <a:lnSpc>
                <a:spcPct val="150000"/>
              </a:lnSpc>
            </a:pPr>
            <a:r>
              <a:rPr lang="zh-CN" altLang="en-US" sz="2000" smtClean="0">
                <a:solidFill>
                  <a:schemeClr val="tx1">
                    <a:lumMod val="75000"/>
                    <a:lumOff val="25000"/>
                  </a:schemeClr>
                </a:solidFill>
                <a:latin typeface="微软雅黑" pitchFamily="34" charset="-122"/>
                <a:ea typeface="微软雅黑" pitchFamily="34" charset="-122"/>
                <a:cs typeface="华文黑体" pitchFamily="2" charset="-122"/>
              </a:rPr>
              <a:t>点击添加标题</a:t>
            </a:r>
            <a:endParaRPr lang="zh-CN" altLang="en-US" sz="2000">
              <a:solidFill>
                <a:schemeClr val="tx1">
                  <a:lumMod val="75000"/>
                  <a:lumOff val="25000"/>
                </a:schemeClr>
              </a:solidFill>
              <a:latin typeface="微软雅黑" pitchFamily="34" charset="-122"/>
              <a:ea typeface="微软雅黑" pitchFamily="34" charset="-122"/>
              <a:cs typeface="华文黑体" pitchFamily="2" charset="-122"/>
            </a:endParaRPr>
          </a:p>
        </p:txBody>
      </p:sp>
      <p:sp>
        <p:nvSpPr>
          <p:cNvPr id="23" name="TextBox 22"/>
          <p:cNvSpPr txBox="1"/>
          <p:nvPr/>
        </p:nvSpPr>
        <p:spPr>
          <a:xfrm>
            <a:off x="3358902" y="457508"/>
            <a:ext cx="2698175" cy="523220"/>
          </a:xfrm>
          <a:prstGeom prst="rect">
            <a:avLst/>
          </a:prstGeom>
          <a:noFill/>
        </p:spPr>
        <p:txBody>
          <a:bodyPr wrap="none" rtlCol="0">
            <a:spAutoFit/>
          </a:bodyPr>
          <a:lstStyle/>
          <a:p>
            <a:r>
              <a:rPr lang="zh-CN" altLang="en-US" sz="2800" smtClean="0">
                <a:solidFill>
                  <a:schemeClr val="tx1">
                    <a:lumMod val="85000"/>
                    <a:lumOff val="15000"/>
                  </a:schemeClr>
                </a:solidFill>
                <a:latin typeface="微软雅黑" pitchFamily="34" charset="-122"/>
                <a:ea typeface="微软雅黑" pitchFamily="34" charset="-122"/>
              </a:rPr>
              <a:t>点击输入主标题</a:t>
            </a:r>
            <a:endParaRPr lang="zh-CN" altLang="en-US" sz="2800">
              <a:solidFill>
                <a:schemeClr val="tx1">
                  <a:lumMod val="85000"/>
                  <a:lumOff val="15000"/>
                </a:schemeClr>
              </a:solidFill>
              <a:latin typeface="微软雅黑" pitchFamily="34" charset="-122"/>
              <a:ea typeface="微软雅黑" pitchFamily="34" charset="-122"/>
            </a:endParaRPr>
          </a:p>
        </p:txBody>
      </p:sp>
    </p:spTree>
    <p:extLst>
      <p:ext uri="{BB962C8B-B14F-4D97-AF65-F5344CB8AC3E}">
        <p14:creationId val="3066714159"/>
      </p:ext>
    </p:extLst>
  </p:cSld>
  <p:clrMapOvr>
    <a:masterClrMapping/>
  </p:clrMapOvr>
  <mc:AlternateContent>
    <mc:Choice xmlns:p14="http://schemas.microsoft.com/office/powerpoint/2010/main" Requires="p14">
      <p:transition spd="slow" advClick="0" advTm="0" p14:dur="150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randombar(horizontal)">
                                      <p:cBhvr>
                                        <p:cTn id="7" dur="500"/>
                                        <p:tgtEl>
                                          <p:spTgt spid="23"/>
                                        </p:tgtEl>
                                      </p:cBhvr>
                                    </p:animEffect>
                                  </p:childTnLst>
                                </p:cTn>
                              </p:par>
                            </p:childTnLst>
                          </p:cTn>
                        </p:par>
                      </p:childTnLst>
                    </p:cTn>
                  </p:par>
                  <p:par>
                    <p:cTn id="8" fill="hold" nodeType="clickPar">
                      <p:stCondLst>
                        <p:cond delay="indefinite"/>
                        <p:cond evt="onBegin" delay="0">
                          <p:tn val="7"/>
                        </p:cond>
                      </p:stCondLst>
                      <p:childTnLst>
                        <p:par>
                          <p:cTn id="9" fill="hold">
                            <p:stCondLst>
                              <p:cond delay="0"/>
                            </p:stCondLst>
                            <p:childTnLst>
                              <p:par>
                                <p:cTn id="10" presetID="49" presetClass="entr" presetSubtype="0" decel="10000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360"/>
                                          </p:val>
                                        </p:tav>
                                        <p:tav tm="100000">
                                          <p:val>
                                            <p:fltVal val="0"/>
                                          </p:val>
                                        </p:tav>
                                      </p:tavLst>
                                    </p:anim>
                                    <p:animEffect transition="in" filter="fade">
                                      <p:cBhvr>
                                        <p:cTn id="15" dur="500"/>
                                        <p:tgtEl>
                                          <p:spTgt spid="7"/>
                                        </p:tgtEl>
                                      </p:cBhvr>
                                    </p:animEffect>
                                  </p:childTnLst>
                                </p:cTn>
                              </p:par>
                              <p:par>
                                <p:cTn id="16" presetID="49" presetClass="entr" presetSubtype="0" decel="100000" fill="hold" grpId="0" nodeType="withEffect">
                                  <p:stCondLst>
                                    <p:cond delay="20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 calcmode="lin" valueType="num">
                                      <p:cBhvr>
                                        <p:cTn id="20" dur="500" fill="hold"/>
                                        <p:tgtEl>
                                          <p:spTgt spid="8"/>
                                        </p:tgtEl>
                                        <p:attrNameLst>
                                          <p:attrName>style.rotation</p:attrName>
                                        </p:attrNameLst>
                                      </p:cBhvr>
                                      <p:tavLst>
                                        <p:tav tm="0">
                                          <p:val>
                                            <p:fltVal val="360"/>
                                          </p:val>
                                        </p:tav>
                                        <p:tav tm="100000">
                                          <p:val>
                                            <p:fltVal val="0"/>
                                          </p:val>
                                        </p:tav>
                                      </p:tavLst>
                                    </p:anim>
                                    <p:animEffect transition="in" filter="fade">
                                      <p:cBhvr>
                                        <p:cTn id="21" dur="500"/>
                                        <p:tgtEl>
                                          <p:spTgt spid="8"/>
                                        </p:tgtEl>
                                      </p:cBhvr>
                                    </p:animEffect>
                                  </p:childTnLst>
                                </p:cTn>
                              </p:par>
                              <p:par>
                                <p:cTn id="22" presetID="49" presetClass="entr" presetSubtype="0" decel="100000" fill="hold" grpId="0" nodeType="withEffect">
                                  <p:stCondLst>
                                    <p:cond delay="40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 calcmode="lin" valueType="num">
                                      <p:cBhvr>
                                        <p:cTn id="26" dur="500" fill="hold"/>
                                        <p:tgtEl>
                                          <p:spTgt spid="9"/>
                                        </p:tgtEl>
                                        <p:attrNameLst>
                                          <p:attrName>style.rotation</p:attrName>
                                        </p:attrNameLst>
                                      </p:cBhvr>
                                      <p:tavLst>
                                        <p:tav tm="0">
                                          <p:val>
                                            <p:fltVal val="360"/>
                                          </p:val>
                                        </p:tav>
                                        <p:tav tm="100000">
                                          <p:val>
                                            <p:fltVal val="0"/>
                                          </p:val>
                                        </p:tav>
                                      </p:tavLst>
                                    </p:anim>
                                    <p:animEffect transition="in" filter="fade">
                                      <p:cBhvr>
                                        <p:cTn id="27" dur="500"/>
                                        <p:tgtEl>
                                          <p:spTgt spid="9"/>
                                        </p:tgtEl>
                                      </p:cBhvr>
                                    </p:animEffect>
                                  </p:childTnLst>
                                </p:cTn>
                              </p:par>
                              <p:par>
                                <p:cTn id="28" presetID="49" presetClass="entr" presetSubtype="0" decel="100000" fill="hold" grpId="0" nodeType="withEffect">
                                  <p:stCondLst>
                                    <p:cond delay="60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fltVal val="0"/>
                                          </p:val>
                                        </p:tav>
                                        <p:tav tm="100000">
                                          <p:val>
                                            <p:strVal val="#ppt_w"/>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anim calcmode="lin" valueType="num">
                                      <p:cBhvr>
                                        <p:cTn id="32" dur="500" fill="hold"/>
                                        <p:tgtEl>
                                          <p:spTgt spid="10"/>
                                        </p:tgtEl>
                                        <p:attrNameLst>
                                          <p:attrName>style.rotation</p:attrName>
                                        </p:attrNameLst>
                                      </p:cBhvr>
                                      <p:tavLst>
                                        <p:tav tm="0">
                                          <p:val>
                                            <p:fltVal val="360"/>
                                          </p:val>
                                        </p:tav>
                                        <p:tav tm="100000">
                                          <p:val>
                                            <p:fltVal val="0"/>
                                          </p:val>
                                        </p:tav>
                                      </p:tavLst>
                                    </p:anim>
                                    <p:animEffect transition="in" filter="fade">
                                      <p:cBhvr>
                                        <p:cTn id="33" dur="500"/>
                                        <p:tgtEl>
                                          <p:spTgt spid="10"/>
                                        </p:tgtEl>
                                      </p:cBhvr>
                                    </p:animEffect>
                                  </p:childTnLst>
                                </p:cTn>
                              </p:par>
                            </p:childTnLst>
                          </p:cTn>
                        </p:par>
                        <p:par>
                          <p:cTn id="34" fill="hold" nodeType="afterGroup">
                            <p:stCondLst>
                              <p:cond delay="1100"/>
                            </p:stCondLst>
                            <p:childTnLst>
                              <p:par>
                                <p:cTn id="35" presetID="23" presetClass="entr" presetSubtype="16"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childTnLst>
                                </p:cTn>
                              </p:par>
                              <p:par>
                                <p:cTn id="39" presetID="23" presetClass="entr" presetSubtype="16"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fltVal val="0"/>
                                          </p:val>
                                        </p:tav>
                                        <p:tav tm="100000">
                                          <p:val>
                                            <p:strVal val="#ppt_w"/>
                                          </p:val>
                                        </p:tav>
                                      </p:tavLst>
                                    </p:anim>
                                    <p:anim calcmode="lin" valueType="num">
                                      <p:cBhvr>
                                        <p:cTn id="42" dur="500" fill="hold"/>
                                        <p:tgtEl>
                                          <p:spTgt spid="12"/>
                                        </p:tgtEl>
                                        <p:attrNameLst>
                                          <p:attrName>ppt_h</p:attrName>
                                        </p:attrNameLst>
                                      </p:cBhvr>
                                      <p:tavLst>
                                        <p:tav tm="0">
                                          <p:val>
                                            <p:fltVal val="0"/>
                                          </p:val>
                                        </p:tav>
                                        <p:tav tm="100000">
                                          <p:val>
                                            <p:strVal val="#ppt_h"/>
                                          </p:val>
                                        </p:tav>
                                      </p:tavLst>
                                    </p:anim>
                                  </p:childTnLst>
                                </p:cTn>
                              </p:par>
                              <p:par>
                                <p:cTn id="43" presetID="23" presetClass="entr" presetSubtype="16"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childTnLst>
                                </p:cTn>
                              </p:par>
                              <p:par>
                                <p:cTn id="47" presetID="23" presetClass="entr" presetSubtype="16"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childTnLst>
                                </p:cTn>
                              </p:par>
                            </p:childTnLst>
                          </p:cTn>
                        </p:par>
                        <p:par>
                          <p:cTn id="51" fill="hold" nodeType="afterGroup">
                            <p:stCondLst>
                              <p:cond delay="1600"/>
                            </p:stCondLst>
                            <p:childTnLst>
                              <p:par>
                                <p:cTn id="52" presetID="12" presetClass="entr" presetSubtype="2" fill="hold" grpId="0" nodeType="afterEffect">
                                  <p:stCondLst>
                                    <p:cond delay="0"/>
                                  </p:stCondLst>
                                  <p:childTnLst>
                                    <p:set>
                                      <p:cBhvr>
                                        <p:cTn id="53" dur="1" fill="hold">
                                          <p:stCondLst>
                                            <p:cond delay="0"/>
                                          </p:stCondLst>
                                        </p:cTn>
                                        <p:tgtEl>
                                          <p:spTgt spid="16"/>
                                        </p:tgtEl>
                                        <p:attrNameLst>
                                          <p:attrName>style.visibility</p:attrName>
                                        </p:attrNameLst>
                                      </p:cBhvr>
                                      <p:to>
                                        <p:strVal val="visible"/>
                                      </p:to>
                                    </p:set>
                                    <p:anim calcmode="lin" valueType="num">
                                      <p:cBhvr additive="base">
                                        <p:cTn id="54" dur="500"/>
                                        <p:tgtEl>
                                          <p:spTgt spid="16"/>
                                        </p:tgtEl>
                                        <p:attrNameLst>
                                          <p:attrName>ppt_x</p:attrName>
                                        </p:attrNameLst>
                                      </p:cBhvr>
                                      <p:tavLst>
                                        <p:tav tm="0">
                                          <p:val>
                                            <p:strVal val="#ppt_x+#ppt_w*1.125000"/>
                                          </p:val>
                                        </p:tav>
                                        <p:tav tm="100000">
                                          <p:val>
                                            <p:strVal val="#ppt_x"/>
                                          </p:val>
                                        </p:tav>
                                      </p:tavLst>
                                    </p:anim>
                                    <p:animEffect transition="in" filter="wipe(left)">
                                      <p:cBhvr>
                                        <p:cTn id="55" dur="500"/>
                                        <p:tgtEl>
                                          <p:spTgt spid="16"/>
                                        </p:tgtEl>
                                      </p:cBhvr>
                                    </p:animEffect>
                                  </p:childTnLst>
                                </p:cTn>
                              </p:par>
                              <p:par>
                                <p:cTn id="56" presetID="12" presetClass="entr" presetSubtype="2" fill="hold" grpId="0" nodeType="withEffect">
                                  <p:stCondLst>
                                    <p:cond delay="0"/>
                                  </p:stCondLst>
                                  <p:childTnLst>
                                    <p:set>
                                      <p:cBhvr>
                                        <p:cTn id="57" dur="1" fill="hold">
                                          <p:stCondLst>
                                            <p:cond delay="0"/>
                                          </p:stCondLst>
                                        </p:cTn>
                                        <p:tgtEl>
                                          <p:spTgt spid="15"/>
                                        </p:tgtEl>
                                        <p:attrNameLst>
                                          <p:attrName>style.visibility</p:attrName>
                                        </p:attrNameLst>
                                      </p:cBhvr>
                                      <p:to>
                                        <p:strVal val="visible"/>
                                      </p:to>
                                    </p:set>
                                    <p:anim calcmode="lin" valueType="num">
                                      <p:cBhvr additive="base">
                                        <p:cTn id="58" dur="500"/>
                                        <p:tgtEl>
                                          <p:spTgt spid="15"/>
                                        </p:tgtEl>
                                        <p:attrNameLst>
                                          <p:attrName>ppt_x</p:attrName>
                                        </p:attrNameLst>
                                      </p:cBhvr>
                                      <p:tavLst>
                                        <p:tav tm="0">
                                          <p:val>
                                            <p:strVal val="#ppt_x+#ppt_w*1.125000"/>
                                          </p:val>
                                        </p:tav>
                                        <p:tav tm="100000">
                                          <p:val>
                                            <p:strVal val="#ppt_x"/>
                                          </p:val>
                                        </p:tav>
                                      </p:tavLst>
                                    </p:anim>
                                    <p:animEffect transition="in" filter="wipe(left)">
                                      <p:cBhvr>
                                        <p:cTn id="59" dur="500"/>
                                        <p:tgtEl>
                                          <p:spTgt spid="15"/>
                                        </p:tgtEl>
                                      </p:cBhvr>
                                    </p:animEffect>
                                  </p:childTnLst>
                                </p:cTn>
                              </p:par>
                              <p:par>
                                <p:cTn id="60" presetID="12" presetClass="entr" presetSubtype="8" fill="hold" grpId="0" nodeType="withEffect">
                                  <p:stCondLst>
                                    <p:cond delay="0"/>
                                  </p:stCondLst>
                                  <p:childTnLst>
                                    <p:set>
                                      <p:cBhvr>
                                        <p:cTn id="61" dur="1" fill="hold">
                                          <p:stCondLst>
                                            <p:cond delay="0"/>
                                          </p:stCondLst>
                                        </p:cTn>
                                        <p:tgtEl>
                                          <p:spTgt spid="18"/>
                                        </p:tgtEl>
                                        <p:attrNameLst>
                                          <p:attrName>style.visibility</p:attrName>
                                        </p:attrNameLst>
                                      </p:cBhvr>
                                      <p:to>
                                        <p:strVal val="visible"/>
                                      </p:to>
                                    </p:set>
                                    <p:anim calcmode="lin" valueType="num">
                                      <p:cBhvr additive="base">
                                        <p:cTn id="62" dur="500"/>
                                        <p:tgtEl>
                                          <p:spTgt spid="18"/>
                                        </p:tgtEl>
                                        <p:attrNameLst>
                                          <p:attrName>ppt_x</p:attrName>
                                        </p:attrNameLst>
                                      </p:cBhvr>
                                      <p:tavLst>
                                        <p:tav tm="0">
                                          <p:val>
                                            <p:strVal val="#ppt_x-#ppt_w*1.125000"/>
                                          </p:val>
                                        </p:tav>
                                        <p:tav tm="100000">
                                          <p:val>
                                            <p:strVal val="#ppt_x"/>
                                          </p:val>
                                        </p:tav>
                                      </p:tavLst>
                                    </p:anim>
                                    <p:animEffect transition="in" filter="wipe(right)">
                                      <p:cBhvr>
                                        <p:cTn id="63" dur="500"/>
                                        <p:tgtEl>
                                          <p:spTgt spid="18"/>
                                        </p:tgtEl>
                                      </p:cBhvr>
                                    </p:animEffect>
                                  </p:childTnLst>
                                </p:cTn>
                              </p:par>
                              <p:par>
                                <p:cTn id="64" presetID="12" presetClass="entr" presetSubtype="8" fill="hold" grpId="0" nodeType="withEffect">
                                  <p:stCondLst>
                                    <p:cond delay="0"/>
                                  </p:stCondLst>
                                  <p:childTnLst>
                                    <p:set>
                                      <p:cBhvr>
                                        <p:cTn id="65" dur="1" fill="hold">
                                          <p:stCondLst>
                                            <p:cond delay="0"/>
                                          </p:stCondLst>
                                        </p:cTn>
                                        <p:tgtEl>
                                          <p:spTgt spid="17"/>
                                        </p:tgtEl>
                                        <p:attrNameLst>
                                          <p:attrName>style.visibility</p:attrName>
                                        </p:attrNameLst>
                                      </p:cBhvr>
                                      <p:to>
                                        <p:strVal val="visible"/>
                                      </p:to>
                                    </p:set>
                                    <p:anim calcmode="lin" valueType="num">
                                      <p:cBhvr additive="base">
                                        <p:cTn id="66" dur="500"/>
                                        <p:tgtEl>
                                          <p:spTgt spid="17"/>
                                        </p:tgtEl>
                                        <p:attrNameLst>
                                          <p:attrName>ppt_x</p:attrName>
                                        </p:attrNameLst>
                                      </p:cBhvr>
                                      <p:tavLst>
                                        <p:tav tm="0">
                                          <p:val>
                                            <p:strVal val="#ppt_x-#ppt_w*1.125000"/>
                                          </p:val>
                                        </p:tav>
                                        <p:tav tm="100000">
                                          <p:val>
                                            <p:strVal val="#ppt_x"/>
                                          </p:val>
                                        </p:tav>
                                      </p:tavLst>
                                    </p:anim>
                                    <p:animEffect transition="in" filter="wipe(right)">
                                      <p:cBhvr>
                                        <p:cTn id="67" dur="500"/>
                                        <p:tgtEl>
                                          <p:spTgt spid="17"/>
                                        </p:tgtEl>
                                      </p:cBhvr>
                                    </p:animEffect>
                                  </p:childTnLst>
                                </p:cTn>
                              </p:par>
                              <p:par>
                                <p:cTn id="68" presetID="12" presetClass="entr" presetSubtype="2" fill="hold" grpId="0" nodeType="withEffect">
                                  <p:stCondLst>
                                    <p:cond delay="0"/>
                                  </p:stCondLst>
                                  <p:childTnLst>
                                    <p:set>
                                      <p:cBhvr>
                                        <p:cTn id="69" dur="1" fill="hold">
                                          <p:stCondLst>
                                            <p:cond delay="0"/>
                                          </p:stCondLst>
                                        </p:cTn>
                                        <p:tgtEl>
                                          <p:spTgt spid="20"/>
                                        </p:tgtEl>
                                        <p:attrNameLst>
                                          <p:attrName>style.visibility</p:attrName>
                                        </p:attrNameLst>
                                      </p:cBhvr>
                                      <p:to>
                                        <p:strVal val="visible"/>
                                      </p:to>
                                    </p:set>
                                    <p:anim calcmode="lin" valueType="num">
                                      <p:cBhvr additive="base">
                                        <p:cTn id="70" dur="500"/>
                                        <p:tgtEl>
                                          <p:spTgt spid="20"/>
                                        </p:tgtEl>
                                        <p:attrNameLst>
                                          <p:attrName>ppt_x</p:attrName>
                                        </p:attrNameLst>
                                      </p:cBhvr>
                                      <p:tavLst>
                                        <p:tav tm="0">
                                          <p:val>
                                            <p:strVal val="#ppt_x+#ppt_w*1.125000"/>
                                          </p:val>
                                        </p:tav>
                                        <p:tav tm="100000">
                                          <p:val>
                                            <p:strVal val="#ppt_x"/>
                                          </p:val>
                                        </p:tav>
                                      </p:tavLst>
                                    </p:anim>
                                    <p:animEffect transition="in" filter="wipe(left)">
                                      <p:cBhvr>
                                        <p:cTn id="71" dur="500"/>
                                        <p:tgtEl>
                                          <p:spTgt spid="20"/>
                                        </p:tgtEl>
                                      </p:cBhvr>
                                    </p:animEffect>
                                  </p:childTnLst>
                                </p:cTn>
                              </p:par>
                              <p:par>
                                <p:cTn id="72" presetID="12" presetClass="entr" presetSubtype="2" fill="hold" grpId="0" nodeType="withEffect">
                                  <p:stCondLst>
                                    <p:cond delay="0"/>
                                  </p:stCondLst>
                                  <p:childTnLst>
                                    <p:set>
                                      <p:cBhvr>
                                        <p:cTn id="73" dur="1" fill="hold">
                                          <p:stCondLst>
                                            <p:cond delay="0"/>
                                          </p:stCondLst>
                                        </p:cTn>
                                        <p:tgtEl>
                                          <p:spTgt spid="19"/>
                                        </p:tgtEl>
                                        <p:attrNameLst>
                                          <p:attrName>style.visibility</p:attrName>
                                        </p:attrNameLst>
                                      </p:cBhvr>
                                      <p:to>
                                        <p:strVal val="visible"/>
                                      </p:to>
                                    </p:set>
                                    <p:anim calcmode="lin" valueType="num">
                                      <p:cBhvr additive="base">
                                        <p:cTn id="74" dur="500"/>
                                        <p:tgtEl>
                                          <p:spTgt spid="19"/>
                                        </p:tgtEl>
                                        <p:attrNameLst>
                                          <p:attrName>ppt_x</p:attrName>
                                        </p:attrNameLst>
                                      </p:cBhvr>
                                      <p:tavLst>
                                        <p:tav tm="0">
                                          <p:val>
                                            <p:strVal val="#ppt_x+#ppt_w*1.125000"/>
                                          </p:val>
                                        </p:tav>
                                        <p:tav tm="100000">
                                          <p:val>
                                            <p:strVal val="#ppt_x"/>
                                          </p:val>
                                        </p:tav>
                                      </p:tavLst>
                                    </p:anim>
                                    <p:animEffect transition="in" filter="wipe(left)">
                                      <p:cBhvr>
                                        <p:cTn id="75" dur="500"/>
                                        <p:tgtEl>
                                          <p:spTgt spid="19"/>
                                        </p:tgtEl>
                                      </p:cBhvr>
                                    </p:animEffect>
                                  </p:childTnLst>
                                </p:cTn>
                              </p:par>
                              <p:par>
                                <p:cTn id="76" presetID="12" presetClass="entr" presetSubtype="8" fill="hold" grpId="0" nodeType="withEffect">
                                  <p:stCondLst>
                                    <p:cond delay="0"/>
                                  </p:stCondLst>
                                  <p:childTnLst>
                                    <p:set>
                                      <p:cBhvr>
                                        <p:cTn id="77" dur="1" fill="hold">
                                          <p:stCondLst>
                                            <p:cond delay="0"/>
                                          </p:stCondLst>
                                        </p:cTn>
                                        <p:tgtEl>
                                          <p:spTgt spid="22"/>
                                        </p:tgtEl>
                                        <p:attrNameLst>
                                          <p:attrName>style.visibility</p:attrName>
                                        </p:attrNameLst>
                                      </p:cBhvr>
                                      <p:to>
                                        <p:strVal val="visible"/>
                                      </p:to>
                                    </p:set>
                                    <p:anim calcmode="lin" valueType="num">
                                      <p:cBhvr additive="base">
                                        <p:cTn id="78" dur="500"/>
                                        <p:tgtEl>
                                          <p:spTgt spid="22"/>
                                        </p:tgtEl>
                                        <p:attrNameLst>
                                          <p:attrName>ppt_x</p:attrName>
                                        </p:attrNameLst>
                                      </p:cBhvr>
                                      <p:tavLst>
                                        <p:tav tm="0">
                                          <p:val>
                                            <p:strVal val="#ppt_x-#ppt_w*1.125000"/>
                                          </p:val>
                                        </p:tav>
                                        <p:tav tm="100000">
                                          <p:val>
                                            <p:strVal val="#ppt_x"/>
                                          </p:val>
                                        </p:tav>
                                      </p:tavLst>
                                    </p:anim>
                                    <p:animEffect transition="in" filter="wipe(right)">
                                      <p:cBhvr>
                                        <p:cTn id="79" dur="500"/>
                                        <p:tgtEl>
                                          <p:spTgt spid="22"/>
                                        </p:tgtEl>
                                      </p:cBhvr>
                                    </p:animEffect>
                                  </p:childTnLst>
                                </p:cTn>
                              </p:par>
                              <p:par>
                                <p:cTn id="80" presetID="12" presetClass="entr" presetSubtype="8" fill="hold" grpId="0" nodeType="withEffect">
                                  <p:stCondLst>
                                    <p:cond delay="0"/>
                                  </p:stCondLst>
                                  <p:childTnLst>
                                    <p:set>
                                      <p:cBhvr>
                                        <p:cTn id="81" dur="1" fill="hold">
                                          <p:stCondLst>
                                            <p:cond delay="0"/>
                                          </p:stCondLst>
                                        </p:cTn>
                                        <p:tgtEl>
                                          <p:spTgt spid="21"/>
                                        </p:tgtEl>
                                        <p:attrNameLst>
                                          <p:attrName>style.visibility</p:attrName>
                                        </p:attrNameLst>
                                      </p:cBhvr>
                                      <p:to>
                                        <p:strVal val="visible"/>
                                      </p:to>
                                    </p:set>
                                    <p:anim calcmode="lin" valueType="num">
                                      <p:cBhvr additive="base">
                                        <p:cTn id="82" dur="500"/>
                                        <p:tgtEl>
                                          <p:spTgt spid="21"/>
                                        </p:tgtEl>
                                        <p:attrNameLst>
                                          <p:attrName>ppt_x</p:attrName>
                                        </p:attrNameLst>
                                      </p:cBhvr>
                                      <p:tavLst>
                                        <p:tav tm="0">
                                          <p:val>
                                            <p:strVal val="#ppt_x-#ppt_w*1.125000"/>
                                          </p:val>
                                        </p:tav>
                                        <p:tav tm="100000">
                                          <p:val>
                                            <p:strVal val="#ppt_x"/>
                                          </p:val>
                                        </p:tav>
                                      </p:tavLst>
                                    </p:anim>
                                    <p:animEffect transition="in" filter="wipe(right)">
                                      <p:cBhvr>
                                        <p:cTn id="8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p:bldP spid="16" grpId="0"/>
      <p:bldP spid="17" grpId="0"/>
      <p:bldP spid="18" grpId="0"/>
      <p:bldP spid="19" grpId="0"/>
      <p:bldP spid="20" grpId="0"/>
      <p:bldP spid="21" grpId="0"/>
      <p:bldP spid="22" grpId="0"/>
      <p:bldP spid="23" grpId="0"/>
    </p:bld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extBox 1"/>
          <p:cNvSpPr txBox="1"/>
          <p:nvPr/>
        </p:nvSpPr>
        <p:spPr>
          <a:xfrm>
            <a:off x="3358902" y="457508"/>
            <a:ext cx="2698175" cy="523220"/>
          </a:xfrm>
          <a:prstGeom prst="rect">
            <a:avLst/>
          </a:prstGeom>
          <a:noFill/>
        </p:spPr>
        <p:txBody>
          <a:bodyPr wrap="none" rtlCol="0">
            <a:spAutoFit/>
          </a:bodyPr>
          <a:lstStyle/>
          <a:p>
            <a:r>
              <a:rPr lang="zh-CN" altLang="en-US" sz="2800" smtClean="0">
                <a:solidFill>
                  <a:schemeClr val="tx1">
                    <a:lumMod val="85000"/>
                    <a:lumOff val="15000"/>
                  </a:schemeClr>
                </a:solidFill>
                <a:latin typeface="微软雅黑" pitchFamily="34" charset="-122"/>
                <a:ea typeface="微软雅黑" pitchFamily="34" charset="-122"/>
              </a:rPr>
              <a:t>点击输入主标题</a:t>
            </a:r>
            <a:endParaRPr lang="zh-CN" altLang="en-US" sz="2800">
              <a:solidFill>
                <a:schemeClr val="tx1">
                  <a:lumMod val="85000"/>
                  <a:lumOff val="15000"/>
                </a:schemeClr>
              </a:solidFill>
              <a:latin typeface="微软雅黑" pitchFamily="34" charset="-122"/>
              <a:ea typeface="微软雅黑" pitchFamily="34" charset="-122"/>
            </a:endParaRPr>
          </a:p>
        </p:txBody>
      </p:sp>
      <p:sp>
        <p:nvSpPr>
          <p:cNvPr id="3" name="Oval 22"/>
          <p:cNvSpPr>
            <a:spLocks noChangeArrowheads="1"/>
          </p:cNvSpPr>
          <p:nvPr/>
        </p:nvSpPr>
        <p:spPr bwMode="auto">
          <a:xfrm>
            <a:off x="6165204" y="1772816"/>
            <a:ext cx="1215978" cy="1219134"/>
          </a:xfrm>
          <a:prstGeom prst="ellipse">
            <a:avLst/>
          </a:prstGeom>
          <a:solidFill>
            <a:srgbClr val="161D25"/>
          </a:solidFill>
          <a:ln>
            <a:noFill/>
          </a:ln>
        </p:spPr>
        <p:txBody>
          <a:bodyPr vert="horz" wrap="none" lIns="70564" tIns="35282" rIns="70564" bIns="35282" numCol="1" anchor="ctr" anchorCtr="0" compatLnSpc="1">
            <a:prstTxWarp prst="textNoShape">
              <a:avLst/>
            </a:prstTxWarp>
          </a:bodyPr>
          <a:lstStyle/>
          <a:p>
            <a:pPr algn="ctr"/>
            <a:r>
              <a:rPr lang="zh-CN" altLang="en-US">
                <a:solidFill>
                  <a:schemeClr val="bg1"/>
                </a:solidFill>
                <a:latin typeface="微软雅黑" pitchFamily="34" charset="-122"/>
                <a:ea typeface="微软雅黑" pitchFamily="34" charset="-122"/>
              </a:rPr>
              <a:t>添加</a:t>
            </a:r>
            <a:r>
              <a:rPr lang="zh-CN" altLang="en-US" smtClean="0">
                <a:solidFill>
                  <a:schemeClr val="bg1"/>
                </a:solidFill>
                <a:latin typeface="微软雅黑" pitchFamily="34" charset="-122"/>
                <a:ea typeface="微软雅黑" pitchFamily="34" charset="-122"/>
              </a:rPr>
              <a:t>标题</a:t>
            </a:r>
            <a:endParaRPr lang="zh-CN" altLang="en-US">
              <a:solidFill>
                <a:schemeClr val="bg1"/>
              </a:solidFill>
              <a:latin typeface="微软雅黑" pitchFamily="34" charset="-122"/>
              <a:ea typeface="微软雅黑" pitchFamily="34" charset="-122"/>
            </a:endParaRPr>
          </a:p>
        </p:txBody>
      </p:sp>
      <p:sp>
        <p:nvSpPr>
          <p:cNvPr id="4" name="Line 23"/>
          <p:cNvSpPr>
            <a:spLocks noChangeShapeType="1"/>
          </p:cNvSpPr>
          <p:nvPr/>
        </p:nvSpPr>
        <p:spPr bwMode="auto">
          <a:xfrm flipH="1">
            <a:off x="3213457" y="2383925"/>
            <a:ext cx="2951747" cy="0"/>
          </a:xfrm>
          <a:prstGeom prst="line">
            <a:avLst/>
          </a:prstGeom>
          <a:noFill/>
          <a:ln w="5" cap="flat">
            <a:solidFill>
              <a:schemeClr val="tx1">
                <a:lumMod val="65000"/>
                <a:lumOff val="35000"/>
              </a:schemeClr>
            </a:solidFill>
            <a:prstDash val="dash"/>
            <a:miter lim="800000"/>
            <a:headEnd type="none" w="med" len="med"/>
            <a:tailEnd type="arrow" w="med" len="med"/>
          </a:ln>
          <a:extLst>
            <a:ext uri="{909E8E84-426E-40DD-AFC4-6F175D3DCCD1}">
              <a14:hiddenFill xmlns:a14="http://schemas.microsoft.com/office/drawing/2010/main">
                <a:noFill/>
              </a14:hiddenFill>
            </a:ext>
          </a:extLst>
        </p:spPr>
        <p:txBody>
          <a:bodyPr vert="horz" wrap="square" lIns="70564" tIns="35282" rIns="70564" bIns="35282" numCol="1" anchor="t" anchorCtr="0" compatLnSpc="1">
            <a:prstTxWarp prst="textNoShape">
              <a:avLst/>
            </a:prstTxWarp>
          </a:bodyPr>
          <a:lstStyle/>
          <a:p>
            <a:endParaRPr lang="zh-CN" altLang="en-US"/>
          </a:p>
        </p:txBody>
      </p:sp>
      <p:sp>
        <p:nvSpPr>
          <p:cNvPr id="5" name="Freeform 24"/>
          <p:cNvSpPr>
            <a:spLocks noEditPoints="1"/>
          </p:cNvSpPr>
          <p:nvPr/>
        </p:nvSpPr>
        <p:spPr bwMode="auto">
          <a:xfrm>
            <a:off x="5273281" y="2217260"/>
            <a:ext cx="342573" cy="342592"/>
          </a:xfrm>
          <a:custGeom>
            <a:gdLst>
              <a:gd name="T0" fmla="*/ 23 w 47"/>
              <a:gd name="T1" fmla="*/ 0 h 47"/>
              <a:gd name="T2" fmla="*/ 47 w 47"/>
              <a:gd name="T3" fmla="*/ 24 h 47"/>
              <a:gd name="T4" fmla="*/ 23 w 47"/>
              <a:gd name="T5" fmla="*/ 47 h 47"/>
              <a:gd name="T6" fmla="*/ 0 w 47"/>
              <a:gd name="T7" fmla="*/ 24 h 47"/>
              <a:gd name="T8" fmla="*/ 23 w 47"/>
              <a:gd name="T9" fmla="*/ 0 h 47"/>
              <a:gd name="T10" fmla="*/ 23 w 47"/>
              <a:gd name="T11" fmla="*/ 15 h 47"/>
              <a:gd name="T12" fmla="*/ 15 w 47"/>
              <a:gd name="T13" fmla="*/ 24 h 47"/>
              <a:gd name="T14" fmla="*/ 23 w 47"/>
              <a:gd name="T15" fmla="*/ 32 h 47"/>
              <a:gd name="T16" fmla="*/ 32 w 47"/>
              <a:gd name="T17" fmla="*/ 24 h 47"/>
              <a:gd name="T18" fmla="*/ 23 w 47"/>
              <a:gd name="T19" fmla="*/ 15 h 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36" y="0"/>
                  <a:pt x="47" y="11"/>
                  <a:pt x="47" y="24"/>
                </a:cubicBezTo>
                <a:cubicBezTo>
                  <a:pt x="47" y="37"/>
                  <a:pt x="36" y="47"/>
                  <a:pt x="23" y="47"/>
                </a:cubicBezTo>
                <a:cubicBezTo>
                  <a:pt x="10" y="47"/>
                  <a:pt x="0" y="37"/>
                  <a:pt x="0" y="24"/>
                </a:cubicBezTo>
                <a:cubicBezTo>
                  <a:pt x="0" y="11"/>
                  <a:pt x="10" y="0"/>
                  <a:pt x="23" y="0"/>
                </a:cubicBezTo>
                <a:close/>
                <a:moveTo>
                  <a:pt x="23" y="15"/>
                </a:moveTo>
                <a:cubicBezTo>
                  <a:pt x="19" y="15"/>
                  <a:pt x="15" y="19"/>
                  <a:pt x="15" y="24"/>
                </a:cubicBezTo>
                <a:cubicBezTo>
                  <a:pt x="15" y="28"/>
                  <a:pt x="19" y="32"/>
                  <a:pt x="23" y="32"/>
                </a:cubicBezTo>
                <a:cubicBezTo>
                  <a:pt x="28" y="32"/>
                  <a:pt x="32" y="28"/>
                  <a:pt x="32" y="24"/>
                </a:cubicBezTo>
                <a:cubicBezTo>
                  <a:pt x="32" y="19"/>
                  <a:pt x="28" y="15"/>
                  <a:pt x="23" y="15"/>
                </a:cubicBezTo>
                <a:close/>
              </a:path>
            </a:pathLst>
          </a:custGeom>
          <a:solidFill>
            <a:srgbClr val="161D25"/>
          </a:solidFill>
          <a:ln>
            <a:noFill/>
          </a:ln>
          <a:extLst/>
        </p:spPr>
        <p:txBody>
          <a:bodyPr vert="horz" wrap="square" lIns="70564" tIns="35282" rIns="70564" bIns="35282" numCol="1" anchor="t" anchorCtr="0" compatLnSpc="1">
            <a:prstTxWarp prst="textNoShape">
              <a:avLst/>
            </a:prstTxWarp>
          </a:bodyPr>
          <a:lstStyle/>
          <a:p>
            <a:endParaRPr lang="zh-CN" altLang="en-US"/>
          </a:p>
        </p:txBody>
      </p:sp>
      <p:sp>
        <p:nvSpPr>
          <p:cNvPr id="6" name="Freeform 25"/>
          <p:cNvSpPr>
            <a:spLocks noEditPoints="1"/>
          </p:cNvSpPr>
          <p:nvPr/>
        </p:nvSpPr>
        <p:spPr bwMode="auto">
          <a:xfrm>
            <a:off x="4470858" y="2217260"/>
            <a:ext cx="345659" cy="342592"/>
          </a:xfrm>
          <a:custGeom>
            <a:gdLst>
              <a:gd name="T0" fmla="*/ 24 w 47"/>
              <a:gd name="T1" fmla="*/ 0 h 47"/>
              <a:gd name="T2" fmla="*/ 47 w 47"/>
              <a:gd name="T3" fmla="*/ 24 h 47"/>
              <a:gd name="T4" fmla="*/ 24 w 47"/>
              <a:gd name="T5" fmla="*/ 47 h 47"/>
              <a:gd name="T6" fmla="*/ 0 w 47"/>
              <a:gd name="T7" fmla="*/ 24 h 47"/>
              <a:gd name="T8" fmla="*/ 24 w 47"/>
              <a:gd name="T9" fmla="*/ 0 h 47"/>
              <a:gd name="T10" fmla="*/ 24 w 47"/>
              <a:gd name="T11" fmla="*/ 15 h 47"/>
              <a:gd name="T12" fmla="*/ 15 w 47"/>
              <a:gd name="T13" fmla="*/ 24 h 47"/>
              <a:gd name="T14" fmla="*/ 24 w 47"/>
              <a:gd name="T15" fmla="*/ 32 h 47"/>
              <a:gd name="T16" fmla="*/ 32 w 47"/>
              <a:gd name="T17" fmla="*/ 24 h 47"/>
              <a:gd name="T18" fmla="*/ 24 w 47"/>
              <a:gd name="T19" fmla="*/ 15 h 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0"/>
                </a:moveTo>
                <a:cubicBezTo>
                  <a:pt x="37" y="0"/>
                  <a:pt x="47" y="11"/>
                  <a:pt x="47" y="24"/>
                </a:cubicBezTo>
                <a:cubicBezTo>
                  <a:pt x="47"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8" y="32"/>
                  <a:pt x="32" y="28"/>
                  <a:pt x="32" y="24"/>
                </a:cubicBezTo>
                <a:cubicBezTo>
                  <a:pt x="32" y="19"/>
                  <a:pt x="28" y="15"/>
                  <a:pt x="24" y="15"/>
                </a:cubicBezTo>
                <a:close/>
              </a:path>
            </a:pathLst>
          </a:custGeom>
          <a:solidFill>
            <a:srgbClr val="161D25"/>
          </a:solidFill>
          <a:ln>
            <a:noFill/>
          </a:ln>
          <a:extLst/>
        </p:spPr>
        <p:txBody>
          <a:bodyPr vert="horz" wrap="square" lIns="70564" tIns="35282" rIns="70564" bIns="35282" numCol="1" anchor="t" anchorCtr="0" compatLnSpc="1">
            <a:prstTxWarp prst="textNoShape">
              <a:avLst/>
            </a:prstTxWarp>
          </a:bodyPr>
          <a:lstStyle/>
          <a:p>
            <a:endParaRPr lang="zh-CN" altLang="en-US"/>
          </a:p>
        </p:txBody>
      </p:sp>
      <p:sp>
        <p:nvSpPr>
          <p:cNvPr id="7" name="Freeform 26"/>
          <p:cNvSpPr>
            <a:spLocks noEditPoints="1"/>
          </p:cNvSpPr>
          <p:nvPr/>
        </p:nvSpPr>
        <p:spPr bwMode="auto">
          <a:xfrm>
            <a:off x="3671523" y="2217260"/>
            <a:ext cx="348745" cy="342592"/>
          </a:xfrm>
          <a:custGeom>
            <a:gdLst>
              <a:gd name="T0" fmla="*/ 24 w 48"/>
              <a:gd name="T1" fmla="*/ 0 h 47"/>
              <a:gd name="T2" fmla="*/ 48 w 48"/>
              <a:gd name="T3" fmla="*/ 24 h 47"/>
              <a:gd name="T4" fmla="*/ 24 w 48"/>
              <a:gd name="T5" fmla="*/ 47 h 47"/>
              <a:gd name="T6" fmla="*/ 0 w 48"/>
              <a:gd name="T7" fmla="*/ 24 h 47"/>
              <a:gd name="T8" fmla="*/ 24 w 48"/>
              <a:gd name="T9" fmla="*/ 0 h 47"/>
              <a:gd name="T10" fmla="*/ 24 w 48"/>
              <a:gd name="T11" fmla="*/ 15 h 47"/>
              <a:gd name="T12" fmla="*/ 15 w 48"/>
              <a:gd name="T13" fmla="*/ 24 h 47"/>
              <a:gd name="T14" fmla="*/ 24 w 48"/>
              <a:gd name="T15" fmla="*/ 32 h 47"/>
              <a:gd name="T16" fmla="*/ 32 w 48"/>
              <a:gd name="T17" fmla="*/ 24 h 47"/>
              <a:gd name="T18" fmla="*/ 24 w 48"/>
              <a:gd name="T19" fmla="*/ 15 h 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7">
                <a:moveTo>
                  <a:pt x="24" y="0"/>
                </a:moveTo>
                <a:cubicBezTo>
                  <a:pt x="37" y="0"/>
                  <a:pt x="48" y="11"/>
                  <a:pt x="48" y="24"/>
                </a:cubicBezTo>
                <a:cubicBezTo>
                  <a:pt x="48"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9" y="32"/>
                  <a:pt x="32" y="28"/>
                  <a:pt x="32" y="24"/>
                </a:cubicBezTo>
                <a:cubicBezTo>
                  <a:pt x="32" y="19"/>
                  <a:pt x="29" y="15"/>
                  <a:pt x="24" y="15"/>
                </a:cubicBezTo>
                <a:close/>
              </a:path>
            </a:pathLst>
          </a:custGeom>
          <a:solidFill>
            <a:srgbClr val="161D25"/>
          </a:solidFill>
          <a:ln>
            <a:noFill/>
          </a:ln>
          <a:extLst/>
        </p:spPr>
        <p:txBody>
          <a:bodyPr vert="horz" wrap="square" lIns="70564" tIns="35282" rIns="70564" bIns="35282" numCol="1" anchor="t" anchorCtr="0" compatLnSpc="1">
            <a:prstTxWarp prst="textNoShape">
              <a:avLst/>
            </a:prstTxWarp>
          </a:bodyPr>
          <a:lstStyle/>
          <a:p>
            <a:endParaRPr lang="zh-CN" altLang="en-US"/>
          </a:p>
        </p:txBody>
      </p:sp>
      <p:sp>
        <p:nvSpPr>
          <p:cNvPr id="8" name="Freeform 27"/>
          <p:cNvSpPr/>
          <p:nvPr/>
        </p:nvSpPr>
        <p:spPr bwMode="auto">
          <a:xfrm>
            <a:off x="5375126" y="2479604"/>
            <a:ext cx="1626448" cy="1385800"/>
          </a:xfrm>
          <a:custGeom>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solidFill>
            <a:srgbClr val="161D25"/>
          </a:solidFill>
          <a:ln>
            <a:noFill/>
          </a:ln>
          <a:extLst/>
        </p:spPr>
        <p:txBody>
          <a:bodyPr vert="horz" wrap="square" lIns="70564" tIns="35282" rIns="70564" bIns="35282" numCol="1" anchor="t" anchorCtr="0" compatLnSpc="1">
            <a:prstTxWarp prst="textNoShape">
              <a:avLst/>
            </a:prstTxWarp>
          </a:bodyPr>
          <a:lstStyle/>
          <a:p>
            <a:endParaRPr lang="zh-CN" altLang="en-US"/>
          </a:p>
        </p:txBody>
      </p:sp>
      <p:sp>
        <p:nvSpPr>
          <p:cNvPr id="9" name="Freeform 28"/>
          <p:cNvSpPr/>
          <p:nvPr/>
        </p:nvSpPr>
        <p:spPr bwMode="auto">
          <a:xfrm>
            <a:off x="4551101" y="2479605"/>
            <a:ext cx="2450474" cy="2209873"/>
          </a:xfrm>
          <a:custGeom>
            <a:gdLst>
              <a:gd name="T0" fmla="*/ 285 w 336"/>
              <a:gd name="T1" fmla="*/ 285 h 303"/>
              <a:gd name="T2" fmla="*/ 84 w 336"/>
              <a:gd name="T3" fmla="*/ 202 h 303"/>
              <a:gd name="T4" fmla="*/ 0 w 336"/>
              <a:gd name="T5" fmla="*/ 0 h 303"/>
              <a:gd name="T6" fmla="*/ 23 w 336"/>
              <a:gd name="T7" fmla="*/ 0 h 303"/>
              <a:gd name="T8" fmla="*/ 100 w 336"/>
              <a:gd name="T9" fmla="*/ 186 h 303"/>
              <a:gd name="T10" fmla="*/ 285 w 336"/>
              <a:gd name="T11" fmla="*/ 262 h 303"/>
              <a:gd name="T12" fmla="*/ 285 w 336"/>
              <a:gd name="T13" fmla="*/ 245 h 303"/>
              <a:gd name="T14" fmla="*/ 336 w 336"/>
              <a:gd name="T15" fmla="*/ 275 h 303"/>
              <a:gd name="T16" fmla="*/ 285 w 336"/>
              <a:gd name="T17" fmla="*/ 303 h 303"/>
              <a:gd name="T18" fmla="*/ 285 w 336"/>
              <a:gd name="T19" fmla="*/ 285 h 30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03">
                <a:moveTo>
                  <a:pt x="285" y="285"/>
                </a:moveTo>
                <a:cubicBezTo>
                  <a:pt x="206" y="285"/>
                  <a:pt x="135" y="253"/>
                  <a:pt x="84" y="202"/>
                </a:cubicBezTo>
                <a:cubicBezTo>
                  <a:pt x="32" y="150"/>
                  <a:pt x="0" y="79"/>
                  <a:pt x="0" y="0"/>
                </a:cubicBezTo>
                <a:cubicBezTo>
                  <a:pt x="23" y="0"/>
                  <a:pt x="23" y="0"/>
                  <a:pt x="23" y="0"/>
                </a:cubicBezTo>
                <a:cubicBezTo>
                  <a:pt x="23" y="72"/>
                  <a:pt x="52" y="138"/>
                  <a:pt x="100" y="186"/>
                </a:cubicBezTo>
                <a:cubicBezTo>
                  <a:pt x="147" y="233"/>
                  <a:pt x="213" y="262"/>
                  <a:pt x="285" y="262"/>
                </a:cubicBezTo>
                <a:cubicBezTo>
                  <a:pt x="285" y="245"/>
                  <a:pt x="285" y="245"/>
                  <a:pt x="285" y="245"/>
                </a:cubicBezTo>
                <a:cubicBezTo>
                  <a:pt x="336" y="275"/>
                  <a:pt x="336" y="275"/>
                  <a:pt x="336" y="275"/>
                </a:cubicBezTo>
                <a:cubicBezTo>
                  <a:pt x="285" y="303"/>
                  <a:pt x="285" y="303"/>
                  <a:pt x="285" y="303"/>
                </a:cubicBezTo>
                <a:lnTo>
                  <a:pt x="285" y="285"/>
                </a:lnTo>
                <a:close/>
              </a:path>
            </a:pathLst>
          </a:custGeom>
          <a:solidFill>
            <a:srgbClr val="161D25"/>
          </a:solidFill>
          <a:ln>
            <a:noFill/>
          </a:ln>
          <a:extLst/>
        </p:spPr>
        <p:txBody>
          <a:bodyPr vert="horz" wrap="square" lIns="70564" tIns="35282" rIns="70564" bIns="35282" numCol="1" anchor="t" anchorCtr="0" compatLnSpc="1">
            <a:prstTxWarp prst="textNoShape">
              <a:avLst/>
            </a:prstTxWarp>
          </a:bodyPr>
          <a:lstStyle/>
          <a:p>
            <a:endParaRPr lang="zh-CN" altLang="en-US"/>
          </a:p>
        </p:txBody>
      </p:sp>
      <p:sp>
        <p:nvSpPr>
          <p:cNvPr id="10" name="Freeform 29"/>
          <p:cNvSpPr/>
          <p:nvPr/>
        </p:nvSpPr>
        <p:spPr bwMode="auto">
          <a:xfrm>
            <a:off x="3751765" y="2479604"/>
            <a:ext cx="3249810" cy="3012342"/>
          </a:xfrm>
          <a:custGeom>
            <a:gdLst>
              <a:gd name="T0" fmla="*/ 395 w 446"/>
              <a:gd name="T1" fmla="*/ 395 h 413"/>
              <a:gd name="T2" fmla="*/ 116 w 446"/>
              <a:gd name="T3" fmla="*/ 279 h 413"/>
              <a:gd name="T4" fmla="*/ 0 w 446"/>
              <a:gd name="T5" fmla="*/ 0 h 413"/>
              <a:gd name="T6" fmla="*/ 23 w 446"/>
              <a:gd name="T7" fmla="*/ 0 h 413"/>
              <a:gd name="T8" fmla="*/ 132 w 446"/>
              <a:gd name="T9" fmla="*/ 263 h 413"/>
              <a:gd name="T10" fmla="*/ 395 w 446"/>
              <a:gd name="T11" fmla="*/ 373 h 413"/>
              <a:gd name="T12" fmla="*/ 395 w 446"/>
              <a:gd name="T13" fmla="*/ 355 h 413"/>
              <a:gd name="T14" fmla="*/ 446 w 446"/>
              <a:gd name="T15" fmla="*/ 385 h 413"/>
              <a:gd name="T16" fmla="*/ 395 w 446"/>
              <a:gd name="T17" fmla="*/ 413 h 413"/>
              <a:gd name="T18" fmla="*/ 395 w 446"/>
              <a:gd name="T19" fmla="*/ 395 h 41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412">
                <a:moveTo>
                  <a:pt x="395" y="395"/>
                </a:moveTo>
                <a:cubicBezTo>
                  <a:pt x="286" y="395"/>
                  <a:pt x="187" y="351"/>
                  <a:pt x="116" y="279"/>
                </a:cubicBezTo>
                <a:cubicBezTo>
                  <a:pt x="44" y="208"/>
                  <a:pt x="0" y="109"/>
                  <a:pt x="0" y="0"/>
                </a:cubicBezTo>
                <a:cubicBezTo>
                  <a:pt x="23" y="0"/>
                  <a:pt x="23" y="0"/>
                  <a:pt x="23" y="0"/>
                </a:cubicBezTo>
                <a:cubicBezTo>
                  <a:pt x="23" y="103"/>
                  <a:pt x="64" y="196"/>
                  <a:pt x="132" y="263"/>
                </a:cubicBezTo>
                <a:cubicBezTo>
                  <a:pt x="199" y="331"/>
                  <a:pt x="292" y="372"/>
                  <a:pt x="395" y="373"/>
                </a:cubicBezTo>
                <a:cubicBezTo>
                  <a:pt x="395" y="355"/>
                  <a:pt x="395" y="355"/>
                  <a:pt x="395" y="355"/>
                </a:cubicBezTo>
                <a:cubicBezTo>
                  <a:pt x="446" y="385"/>
                  <a:pt x="446" y="385"/>
                  <a:pt x="446" y="385"/>
                </a:cubicBezTo>
                <a:cubicBezTo>
                  <a:pt x="395" y="413"/>
                  <a:pt x="395" y="413"/>
                  <a:pt x="395" y="413"/>
                </a:cubicBezTo>
                <a:lnTo>
                  <a:pt x="395" y="395"/>
                </a:lnTo>
                <a:close/>
              </a:path>
            </a:pathLst>
          </a:custGeom>
          <a:solidFill>
            <a:srgbClr val="161D25"/>
          </a:solidFill>
          <a:ln>
            <a:noFill/>
          </a:ln>
          <a:extLst/>
        </p:spPr>
        <p:txBody>
          <a:bodyPr vert="horz" wrap="square" lIns="70564" tIns="35282" rIns="70564" bIns="35282" numCol="1" anchor="t" anchorCtr="0" compatLnSpc="1">
            <a:prstTxWarp prst="textNoShape">
              <a:avLst/>
            </a:prstTxWarp>
          </a:bodyPr>
          <a:lstStyle/>
          <a:p>
            <a:endParaRPr lang="zh-CN" altLang="en-US"/>
          </a:p>
        </p:txBody>
      </p:sp>
      <p:sp>
        <p:nvSpPr>
          <p:cNvPr id="11" name="TextBox 10"/>
          <p:cNvSpPr txBox="1"/>
          <p:nvPr/>
        </p:nvSpPr>
        <p:spPr>
          <a:xfrm>
            <a:off x="7058906" y="3295334"/>
            <a:ext cx="518576" cy="712588"/>
          </a:xfrm>
          <a:prstGeom prst="rect">
            <a:avLst/>
          </a:prstGeom>
          <a:noFill/>
        </p:spPr>
        <p:txBody>
          <a:bodyPr wrap="none" lIns="70564" tIns="35282" rIns="70564" bIns="35282" rtlCol="0" anchor="ctr">
            <a:spAutoFit/>
          </a:bodyPr>
          <a:lstStyle/>
          <a:p>
            <a:r>
              <a:rPr lang="en-US" altLang="zh-CN" sz="4200">
                <a:solidFill>
                  <a:schemeClr val="tx1">
                    <a:lumMod val="75000"/>
                    <a:lumOff val="25000"/>
                  </a:schemeClr>
                </a:solidFill>
                <a:latin typeface="微软雅黑" pitchFamily="34" charset="-122"/>
                <a:ea typeface="微软雅黑" pitchFamily="34" charset="-122"/>
              </a:rPr>
              <a:t>A</a:t>
            </a:r>
            <a:endParaRPr lang="zh-CN" altLang="en-US" sz="4200">
              <a:solidFill>
                <a:schemeClr val="tx1">
                  <a:lumMod val="75000"/>
                  <a:lumOff val="25000"/>
                </a:schemeClr>
              </a:solidFill>
              <a:latin typeface="微软雅黑" pitchFamily="34" charset="-122"/>
              <a:ea typeface="微软雅黑" pitchFamily="34" charset="-122"/>
            </a:endParaRPr>
          </a:p>
        </p:txBody>
      </p:sp>
      <p:sp>
        <p:nvSpPr>
          <p:cNvPr id="12" name="TextBox 11"/>
          <p:cNvSpPr txBox="1"/>
          <p:nvPr/>
        </p:nvSpPr>
        <p:spPr>
          <a:xfrm>
            <a:off x="7058906" y="4102625"/>
            <a:ext cx="477753" cy="712588"/>
          </a:xfrm>
          <a:prstGeom prst="rect">
            <a:avLst/>
          </a:prstGeom>
          <a:noFill/>
        </p:spPr>
        <p:txBody>
          <a:bodyPr wrap="none" lIns="70564" tIns="35282" rIns="70564" bIns="35282" rtlCol="0" anchor="ctr">
            <a:spAutoFit/>
          </a:bodyPr>
          <a:lstStyle/>
          <a:p>
            <a:r>
              <a:rPr lang="en-US" altLang="zh-CN" sz="4200">
                <a:solidFill>
                  <a:schemeClr val="tx1">
                    <a:lumMod val="75000"/>
                    <a:lumOff val="25000"/>
                  </a:schemeClr>
                </a:solidFill>
                <a:latin typeface="微软雅黑" pitchFamily="34" charset="-122"/>
                <a:ea typeface="微软雅黑" pitchFamily="34" charset="-122"/>
              </a:rPr>
              <a:t>B</a:t>
            </a:r>
            <a:endParaRPr lang="zh-CN" altLang="en-US" sz="4200">
              <a:solidFill>
                <a:schemeClr val="tx1">
                  <a:lumMod val="75000"/>
                  <a:lumOff val="25000"/>
                </a:schemeClr>
              </a:solidFill>
              <a:latin typeface="微软雅黑" pitchFamily="34" charset="-122"/>
              <a:ea typeface="微软雅黑" pitchFamily="34" charset="-122"/>
            </a:endParaRPr>
          </a:p>
        </p:txBody>
      </p:sp>
      <p:sp>
        <p:nvSpPr>
          <p:cNvPr id="13" name="TextBox 12"/>
          <p:cNvSpPr txBox="1"/>
          <p:nvPr/>
        </p:nvSpPr>
        <p:spPr>
          <a:xfrm>
            <a:off x="7058905" y="4936218"/>
            <a:ext cx="502495" cy="712588"/>
          </a:xfrm>
          <a:prstGeom prst="rect">
            <a:avLst/>
          </a:prstGeom>
          <a:noFill/>
        </p:spPr>
        <p:txBody>
          <a:bodyPr wrap="none" lIns="70564" tIns="35282" rIns="70564" bIns="35282" rtlCol="0" anchor="ctr">
            <a:spAutoFit/>
          </a:bodyPr>
          <a:lstStyle/>
          <a:p>
            <a:r>
              <a:rPr lang="en-US" altLang="zh-CN" sz="4200">
                <a:solidFill>
                  <a:schemeClr val="tx1">
                    <a:lumMod val="75000"/>
                    <a:lumOff val="25000"/>
                  </a:schemeClr>
                </a:solidFill>
                <a:latin typeface="微软雅黑" pitchFamily="34" charset="-122"/>
                <a:ea typeface="微软雅黑" pitchFamily="34" charset="-122"/>
              </a:rPr>
              <a:t>C</a:t>
            </a:r>
            <a:endParaRPr lang="zh-CN" altLang="en-US" sz="4200">
              <a:solidFill>
                <a:schemeClr val="tx1">
                  <a:lumMod val="75000"/>
                  <a:lumOff val="25000"/>
                </a:schemeClr>
              </a:solidFill>
              <a:latin typeface="微软雅黑" pitchFamily="34" charset="-122"/>
              <a:ea typeface="微软雅黑" pitchFamily="34" charset="-122"/>
            </a:endParaRPr>
          </a:p>
        </p:txBody>
      </p:sp>
      <p:sp>
        <p:nvSpPr>
          <p:cNvPr id="14" name="TextBox 13"/>
          <p:cNvSpPr txBox="1"/>
          <p:nvPr/>
        </p:nvSpPr>
        <p:spPr>
          <a:xfrm>
            <a:off x="7659030" y="3347119"/>
            <a:ext cx="3856516" cy="671417"/>
          </a:xfrm>
          <a:prstGeom prst="rect">
            <a:avLst/>
          </a:prstGeom>
          <a:noFill/>
        </p:spPr>
        <p:txBody>
          <a:bodyPr wrap="square" lIns="70564" tIns="35282" rIns="70564" bIns="35282" rtlCol="0">
            <a:spAutoFit/>
          </a:bodyPr>
          <a:lstStyle/>
          <a:p>
            <a:pPr>
              <a:lnSpc>
                <a:spcPct val="130000"/>
              </a:lnSpc>
            </a:pPr>
            <a:r>
              <a:rPr lang="zh-CN" altLang="en-US" sz="100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您的内容打在这里，或者通过复制您的文本后，在此框中选择粘贴，并选择只保留文字。您的内容打在这里，或者通过通过复制您的文本。您的内容打在这里，或者通过通过复制您的文本。</a:t>
            </a:r>
          </a:p>
        </p:txBody>
      </p:sp>
      <p:sp>
        <p:nvSpPr>
          <p:cNvPr id="15" name="TextBox 14"/>
          <p:cNvSpPr txBox="1"/>
          <p:nvPr/>
        </p:nvSpPr>
        <p:spPr>
          <a:xfrm>
            <a:off x="7659030" y="4183378"/>
            <a:ext cx="3856516" cy="671417"/>
          </a:xfrm>
          <a:prstGeom prst="rect">
            <a:avLst/>
          </a:prstGeom>
          <a:noFill/>
        </p:spPr>
        <p:txBody>
          <a:bodyPr wrap="square" lIns="70564" tIns="35282" rIns="70564" bIns="35282" rtlCol="0">
            <a:spAutoFit/>
          </a:bodyPr>
          <a:lstStyle/>
          <a:p>
            <a:pPr>
              <a:lnSpc>
                <a:spcPct val="130000"/>
              </a:lnSpc>
            </a:pPr>
            <a:r>
              <a:rPr lang="zh-CN" altLang="en-US" sz="100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您的内容打在这里，或者通过复制您的文本后，在此框中选择粘贴，并选择只保留文字。您的内容打在这里 ，或者通过复制您的文本后，在此框中选择粘贴，并选择只保留文字。</a:t>
            </a:r>
          </a:p>
        </p:txBody>
      </p:sp>
      <p:sp>
        <p:nvSpPr>
          <p:cNvPr id="16" name="TextBox 15"/>
          <p:cNvSpPr txBox="1"/>
          <p:nvPr/>
        </p:nvSpPr>
        <p:spPr>
          <a:xfrm>
            <a:off x="7659030" y="5050142"/>
            <a:ext cx="3856516" cy="671417"/>
          </a:xfrm>
          <a:prstGeom prst="rect">
            <a:avLst/>
          </a:prstGeom>
          <a:noFill/>
        </p:spPr>
        <p:txBody>
          <a:bodyPr wrap="square" lIns="70564" tIns="35282" rIns="70564" bIns="35282" rtlCol="0">
            <a:spAutoFit/>
          </a:bodyPr>
          <a:lstStyle/>
          <a:p>
            <a:pPr>
              <a:lnSpc>
                <a:spcPct val="130000"/>
              </a:lnSpc>
            </a:pPr>
            <a:r>
              <a:rPr lang="zh-CN" altLang="en-US" sz="100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Tree>
    <p:extLst>
      <p:ext uri="{BB962C8B-B14F-4D97-AF65-F5344CB8AC3E}">
        <p14:creationId val="2160224488"/>
      </p:ext>
    </p:extLst>
  </p:cSld>
  <p:clrMapOvr>
    <a:masterClrMapping/>
  </p:clrMapOvr>
  <mc:AlternateContent>
    <mc:Choice xmlns:p14="http://schemas.microsoft.com/office/powerpoint/2010/main" Requires="p14">
      <p:transition spd="slow" advClick="0" advTm="0" p14:dur="150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nodeType="afterGroup">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nodeType="afterGroup">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right)">
                                      <p:cBhvr>
                                        <p:cTn id="17" dur="500"/>
                                        <p:tgtEl>
                                          <p:spTgt spid="4"/>
                                        </p:tgtEl>
                                      </p:cBhvr>
                                    </p:animEffect>
                                  </p:childTnLst>
                                </p:cTn>
                              </p:par>
                            </p:childTnLst>
                          </p:cTn>
                        </p:par>
                        <p:par>
                          <p:cTn id="18" fill="hold" nodeType="afterGroup">
                            <p:stCondLst>
                              <p:cond delay="1500"/>
                            </p:stCondLst>
                            <p:childTnLst>
                              <p:par>
                                <p:cTn id="19" presetID="49" presetClass="entr" presetSubtype="0" decel="10000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 calcmode="lin" valueType="num">
                                      <p:cBhvr>
                                        <p:cTn id="23" dur="500" fill="hold"/>
                                        <p:tgtEl>
                                          <p:spTgt spid="5"/>
                                        </p:tgtEl>
                                        <p:attrNameLst>
                                          <p:attrName>style.rotation</p:attrName>
                                        </p:attrNameLst>
                                      </p:cBhvr>
                                      <p:tavLst>
                                        <p:tav tm="0">
                                          <p:val>
                                            <p:fltVal val="360"/>
                                          </p:val>
                                        </p:tav>
                                        <p:tav tm="100000">
                                          <p:val>
                                            <p:fltVal val="0"/>
                                          </p:val>
                                        </p:tav>
                                      </p:tavLst>
                                    </p:anim>
                                    <p:animEffect transition="in" filter="fade">
                                      <p:cBhvr>
                                        <p:cTn id="24" dur="500"/>
                                        <p:tgtEl>
                                          <p:spTgt spid="5"/>
                                        </p:tgtEl>
                                      </p:cBhvr>
                                    </p:animEffect>
                                  </p:childTnLst>
                                </p:cTn>
                              </p:par>
                              <p:par>
                                <p:cTn id="25" presetID="49" presetClass="entr" presetSubtype="0" decel="100000" fill="hold" grpId="0" nodeType="withEffect">
                                  <p:stCondLst>
                                    <p:cond delay="20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 calcmode="lin" valueType="num">
                                      <p:cBhvr>
                                        <p:cTn id="29" dur="500" fill="hold"/>
                                        <p:tgtEl>
                                          <p:spTgt spid="6"/>
                                        </p:tgtEl>
                                        <p:attrNameLst>
                                          <p:attrName>style.rotation</p:attrName>
                                        </p:attrNameLst>
                                      </p:cBhvr>
                                      <p:tavLst>
                                        <p:tav tm="0">
                                          <p:val>
                                            <p:fltVal val="360"/>
                                          </p:val>
                                        </p:tav>
                                        <p:tav tm="100000">
                                          <p:val>
                                            <p:fltVal val="0"/>
                                          </p:val>
                                        </p:tav>
                                      </p:tavLst>
                                    </p:anim>
                                    <p:animEffect transition="in" filter="fade">
                                      <p:cBhvr>
                                        <p:cTn id="30" dur="500"/>
                                        <p:tgtEl>
                                          <p:spTgt spid="6"/>
                                        </p:tgtEl>
                                      </p:cBhvr>
                                    </p:animEffect>
                                  </p:childTnLst>
                                </p:cTn>
                              </p:par>
                              <p:par>
                                <p:cTn id="31" presetID="49" presetClass="entr" presetSubtype="0" decel="100000" fill="hold" grpId="0" nodeType="withEffect">
                                  <p:stCondLst>
                                    <p:cond delay="400"/>
                                  </p:stCondLst>
                                  <p:childTnLst>
                                    <p:set>
                                      <p:cBhvr>
                                        <p:cTn id="32" dur="1" fill="hold">
                                          <p:stCondLst>
                                            <p:cond delay="0"/>
                                          </p:stCondLst>
                                        </p:cTn>
                                        <p:tgtEl>
                                          <p:spTgt spid="7"/>
                                        </p:tgtEl>
                                        <p:attrNameLst>
                                          <p:attrName>style.visibility</p:attrName>
                                        </p:attrNameLst>
                                      </p:cBhvr>
                                      <p:to>
                                        <p:strVal val="visible"/>
                                      </p:to>
                                    </p:set>
                                    <p:anim calcmode="lin" valueType="num">
                                      <p:cBhvr>
                                        <p:cTn id="33" dur="500" fill="hold"/>
                                        <p:tgtEl>
                                          <p:spTgt spid="7"/>
                                        </p:tgtEl>
                                        <p:attrNameLst>
                                          <p:attrName>ppt_w</p:attrName>
                                        </p:attrNameLst>
                                      </p:cBhvr>
                                      <p:tavLst>
                                        <p:tav tm="0">
                                          <p:val>
                                            <p:fltVal val="0"/>
                                          </p:val>
                                        </p:tav>
                                        <p:tav tm="100000">
                                          <p:val>
                                            <p:strVal val="#ppt_w"/>
                                          </p:val>
                                        </p:tav>
                                      </p:tavLst>
                                    </p:anim>
                                    <p:anim calcmode="lin" valueType="num">
                                      <p:cBhvr>
                                        <p:cTn id="34" dur="500" fill="hold"/>
                                        <p:tgtEl>
                                          <p:spTgt spid="7"/>
                                        </p:tgtEl>
                                        <p:attrNameLst>
                                          <p:attrName>ppt_h</p:attrName>
                                        </p:attrNameLst>
                                      </p:cBhvr>
                                      <p:tavLst>
                                        <p:tav tm="0">
                                          <p:val>
                                            <p:fltVal val="0"/>
                                          </p:val>
                                        </p:tav>
                                        <p:tav tm="100000">
                                          <p:val>
                                            <p:strVal val="#ppt_h"/>
                                          </p:val>
                                        </p:tav>
                                      </p:tavLst>
                                    </p:anim>
                                    <p:anim calcmode="lin" valueType="num">
                                      <p:cBhvr>
                                        <p:cTn id="35" dur="500" fill="hold"/>
                                        <p:tgtEl>
                                          <p:spTgt spid="7"/>
                                        </p:tgtEl>
                                        <p:attrNameLst>
                                          <p:attrName>style.rotation</p:attrName>
                                        </p:attrNameLst>
                                      </p:cBhvr>
                                      <p:tavLst>
                                        <p:tav tm="0">
                                          <p:val>
                                            <p:fltVal val="360"/>
                                          </p:val>
                                        </p:tav>
                                        <p:tav tm="100000">
                                          <p:val>
                                            <p:fltVal val="0"/>
                                          </p:val>
                                        </p:tav>
                                      </p:tavLst>
                                    </p:anim>
                                    <p:animEffect transition="in" filter="fade">
                                      <p:cBhvr>
                                        <p:cTn id="36" dur="500"/>
                                        <p:tgtEl>
                                          <p:spTgt spid="7"/>
                                        </p:tgtEl>
                                      </p:cBhvr>
                                    </p:animEffect>
                                  </p:childTnLst>
                                </p:cTn>
                              </p:par>
                            </p:childTnLst>
                          </p:cTn>
                        </p:par>
                        <p:par>
                          <p:cTn id="37" fill="hold" nodeType="afterGroup">
                            <p:stCondLst>
                              <p:cond delay="2400"/>
                            </p:stCondLst>
                            <p:childTnLst>
                              <p:par>
                                <p:cTn id="38" presetID="22" presetClass="entr" presetSubtype="8"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left)">
                                      <p:cBhvr>
                                        <p:cTn id="40" dur="500"/>
                                        <p:tgtEl>
                                          <p:spTgt spid="8"/>
                                        </p:tgtEl>
                                      </p:cBhvr>
                                    </p:animEffect>
                                  </p:childTnLst>
                                </p:cTn>
                              </p:par>
                            </p:childTnLst>
                          </p:cTn>
                        </p:par>
                        <p:par>
                          <p:cTn id="41" fill="hold" nodeType="afterGroup">
                            <p:stCondLst>
                              <p:cond delay="2900"/>
                            </p:stCondLst>
                            <p:childTnLst>
                              <p:par>
                                <p:cTn id="42" presetID="45" presetClass="entr" presetSubtype="0"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500"/>
                                        <p:tgtEl>
                                          <p:spTgt spid="11"/>
                                        </p:tgtEl>
                                      </p:cBhvr>
                                    </p:animEffect>
                                    <p:anim calcmode="lin" valueType="num">
                                      <p:cBhvr>
                                        <p:cTn id="45" dur="500" fill="hold"/>
                                        <p:tgtEl>
                                          <p:spTgt spid="11"/>
                                        </p:tgtEl>
                                        <p:attrNameLst>
                                          <p:attrName>ppt_w</p:attrName>
                                        </p:attrNameLst>
                                      </p:cBhvr>
                                      <p:tavLst>
                                        <p:tav tm="0" fmla="#ppt_w*sin(2.5*pi*$)">
                                          <p:val>
                                            <p:fltVal val="0"/>
                                          </p:val>
                                        </p:tav>
                                        <p:tav tm="100000">
                                          <p:val>
                                            <p:fltVal val="1"/>
                                          </p:val>
                                        </p:tav>
                                      </p:tavLst>
                                    </p:anim>
                                    <p:anim calcmode="lin" valueType="num">
                                      <p:cBhvr>
                                        <p:cTn id="46" dur="500" fill="hold"/>
                                        <p:tgtEl>
                                          <p:spTgt spid="11"/>
                                        </p:tgtEl>
                                        <p:attrNameLst>
                                          <p:attrName>ppt_h</p:attrName>
                                        </p:attrNameLst>
                                      </p:cBhvr>
                                      <p:tavLst>
                                        <p:tav tm="0">
                                          <p:val>
                                            <p:strVal val="#ppt_h"/>
                                          </p:val>
                                        </p:tav>
                                        <p:tav tm="100000">
                                          <p:val>
                                            <p:strVal val="#ppt_h"/>
                                          </p:val>
                                        </p:tav>
                                      </p:tavLst>
                                    </p:anim>
                                  </p:childTnLst>
                                </p:cTn>
                              </p:par>
                              <p:par>
                                <p:cTn id="47" presetID="22" presetClass="entr" presetSubtype="8"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left)">
                                      <p:cBhvr>
                                        <p:cTn id="49" dur="500"/>
                                        <p:tgtEl>
                                          <p:spTgt spid="14"/>
                                        </p:tgtEl>
                                      </p:cBhvr>
                                    </p:animEffect>
                                  </p:childTnLst>
                                </p:cTn>
                              </p:par>
                            </p:childTnLst>
                          </p:cTn>
                        </p:par>
                        <p:par>
                          <p:cTn id="50" fill="hold" nodeType="afterGroup">
                            <p:stCondLst>
                              <p:cond delay="3400"/>
                            </p:stCondLst>
                            <p:childTnLst>
                              <p:par>
                                <p:cTn id="51" presetID="22" presetClass="entr" presetSubtype="8" fill="hold" grpId="0" nodeType="after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wipe(left)">
                                      <p:cBhvr>
                                        <p:cTn id="53" dur="500"/>
                                        <p:tgtEl>
                                          <p:spTgt spid="9"/>
                                        </p:tgtEl>
                                      </p:cBhvr>
                                    </p:animEffect>
                                  </p:childTnLst>
                                </p:cTn>
                              </p:par>
                            </p:childTnLst>
                          </p:cTn>
                        </p:par>
                        <p:par>
                          <p:cTn id="54" fill="hold" nodeType="afterGroup">
                            <p:stCondLst>
                              <p:cond delay="3900"/>
                            </p:stCondLst>
                            <p:childTnLst>
                              <p:par>
                                <p:cTn id="55" presetID="45" presetClass="entr" presetSubtype="0" fill="hold" grpId="0" nodeType="after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fade">
                                      <p:cBhvr>
                                        <p:cTn id="57" dur="500"/>
                                        <p:tgtEl>
                                          <p:spTgt spid="12"/>
                                        </p:tgtEl>
                                      </p:cBhvr>
                                    </p:animEffect>
                                    <p:anim calcmode="lin" valueType="num">
                                      <p:cBhvr>
                                        <p:cTn id="58" dur="500" fill="hold"/>
                                        <p:tgtEl>
                                          <p:spTgt spid="12"/>
                                        </p:tgtEl>
                                        <p:attrNameLst>
                                          <p:attrName>ppt_w</p:attrName>
                                        </p:attrNameLst>
                                      </p:cBhvr>
                                      <p:tavLst>
                                        <p:tav tm="0" fmla="#ppt_w*sin(2.5*pi*$)">
                                          <p:val>
                                            <p:fltVal val="0"/>
                                          </p:val>
                                        </p:tav>
                                        <p:tav tm="100000">
                                          <p:val>
                                            <p:fltVal val="1"/>
                                          </p:val>
                                        </p:tav>
                                      </p:tavLst>
                                    </p:anim>
                                    <p:anim calcmode="lin" valueType="num">
                                      <p:cBhvr>
                                        <p:cTn id="59" dur="500" fill="hold"/>
                                        <p:tgtEl>
                                          <p:spTgt spid="12"/>
                                        </p:tgtEl>
                                        <p:attrNameLst>
                                          <p:attrName>ppt_h</p:attrName>
                                        </p:attrNameLst>
                                      </p:cBhvr>
                                      <p:tavLst>
                                        <p:tav tm="0">
                                          <p:val>
                                            <p:strVal val="#ppt_h"/>
                                          </p:val>
                                        </p:tav>
                                        <p:tav tm="100000">
                                          <p:val>
                                            <p:strVal val="#ppt_h"/>
                                          </p:val>
                                        </p:tav>
                                      </p:tavLst>
                                    </p:anim>
                                  </p:childTnLst>
                                </p:cTn>
                              </p:par>
                              <p:par>
                                <p:cTn id="60" presetID="22" presetClass="entr" presetSubtype="8"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wipe(left)">
                                      <p:cBhvr>
                                        <p:cTn id="62" dur="500"/>
                                        <p:tgtEl>
                                          <p:spTgt spid="15"/>
                                        </p:tgtEl>
                                      </p:cBhvr>
                                    </p:animEffect>
                                  </p:childTnLst>
                                </p:cTn>
                              </p:par>
                            </p:childTnLst>
                          </p:cTn>
                        </p:par>
                        <p:par>
                          <p:cTn id="63" fill="hold" nodeType="afterGroup">
                            <p:stCondLst>
                              <p:cond delay="4400"/>
                            </p:stCondLst>
                            <p:childTnLst>
                              <p:par>
                                <p:cTn id="64" presetID="22" presetClass="entr" presetSubtype="8" fill="hold" grpId="0" nodeType="afterEffect">
                                  <p:stCondLst>
                                    <p:cond delay="0"/>
                                  </p:stCondLst>
                                  <p:childTnLst>
                                    <p:set>
                                      <p:cBhvr>
                                        <p:cTn id="65" dur="1" fill="hold">
                                          <p:stCondLst>
                                            <p:cond delay="0"/>
                                          </p:stCondLst>
                                        </p:cTn>
                                        <p:tgtEl>
                                          <p:spTgt spid="10"/>
                                        </p:tgtEl>
                                        <p:attrNameLst>
                                          <p:attrName>style.visibility</p:attrName>
                                        </p:attrNameLst>
                                      </p:cBhvr>
                                      <p:to>
                                        <p:strVal val="visible"/>
                                      </p:to>
                                    </p:set>
                                    <p:animEffect transition="in" filter="wipe(left)">
                                      <p:cBhvr>
                                        <p:cTn id="66" dur="500"/>
                                        <p:tgtEl>
                                          <p:spTgt spid="10"/>
                                        </p:tgtEl>
                                      </p:cBhvr>
                                    </p:animEffect>
                                  </p:childTnLst>
                                </p:cTn>
                              </p:par>
                            </p:childTnLst>
                          </p:cTn>
                        </p:par>
                        <p:par>
                          <p:cTn id="67" fill="hold" nodeType="afterGroup">
                            <p:stCondLst>
                              <p:cond delay="4900"/>
                            </p:stCondLst>
                            <p:childTnLst>
                              <p:par>
                                <p:cTn id="68" presetID="45" presetClass="entr" presetSubtype="0" fill="hold" grpId="0" nodeType="afterEffect">
                                  <p:stCondLst>
                                    <p:cond delay="0"/>
                                  </p:stCondLst>
                                  <p:childTnLst>
                                    <p:set>
                                      <p:cBhvr>
                                        <p:cTn id="69" dur="1" fill="hold">
                                          <p:stCondLst>
                                            <p:cond delay="0"/>
                                          </p:stCondLst>
                                        </p:cTn>
                                        <p:tgtEl>
                                          <p:spTgt spid="13"/>
                                        </p:tgtEl>
                                        <p:attrNameLst>
                                          <p:attrName>style.visibility</p:attrName>
                                        </p:attrNameLst>
                                      </p:cBhvr>
                                      <p:to>
                                        <p:strVal val="visible"/>
                                      </p:to>
                                    </p:set>
                                    <p:animEffect transition="in" filter="fade">
                                      <p:cBhvr>
                                        <p:cTn id="70" dur="500"/>
                                        <p:tgtEl>
                                          <p:spTgt spid="13"/>
                                        </p:tgtEl>
                                      </p:cBhvr>
                                    </p:animEffect>
                                    <p:anim calcmode="lin" valueType="num">
                                      <p:cBhvr>
                                        <p:cTn id="71" dur="500" fill="hold"/>
                                        <p:tgtEl>
                                          <p:spTgt spid="13"/>
                                        </p:tgtEl>
                                        <p:attrNameLst>
                                          <p:attrName>ppt_w</p:attrName>
                                        </p:attrNameLst>
                                      </p:cBhvr>
                                      <p:tavLst>
                                        <p:tav tm="0" fmla="#ppt_w*sin(2.5*pi*$)">
                                          <p:val>
                                            <p:fltVal val="0"/>
                                          </p:val>
                                        </p:tav>
                                        <p:tav tm="100000">
                                          <p:val>
                                            <p:fltVal val="1"/>
                                          </p:val>
                                        </p:tav>
                                      </p:tavLst>
                                    </p:anim>
                                    <p:anim calcmode="lin" valueType="num">
                                      <p:cBhvr>
                                        <p:cTn id="72" dur="500" fill="hold"/>
                                        <p:tgtEl>
                                          <p:spTgt spid="13"/>
                                        </p:tgtEl>
                                        <p:attrNameLst>
                                          <p:attrName>ppt_h</p:attrName>
                                        </p:attrNameLst>
                                      </p:cBhvr>
                                      <p:tavLst>
                                        <p:tav tm="0">
                                          <p:val>
                                            <p:strVal val="#ppt_h"/>
                                          </p:val>
                                        </p:tav>
                                        <p:tav tm="100000">
                                          <p:val>
                                            <p:strVal val="#ppt_h"/>
                                          </p:val>
                                        </p:tav>
                                      </p:tavLst>
                                    </p:anim>
                                  </p:childTnLst>
                                </p:cTn>
                              </p:par>
                              <p:par>
                                <p:cTn id="73" presetID="22" presetClass="entr" presetSubtype="8" fill="hold" grpId="0" nodeType="with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wipe(left)">
                                      <p:cBhvr>
                                        <p:cTn id="7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9" grpId="0" animBg="1"/>
      <p:bldP spid="10" grpId="0" animBg="1"/>
      <p:bldP spid="11" grpId="0"/>
      <p:bldP spid="12" grpId="0"/>
      <p:bldP spid="13" grpId="0"/>
      <p:bldP spid="14" grpId="0"/>
      <p:bldP spid="15" grpId="0"/>
      <p:bldP spid="16" grpId="0"/>
    </p:bld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extBox 1"/>
          <p:cNvSpPr txBox="1"/>
          <p:nvPr/>
        </p:nvSpPr>
        <p:spPr>
          <a:xfrm>
            <a:off x="3358902" y="457508"/>
            <a:ext cx="2698175" cy="523220"/>
          </a:xfrm>
          <a:prstGeom prst="rect">
            <a:avLst/>
          </a:prstGeom>
          <a:noFill/>
        </p:spPr>
        <p:txBody>
          <a:bodyPr wrap="none" rtlCol="0">
            <a:spAutoFit/>
          </a:bodyPr>
          <a:lstStyle/>
          <a:p>
            <a:r>
              <a:rPr lang="zh-CN" altLang="en-US" sz="2800" smtClean="0">
                <a:solidFill>
                  <a:schemeClr val="tx1">
                    <a:lumMod val="85000"/>
                    <a:lumOff val="15000"/>
                  </a:schemeClr>
                </a:solidFill>
                <a:latin typeface="微软雅黑" pitchFamily="34" charset="-122"/>
                <a:ea typeface="微软雅黑" pitchFamily="34" charset="-122"/>
              </a:rPr>
              <a:t>点击输入主标题</a:t>
            </a:r>
            <a:endParaRPr lang="zh-CN" altLang="en-US" sz="2800">
              <a:solidFill>
                <a:schemeClr val="tx1">
                  <a:lumMod val="85000"/>
                  <a:lumOff val="15000"/>
                </a:schemeClr>
              </a:solidFill>
              <a:latin typeface="微软雅黑" pitchFamily="34" charset="-122"/>
              <a:ea typeface="微软雅黑" pitchFamily="34" charset="-122"/>
            </a:endParaRPr>
          </a:p>
        </p:txBody>
      </p:sp>
      <p:sp>
        <p:nvSpPr>
          <p:cNvPr id="3" name="AutoShape 3"/>
          <p:cNvSpPr>
            <a:spLocks noChangeArrowheads="1"/>
          </p:cNvSpPr>
          <p:nvPr/>
        </p:nvSpPr>
        <p:spPr bwMode="auto">
          <a:xfrm rot="5400000">
            <a:off x="4191653" y="1575409"/>
            <a:ext cx="1868114" cy="2785455"/>
          </a:xfrm>
          <a:prstGeom prst="upArrowCallout">
            <a:avLst>
              <a:gd name="adj1" fmla="val 33824"/>
              <a:gd name="adj2" fmla="val 25000"/>
              <a:gd name="adj3" fmla="val 20477"/>
              <a:gd name="adj4" fmla="val 86269"/>
            </a:avLst>
          </a:prstGeom>
          <a:solidFill>
            <a:srgbClr val="161D25"/>
          </a:solidFill>
          <a:ln>
            <a:noFill/>
          </a:ln>
          <a:effectLst/>
          <a:extLst/>
        </p:spPr>
        <p:txBody>
          <a:bodyPr vert="vert270" wrap="square" lIns="69489" tIns="222365" rIns="70601" bIns="222365" anchor="ctr">
            <a:normAutofit/>
          </a:bodyPr>
          <a:lstStyle/>
          <a:p>
            <a:pPr>
              <a:lnSpc>
                <a:spcPct val="150000"/>
              </a:lnSpc>
            </a:pPr>
            <a:r>
              <a:rPr lang="zh-CN" altLang="en-US" sz="1100">
                <a:solidFill>
                  <a:schemeClr val="bg1"/>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endParaRPr lang="zh-CN" altLang="en-US" sz="1100">
              <a:solidFill>
                <a:schemeClr val="bg1"/>
              </a:solidFill>
              <a:latin typeface="微软雅黑" pitchFamily="34" charset="-122"/>
              <a:ea typeface="微软雅黑" pitchFamily="34" charset="-122"/>
            </a:endParaRPr>
          </a:p>
        </p:txBody>
      </p:sp>
      <p:sp>
        <p:nvSpPr>
          <p:cNvPr id="4" name="AutoShape 5"/>
          <p:cNvSpPr>
            <a:spLocks noChangeArrowheads="1"/>
          </p:cNvSpPr>
          <p:nvPr/>
        </p:nvSpPr>
        <p:spPr bwMode="auto">
          <a:xfrm rot="16200000">
            <a:off x="8945279" y="1567690"/>
            <a:ext cx="1868114" cy="2800892"/>
          </a:xfrm>
          <a:prstGeom prst="upArrowCallout">
            <a:avLst>
              <a:gd name="adj1" fmla="val 33824"/>
              <a:gd name="adj2" fmla="val 25000"/>
              <a:gd name="adj3" fmla="val 20591"/>
              <a:gd name="adj4" fmla="val 86269"/>
            </a:avLst>
          </a:prstGeom>
          <a:solidFill>
            <a:srgbClr val="161D25"/>
          </a:solidFill>
          <a:ln>
            <a:noFill/>
          </a:ln>
          <a:effectLst/>
          <a:extLst/>
        </p:spPr>
        <p:txBody>
          <a:bodyPr vert="vert" wrap="square" lIns="69489" tIns="222365" rIns="70601" bIns="222365" anchor="ctr">
            <a:normAutofit/>
          </a:bodyPr>
          <a:lstStyle/>
          <a:p>
            <a:pPr>
              <a:lnSpc>
                <a:spcPct val="150000"/>
              </a:lnSpc>
              <a:defRPr/>
            </a:pPr>
            <a:r>
              <a:rPr lang="zh-CN" altLang="en-US" sz="1100">
                <a:solidFill>
                  <a:schemeClr val="bg1"/>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endParaRPr lang="zh-CN" altLang="en-US" sz="1100" kern="0">
              <a:solidFill>
                <a:sysClr val="windowText" lastClr="000000"/>
              </a:solidFill>
              <a:latin typeface="微软雅黑" pitchFamily="34" charset="-122"/>
              <a:ea typeface="微软雅黑" pitchFamily="34" charset="-122"/>
            </a:endParaRPr>
          </a:p>
        </p:txBody>
      </p:sp>
      <p:sp>
        <p:nvSpPr>
          <p:cNvPr id="5" name="Rectangle 7"/>
          <p:cNvSpPr>
            <a:spLocks noChangeArrowheads="1"/>
          </p:cNvSpPr>
          <p:nvPr/>
        </p:nvSpPr>
        <p:spPr bwMode="auto">
          <a:xfrm>
            <a:off x="3741558" y="4293896"/>
            <a:ext cx="7538224" cy="491749"/>
          </a:xfrm>
          <a:prstGeom prst="rect">
            <a:avLst/>
          </a:prstGeom>
          <a:solidFill>
            <a:schemeClr val="bg1"/>
          </a:solidFill>
          <a:ln w="3175" cmpd="sng">
            <a:noFill/>
            <a:miter lim="800000"/>
          </a:ln>
          <a:effectLst/>
          <a:extLst/>
        </p:spPr>
        <p:txBody>
          <a:bodyPr wrap="none" lIns="70601" tIns="35300" rIns="70601" bIns="35300" anchor="ctr"/>
          <a:lstStyle/>
          <a:p>
            <a:pPr lvl="0" algn="ctr">
              <a:defRPr/>
            </a:pPr>
            <a:r>
              <a:rPr lang="zh-CN" altLang="en-US" sz="120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a:t>
            </a:r>
            <a:endParaRPr lang="zh-CN" altLang="en-US" sz="1200" kern="0">
              <a:solidFill>
                <a:schemeClr val="tx1">
                  <a:lumMod val="85000"/>
                  <a:lumOff val="15000"/>
                </a:schemeClr>
              </a:solidFill>
              <a:latin typeface="微软雅黑" pitchFamily="34" charset="-122"/>
              <a:ea typeface="微软雅黑" pitchFamily="34" charset="-122"/>
            </a:endParaRPr>
          </a:p>
        </p:txBody>
      </p:sp>
      <p:sp>
        <p:nvSpPr>
          <p:cNvPr id="6" name="Rectangle 7"/>
          <p:cNvSpPr>
            <a:spLocks noChangeArrowheads="1"/>
          </p:cNvSpPr>
          <p:nvPr/>
        </p:nvSpPr>
        <p:spPr bwMode="auto">
          <a:xfrm>
            <a:off x="3741558" y="5025483"/>
            <a:ext cx="7538224" cy="491749"/>
          </a:xfrm>
          <a:prstGeom prst="rect">
            <a:avLst/>
          </a:prstGeom>
          <a:solidFill>
            <a:schemeClr val="bg1"/>
          </a:solidFill>
          <a:ln w="3175" cmpd="sng">
            <a:noFill/>
            <a:miter lim="800000"/>
          </a:ln>
          <a:effectLst/>
          <a:extLst/>
        </p:spPr>
        <p:txBody>
          <a:bodyPr wrap="none" lIns="70601" tIns="35300" rIns="70601" bIns="35300" anchor="ctr"/>
          <a:lstStyle/>
          <a:p>
            <a:pPr lvl="0" algn="ctr"/>
            <a:r>
              <a:rPr lang="zh-CN" altLang="en-US" sz="120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a:t>
            </a:r>
            <a:endParaRPr lang="zh-CN" altLang="en-US" sz="1200" kern="0">
              <a:solidFill>
                <a:schemeClr val="tx1">
                  <a:lumMod val="85000"/>
                  <a:lumOff val="15000"/>
                </a:schemeClr>
              </a:solidFill>
              <a:latin typeface="微软雅黑" pitchFamily="34" charset="-122"/>
              <a:ea typeface="微软雅黑" pitchFamily="34" charset="-122"/>
            </a:endParaRPr>
          </a:p>
        </p:txBody>
      </p:sp>
      <p:grpSp>
        <p:nvGrpSpPr>
          <p:cNvPr id="7" name="组合 6"/>
          <p:cNvGrpSpPr/>
          <p:nvPr/>
        </p:nvGrpSpPr>
        <p:grpSpPr>
          <a:xfrm>
            <a:off x="6533874" y="2034079"/>
            <a:ext cx="1905567" cy="2178610"/>
            <a:chOff x="4835652" y="1582738"/>
            <a:chExt cx="2468013" cy="2821221"/>
          </a:xfrm>
        </p:grpSpPr>
        <p:sp>
          <p:nvSpPr>
            <p:cNvPr id="8" name="AutoShape 4"/>
            <p:cNvSpPr>
              <a:spLocks noChangeArrowheads="1"/>
            </p:cNvSpPr>
            <p:nvPr/>
          </p:nvSpPr>
          <p:spPr bwMode="auto">
            <a:xfrm rot="10800000">
              <a:off x="4835652" y="1582738"/>
              <a:ext cx="2468013" cy="2821221"/>
            </a:xfrm>
            <a:prstGeom prst="upArrowCallout">
              <a:avLst>
                <a:gd name="adj1" fmla="val 33824"/>
                <a:gd name="adj2" fmla="val 25000"/>
                <a:gd name="adj3" fmla="val 15697"/>
                <a:gd name="adj4" fmla="val 86269"/>
              </a:avLst>
            </a:prstGeom>
            <a:solidFill>
              <a:srgbClr val="00ACF1"/>
            </a:solidFill>
            <a:ln>
              <a:noFill/>
            </a:ln>
            <a:effectLst/>
            <a:extLst/>
          </p:spPr>
          <p:txBody>
            <a:bodyPr vert="vert270" wrap="none" anchor="ct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9" name="Freeform 6"/>
            <p:cNvSpPr>
              <a:spLocks noEditPoints="1"/>
            </p:cNvSpPr>
            <p:nvPr/>
          </p:nvSpPr>
          <p:spPr bwMode="auto">
            <a:xfrm>
              <a:off x="5429534" y="1942430"/>
              <a:ext cx="1280248" cy="1294655"/>
            </a:xfrm>
            <a:custGeom>
              <a:gdLst>
                <a:gd name="T0" fmla="*/ 132 w 263"/>
                <a:gd name="T1" fmla="*/ 87 h 266"/>
                <a:gd name="T2" fmla="*/ 132 w 263"/>
                <a:gd name="T3" fmla="*/ 87 h 266"/>
                <a:gd name="T4" fmla="*/ 132 w 263"/>
                <a:gd name="T5" fmla="*/ 98 h 266"/>
                <a:gd name="T6" fmla="*/ 132 w 263"/>
                <a:gd name="T7" fmla="*/ 98 h 266"/>
                <a:gd name="T8" fmla="*/ 165 w 263"/>
                <a:gd name="T9" fmla="*/ 131 h 266"/>
                <a:gd name="T10" fmla="*/ 132 w 263"/>
                <a:gd name="T11" fmla="*/ 164 h 266"/>
                <a:gd name="T12" fmla="*/ 132 w 263"/>
                <a:gd name="T13" fmla="*/ 164 h 266"/>
                <a:gd name="T14" fmla="*/ 132 w 263"/>
                <a:gd name="T15" fmla="*/ 164 h 266"/>
                <a:gd name="T16" fmla="*/ 132 w 263"/>
                <a:gd name="T17" fmla="*/ 175 h 266"/>
                <a:gd name="T18" fmla="*/ 132 w 263"/>
                <a:gd name="T19" fmla="*/ 175 h 266"/>
                <a:gd name="T20" fmla="*/ 176 w 263"/>
                <a:gd name="T21" fmla="*/ 131 h 266"/>
                <a:gd name="T22" fmla="*/ 132 w 263"/>
                <a:gd name="T23" fmla="*/ 87 h 266"/>
                <a:gd name="T24" fmla="*/ 132 w 263"/>
                <a:gd name="T25" fmla="*/ 262 h 266"/>
                <a:gd name="T26" fmla="*/ 132 w 263"/>
                <a:gd name="T27" fmla="*/ 251 h 266"/>
                <a:gd name="T28" fmla="*/ 252 w 263"/>
                <a:gd name="T29" fmla="*/ 131 h 266"/>
                <a:gd name="T30" fmla="*/ 132 w 263"/>
                <a:gd name="T31" fmla="*/ 10 h 266"/>
                <a:gd name="T32" fmla="*/ 132 w 263"/>
                <a:gd name="T33" fmla="*/ 0 h 266"/>
                <a:gd name="T34" fmla="*/ 263 w 263"/>
                <a:gd name="T35" fmla="*/ 131 h 266"/>
                <a:gd name="T36" fmla="*/ 216 w 263"/>
                <a:gd name="T37" fmla="*/ 231 h 266"/>
                <a:gd name="T38" fmla="*/ 239 w 263"/>
                <a:gd name="T39" fmla="*/ 259 h 266"/>
                <a:gd name="T40" fmla="*/ 230 w 263"/>
                <a:gd name="T41" fmla="*/ 266 h 266"/>
                <a:gd name="T42" fmla="*/ 208 w 263"/>
                <a:gd name="T43" fmla="*/ 238 h 266"/>
                <a:gd name="T44" fmla="*/ 132 w 263"/>
                <a:gd name="T45" fmla="*/ 262 h 266"/>
                <a:gd name="T46" fmla="*/ 132 w 263"/>
                <a:gd name="T47" fmla="*/ 218 h 266"/>
                <a:gd name="T48" fmla="*/ 132 w 263"/>
                <a:gd name="T49" fmla="*/ 207 h 266"/>
                <a:gd name="T50" fmla="*/ 132 w 263"/>
                <a:gd name="T51" fmla="*/ 207 h 266"/>
                <a:gd name="T52" fmla="*/ 208 w 263"/>
                <a:gd name="T53" fmla="*/ 131 h 266"/>
                <a:gd name="T54" fmla="*/ 132 w 263"/>
                <a:gd name="T55" fmla="*/ 54 h 266"/>
                <a:gd name="T56" fmla="*/ 132 w 263"/>
                <a:gd name="T57" fmla="*/ 43 h 266"/>
                <a:gd name="T58" fmla="*/ 219 w 263"/>
                <a:gd name="T59" fmla="*/ 131 h 266"/>
                <a:gd name="T60" fmla="*/ 132 w 263"/>
                <a:gd name="T61" fmla="*/ 218 h 266"/>
                <a:gd name="T62" fmla="*/ 132 w 263"/>
                <a:gd name="T63" fmla="*/ 87 h 266"/>
                <a:gd name="T64" fmla="*/ 88 w 263"/>
                <a:gd name="T65" fmla="*/ 131 h 266"/>
                <a:gd name="T66" fmla="*/ 132 w 263"/>
                <a:gd name="T67" fmla="*/ 175 h 266"/>
                <a:gd name="T68" fmla="*/ 132 w 263"/>
                <a:gd name="T69" fmla="*/ 164 h 266"/>
                <a:gd name="T70" fmla="*/ 99 w 263"/>
                <a:gd name="T71" fmla="*/ 131 h 266"/>
                <a:gd name="T72" fmla="*/ 132 w 263"/>
                <a:gd name="T73" fmla="*/ 98 h 266"/>
                <a:gd name="T74" fmla="*/ 132 w 263"/>
                <a:gd name="T75" fmla="*/ 87 h 266"/>
                <a:gd name="T76" fmla="*/ 132 w 263"/>
                <a:gd name="T77" fmla="*/ 0 h 266"/>
                <a:gd name="T78" fmla="*/ 132 w 263"/>
                <a:gd name="T79" fmla="*/ 10 h 266"/>
                <a:gd name="T80" fmla="*/ 131 w 263"/>
                <a:gd name="T81" fmla="*/ 10 h 266"/>
                <a:gd name="T82" fmla="*/ 11 w 263"/>
                <a:gd name="T83" fmla="*/ 131 h 266"/>
                <a:gd name="T84" fmla="*/ 11 w 263"/>
                <a:gd name="T85" fmla="*/ 131 h 266"/>
                <a:gd name="T86" fmla="*/ 131 w 263"/>
                <a:gd name="T87" fmla="*/ 251 h 266"/>
                <a:gd name="T88" fmla="*/ 132 w 263"/>
                <a:gd name="T89" fmla="*/ 251 h 266"/>
                <a:gd name="T90" fmla="*/ 132 w 263"/>
                <a:gd name="T91" fmla="*/ 262 h 266"/>
                <a:gd name="T92" fmla="*/ 131 w 263"/>
                <a:gd name="T93" fmla="*/ 262 h 266"/>
                <a:gd name="T94" fmla="*/ 55 w 263"/>
                <a:gd name="T95" fmla="*/ 237 h 266"/>
                <a:gd name="T96" fmla="*/ 32 w 263"/>
                <a:gd name="T97" fmla="*/ 266 h 266"/>
                <a:gd name="T98" fmla="*/ 24 w 263"/>
                <a:gd name="T99" fmla="*/ 259 h 266"/>
                <a:gd name="T100" fmla="*/ 46 w 263"/>
                <a:gd name="T101" fmla="*/ 231 h 266"/>
                <a:gd name="T102" fmla="*/ 0 w 263"/>
                <a:gd name="T103" fmla="*/ 131 h 266"/>
                <a:gd name="T104" fmla="*/ 131 w 263"/>
                <a:gd name="T105" fmla="*/ 0 h 266"/>
                <a:gd name="T106" fmla="*/ 132 w 263"/>
                <a:gd name="T107" fmla="*/ 0 h 266"/>
                <a:gd name="T108" fmla="*/ 132 w 263"/>
                <a:gd name="T109" fmla="*/ 43 h 266"/>
                <a:gd name="T110" fmla="*/ 132 w 263"/>
                <a:gd name="T111" fmla="*/ 54 h 266"/>
                <a:gd name="T112" fmla="*/ 55 w 263"/>
                <a:gd name="T113" fmla="*/ 131 h 266"/>
                <a:gd name="T114" fmla="*/ 132 w 263"/>
                <a:gd name="T115" fmla="*/ 207 h 266"/>
                <a:gd name="T116" fmla="*/ 132 w 263"/>
                <a:gd name="T117" fmla="*/ 218 h 266"/>
                <a:gd name="T118" fmla="*/ 44 w 263"/>
                <a:gd name="T119" fmla="*/ 131 h 266"/>
                <a:gd name="T120" fmla="*/ 132 w 263"/>
                <a:gd name="T121" fmla="*/ 43 h 266"/>
                <a:gd name="T122" fmla="*/ 132 w 263"/>
                <a:gd name="T123" fmla="*/ 207 h 266"/>
                <a:gd name="T124" fmla="*/ 132 w 263"/>
                <a:gd name="T125" fmla="*/ 207 h 26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3" h="266">
                  <a:moveTo>
                    <a:pt x="132" y="87"/>
                  </a:moveTo>
                  <a:cubicBezTo>
                    <a:pt x="132" y="87"/>
                    <a:pt x="132" y="87"/>
                    <a:pt x="132" y="87"/>
                  </a:cubicBezTo>
                  <a:cubicBezTo>
                    <a:pt x="132" y="98"/>
                    <a:pt x="132" y="98"/>
                    <a:pt x="132" y="98"/>
                  </a:cubicBezTo>
                  <a:cubicBezTo>
                    <a:pt x="132" y="98"/>
                    <a:pt x="132" y="98"/>
                    <a:pt x="132" y="98"/>
                  </a:cubicBezTo>
                  <a:cubicBezTo>
                    <a:pt x="150" y="98"/>
                    <a:pt x="165" y="113"/>
                    <a:pt x="165" y="131"/>
                  </a:cubicBezTo>
                  <a:cubicBezTo>
                    <a:pt x="165" y="149"/>
                    <a:pt x="150" y="164"/>
                    <a:pt x="132" y="164"/>
                  </a:cubicBezTo>
                  <a:cubicBezTo>
                    <a:pt x="132" y="164"/>
                    <a:pt x="132" y="164"/>
                    <a:pt x="132" y="164"/>
                  </a:cubicBezTo>
                  <a:cubicBezTo>
                    <a:pt x="132" y="164"/>
                    <a:pt x="132" y="164"/>
                    <a:pt x="132" y="164"/>
                  </a:cubicBezTo>
                  <a:cubicBezTo>
                    <a:pt x="132" y="175"/>
                    <a:pt x="132" y="175"/>
                    <a:pt x="132" y="175"/>
                  </a:cubicBezTo>
                  <a:cubicBezTo>
                    <a:pt x="132" y="175"/>
                    <a:pt x="132" y="175"/>
                    <a:pt x="132" y="175"/>
                  </a:cubicBezTo>
                  <a:cubicBezTo>
                    <a:pt x="156" y="175"/>
                    <a:pt x="176" y="155"/>
                    <a:pt x="176" y="131"/>
                  </a:cubicBezTo>
                  <a:cubicBezTo>
                    <a:pt x="176" y="107"/>
                    <a:pt x="156" y="87"/>
                    <a:pt x="132" y="87"/>
                  </a:cubicBezTo>
                  <a:close/>
                  <a:moveTo>
                    <a:pt x="132" y="262"/>
                  </a:moveTo>
                  <a:cubicBezTo>
                    <a:pt x="132" y="251"/>
                    <a:pt x="132" y="251"/>
                    <a:pt x="132" y="251"/>
                  </a:cubicBezTo>
                  <a:cubicBezTo>
                    <a:pt x="198" y="251"/>
                    <a:pt x="252" y="197"/>
                    <a:pt x="252" y="131"/>
                  </a:cubicBezTo>
                  <a:cubicBezTo>
                    <a:pt x="252" y="65"/>
                    <a:pt x="198" y="11"/>
                    <a:pt x="132" y="10"/>
                  </a:cubicBezTo>
                  <a:cubicBezTo>
                    <a:pt x="132" y="0"/>
                    <a:pt x="132" y="0"/>
                    <a:pt x="132" y="0"/>
                  </a:cubicBezTo>
                  <a:cubicBezTo>
                    <a:pt x="204" y="0"/>
                    <a:pt x="263" y="59"/>
                    <a:pt x="263" y="131"/>
                  </a:cubicBezTo>
                  <a:cubicBezTo>
                    <a:pt x="263" y="171"/>
                    <a:pt x="245" y="207"/>
                    <a:pt x="216" y="231"/>
                  </a:cubicBezTo>
                  <a:cubicBezTo>
                    <a:pt x="239" y="259"/>
                    <a:pt x="239" y="259"/>
                    <a:pt x="239" y="259"/>
                  </a:cubicBezTo>
                  <a:cubicBezTo>
                    <a:pt x="230" y="266"/>
                    <a:pt x="230" y="266"/>
                    <a:pt x="230" y="266"/>
                  </a:cubicBezTo>
                  <a:cubicBezTo>
                    <a:pt x="208" y="238"/>
                    <a:pt x="208" y="238"/>
                    <a:pt x="208" y="238"/>
                  </a:cubicBezTo>
                  <a:cubicBezTo>
                    <a:pt x="186" y="253"/>
                    <a:pt x="160" y="262"/>
                    <a:pt x="132" y="262"/>
                  </a:cubicBezTo>
                  <a:close/>
                  <a:moveTo>
                    <a:pt x="132" y="218"/>
                  </a:moveTo>
                  <a:cubicBezTo>
                    <a:pt x="132" y="207"/>
                    <a:pt x="132" y="207"/>
                    <a:pt x="132" y="207"/>
                  </a:cubicBezTo>
                  <a:cubicBezTo>
                    <a:pt x="132" y="207"/>
                    <a:pt x="132" y="207"/>
                    <a:pt x="132" y="207"/>
                  </a:cubicBezTo>
                  <a:cubicBezTo>
                    <a:pt x="174" y="207"/>
                    <a:pt x="208" y="173"/>
                    <a:pt x="208" y="131"/>
                  </a:cubicBezTo>
                  <a:cubicBezTo>
                    <a:pt x="208" y="89"/>
                    <a:pt x="174" y="54"/>
                    <a:pt x="132" y="54"/>
                  </a:cubicBezTo>
                  <a:cubicBezTo>
                    <a:pt x="132" y="43"/>
                    <a:pt x="132" y="43"/>
                    <a:pt x="132" y="43"/>
                  </a:cubicBezTo>
                  <a:cubicBezTo>
                    <a:pt x="180" y="43"/>
                    <a:pt x="219" y="82"/>
                    <a:pt x="219" y="131"/>
                  </a:cubicBezTo>
                  <a:cubicBezTo>
                    <a:pt x="219" y="179"/>
                    <a:pt x="180" y="218"/>
                    <a:pt x="132" y="218"/>
                  </a:cubicBezTo>
                  <a:close/>
                  <a:moveTo>
                    <a:pt x="132" y="87"/>
                  </a:moveTo>
                  <a:cubicBezTo>
                    <a:pt x="108" y="87"/>
                    <a:pt x="88" y="107"/>
                    <a:pt x="88" y="131"/>
                  </a:cubicBezTo>
                  <a:cubicBezTo>
                    <a:pt x="88" y="155"/>
                    <a:pt x="108" y="175"/>
                    <a:pt x="132" y="175"/>
                  </a:cubicBezTo>
                  <a:cubicBezTo>
                    <a:pt x="132" y="164"/>
                    <a:pt x="132" y="164"/>
                    <a:pt x="132" y="164"/>
                  </a:cubicBezTo>
                  <a:cubicBezTo>
                    <a:pt x="114" y="164"/>
                    <a:pt x="99" y="149"/>
                    <a:pt x="99" y="131"/>
                  </a:cubicBezTo>
                  <a:cubicBezTo>
                    <a:pt x="99" y="113"/>
                    <a:pt x="114" y="98"/>
                    <a:pt x="132" y="98"/>
                  </a:cubicBezTo>
                  <a:cubicBezTo>
                    <a:pt x="132" y="87"/>
                    <a:pt x="132" y="87"/>
                    <a:pt x="132" y="87"/>
                  </a:cubicBezTo>
                  <a:close/>
                  <a:moveTo>
                    <a:pt x="132" y="0"/>
                  </a:moveTo>
                  <a:cubicBezTo>
                    <a:pt x="132" y="10"/>
                    <a:pt x="132" y="10"/>
                    <a:pt x="132" y="10"/>
                  </a:cubicBezTo>
                  <a:cubicBezTo>
                    <a:pt x="131" y="10"/>
                    <a:pt x="131" y="10"/>
                    <a:pt x="131" y="10"/>
                  </a:cubicBezTo>
                  <a:cubicBezTo>
                    <a:pt x="65" y="10"/>
                    <a:pt x="11" y="64"/>
                    <a:pt x="11" y="131"/>
                  </a:cubicBezTo>
                  <a:cubicBezTo>
                    <a:pt x="11" y="131"/>
                    <a:pt x="11" y="131"/>
                    <a:pt x="11" y="131"/>
                  </a:cubicBezTo>
                  <a:cubicBezTo>
                    <a:pt x="11" y="197"/>
                    <a:pt x="65" y="251"/>
                    <a:pt x="131" y="251"/>
                  </a:cubicBezTo>
                  <a:cubicBezTo>
                    <a:pt x="132" y="251"/>
                    <a:pt x="132" y="251"/>
                    <a:pt x="132" y="251"/>
                  </a:cubicBezTo>
                  <a:cubicBezTo>
                    <a:pt x="132" y="262"/>
                    <a:pt x="132" y="262"/>
                    <a:pt x="132" y="262"/>
                  </a:cubicBezTo>
                  <a:cubicBezTo>
                    <a:pt x="131" y="262"/>
                    <a:pt x="131" y="262"/>
                    <a:pt x="131" y="262"/>
                  </a:cubicBezTo>
                  <a:cubicBezTo>
                    <a:pt x="103" y="262"/>
                    <a:pt x="76" y="253"/>
                    <a:pt x="55" y="237"/>
                  </a:cubicBezTo>
                  <a:cubicBezTo>
                    <a:pt x="32" y="266"/>
                    <a:pt x="32" y="266"/>
                    <a:pt x="32" y="266"/>
                  </a:cubicBezTo>
                  <a:cubicBezTo>
                    <a:pt x="24" y="259"/>
                    <a:pt x="24" y="259"/>
                    <a:pt x="24" y="259"/>
                  </a:cubicBezTo>
                  <a:cubicBezTo>
                    <a:pt x="46" y="231"/>
                    <a:pt x="46" y="231"/>
                    <a:pt x="46" y="231"/>
                  </a:cubicBezTo>
                  <a:cubicBezTo>
                    <a:pt x="18" y="207"/>
                    <a:pt x="0" y="171"/>
                    <a:pt x="0" y="131"/>
                  </a:cubicBezTo>
                  <a:cubicBezTo>
                    <a:pt x="0" y="58"/>
                    <a:pt x="59" y="0"/>
                    <a:pt x="131" y="0"/>
                  </a:cubicBezTo>
                  <a:cubicBezTo>
                    <a:pt x="132" y="0"/>
                    <a:pt x="132" y="0"/>
                    <a:pt x="132" y="0"/>
                  </a:cubicBezTo>
                  <a:close/>
                  <a:moveTo>
                    <a:pt x="132" y="43"/>
                  </a:moveTo>
                  <a:cubicBezTo>
                    <a:pt x="132" y="54"/>
                    <a:pt x="132" y="54"/>
                    <a:pt x="132" y="54"/>
                  </a:cubicBezTo>
                  <a:cubicBezTo>
                    <a:pt x="90" y="54"/>
                    <a:pt x="55" y="89"/>
                    <a:pt x="55" y="131"/>
                  </a:cubicBezTo>
                  <a:cubicBezTo>
                    <a:pt x="55" y="173"/>
                    <a:pt x="90" y="207"/>
                    <a:pt x="132" y="207"/>
                  </a:cubicBezTo>
                  <a:cubicBezTo>
                    <a:pt x="132" y="218"/>
                    <a:pt x="132" y="218"/>
                    <a:pt x="132" y="218"/>
                  </a:cubicBezTo>
                  <a:cubicBezTo>
                    <a:pt x="84" y="218"/>
                    <a:pt x="44" y="179"/>
                    <a:pt x="44" y="131"/>
                  </a:cubicBezTo>
                  <a:cubicBezTo>
                    <a:pt x="44" y="82"/>
                    <a:pt x="84" y="43"/>
                    <a:pt x="132" y="43"/>
                  </a:cubicBezTo>
                  <a:close/>
                  <a:moveTo>
                    <a:pt x="132" y="207"/>
                  </a:moveTo>
                  <a:cubicBezTo>
                    <a:pt x="132" y="207"/>
                    <a:pt x="132" y="207"/>
                    <a:pt x="132" y="207"/>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TextBox 9"/>
            <p:cNvSpPr txBox="1"/>
            <p:nvPr/>
          </p:nvSpPr>
          <p:spPr>
            <a:xfrm>
              <a:off x="5003352" y="3356992"/>
              <a:ext cx="2132616" cy="498200"/>
            </a:xfrm>
            <a:prstGeom prst="rect">
              <a:avLst/>
            </a:prstGeom>
            <a:noFill/>
          </p:spPr>
          <p:txBody>
            <a:bodyPr wrap="none" rtlCol="0">
              <a:spAutoFit/>
            </a:bodyPr>
            <a:lstStyle/>
            <a:p>
              <a:pPr algn="ctr"/>
              <a:r>
                <a:rPr lang="zh-CN" altLang="en-US" sz="1900">
                  <a:solidFill>
                    <a:schemeClr val="bg1"/>
                  </a:solidFill>
                  <a:latin typeface="微软雅黑" pitchFamily="34" charset="-122"/>
                  <a:ea typeface="微软雅黑" pitchFamily="34" charset="-122"/>
                  <a:cs typeface="华文黑体" pitchFamily="2" charset="-122"/>
                </a:rPr>
                <a:t>点击添加标题</a:t>
              </a:r>
            </a:p>
          </p:txBody>
        </p:sp>
      </p:grpSp>
    </p:spTree>
    <p:extLst>
      <p:ext uri="{BB962C8B-B14F-4D97-AF65-F5344CB8AC3E}">
        <p14:creationId val="2709626198"/>
      </p:ext>
    </p:extLst>
  </p:cSld>
  <p:clrMapOvr>
    <a:masterClrMapping/>
  </p:clrMapOvr>
  <mc:AlternateContent>
    <mc:Choice xmlns:p14="http://schemas.microsoft.com/office/powerpoint/2010/main" Requires="p14">
      <p:transition spd="slow" advClick="0" advTm="0" p14:dur="150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nodeType="clickPar">
                      <p:stCondLst>
                        <p:cond delay="indefinite"/>
                        <p:cond evt="onBegin" delay="0">
                          <p:tn val="7"/>
                        </p:cond>
                      </p:stCondLst>
                      <p:childTnLst>
                        <p:par>
                          <p:cTn id="9" fill="hold">
                            <p:stCondLst>
                              <p:cond delay="0"/>
                            </p:stCondLst>
                            <p:childTnLst>
                              <p:par>
                                <p:cTn id="10" presetID="2" presetClass="entr" presetSubtype="1" decel="10000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0-#ppt_h/2"/>
                                          </p:val>
                                        </p:tav>
                                        <p:tav tm="100000">
                                          <p:val>
                                            <p:strVal val="#ppt_y"/>
                                          </p:val>
                                        </p:tav>
                                      </p:tavLst>
                                    </p:anim>
                                  </p:childTnLst>
                                </p:cTn>
                              </p:par>
                            </p:childTnLst>
                          </p:cTn>
                        </p:par>
                        <p:par>
                          <p:cTn id="14" fill="hold" nodeType="afterGroup">
                            <p:stCondLst>
                              <p:cond delay="500"/>
                            </p:stCondLst>
                            <p:childTnLst>
                              <p:par>
                                <p:cTn id="15" presetID="2" presetClass="entr" presetSubtype="8" decel="100000"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2" decel="10000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1+#ppt_w/2"/>
                                          </p:val>
                                        </p:tav>
                                        <p:tav tm="100000">
                                          <p:val>
                                            <p:strVal val="#ppt_x"/>
                                          </p:val>
                                        </p:tav>
                                      </p:tavLst>
                                    </p:anim>
                                    <p:anim calcmode="lin" valueType="num">
                                      <p:cBhvr additive="base">
                                        <p:cTn id="2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3" fill="hold" nodeType="clickPar">
                      <p:stCondLst>
                        <p:cond delay="indefinite"/>
                        <p:cond evt="onBegin" delay="0">
                          <p:tn val="22"/>
                        </p:cond>
                      </p:stCondLst>
                      <p:childTnLst>
                        <p:par>
                          <p:cTn id="24" fill="hold">
                            <p:stCondLst>
                              <p:cond delay="0"/>
                            </p:stCondLst>
                            <p:childTnLst>
                              <p:par>
                                <p:cTn id="25" presetID="26" presetClass="emph" presetSubtype="0" repeatCount="2000" fill="hold" nodeType="clickEffect">
                                  <p:stCondLst>
                                    <p:cond delay="0"/>
                                  </p:stCondLst>
                                  <p:childTnLst>
                                    <p:animEffect transition="out" filter="fade">
                                      <p:cBhvr>
                                        <p:cTn id="26" dur="200" tmFilter="0, 0; .2, .5; .8, .5; 1, 0"/>
                                        <p:tgtEl>
                                          <p:spTgt spid="7"/>
                                        </p:tgtEl>
                                      </p:cBhvr>
                                    </p:animEffect>
                                    <p:animScale>
                                      <p:cBhvr>
                                        <p:cTn id="27" dur="100" autoRev="1" fill="hold"/>
                                        <p:tgtEl>
                                          <p:spTgt spid="7"/>
                                        </p:tgtEl>
                                      </p:cBhvr>
                                      <p:by x="105000" y="105000"/>
                                    </p:animScale>
                                  </p:childTnLst>
                                </p:cTn>
                              </p:par>
                            </p:childTnLst>
                          </p:cTn>
                        </p:par>
                        <p:par>
                          <p:cTn id="28" fill="hold" nodeType="afterGroup">
                            <p:stCondLst>
                              <p:cond delay="200"/>
                            </p:stCondLst>
                            <p:childTnLst>
                              <p:par>
                                <p:cTn id="29" presetID="47"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anim calcmode="lin" valueType="num">
                                      <p:cBhvr>
                                        <p:cTn id="32" dur="500" fill="hold"/>
                                        <p:tgtEl>
                                          <p:spTgt spid="5"/>
                                        </p:tgtEl>
                                        <p:attrNameLst>
                                          <p:attrName>ppt_x</p:attrName>
                                        </p:attrNameLst>
                                      </p:cBhvr>
                                      <p:tavLst>
                                        <p:tav tm="0">
                                          <p:val>
                                            <p:strVal val="#ppt_x"/>
                                          </p:val>
                                        </p:tav>
                                        <p:tav tm="100000">
                                          <p:val>
                                            <p:strVal val="#ppt_x"/>
                                          </p:val>
                                        </p:tav>
                                      </p:tavLst>
                                    </p:anim>
                                    <p:anim calcmode="lin" valueType="num">
                                      <p:cBhvr>
                                        <p:cTn id="33" dur="500" fill="hold"/>
                                        <p:tgtEl>
                                          <p:spTgt spid="5"/>
                                        </p:tgtEl>
                                        <p:attrNameLst>
                                          <p:attrName>ppt_y</p:attrName>
                                        </p:attrNameLst>
                                      </p:cBhvr>
                                      <p:tavLst>
                                        <p:tav tm="0">
                                          <p:val>
                                            <p:strVal val="#ppt_y-.1"/>
                                          </p:val>
                                        </p:tav>
                                        <p:tav tm="100000">
                                          <p:val>
                                            <p:strVal val="#ppt_y"/>
                                          </p:val>
                                        </p:tav>
                                      </p:tavLst>
                                    </p:anim>
                                  </p:childTnLst>
                                </p:cTn>
                              </p:par>
                            </p:childTnLst>
                          </p:cTn>
                        </p:par>
                        <p:par>
                          <p:cTn id="34" fill="hold" nodeType="afterGroup">
                            <p:stCondLst>
                              <p:cond delay="700"/>
                            </p:stCondLst>
                            <p:childTnLst>
                              <p:par>
                                <p:cTn id="35" presetID="47" presetClass="entr" presetSubtype="0"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anim calcmode="lin" valueType="num">
                                      <p:cBhvr>
                                        <p:cTn id="38" dur="500" fill="hold"/>
                                        <p:tgtEl>
                                          <p:spTgt spid="6"/>
                                        </p:tgtEl>
                                        <p:attrNameLst>
                                          <p:attrName>ppt_x</p:attrName>
                                        </p:attrNameLst>
                                      </p:cBhvr>
                                      <p:tavLst>
                                        <p:tav tm="0">
                                          <p:val>
                                            <p:strVal val="#ppt_x"/>
                                          </p:val>
                                        </p:tav>
                                        <p:tav tm="100000">
                                          <p:val>
                                            <p:strVal val="#ppt_x"/>
                                          </p:val>
                                        </p:tav>
                                      </p:tavLst>
                                    </p:anim>
                                    <p:anim calcmode="lin" valueType="num">
                                      <p:cBhvr>
                                        <p:cTn id="39"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8" name="矩形 37"/>
          <p:cNvSpPr/>
          <p:nvPr/>
        </p:nvSpPr>
        <p:spPr>
          <a:xfrm>
            <a:off x="2782838" y="0"/>
            <a:ext cx="9407575" cy="6858000"/>
          </a:xfrm>
          <a:prstGeom prst="rect">
            <a:avLst/>
          </a:prstGeom>
          <a:solidFill>
            <a:srgbClr val="E9EE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9" name="Picture 4"/>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747883" y="-478309"/>
            <a:ext cx="8107963" cy="3850556"/>
          </a:xfrm>
          <a:prstGeom prst="rect">
            <a:avLst/>
          </a:prstGeom>
          <a:noFill/>
          <a:extLst>
            <a:ext uri="{909E8E84-426E-40DD-AFC4-6F175D3DCCD1}">
              <a14:hiddenFill xmlns:a14="http://schemas.microsoft.com/office/drawing/2010/main">
                <a:solidFill>
                  <a:srgbClr val="FFFFFF"/>
                </a:solidFill>
              </a14:hiddenFill>
            </a:ext>
          </a:extLst>
        </p:spPr>
      </p:pic>
      <p:sp>
        <p:nvSpPr>
          <p:cNvPr id="40" name="TextBox 39"/>
          <p:cNvSpPr txBox="1"/>
          <p:nvPr/>
        </p:nvSpPr>
        <p:spPr>
          <a:xfrm>
            <a:off x="1069162" y="1298223"/>
            <a:ext cx="1569660" cy="369332"/>
          </a:xfrm>
          <a:prstGeom prst="rect">
            <a:avLst/>
          </a:prstGeom>
          <a:noFill/>
        </p:spPr>
        <p:txBody>
          <a:bodyPr wrap="none" rtlCol="0">
            <a:spAutoFit/>
          </a:bodyPr>
          <a:lstStyle/>
          <a:p>
            <a:r>
              <a:rPr lang="zh-CN" altLang="en-US" smtClean="0">
                <a:solidFill>
                  <a:srgbClr val="7B8294"/>
                </a:solidFill>
                <a:latin typeface="微软雅黑" pitchFamily="34" charset="-122"/>
                <a:ea typeface="微软雅黑" pitchFamily="34" charset="-122"/>
              </a:rPr>
              <a:t>年度工作概述</a:t>
            </a:r>
            <a:endParaRPr lang="zh-CN" altLang="en-US">
              <a:solidFill>
                <a:srgbClr val="7B8294"/>
              </a:solidFill>
              <a:latin typeface="微软雅黑" pitchFamily="34" charset="-122"/>
              <a:ea typeface="微软雅黑" pitchFamily="34" charset="-122"/>
            </a:endParaRPr>
          </a:p>
        </p:txBody>
      </p:sp>
      <p:sp>
        <p:nvSpPr>
          <p:cNvPr id="41" name="TextBox 40"/>
          <p:cNvSpPr txBox="1"/>
          <p:nvPr/>
        </p:nvSpPr>
        <p:spPr>
          <a:xfrm>
            <a:off x="1069162" y="2296646"/>
            <a:ext cx="1569660" cy="369332"/>
          </a:xfrm>
          <a:prstGeom prst="rect">
            <a:avLst/>
          </a:prstGeom>
          <a:noFill/>
        </p:spPr>
        <p:txBody>
          <a:bodyPr wrap="none" rtlCol="0">
            <a:spAutoFit/>
          </a:bodyPr>
          <a:lstStyle/>
          <a:p>
            <a:r>
              <a:rPr lang="zh-CN" altLang="en-US" smtClean="0">
                <a:solidFill>
                  <a:srgbClr val="7B8294"/>
                </a:solidFill>
                <a:latin typeface="微软雅黑" pitchFamily="34" charset="-122"/>
                <a:ea typeface="微软雅黑" pitchFamily="34" charset="-122"/>
              </a:rPr>
              <a:t>工作完成情况</a:t>
            </a:r>
            <a:endParaRPr lang="zh-CN" altLang="en-US">
              <a:solidFill>
                <a:srgbClr val="7B8294"/>
              </a:solidFill>
              <a:latin typeface="微软雅黑" pitchFamily="34" charset="-122"/>
              <a:ea typeface="微软雅黑" pitchFamily="34" charset="-122"/>
            </a:endParaRPr>
          </a:p>
        </p:txBody>
      </p:sp>
      <p:sp>
        <p:nvSpPr>
          <p:cNvPr id="42" name="TextBox 41"/>
          <p:cNvSpPr txBox="1"/>
          <p:nvPr/>
        </p:nvSpPr>
        <p:spPr>
          <a:xfrm>
            <a:off x="1069162" y="3295069"/>
            <a:ext cx="1569660" cy="369332"/>
          </a:xfrm>
          <a:prstGeom prst="rect">
            <a:avLst/>
          </a:prstGeom>
          <a:noFill/>
        </p:spPr>
        <p:txBody>
          <a:bodyPr wrap="none" rtlCol="0">
            <a:spAutoFit/>
          </a:bodyPr>
          <a:lstStyle/>
          <a:p>
            <a:r>
              <a:rPr lang="zh-CN" altLang="en-US" smtClean="0">
                <a:solidFill>
                  <a:srgbClr val="7B8294"/>
                </a:solidFill>
                <a:latin typeface="微软雅黑" pitchFamily="34" charset="-122"/>
                <a:ea typeface="微软雅黑" pitchFamily="34" charset="-122"/>
              </a:rPr>
              <a:t>项目成果展示</a:t>
            </a:r>
            <a:endParaRPr lang="zh-CN" altLang="en-US">
              <a:solidFill>
                <a:srgbClr val="7B8294"/>
              </a:solidFill>
              <a:latin typeface="微软雅黑" pitchFamily="34" charset="-122"/>
              <a:ea typeface="微软雅黑" pitchFamily="34" charset="-122"/>
            </a:endParaRPr>
          </a:p>
        </p:txBody>
      </p:sp>
      <p:sp>
        <p:nvSpPr>
          <p:cNvPr id="43" name="TextBox 42"/>
          <p:cNvSpPr txBox="1"/>
          <p:nvPr/>
        </p:nvSpPr>
        <p:spPr>
          <a:xfrm>
            <a:off x="1069162" y="4293492"/>
            <a:ext cx="1569660" cy="369332"/>
          </a:xfrm>
          <a:prstGeom prst="rect">
            <a:avLst/>
          </a:prstGeom>
          <a:noFill/>
        </p:spPr>
        <p:txBody>
          <a:bodyPr wrap="none" rtlCol="0">
            <a:spAutoFit/>
          </a:bodyPr>
          <a:lstStyle/>
          <a:p>
            <a:r>
              <a:rPr lang="zh-CN" altLang="en-US" smtClean="0">
                <a:solidFill>
                  <a:srgbClr val="7B8294"/>
                </a:solidFill>
                <a:latin typeface="微软雅黑" pitchFamily="34" charset="-122"/>
                <a:ea typeface="微软雅黑" pitchFamily="34" charset="-122"/>
              </a:rPr>
              <a:t>工作不足之处</a:t>
            </a:r>
            <a:endParaRPr lang="zh-CN" altLang="en-US">
              <a:solidFill>
                <a:srgbClr val="7B8294"/>
              </a:solidFill>
              <a:latin typeface="微软雅黑" pitchFamily="34" charset="-122"/>
              <a:ea typeface="微软雅黑" pitchFamily="34" charset="-122"/>
            </a:endParaRPr>
          </a:p>
        </p:txBody>
      </p:sp>
      <p:sp>
        <p:nvSpPr>
          <p:cNvPr id="44" name="TextBox 43"/>
          <p:cNvSpPr txBox="1"/>
          <p:nvPr/>
        </p:nvSpPr>
        <p:spPr>
          <a:xfrm>
            <a:off x="1069162" y="5291916"/>
            <a:ext cx="1569660" cy="369332"/>
          </a:xfrm>
          <a:prstGeom prst="rect">
            <a:avLst/>
          </a:prstGeom>
          <a:noFill/>
        </p:spPr>
        <p:txBody>
          <a:bodyPr wrap="none" rtlCol="0">
            <a:spAutoFit/>
          </a:bodyPr>
          <a:lstStyle/>
          <a:p>
            <a:r>
              <a:rPr lang="zh-CN" altLang="en-US" smtClean="0">
                <a:solidFill>
                  <a:srgbClr val="7B8294"/>
                </a:solidFill>
                <a:latin typeface="微软雅黑" pitchFamily="34" charset="-122"/>
                <a:ea typeface="微软雅黑" pitchFamily="34" charset="-122"/>
              </a:rPr>
              <a:t>明年工作计划</a:t>
            </a:r>
            <a:endParaRPr lang="zh-CN" altLang="en-US">
              <a:solidFill>
                <a:srgbClr val="7B8294"/>
              </a:solidFill>
              <a:latin typeface="微软雅黑" pitchFamily="34" charset="-122"/>
              <a:ea typeface="微软雅黑" pitchFamily="34" charset="-122"/>
            </a:endParaRPr>
          </a:p>
        </p:txBody>
      </p:sp>
      <p:sp>
        <p:nvSpPr>
          <p:cNvPr id="45" name="TextBox 44"/>
          <p:cNvSpPr txBox="1"/>
          <p:nvPr/>
        </p:nvSpPr>
        <p:spPr>
          <a:xfrm>
            <a:off x="356555" y="985883"/>
            <a:ext cx="678006" cy="769441"/>
          </a:xfrm>
          <a:prstGeom prst="rect">
            <a:avLst/>
          </a:prstGeom>
          <a:noFill/>
        </p:spPr>
        <p:txBody>
          <a:bodyPr wrap="none" rtlCol="0">
            <a:spAutoFit/>
          </a:bodyPr>
          <a:lstStyle/>
          <a:p>
            <a:r>
              <a:rPr lang="en-US" altLang="zh-CN" sz="4400" smtClean="0">
                <a:solidFill>
                  <a:schemeClr val="bg1"/>
                </a:solidFill>
                <a:latin typeface="Bebas" pitchFamily="2" charset="0"/>
              </a:rPr>
              <a:t>01</a:t>
            </a:r>
            <a:endParaRPr lang="zh-CN" altLang="en-US" sz="4400">
              <a:solidFill>
                <a:schemeClr val="bg1"/>
              </a:solidFill>
              <a:latin typeface="Bebas" pitchFamily="2" charset="0"/>
            </a:endParaRPr>
          </a:p>
        </p:txBody>
      </p:sp>
      <p:sp>
        <p:nvSpPr>
          <p:cNvPr id="46" name="TextBox 45"/>
          <p:cNvSpPr txBox="1"/>
          <p:nvPr/>
        </p:nvSpPr>
        <p:spPr>
          <a:xfrm>
            <a:off x="356555" y="1986705"/>
            <a:ext cx="784189" cy="769441"/>
          </a:xfrm>
          <a:prstGeom prst="rect">
            <a:avLst/>
          </a:prstGeom>
          <a:noFill/>
        </p:spPr>
        <p:txBody>
          <a:bodyPr wrap="none" rtlCol="0">
            <a:spAutoFit/>
          </a:bodyPr>
          <a:lstStyle/>
          <a:p>
            <a:r>
              <a:rPr lang="en-US" altLang="zh-CN" sz="4400" smtClean="0">
                <a:solidFill>
                  <a:schemeClr val="bg1"/>
                </a:solidFill>
                <a:latin typeface="Bebas" pitchFamily="2" charset="0"/>
              </a:rPr>
              <a:t>02</a:t>
            </a:r>
            <a:endParaRPr lang="zh-CN" altLang="en-US" sz="4400">
              <a:solidFill>
                <a:schemeClr val="bg1"/>
              </a:solidFill>
              <a:latin typeface="Bebas" pitchFamily="2" charset="0"/>
            </a:endParaRPr>
          </a:p>
        </p:txBody>
      </p:sp>
      <p:sp>
        <p:nvSpPr>
          <p:cNvPr id="47" name="TextBox 46"/>
          <p:cNvSpPr txBox="1"/>
          <p:nvPr/>
        </p:nvSpPr>
        <p:spPr>
          <a:xfrm>
            <a:off x="356555" y="2987527"/>
            <a:ext cx="774571" cy="769441"/>
          </a:xfrm>
          <a:prstGeom prst="rect">
            <a:avLst/>
          </a:prstGeom>
          <a:noFill/>
        </p:spPr>
        <p:txBody>
          <a:bodyPr wrap="none" rtlCol="0">
            <a:spAutoFit/>
          </a:bodyPr>
          <a:lstStyle/>
          <a:p>
            <a:r>
              <a:rPr lang="en-US" altLang="zh-CN" sz="4400" smtClean="0">
                <a:solidFill>
                  <a:schemeClr val="bg1"/>
                </a:solidFill>
                <a:latin typeface="Bebas" pitchFamily="2" charset="0"/>
              </a:rPr>
              <a:t>03</a:t>
            </a:r>
            <a:endParaRPr lang="zh-CN" altLang="en-US" sz="4400">
              <a:solidFill>
                <a:schemeClr val="bg1"/>
              </a:solidFill>
              <a:latin typeface="Bebas" pitchFamily="2" charset="0"/>
            </a:endParaRPr>
          </a:p>
        </p:txBody>
      </p:sp>
      <p:sp>
        <p:nvSpPr>
          <p:cNvPr id="48" name="TextBox 47"/>
          <p:cNvSpPr txBox="1"/>
          <p:nvPr/>
        </p:nvSpPr>
        <p:spPr>
          <a:xfrm>
            <a:off x="356555" y="3988349"/>
            <a:ext cx="787395" cy="769441"/>
          </a:xfrm>
          <a:prstGeom prst="rect">
            <a:avLst/>
          </a:prstGeom>
          <a:noFill/>
        </p:spPr>
        <p:txBody>
          <a:bodyPr wrap="none" rtlCol="0">
            <a:spAutoFit/>
          </a:bodyPr>
          <a:lstStyle/>
          <a:p>
            <a:r>
              <a:rPr lang="en-US" altLang="zh-CN" sz="4400" smtClean="0">
                <a:solidFill>
                  <a:schemeClr val="bg1"/>
                </a:solidFill>
                <a:latin typeface="Bebas" pitchFamily="2" charset="0"/>
              </a:rPr>
              <a:t>04</a:t>
            </a:r>
            <a:endParaRPr lang="zh-CN" altLang="en-US" sz="4400">
              <a:solidFill>
                <a:schemeClr val="bg1"/>
              </a:solidFill>
              <a:latin typeface="Bebas" pitchFamily="2" charset="0"/>
            </a:endParaRPr>
          </a:p>
        </p:txBody>
      </p:sp>
      <p:sp>
        <p:nvSpPr>
          <p:cNvPr id="49" name="TextBox 48"/>
          <p:cNvSpPr txBox="1"/>
          <p:nvPr/>
        </p:nvSpPr>
        <p:spPr>
          <a:xfrm>
            <a:off x="356555" y="4989172"/>
            <a:ext cx="774186" cy="769441"/>
          </a:xfrm>
          <a:prstGeom prst="rect">
            <a:avLst/>
          </a:prstGeom>
          <a:noFill/>
        </p:spPr>
        <p:txBody>
          <a:bodyPr wrap="none" rtlCol="0">
            <a:spAutoFit/>
          </a:bodyPr>
          <a:lstStyle/>
          <a:p>
            <a:r>
              <a:rPr lang="en-US" altLang="zh-CN" sz="4400" smtClean="0">
                <a:solidFill>
                  <a:schemeClr val="bg1"/>
                </a:solidFill>
                <a:latin typeface="Bebas" pitchFamily="2" charset="0"/>
              </a:rPr>
              <a:t>05</a:t>
            </a:r>
            <a:endParaRPr lang="zh-CN" altLang="en-US" sz="4400">
              <a:solidFill>
                <a:schemeClr val="bg1"/>
              </a:solidFill>
              <a:latin typeface="Bebas" pitchFamily="2" charset="0"/>
            </a:endParaRPr>
          </a:p>
        </p:txBody>
      </p:sp>
      <p:sp>
        <p:nvSpPr>
          <p:cNvPr id="50" name="椭圆 49"/>
          <p:cNvSpPr/>
          <p:nvPr/>
        </p:nvSpPr>
        <p:spPr>
          <a:xfrm>
            <a:off x="6496665" y="1988840"/>
            <a:ext cx="2880320" cy="2880320"/>
          </a:xfrm>
          <a:prstGeom prst="ellipse">
            <a:avLst/>
          </a:prstGeom>
          <a:noFill/>
          <a:ln w="254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TextBox 50"/>
          <p:cNvSpPr txBox="1"/>
          <p:nvPr/>
        </p:nvSpPr>
        <p:spPr>
          <a:xfrm>
            <a:off x="7151995" y="2828836"/>
            <a:ext cx="1569660" cy="1200329"/>
          </a:xfrm>
          <a:prstGeom prst="rect">
            <a:avLst/>
          </a:prstGeom>
          <a:noFill/>
        </p:spPr>
        <p:txBody>
          <a:bodyPr wrap="none" rtlCol="0">
            <a:spAutoFit/>
          </a:bodyPr>
          <a:lstStyle/>
          <a:p>
            <a:pPr algn="ctr"/>
            <a:r>
              <a:rPr lang="zh-CN" altLang="en-US" sz="5400">
                <a:solidFill>
                  <a:schemeClr val="bg1"/>
                </a:solidFill>
                <a:latin typeface="微软雅黑" pitchFamily="34" charset="-122"/>
                <a:ea typeface="微软雅黑" pitchFamily="34" charset="-122"/>
              </a:rPr>
              <a:t>目录</a:t>
            </a:r>
            <a:endParaRPr lang="en-US" altLang="zh-CN" sz="5400">
              <a:solidFill>
                <a:schemeClr val="bg1"/>
              </a:solidFill>
              <a:latin typeface="微软雅黑" pitchFamily="34" charset="-122"/>
              <a:ea typeface="微软雅黑" pitchFamily="34" charset="-122"/>
            </a:endParaRPr>
          </a:p>
          <a:p>
            <a:pPr algn="ctr"/>
            <a:r>
              <a:rPr lang="en-US" altLang="zh-CN" smtClean="0">
                <a:solidFill>
                  <a:schemeClr val="bg1"/>
                </a:solidFill>
                <a:latin typeface="微软雅黑" pitchFamily="34" charset="-122"/>
                <a:ea typeface="微软雅黑" pitchFamily="34" charset="-122"/>
              </a:rPr>
              <a:t>contents</a:t>
            </a:r>
            <a:endParaRPr lang="zh-CN" altLang="en-US">
              <a:solidFill>
                <a:schemeClr val="bg1"/>
              </a:solidFill>
            </a:endParaRPr>
          </a:p>
        </p:txBody>
      </p:sp>
      <p:sp>
        <p:nvSpPr>
          <p:cNvPr id="52" name="矩形 51"/>
          <p:cNvSpPr/>
          <p:nvPr/>
        </p:nvSpPr>
        <p:spPr>
          <a:xfrm>
            <a:off x="1143950" y="1124744"/>
            <a:ext cx="429268"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1143950" y="1200054"/>
            <a:ext cx="285562"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1143950" y="1275363"/>
            <a:ext cx="333464"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1143950" y="2104021"/>
            <a:ext cx="214634"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1143950" y="2179331"/>
            <a:ext cx="333464"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a:off x="1143950" y="2254640"/>
            <a:ext cx="429268"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a:off x="1143950" y="3121590"/>
            <a:ext cx="285562"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1143950" y="3196900"/>
            <a:ext cx="429268"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p:nvSpPr>
        <p:spPr>
          <a:xfrm>
            <a:off x="1143950" y="3272209"/>
            <a:ext cx="333464"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a:off x="1143950" y="4095822"/>
            <a:ext cx="142781"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a:off x="1143950" y="4171132"/>
            <a:ext cx="357260"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143950" y="4246441"/>
            <a:ext cx="213244" cy="47051"/>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a:off x="1143950" y="5089421"/>
            <a:ext cx="285562"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4"/>
          <p:cNvSpPr/>
          <p:nvPr/>
        </p:nvSpPr>
        <p:spPr>
          <a:xfrm>
            <a:off x="1143950" y="5164731"/>
            <a:ext cx="357260"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1143950" y="5240040"/>
            <a:ext cx="429268"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3" name="图片 32"/>
          <p:cNvPicPr>
            <a:picLocks noChangeAspect="1"/>
          </p:cNvPicPr>
          <p:nvPr/>
        </p:nvPicPr>
        <p:blipFill>
          <a:blip r:embed="rId3">
            <a:extLst>
              <a:ext uri="{28A0092B-C50C-407E-A947-70E740481C1C}">
                <a14:useLocalDpi xmlns:a14="http://schemas.microsoft.com/office/drawing/2010/main" val="0"/>
              </a:ext>
            </a:extLst>
          </a:blip>
          <a:srcRect l="26982" t="7152" b="9714"/>
          <a:stretch>
            <a:fillRect/>
          </a:stretch>
        </p:blipFill>
        <p:spPr>
          <a:xfrm>
            <a:off x="2786044" y="-27385"/>
            <a:ext cx="9404368" cy="6912769"/>
          </a:xfrm>
          <a:prstGeom prst="rect">
            <a:avLst/>
          </a:prstGeom>
        </p:spPr>
      </p:pic>
      <p:sp>
        <p:nvSpPr>
          <p:cNvPr id="67" name="矩形 66"/>
          <p:cNvSpPr/>
          <p:nvPr/>
        </p:nvSpPr>
        <p:spPr>
          <a:xfrm>
            <a:off x="190550" y="2030589"/>
            <a:ext cx="72008" cy="681672"/>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5997832" y="3191845"/>
            <a:ext cx="3877985" cy="830997"/>
          </a:xfrm>
          <a:prstGeom prst="rect">
            <a:avLst/>
          </a:prstGeom>
          <a:noFill/>
        </p:spPr>
        <p:txBody>
          <a:bodyPr wrap="none" rtlCol="0">
            <a:spAutoFit/>
          </a:bodyPr>
          <a:lstStyle/>
          <a:p>
            <a:r>
              <a:rPr lang="zh-CN" altLang="en-US" sz="4800">
                <a:solidFill>
                  <a:srgbClr val="161D25"/>
                </a:solidFill>
                <a:latin typeface="微软雅黑" pitchFamily="34" charset="-122"/>
                <a:ea typeface="微软雅黑" pitchFamily="34" charset="-122"/>
              </a:rPr>
              <a:t>工作完成情况</a:t>
            </a:r>
          </a:p>
        </p:txBody>
      </p:sp>
    </p:spTree>
    <p:extLst>
      <p:ext uri="{BB962C8B-B14F-4D97-AF65-F5344CB8AC3E}">
        <p14:creationId val="4033113561"/>
      </p:ext>
    </p:extLst>
  </p:cSld>
  <p:clrMapOvr>
    <a:masterClrMapping/>
  </p:clrMapOvr>
  <mc:AlternateContent>
    <mc:Choice xmlns:p14="http://schemas.microsoft.com/office/powerpoint/2010/main" Requires="p14">
      <p:transition spd="slow" advClick="0" advTm="0" p14:dur="150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2" decel="10000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1+#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fade">
                                      <p:cBhvr>
                                        <p:cTn id="11" dur="500"/>
                                        <p:tgtEl>
                                          <p:spTgt spid="39"/>
                                        </p:tgtEl>
                                      </p:cBhvr>
                                    </p:animEffect>
                                  </p:childTnLst>
                                </p:cTn>
                              </p:par>
                              <p:par>
                                <p:cTn id="12" presetID="2" presetClass="entr" presetSubtype="1" decel="100000" fill="hold" grpId="0" nodeType="withEffect">
                                  <p:stCondLst>
                                    <p:cond delay="0"/>
                                  </p:stCondLst>
                                  <p:childTnLst>
                                    <p:set>
                                      <p:cBhvr>
                                        <p:cTn id="13" dur="1" fill="hold">
                                          <p:stCondLst>
                                            <p:cond delay="0"/>
                                          </p:stCondLst>
                                        </p:cTn>
                                        <p:tgtEl>
                                          <p:spTgt spid="67"/>
                                        </p:tgtEl>
                                        <p:attrNameLst>
                                          <p:attrName>style.visibility</p:attrName>
                                        </p:attrNameLst>
                                      </p:cBhvr>
                                      <p:to>
                                        <p:strVal val="visible"/>
                                      </p:to>
                                    </p:set>
                                    <p:anim calcmode="lin" valueType="num">
                                      <p:cBhvr additive="base">
                                        <p:cTn id="14" dur="500" fill="hold"/>
                                        <p:tgtEl>
                                          <p:spTgt spid="67"/>
                                        </p:tgtEl>
                                        <p:attrNameLst>
                                          <p:attrName>ppt_x</p:attrName>
                                        </p:attrNameLst>
                                      </p:cBhvr>
                                      <p:tavLst>
                                        <p:tav tm="0">
                                          <p:val>
                                            <p:strVal val="#ppt_x"/>
                                          </p:val>
                                        </p:tav>
                                        <p:tav tm="100000">
                                          <p:val>
                                            <p:strVal val="#ppt_x"/>
                                          </p:val>
                                        </p:tav>
                                      </p:tavLst>
                                    </p:anim>
                                    <p:anim calcmode="lin" valueType="num">
                                      <p:cBhvr additive="base">
                                        <p:cTn id="15" dur="500" fill="hold"/>
                                        <p:tgtEl>
                                          <p:spTgt spid="67"/>
                                        </p:tgtEl>
                                        <p:attrNameLst>
                                          <p:attrName>ppt_y</p:attrName>
                                        </p:attrNameLst>
                                      </p:cBhvr>
                                      <p:tavLst>
                                        <p:tav tm="0">
                                          <p:val>
                                            <p:strVal val="0-#ppt_h/2"/>
                                          </p:val>
                                        </p:tav>
                                        <p:tav tm="100000">
                                          <p:val>
                                            <p:strVal val="#ppt_y"/>
                                          </p:val>
                                        </p:tav>
                                      </p:tavLst>
                                    </p:anim>
                                  </p:childTnLst>
                                </p:cTn>
                              </p:par>
                            </p:childTnLst>
                          </p:cTn>
                        </p:par>
                        <p:par>
                          <p:cTn id="16" fill="hold" nodeType="afterGroup">
                            <p:stCondLst>
                              <p:cond delay="500"/>
                            </p:stCondLst>
                            <p:childTnLst>
                              <p:par>
                                <p:cTn id="17" presetID="6" presetClass="emph" presetSubtype="0" fill="hold" grpId="3" nodeType="afterEffect">
                                  <p:stCondLst>
                                    <p:cond delay="0"/>
                                  </p:stCondLst>
                                  <p:childTnLst>
                                    <p:animScale>
                                      <p:cBhvr>
                                        <p:cTn id="18" dur="500" fill="hold"/>
                                        <p:tgtEl>
                                          <p:spTgt spid="50"/>
                                        </p:tgtEl>
                                      </p:cBhvr>
                                      <p:by x="150000" y="150000"/>
                                    </p:animScale>
                                  </p:childTnLst>
                                </p:cTn>
                              </p:par>
                              <p:par>
                                <p:cTn id="19" presetID="7" presetClass="emph" presetSubtype="2" fill="hold" nodeType="withEffect">
                                  <p:stCondLst>
                                    <p:cond delay="0"/>
                                  </p:stCondLst>
                                  <p:childTnLst>
                                    <p:animClr clrSpc="rgb" dir="cw">
                                      <p:cBhvr>
                                        <p:cTn id="20" dur="500" fill="hold"/>
                                        <p:tgtEl>
                                          <p:spTgt spid="50"/>
                                        </p:tgtEl>
                                        <p:attrNameLst>
                                          <p:attrName>stroke.color</p:attrName>
                                        </p:attrNameLst>
                                      </p:cBhvr>
                                      <p:to>
                                        <a:srgbClr val="161D25"/>
                                      </p:to>
                                    </p:animClr>
                                    <p:set>
                                      <p:cBhvr>
                                        <p:cTn id="21" dur="500" fill="hold"/>
                                        <p:tgtEl>
                                          <p:spTgt spid="50"/>
                                        </p:tgtEl>
                                        <p:attrNameLst>
                                          <p:attrName>stroke.on</p:attrName>
                                        </p:attrNameLst>
                                      </p:cBhvr>
                                      <p:to>
                                        <p:strVal val="true"/>
                                      </p:to>
                                    </p:set>
                                  </p:childTnLst>
                                </p:cTn>
                              </p:par>
                              <p:par>
                                <p:cTn id="22" presetID="10" presetClass="exit" presetSubtype="0" fill="hold" grpId="1" nodeType="withEffect">
                                  <p:stCondLst>
                                    <p:cond delay="0"/>
                                  </p:stCondLst>
                                  <p:childTnLst>
                                    <p:animEffect transition="out" filter="fade">
                                      <p:cBhvr>
                                        <p:cTn id="23" dur="500"/>
                                        <p:tgtEl>
                                          <p:spTgt spid="51"/>
                                        </p:tgtEl>
                                      </p:cBhvr>
                                    </p:animEffect>
                                    <p:set>
                                      <p:cBhvr>
                                        <p:cTn id="24" dur="1" fill="hold">
                                          <p:stCondLst>
                                            <p:cond delay="499"/>
                                          </p:stCondLst>
                                        </p:cTn>
                                        <p:tgtEl>
                                          <p:spTgt spid="51"/>
                                        </p:tgtEl>
                                        <p:attrNameLst>
                                          <p:attrName>style.visibility</p:attrName>
                                        </p:attrNameLst>
                                      </p:cBhvr>
                                      <p:to>
                                        <p:strVal val="hidden"/>
                                      </p:to>
                                    </p:set>
                                  </p:childTnLst>
                                </p:cTn>
                              </p:par>
                              <p:par>
                                <p:cTn id="25" presetID="10" presetClass="entr" presetSubtype="0" fill="hold" grpId="0" nodeType="withEffect">
                                  <p:stCondLst>
                                    <p:cond delay="0"/>
                                  </p:stCondLst>
                                  <p:childTnLst>
                                    <p:set>
                                      <p:cBhvr>
                                        <p:cTn id="26" dur="1" fill="hold">
                                          <p:stCondLst>
                                            <p:cond delay="0"/>
                                          </p:stCondLst>
                                        </p:cTn>
                                        <p:tgtEl>
                                          <p:spTgt spid="68"/>
                                        </p:tgtEl>
                                        <p:attrNameLst>
                                          <p:attrName>style.visibility</p:attrName>
                                        </p:attrNameLst>
                                      </p:cBhvr>
                                      <p:to>
                                        <p:strVal val="visible"/>
                                      </p:to>
                                    </p:set>
                                    <p:animEffect transition="in" filter="fade">
                                      <p:cBhvr>
                                        <p:cTn id="27"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50" grpId="3" animBg="1"/>
      <p:bldP spid="51" grpId="1"/>
      <p:bldP spid="67" grpId="0" animBg="1"/>
      <p:bldP spid="68" grpId="0"/>
    </p:bld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extBox 1"/>
          <p:cNvSpPr txBox="1"/>
          <p:nvPr/>
        </p:nvSpPr>
        <p:spPr>
          <a:xfrm>
            <a:off x="3358902" y="457508"/>
            <a:ext cx="2698175" cy="523220"/>
          </a:xfrm>
          <a:prstGeom prst="rect">
            <a:avLst/>
          </a:prstGeom>
          <a:noFill/>
        </p:spPr>
        <p:txBody>
          <a:bodyPr wrap="none" rtlCol="0">
            <a:spAutoFit/>
          </a:bodyPr>
          <a:lstStyle/>
          <a:p>
            <a:r>
              <a:rPr lang="zh-CN" altLang="en-US" sz="2800" smtClean="0">
                <a:solidFill>
                  <a:schemeClr val="tx1">
                    <a:lumMod val="85000"/>
                    <a:lumOff val="15000"/>
                  </a:schemeClr>
                </a:solidFill>
                <a:latin typeface="微软雅黑" pitchFamily="34" charset="-122"/>
                <a:ea typeface="微软雅黑" pitchFamily="34" charset="-122"/>
              </a:rPr>
              <a:t>点击输入主标题</a:t>
            </a:r>
            <a:endParaRPr lang="zh-CN" altLang="en-US" sz="2800">
              <a:solidFill>
                <a:schemeClr val="tx1">
                  <a:lumMod val="85000"/>
                  <a:lumOff val="15000"/>
                </a:schemeClr>
              </a:solidFill>
              <a:latin typeface="微软雅黑" pitchFamily="34" charset="-122"/>
              <a:ea typeface="微软雅黑" pitchFamily="34" charset="-122"/>
            </a:endParaRPr>
          </a:p>
        </p:txBody>
      </p:sp>
      <p:sp>
        <p:nvSpPr>
          <p:cNvPr id="23" name="空心弧 22"/>
          <p:cNvSpPr/>
          <p:nvPr/>
        </p:nvSpPr>
        <p:spPr>
          <a:xfrm flipH="1">
            <a:off x="4856905" y="4509520"/>
            <a:ext cx="4696257" cy="4696964"/>
          </a:xfrm>
          <a:prstGeom prst="blockArc">
            <a:avLst>
              <a:gd name="adj1" fmla="val 10757526"/>
              <a:gd name="adj2" fmla="val 18715"/>
              <a:gd name="adj3" fmla="val 736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0587" tIns="35293" rIns="70587" bIns="35293" rtlCol="0" anchor="ctr"/>
          <a:lstStyle/>
          <a:p>
            <a:pPr algn="ctr"/>
            <a:endParaRPr lang="zh-CN" altLang="en-US">
              <a:solidFill>
                <a:schemeClr val="tx1"/>
              </a:solidFill>
            </a:endParaRPr>
          </a:p>
        </p:txBody>
      </p:sp>
      <p:sp>
        <p:nvSpPr>
          <p:cNvPr id="24" name="空心弧 23"/>
          <p:cNvSpPr/>
          <p:nvPr/>
        </p:nvSpPr>
        <p:spPr>
          <a:xfrm flipH="1">
            <a:off x="5300064" y="4952747"/>
            <a:ext cx="3809936" cy="3810510"/>
          </a:xfrm>
          <a:prstGeom prst="blockArc">
            <a:avLst>
              <a:gd name="adj1" fmla="val 10757526"/>
              <a:gd name="adj2" fmla="val 22358"/>
              <a:gd name="adj3" fmla="val 92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0587" tIns="35293" rIns="70587" bIns="35293" rtlCol="0" anchor="ctr"/>
          <a:lstStyle/>
          <a:p>
            <a:pPr algn="ctr"/>
            <a:endParaRPr lang="zh-CN" altLang="en-US">
              <a:solidFill>
                <a:schemeClr val="tx1"/>
              </a:solidFill>
            </a:endParaRPr>
          </a:p>
        </p:txBody>
      </p:sp>
      <p:sp>
        <p:nvSpPr>
          <p:cNvPr id="25" name="空心弧 24"/>
          <p:cNvSpPr/>
          <p:nvPr/>
        </p:nvSpPr>
        <p:spPr>
          <a:xfrm flipH="1">
            <a:off x="5763435" y="5416187"/>
            <a:ext cx="2883194" cy="2883629"/>
          </a:xfrm>
          <a:prstGeom prst="blockArc">
            <a:avLst>
              <a:gd name="adj1" fmla="val 10757526"/>
              <a:gd name="adj2" fmla="val 64055"/>
              <a:gd name="adj3" fmla="val 1209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0587" tIns="35293" rIns="70587" bIns="35293" rtlCol="0" anchor="ctr"/>
          <a:lstStyle/>
          <a:p>
            <a:pPr algn="ctr"/>
            <a:endParaRPr lang="zh-CN" altLang="en-US">
              <a:solidFill>
                <a:schemeClr val="tx1"/>
              </a:solidFill>
            </a:endParaRPr>
          </a:p>
        </p:txBody>
      </p:sp>
      <p:sp>
        <p:nvSpPr>
          <p:cNvPr id="26" name="饼形 25"/>
          <p:cNvSpPr/>
          <p:nvPr/>
        </p:nvSpPr>
        <p:spPr>
          <a:xfrm rot="5400000">
            <a:off x="6270152" y="5923262"/>
            <a:ext cx="1869759" cy="1869478"/>
          </a:xfrm>
          <a:prstGeom prst="pie">
            <a:avLst>
              <a:gd name="adj1" fmla="val 5376100"/>
              <a:gd name="adj2" fmla="val 162632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0587" tIns="35293" rIns="70587" bIns="35293" rtlCol="0" anchor="ctr"/>
          <a:lstStyle/>
          <a:p>
            <a:pPr algn="ctr"/>
            <a:endParaRPr lang="zh-CN" altLang="en-US">
              <a:solidFill>
                <a:schemeClr val="tx1"/>
              </a:solidFill>
            </a:endParaRPr>
          </a:p>
        </p:txBody>
      </p:sp>
      <p:sp>
        <p:nvSpPr>
          <p:cNvPr id="27" name="空心弧 26"/>
          <p:cNvSpPr/>
          <p:nvPr/>
        </p:nvSpPr>
        <p:spPr>
          <a:xfrm flipH="1">
            <a:off x="4856905" y="4509520"/>
            <a:ext cx="4696257" cy="4696964"/>
          </a:xfrm>
          <a:prstGeom prst="blockArc">
            <a:avLst>
              <a:gd name="adj1" fmla="val 17777439"/>
              <a:gd name="adj2" fmla="val 18715"/>
              <a:gd name="adj3" fmla="val 7362"/>
            </a:avLst>
          </a:prstGeom>
          <a:solidFill>
            <a:srgbClr val="161D25"/>
          </a:solidFill>
          <a:ln>
            <a:noFill/>
          </a:ln>
        </p:spPr>
        <p:style>
          <a:lnRef idx="2">
            <a:schemeClr val="accent1">
              <a:shade val="50000"/>
            </a:schemeClr>
          </a:lnRef>
          <a:fillRef idx="1">
            <a:schemeClr val="accent1"/>
          </a:fillRef>
          <a:effectRef idx="0">
            <a:schemeClr val="accent1"/>
          </a:effectRef>
          <a:fontRef idx="minor">
            <a:schemeClr val="lt1"/>
          </a:fontRef>
        </p:style>
        <p:txBody>
          <a:bodyPr lIns="70587" tIns="35293" rIns="70587" bIns="35293" rtlCol="0" anchor="ctr"/>
          <a:lstStyle/>
          <a:p>
            <a:pPr algn="ctr"/>
            <a:endParaRPr lang="zh-CN" altLang="en-US">
              <a:solidFill>
                <a:schemeClr val="tx1"/>
              </a:solidFill>
            </a:endParaRPr>
          </a:p>
        </p:txBody>
      </p:sp>
      <p:sp>
        <p:nvSpPr>
          <p:cNvPr id="28" name="空心弧 27"/>
          <p:cNvSpPr/>
          <p:nvPr/>
        </p:nvSpPr>
        <p:spPr>
          <a:xfrm flipH="1">
            <a:off x="5300064" y="4952745"/>
            <a:ext cx="3809936" cy="3810510"/>
          </a:xfrm>
          <a:prstGeom prst="blockArc">
            <a:avLst>
              <a:gd name="adj1" fmla="val 15175853"/>
              <a:gd name="adj2" fmla="val 22358"/>
              <a:gd name="adj3" fmla="val 9233"/>
            </a:avLst>
          </a:prstGeom>
          <a:solidFill>
            <a:srgbClr val="161D25"/>
          </a:solidFill>
          <a:ln>
            <a:noFill/>
          </a:ln>
        </p:spPr>
        <p:style>
          <a:lnRef idx="2">
            <a:schemeClr val="accent1">
              <a:shade val="50000"/>
            </a:schemeClr>
          </a:lnRef>
          <a:fillRef idx="1">
            <a:schemeClr val="accent1"/>
          </a:fillRef>
          <a:effectRef idx="0">
            <a:schemeClr val="accent1"/>
          </a:effectRef>
          <a:fontRef idx="minor">
            <a:schemeClr val="lt1"/>
          </a:fontRef>
        </p:style>
        <p:txBody>
          <a:bodyPr lIns="70587" tIns="35293" rIns="70587" bIns="35293" rtlCol="0" anchor="ctr"/>
          <a:lstStyle/>
          <a:p>
            <a:pPr algn="ctr"/>
            <a:endParaRPr lang="zh-CN" altLang="en-US">
              <a:solidFill>
                <a:schemeClr val="tx1"/>
              </a:solidFill>
            </a:endParaRPr>
          </a:p>
        </p:txBody>
      </p:sp>
      <p:sp>
        <p:nvSpPr>
          <p:cNvPr id="29" name="空心弧 28"/>
          <p:cNvSpPr/>
          <p:nvPr/>
        </p:nvSpPr>
        <p:spPr>
          <a:xfrm flipH="1">
            <a:off x="5763435" y="5416187"/>
            <a:ext cx="2883194" cy="2883629"/>
          </a:xfrm>
          <a:prstGeom prst="blockArc">
            <a:avLst>
              <a:gd name="adj1" fmla="val 12607873"/>
              <a:gd name="adj2" fmla="val 64055"/>
              <a:gd name="adj3" fmla="val 12094"/>
            </a:avLst>
          </a:prstGeom>
          <a:solidFill>
            <a:srgbClr val="161D25"/>
          </a:solidFill>
          <a:ln>
            <a:noFill/>
          </a:ln>
        </p:spPr>
        <p:style>
          <a:lnRef idx="2">
            <a:schemeClr val="accent1">
              <a:shade val="50000"/>
            </a:schemeClr>
          </a:lnRef>
          <a:fillRef idx="1">
            <a:schemeClr val="accent1"/>
          </a:fillRef>
          <a:effectRef idx="0">
            <a:schemeClr val="accent1"/>
          </a:effectRef>
          <a:fontRef idx="minor">
            <a:schemeClr val="lt1"/>
          </a:fontRef>
        </p:style>
        <p:txBody>
          <a:bodyPr lIns="70587" tIns="35293" rIns="70587" bIns="35293" rtlCol="0" anchor="ctr"/>
          <a:lstStyle/>
          <a:p>
            <a:pPr algn="ctr"/>
            <a:endParaRPr lang="zh-CN" altLang="en-US">
              <a:solidFill>
                <a:schemeClr val="tx1"/>
              </a:solidFill>
            </a:endParaRPr>
          </a:p>
        </p:txBody>
      </p:sp>
      <p:sp>
        <p:nvSpPr>
          <p:cNvPr id="30" name="椭圆 29"/>
          <p:cNvSpPr/>
          <p:nvPr/>
        </p:nvSpPr>
        <p:spPr bwMode="auto">
          <a:xfrm>
            <a:off x="8278767" y="2874838"/>
            <a:ext cx="216534" cy="216567"/>
          </a:xfrm>
          <a:prstGeom prst="ellipse">
            <a:avLst/>
          </a:prstGeom>
          <a:solidFill>
            <a:schemeClr val="bg1"/>
          </a:solidFill>
          <a:ln w="38100" cap="flat" cmpd="sng" algn="ctr">
            <a:solidFill>
              <a:srgbClr val="47A7FF"/>
            </a:solidFill>
            <a:prstDash val="solid"/>
            <a:round/>
            <a:headEnd type="none" w="med" len="med"/>
            <a:tailEnd type="none" w="med" len="med"/>
          </a:ln>
          <a:effectLst/>
        </p:spPr>
        <p:txBody>
          <a:bodyPr vert="horz" wrap="square" lIns="70587" tIns="35293" rIns="70587" bIns="35293" numCol="1" rtlCol="0" anchor="t" anchorCtr="0" compatLnSpc="1">
            <a:prstTxWarp prst="textNoShape">
              <a:avLst/>
            </a:prstTxWarp>
          </a:bodyPr>
          <a:lstStyle/>
          <a:p>
            <a:pPr fontAlgn="base">
              <a:spcBef>
                <a:spcPct val="0"/>
              </a:spcBef>
              <a:spcAft>
                <a:spcPct val="0"/>
              </a:spcAft>
            </a:pPr>
            <a:endParaRPr lang="zh-CN" altLang="en-US">
              <a:latin typeface="Arial" pitchFamily="34" charset="0"/>
              <a:ea typeface="宋体" pitchFamily="2" charset="-122"/>
            </a:endParaRPr>
          </a:p>
        </p:txBody>
      </p:sp>
      <p:sp>
        <p:nvSpPr>
          <p:cNvPr id="31" name="椭圆 30"/>
          <p:cNvSpPr/>
          <p:nvPr/>
        </p:nvSpPr>
        <p:spPr bwMode="auto">
          <a:xfrm>
            <a:off x="9137879" y="4713539"/>
            <a:ext cx="216534" cy="216567"/>
          </a:xfrm>
          <a:prstGeom prst="ellipse">
            <a:avLst/>
          </a:prstGeom>
          <a:solidFill>
            <a:schemeClr val="bg1"/>
          </a:solidFill>
          <a:ln w="38100" cap="flat" cmpd="sng" algn="ctr">
            <a:solidFill>
              <a:srgbClr val="47A7FF"/>
            </a:solidFill>
            <a:prstDash val="solid"/>
            <a:round/>
            <a:headEnd type="none" w="med" len="med"/>
            <a:tailEnd type="none" w="med" len="med"/>
          </a:ln>
          <a:effectLst/>
        </p:spPr>
        <p:txBody>
          <a:bodyPr vert="horz" wrap="square" lIns="70587" tIns="35293" rIns="70587" bIns="35293" numCol="1" rtlCol="0" anchor="t" anchorCtr="0" compatLnSpc="1">
            <a:prstTxWarp prst="textNoShape">
              <a:avLst/>
            </a:prstTxWarp>
          </a:bodyPr>
          <a:lstStyle/>
          <a:p>
            <a:pPr fontAlgn="base">
              <a:spcBef>
                <a:spcPct val="0"/>
              </a:spcBef>
              <a:spcAft>
                <a:spcPct val="0"/>
              </a:spcAft>
            </a:pPr>
            <a:endParaRPr lang="zh-CN" altLang="en-US">
              <a:latin typeface="Arial" pitchFamily="34" charset="0"/>
              <a:ea typeface="宋体" pitchFamily="2" charset="-122"/>
            </a:endParaRPr>
          </a:p>
        </p:txBody>
      </p:sp>
      <p:sp>
        <p:nvSpPr>
          <p:cNvPr id="32" name="椭圆 31"/>
          <p:cNvSpPr/>
          <p:nvPr/>
        </p:nvSpPr>
        <p:spPr bwMode="auto">
          <a:xfrm>
            <a:off x="4931884" y="3106177"/>
            <a:ext cx="216534" cy="216567"/>
          </a:xfrm>
          <a:prstGeom prst="ellipse">
            <a:avLst/>
          </a:prstGeom>
          <a:solidFill>
            <a:schemeClr val="bg1"/>
          </a:solidFill>
          <a:ln w="38100" cap="flat" cmpd="sng" algn="ctr">
            <a:solidFill>
              <a:srgbClr val="47A7FF"/>
            </a:solidFill>
            <a:prstDash val="solid"/>
            <a:round/>
            <a:headEnd type="none" w="med" len="med"/>
            <a:tailEnd type="none" w="med" len="med"/>
          </a:ln>
          <a:effectLst/>
        </p:spPr>
        <p:txBody>
          <a:bodyPr vert="horz" wrap="square" lIns="70587" tIns="35293" rIns="70587" bIns="35293" numCol="1" rtlCol="0" anchor="t" anchorCtr="0" compatLnSpc="1">
            <a:prstTxWarp prst="textNoShape">
              <a:avLst/>
            </a:prstTxWarp>
          </a:bodyPr>
          <a:lstStyle/>
          <a:p>
            <a:pPr fontAlgn="base">
              <a:spcBef>
                <a:spcPct val="0"/>
              </a:spcBef>
              <a:spcAft>
                <a:spcPct val="0"/>
              </a:spcAft>
            </a:pPr>
            <a:endParaRPr lang="zh-CN" altLang="en-US">
              <a:latin typeface="Arial" pitchFamily="34" charset="0"/>
              <a:ea typeface="宋体" pitchFamily="2" charset="-122"/>
            </a:endParaRPr>
          </a:p>
        </p:txBody>
      </p:sp>
      <p:cxnSp>
        <p:nvCxnSpPr>
          <p:cNvPr id="33" name="直接连接符 32"/>
          <p:cNvCxnSpPr>
            <a:stCxn id="32" idx="5"/>
            <a:endCxn id="27" idx="0"/>
          </p:cNvCxnSpPr>
          <p:nvPr/>
        </p:nvCxnSpPr>
        <p:spPr>
          <a:xfrm>
            <a:off x="5116707" y="3291028"/>
            <a:ext cx="1124724" cy="1616472"/>
          </a:xfrm>
          <a:prstGeom prst="line">
            <a:avLst/>
          </a:prstGeom>
          <a:ln>
            <a:solidFill>
              <a:srgbClr val="47A7FF"/>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30" idx="4"/>
            <a:endCxn id="28" idx="0"/>
          </p:cNvCxnSpPr>
          <p:nvPr/>
        </p:nvCxnSpPr>
        <p:spPr>
          <a:xfrm flipH="1">
            <a:off x="7712638" y="3091405"/>
            <a:ext cx="674396" cy="2113426"/>
          </a:xfrm>
          <a:prstGeom prst="line">
            <a:avLst/>
          </a:prstGeom>
          <a:ln>
            <a:solidFill>
              <a:srgbClr val="47A7FF"/>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a:stCxn id="31" idx="3"/>
            <a:endCxn id="29" idx="0"/>
          </p:cNvCxnSpPr>
          <p:nvPr/>
        </p:nvCxnSpPr>
        <p:spPr>
          <a:xfrm flipH="1">
            <a:off x="8301049" y="4898389"/>
            <a:ext cx="868542" cy="1323380"/>
          </a:xfrm>
          <a:prstGeom prst="line">
            <a:avLst/>
          </a:prstGeom>
          <a:ln>
            <a:solidFill>
              <a:srgbClr val="47A7FF"/>
            </a:solidFill>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6569486" y="6243634"/>
            <a:ext cx="1271095" cy="409844"/>
          </a:xfrm>
          <a:prstGeom prst="rect">
            <a:avLst/>
          </a:prstGeom>
          <a:noFill/>
        </p:spPr>
        <p:txBody>
          <a:bodyPr wrap="none" lIns="70587" tIns="35293" rIns="70587" bIns="35293" rtlCol="0" anchor="ctr">
            <a:spAutoFit/>
          </a:bodyPr>
          <a:lstStyle/>
          <a:p>
            <a:pPr algn="ctr"/>
            <a:r>
              <a:rPr lang="zh-CN" altLang="en-US" sz="2200">
                <a:solidFill>
                  <a:srgbClr val="161D25"/>
                </a:solidFill>
                <a:latin typeface="微软雅黑" pitchFamily="34" charset="-122"/>
                <a:ea typeface="微软雅黑" pitchFamily="34" charset="-122"/>
              </a:rPr>
              <a:t>添加标题</a:t>
            </a:r>
          </a:p>
        </p:txBody>
      </p:sp>
      <p:sp>
        <p:nvSpPr>
          <p:cNvPr id="37" name="TextBox 36"/>
          <p:cNvSpPr txBox="1"/>
          <p:nvPr/>
        </p:nvSpPr>
        <p:spPr>
          <a:xfrm>
            <a:off x="3574926" y="2008646"/>
            <a:ext cx="1779203" cy="397134"/>
          </a:xfrm>
          <a:prstGeom prst="rect">
            <a:avLst/>
          </a:prstGeom>
          <a:noFill/>
        </p:spPr>
        <p:txBody>
          <a:bodyPr wrap="square" lIns="70587" tIns="35293" rIns="70587" bIns="35293" rtlCol="0">
            <a:spAutoFit/>
          </a:bodyPr>
          <a:lstStyle/>
          <a:p>
            <a:pPr>
              <a:lnSpc>
                <a:spcPct val="150000"/>
              </a:lnSpc>
            </a:pPr>
            <a:r>
              <a:rPr lang="zh-CN" altLang="en-US" sz="1600" smtClean="0">
                <a:solidFill>
                  <a:schemeClr val="tx1">
                    <a:lumMod val="75000"/>
                    <a:lumOff val="25000"/>
                  </a:schemeClr>
                </a:solidFill>
                <a:latin typeface="微软雅黑" pitchFamily="34" charset="-122"/>
                <a:ea typeface="微软雅黑" pitchFamily="34" charset="-122"/>
                <a:cs typeface="华文黑体" pitchFamily="2" charset="-122"/>
              </a:rPr>
              <a:t>点击此处添加标题</a:t>
            </a:r>
            <a:endParaRPr lang="zh-CN" altLang="en-US" sz="1600">
              <a:solidFill>
                <a:schemeClr val="tx1">
                  <a:lumMod val="75000"/>
                  <a:lumOff val="25000"/>
                </a:schemeClr>
              </a:solidFill>
              <a:latin typeface="微软雅黑" pitchFamily="34" charset="-122"/>
              <a:ea typeface="微软雅黑" pitchFamily="34" charset="-122"/>
              <a:cs typeface="华文黑体" pitchFamily="2" charset="-122"/>
            </a:endParaRPr>
          </a:p>
        </p:txBody>
      </p:sp>
      <p:sp>
        <p:nvSpPr>
          <p:cNvPr id="38" name="TextBox 37"/>
          <p:cNvSpPr txBox="1"/>
          <p:nvPr/>
        </p:nvSpPr>
        <p:spPr>
          <a:xfrm>
            <a:off x="3574926" y="2401562"/>
            <a:ext cx="2218247" cy="671440"/>
          </a:xfrm>
          <a:prstGeom prst="rect">
            <a:avLst/>
          </a:prstGeom>
          <a:noFill/>
        </p:spPr>
        <p:txBody>
          <a:bodyPr wrap="square" lIns="70587" tIns="35293" rIns="70587" bIns="35293" rtlCol="0">
            <a:spAutoFit/>
          </a:bodyPr>
          <a:lstStyle/>
          <a:p>
            <a:pPr>
              <a:lnSpc>
                <a:spcPct val="130000"/>
              </a:lnSpc>
            </a:pPr>
            <a:r>
              <a:rPr lang="zh-CN" altLang="en-US" sz="100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39" name="TextBox 38"/>
          <p:cNvSpPr txBox="1"/>
          <p:nvPr/>
        </p:nvSpPr>
        <p:spPr>
          <a:xfrm>
            <a:off x="8646630" y="2401562"/>
            <a:ext cx="1779203" cy="397134"/>
          </a:xfrm>
          <a:prstGeom prst="rect">
            <a:avLst/>
          </a:prstGeom>
          <a:noFill/>
        </p:spPr>
        <p:txBody>
          <a:bodyPr wrap="square" lIns="70587" tIns="35293" rIns="70587" bIns="35293" rtlCol="0">
            <a:spAutoFit/>
          </a:bodyPr>
          <a:lstStyle/>
          <a:p>
            <a:pPr>
              <a:lnSpc>
                <a:spcPct val="150000"/>
              </a:lnSpc>
            </a:pPr>
            <a:r>
              <a:rPr lang="zh-CN" altLang="en-US" sz="1600" smtClean="0">
                <a:solidFill>
                  <a:schemeClr val="tx1">
                    <a:lumMod val="75000"/>
                    <a:lumOff val="25000"/>
                  </a:schemeClr>
                </a:solidFill>
                <a:latin typeface="微软雅黑" pitchFamily="34" charset="-122"/>
                <a:ea typeface="微软雅黑" pitchFamily="34" charset="-122"/>
                <a:cs typeface="华文黑体" pitchFamily="2" charset="-122"/>
              </a:rPr>
              <a:t>点击此处添加标题</a:t>
            </a:r>
            <a:endParaRPr lang="zh-CN" altLang="en-US" sz="1600">
              <a:solidFill>
                <a:schemeClr val="tx1">
                  <a:lumMod val="75000"/>
                  <a:lumOff val="25000"/>
                </a:schemeClr>
              </a:solidFill>
              <a:latin typeface="微软雅黑" pitchFamily="34" charset="-122"/>
              <a:ea typeface="微软雅黑" pitchFamily="34" charset="-122"/>
              <a:cs typeface="华文黑体" pitchFamily="2" charset="-122"/>
            </a:endParaRPr>
          </a:p>
        </p:txBody>
      </p:sp>
      <p:sp>
        <p:nvSpPr>
          <p:cNvPr id="40" name="TextBox 39"/>
          <p:cNvSpPr txBox="1"/>
          <p:nvPr/>
        </p:nvSpPr>
        <p:spPr>
          <a:xfrm>
            <a:off x="8646630" y="2794478"/>
            <a:ext cx="2218247" cy="671440"/>
          </a:xfrm>
          <a:prstGeom prst="rect">
            <a:avLst/>
          </a:prstGeom>
          <a:noFill/>
        </p:spPr>
        <p:txBody>
          <a:bodyPr wrap="square" lIns="70587" tIns="35293" rIns="70587" bIns="35293" rtlCol="0">
            <a:spAutoFit/>
          </a:bodyPr>
          <a:lstStyle/>
          <a:p>
            <a:pPr>
              <a:lnSpc>
                <a:spcPct val="130000"/>
              </a:lnSpc>
            </a:pPr>
            <a:r>
              <a:rPr lang="zh-CN" altLang="en-US" sz="100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41" name="TextBox 40"/>
          <p:cNvSpPr txBox="1"/>
          <p:nvPr/>
        </p:nvSpPr>
        <p:spPr>
          <a:xfrm>
            <a:off x="9377748" y="4105846"/>
            <a:ext cx="1779203" cy="397134"/>
          </a:xfrm>
          <a:prstGeom prst="rect">
            <a:avLst/>
          </a:prstGeom>
          <a:noFill/>
        </p:spPr>
        <p:txBody>
          <a:bodyPr wrap="square" lIns="70587" tIns="35293" rIns="70587" bIns="35293" rtlCol="0">
            <a:spAutoFit/>
          </a:bodyPr>
          <a:lstStyle/>
          <a:p>
            <a:pPr>
              <a:lnSpc>
                <a:spcPct val="150000"/>
              </a:lnSpc>
            </a:pPr>
            <a:r>
              <a:rPr lang="zh-CN" altLang="en-US" sz="1600" smtClean="0">
                <a:solidFill>
                  <a:schemeClr val="tx1">
                    <a:lumMod val="75000"/>
                    <a:lumOff val="25000"/>
                  </a:schemeClr>
                </a:solidFill>
                <a:latin typeface="微软雅黑" pitchFamily="34" charset="-122"/>
                <a:ea typeface="微软雅黑" pitchFamily="34" charset="-122"/>
                <a:cs typeface="华文黑体" pitchFamily="2" charset="-122"/>
              </a:rPr>
              <a:t>点击此处添加标题</a:t>
            </a:r>
            <a:endParaRPr lang="zh-CN" altLang="en-US" sz="1600">
              <a:solidFill>
                <a:schemeClr val="tx1">
                  <a:lumMod val="75000"/>
                  <a:lumOff val="25000"/>
                </a:schemeClr>
              </a:solidFill>
              <a:latin typeface="微软雅黑" pitchFamily="34" charset="-122"/>
              <a:ea typeface="微软雅黑" pitchFamily="34" charset="-122"/>
              <a:cs typeface="华文黑体" pitchFamily="2" charset="-122"/>
            </a:endParaRPr>
          </a:p>
        </p:txBody>
      </p:sp>
      <p:sp>
        <p:nvSpPr>
          <p:cNvPr id="42" name="TextBox 41"/>
          <p:cNvSpPr txBox="1"/>
          <p:nvPr/>
        </p:nvSpPr>
        <p:spPr>
          <a:xfrm>
            <a:off x="9377748" y="4498760"/>
            <a:ext cx="2218247" cy="671440"/>
          </a:xfrm>
          <a:prstGeom prst="rect">
            <a:avLst/>
          </a:prstGeom>
          <a:noFill/>
        </p:spPr>
        <p:txBody>
          <a:bodyPr wrap="square" lIns="70587" tIns="35293" rIns="70587" bIns="35293" rtlCol="0">
            <a:spAutoFit/>
          </a:bodyPr>
          <a:lstStyle/>
          <a:p>
            <a:pPr>
              <a:lnSpc>
                <a:spcPct val="130000"/>
              </a:lnSpc>
            </a:pPr>
            <a:r>
              <a:rPr lang="zh-CN" altLang="en-US" sz="100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Tree>
    <p:extLst>
      <p:ext uri="{BB962C8B-B14F-4D97-AF65-F5344CB8AC3E}">
        <p14:creationId val="1284749873"/>
      </p:ext>
    </p:extLst>
  </p:cSld>
  <p:clrMapOvr>
    <a:masterClrMapping/>
  </p:clrMapOvr>
  <mc:AlternateContent>
    <mc:Choice xmlns:p14="http://schemas.microsoft.com/office/powerpoint/2010/main" Requires="p14">
      <p:transition spd="slow" advClick="0" advTm="0" p14:dur="150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nodeType="clickPar">
                      <p:stCondLst>
                        <p:cond delay="indefinite"/>
                        <p:cond evt="onBegin" delay="0">
                          <p:tn val="7"/>
                        </p:cond>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left)">
                                      <p:cBhvr>
                                        <p:cTn id="12" dur="500"/>
                                        <p:tgtEl>
                                          <p:spTgt spid="26"/>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ipe(left)">
                                      <p:cBhvr>
                                        <p:cTn id="15" dur="500"/>
                                        <p:tgtEl>
                                          <p:spTgt spid="25"/>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wipe(left)">
                                      <p:cBhvr>
                                        <p:cTn id="18" dur="500"/>
                                        <p:tgtEl>
                                          <p:spTgt spid="24"/>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wipe(left)">
                                      <p:cBhvr>
                                        <p:cTn id="21" dur="500"/>
                                        <p:tgtEl>
                                          <p:spTgt spid="2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fade">
                                      <p:cBhvr>
                                        <p:cTn id="24" dur="500"/>
                                        <p:tgtEl>
                                          <p:spTgt spid="36"/>
                                        </p:tgtEl>
                                      </p:cBhvr>
                                    </p:animEffect>
                                  </p:childTnLst>
                                </p:cTn>
                              </p:par>
                            </p:childTnLst>
                          </p:cTn>
                        </p:par>
                        <p:par>
                          <p:cTn id="25" fill="hold" nodeType="afterGroup">
                            <p:stCondLst>
                              <p:cond delay="500"/>
                            </p:stCondLst>
                            <p:childTnLst>
                              <p:par>
                                <p:cTn id="26" presetID="22" presetClass="entr" presetSubtype="4"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down)">
                                      <p:cBhvr>
                                        <p:cTn id="28" dur="500"/>
                                        <p:tgtEl>
                                          <p:spTgt spid="27"/>
                                        </p:tgtEl>
                                      </p:cBhvr>
                                    </p:animEffect>
                                  </p:childTnLst>
                                </p:cTn>
                              </p:par>
                            </p:childTnLst>
                          </p:cTn>
                        </p:par>
                        <p:par>
                          <p:cTn id="29" fill="hold" nodeType="afterGroup">
                            <p:stCondLst>
                              <p:cond delay="1000"/>
                            </p:stCondLst>
                            <p:childTnLst>
                              <p:par>
                                <p:cTn id="30" presetID="22" presetClass="entr" presetSubtype="4" fill="hold" nodeType="after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wipe(down)">
                                      <p:cBhvr>
                                        <p:cTn id="32" dur="500"/>
                                        <p:tgtEl>
                                          <p:spTgt spid="33"/>
                                        </p:tgtEl>
                                      </p:cBhvr>
                                    </p:animEffect>
                                  </p:childTnLst>
                                </p:cTn>
                              </p:par>
                            </p:childTnLst>
                          </p:cTn>
                        </p:par>
                        <p:par>
                          <p:cTn id="33" fill="hold" nodeType="afterGroup">
                            <p:stCondLst>
                              <p:cond delay="1500"/>
                            </p:stCondLst>
                            <p:childTnLst>
                              <p:par>
                                <p:cTn id="34" presetID="10" presetClass="entr" presetSubtype="0" fill="hold" grpId="0" nodeType="after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fade">
                                      <p:cBhvr>
                                        <p:cTn id="36" dur="500"/>
                                        <p:tgtEl>
                                          <p:spTgt spid="32"/>
                                        </p:tgtEl>
                                      </p:cBhvr>
                                    </p:animEffect>
                                  </p:childTnLst>
                                </p:cTn>
                              </p:par>
                            </p:childTnLst>
                          </p:cTn>
                        </p:par>
                        <p:par>
                          <p:cTn id="37" fill="hold" nodeType="afterGroup">
                            <p:stCondLst>
                              <p:cond delay="2000"/>
                            </p:stCondLst>
                            <p:childTnLst>
                              <p:par>
                                <p:cTn id="38" presetID="10" presetClass="entr" presetSubtype="0" fill="hold" grpId="0" nodeType="after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fade">
                                      <p:cBhvr>
                                        <p:cTn id="40" dur="500"/>
                                        <p:tgtEl>
                                          <p:spTgt spid="37"/>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fade">
                                      <p:cBhvr>
                                        <p:cTn id="43" dur="500"/>
                                        <p:tgtEl>
                                          <p:spTgt spid="38"/>
                                        </p:tgtEl>
                                      </p:cBhvr>
                                    </p:animEffect>
                                  </p:childTnLst>
                                </p:cTn>
                              </p:par>
                            </p:childTnLst>
                          </p:cTn>
                        </p:par>
                        <p:par>
                          <p:cTn id="44" fill="hold" nodeType="afterGroup">
                            <p:stCondLst>
                              <p:cond delay="2500"/>
                            </p:stCondLst>
                            <p:childTnLst>
                              <p:par>
                                <p:cTn id="45" presetID="22" presetClass="entr" presetSubtype="8" fill="hold" grpId="0" nodeType="after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wipe(left)">
                                      <p:cBhvr>
                                        <p:cTn id="47" dur="500"/>
                                        <p:tgtEl>
                                          <p:spTgt spid="28"/>
                                        </p:tgtEl>
                                      </p:cBhvr>
                                    </p:animEffect>
                                  </p:childTnLst>
                                </p:cTn>
                              </p:par>
                            </p:childTnLst>
                          </p:cTn>
                        </p:par>
                        <p:par>
                          <p:cTn id="48" fill="hold" nodeType="afterGroup">
                            <p:stCondLst>
                              <p:cond delay="3000"/>
                            </p:stCondLst>
                            <p:childTnLst>
                              <p:par>
                                <p:cTn id="49" presetID="22" presetClass="entr" presetSubtype="4" fill="hold" nodeType="after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wipe(down)">
                                      <p:cBhvr>
                                        <p:cTn id="51" dur="500"/>
                                        <p:tgtEl>
                                          <p:spTgt spid="34"/>
                                        </p:tgtEl>
                                      </p:cBhvr>
                                    </p:animEffect>
                                  </p:childTnLst>
                                </p:cTn>
                              </p:par>
                            </p:childTnLst>
                          </p:cTn>
                        </p:par>
                        <p:par>
                          <p:cTn id="52" fill="hold" nodeType="afterGroup">
                            <p:stCondLst>
                              <p:cond delay="3500"/>
                            </p:stCondLst>
                            <p:childTnLst>
                              <p:par>
                                <p:cTn id="53" presetID="10" presetClass="entr" presetSubtype="0" fill="hold" grpId="0" nodeType="after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fade">
                                      <p:cBhvr>
                                        <p:cTn id="55" dur="500"/>
                                        <p:tgtEl>
                                          <p:spTgt spid="30"/>
                                        </p:tgtEl>
                                      </p:cBhvr>
                                    </p:animEffect>
                                  </p:childTnLst>
                                </p:cTn>
                              </p:par>
                            </p:childTnLst>
                          </p:cTn>
                        </p:par>
                        <p:par>
                          <p:cTn id="56" fill="hold" nodeType="afterGroup">
                            <p:stCondLst>
                              <p:cond delay="4000"/>
                            </p:stCondLst>
                            <p:childTnLst>
                              <p:par>
                                <p:cTn id="57" presetID="10" presetClass="entr" presetSubtype="0" fill="hold" grpId="0" nodeType="afterEffect">
                                  <p:stCondLst>
                                    <p:cond delay="0"/>
                                  </p:stCondLst>
                                  <p:childTnLst>
                                    <p:set>
                                      <p:cBhvr>
                                        <p:cTn id="58" dur="1" fill="hold">
                                          <p:stCondLst>
                                            <p:cond delay="0"/>
                                          </p:stCondLst>
                                        </p:cTn>
                                        <p:tgtEl>
                                          <p:spTgt spid="39"/>
                                        </p:tgtEl>
                                        <p:attrNameLst>
                                          <p:attrName>style.visibility</p:attrName>
                                        </p:attrNameLst>
                                      </p:cBhvr>
                                      <p:to>
                                        <p:strVal val="visible"/>
                                      </p:to>
                                    </p:set>
                                    <p:animEffect transition="in" filter="fade">
                                      <p:cBhvr>
                                        <p:cTn id="59" dur="500"/>
                                        <p:tgtEl>
                                          <p:spTgt spid="39"/>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40"/>
                                        </p:tgtEl>
                                        <p:attrNameLst>
                                          <p:attrName>style.visibility</p:attrName>
                                        </p:attrNameLst>
                                      </p:cBhvr>
                                      <p:to>
                                        <p:strVal val="visible"/>
                                      </p:to>
                                    </p:set>
                                    <p:animEffect transition="in" filter="fade">
                                      <p:cBhvr>
                                        <p:cTn id="62" dur="500"/>
                                        <p:tgtEl>
                                          <p:spTgt spid="40"/>
                                        </p:tgtEl>
                                      </p:cBhvr>
                                    </p:animEffect>
                                  </p:childTnLst>
                                </p:cTn>
                              </p:par>
                            </p:childTnLst>
                          </p:cTn>
                        </p:par>
                        <p:par>
                          <p:cTn id="63" fill="hold" nodeType="afterGroup">
                            <p:stCondLst>
                              <p:cond delay="4500"/>
                            </p:stCondLst>
                            <p:childTnLst>
                              <p:par>
                                <p:cTn id="64" presetID="22" presetClass="entr" presetSubtype="8" fill="hold" grpId="0" nodeType="after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wipe(left)">
                                      <p:cBhvr>
                                        <p:cTn id="66" dur="500"/>
                                        <p:tgtEl>
                                          <p:spTgt spid="29"/>
                                        </p:tgtEl>
                                      </p:cBhvr>
                                    </p:animEffect>
                                  </p:childTnLst>
                                </p:cTn>
                              </p:par>
                            </p:childTnLst>
                          </p:cTn>
                        </p:par>
                        <p:par>
                          <p:cTn id="67" fill="hold" nodeType="afterGroup">
                            <p:stCondLst>
                              <p:cond delay="5000"/>
                            </p:stCondLst>
                            <p:childTnLst>
                              <p:par>
                                <p:cTn id="68" presetID="22" presetClass="entr" presetSubtype="4" fill="hold" nodeType="afterEffect">
                                  <p:stCondLst>
                                    <p:cond delay="0"/>
                                  </p:stCondLst>
                                  <p:childTnLst>
                                    <p:set>
                                      <p:cBhvr>
                                        <p:cTn id="69" dur="1" fill="hold">
                                          <p:stCondLst>
                                            <p:cond delay="0"/>
                                          </p:stCondLst>
                                        </p:cTn>
                                        <p:tgtEl>
                                          <p:spTgt spid="35"/>
                                        </p:tgtEl>
                                        <p:attrNameLst>
                                          <p:attrName>style.visibility</p:attrName>
                                        </p:attrNameLst>
                                      </p:cBhvr>
                                      <p:to>
                                        <p:strVal val="visible"/>
                                      </p:to>
                                    </p:set>
                                    <p:animEffect transition="in" filter="wipe(down)">
                                      <p:cBhvr>
                                        <p:cTn id="70" dur="500"/>
                                        <p:tgtEl>
                                          <p:spTgt spid="35"/>
                                        </p:tgtEl>
                                      </p:cBhvr>
                                    </p:animEffect>
                                  </p:childTnLst>
                                </p:cTn>
                              </p:par>
                            </p:childTnLst>
                          </p:cTn>
                        </p:par>
                        <p:par>
                          <p:cTn id="71" fill="hold" nodeType="afterGroup">
                            <p:stCondLst>
                              <p:cond delay="5500"/>
                            </p:stCondLst>
                            <p:childTnLst>
                              <p:par>
                                <p:cTn id="72" presetID="10" presetClass="entr" presetSubtype="0" fill="hold" grpId="0" nodeType="afterEffect">
                                  <p:stCondLst>
                                    <p:cond delay="0"/>
                                  </p:stCondLst>
                                  <p:childTnLst>
                                    <p:set>
                                      <p:cBhvr>
                                        <p:cTn id="73" dur="1" fill="hold">
                                          <p:stCondLst>
                                            <p:cond delay="0"/>
                                          </p:stCondLst>
                                        </p:cTn>
                                        <p:tgtEl>
                                          <p:spTgt spid="31"/>
                                        </p:tgtEl>
                                        <p:attrNameLst>
                                          <p:attrName>style.visibility</p:attrName>
                                        </p:attrNameLst>
                                      </p:cBhvr>
                                      <p:to>
                                        <p:strVal val="visible"/>
                                      </p:to>
                                    </p:set>
                                    <p:animEffect transition="in" filter="fade">
                                      <p:cBhvr>
                                        <p:cTn id="74" dur="500"/>
                                        <p:tgtEl>
                                          <p:spTgt spid="31"/>
                                        </p:tgtEl>
                                      </p:cBhvr>
                                    </p:animEffect>
                                  </p:childTnLst>
                                </p:cTn>
                              </p:par>
                            </p:childTnLst>
                          </p:cTn>
                        </p:par>
                        <p:par>
                          <p:cTn id="75" fill="hold" nodeType="afterGroup">
                            <p:stCondLst>
                              <p:cond delay="6000"/>
                            </p:stCondLst>
                            <p:childTnLst>
                              <p:par>
                                <p:cTn id="76" presetID="10" presetClass="entr" presetSubtype="0" fill="hold" grpId="0" nodeType="afterEffect">
                                  <p:stCondLst>
                                    <p:cond delay="0"/>
                                  </p:stCondLst>
                                  <p:childTnLst>
                                    <p:set>
                                      <p:cBhvr>
                                        <p:cTn id="77" dur="1" fill="hold">
                                          <p:stCondLst>
                                            <p:cond delay="0"/>
                                          </p:stCondLst>
                                        </p:cTn>
                                        <p:tgtEl>
                                          <p:spTgt spid="41"/>
                                        </p:tgtEl>
                                        <p:attrNameLst>
                                          <p:attrName>style.visibility</p:attrName>
                                        </p:attrNameLst>
                                      </p:cBhvr>
                                      <p:to>
                                        <p:strVal val="visible"/>
                                      </p:to>
                                    </p:set>
                                    <p:animEffect transition="in" filter="fade">
                                      <p:cBhvr>
                                        <p:cTn id="78" dur="500"/>
                                        <p:tgtEl>
                                          <p:spTgt spid="41"/>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42"/>
                                        </p:tgtEl>
                                        <p:attrNameLst>
                                          <p:attrName>style.visibility</p:attrName>
                                        </p:attrNameLst>
                                      </p:cBhvr>
                                      <p:to>
                                        <p:strVal val="visible"/>
                                      </p:to>
                                    </p:set>
                                    <p:animEffect transition="in" filter="fade">
                                      <p:cBhvr>
                                        <p:cTn id="8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6" grpId="0"/>
      <p:bldP spid="37" grpId="0"/>
      <p:bldP spid="38" grpId="0"/>
      <p:bldP spid="39" grpId="0"/>
      <p:bldP spid="40" grpId="0"/>
      <p:bldP spid="41" grpId="0"/>
      <p:bldP spid="42" grpId="0"/>
    </p:bld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extBox 1"/>
          <p:cNvSpPr txBox="1"/>
          <p:nvPr/>
        </p:nvSpPr>
        <p:spPr>
          <a:xfrm>
            <a:off x="3358902" y="457508"/>
            <a:ext cx="2698175" cy="523220"/>
          </a:xfrm>
          <a:prstGeom prst="rect">
            <a:avLst/>
          </a:prstGeom>
          <a:noFill/>
        </p:spPr>
        <p:txBody>
          <a:bodyPr wrap="none" rtlCol="0">
            <a:spAutoFit/>
          </a:bodyPr>
          <a:lstStyle/>
          <a:p>
            <a:r>
              <a:rPr lang="zh-CN" altLang="en-US" sz="2800" smtClean="0">
                <a:solidFill>
                  <a:schemeClr val="tx1">
                    <a:lumMod val="85000"/>
                    <a:lumOff val="15000"/>
                  </a:schemeClr>
                </a:solidFill>
                <a:latin typeface="微软雅黑" pitchFamily="34" charset="-122"/>
                <a:ea typeface="微软雅黑" pitchFamily="34" charset="-122"/>
              </a:rPr>
              <a:t>点击输入主标题</a:t>
            </a:r>
            <a:endParaRPr lang="zh-CN" altLang="en-US" sz="2800">
              <a:solidFill>
                <a:schemeClr val="tx1">
                  <a:lumMod val="85000"/>
                  <a:lumOff val="15000"/>
                </a:schemeClr>
              </a:solidFill>
              <a:latin typeface="微软雅黑" pitchFamily="34" charset="-122"/>
              <a:ea typeface="微软雅黑" pitchFamily="34" charset="-122"/>
            </a:endParaRPr>
          </a:p>
        </p:txBody>
      </p:sp>
      <p:graphicFrame>
        <p:nvGraphicFramePr>
          <p:cNvPr id="3" name="图表 2"/>
          <p:cNvGraphicFramePr/>
          <p:nvPr>
            <p:extLst>
              <p:ext uri="{D42A27DB-BD31-4B8C-83A1-F6EECF244321}">
                <p14:modId val="2436919736"/>
              </p:ext>
            </p:extLst>
          </p:nvPr>
        </p:nvGraphicFramePr>
        <p:xfrm>
          <a:off x="5711510" y="1893489"/>
          <a:ext cx="3558384" cy="3551736"/>
        </p:xfrm>
        <a:graphic>
          <a:graphicData uri="http://schemas.openxmlformats.org/drawingml/2006/chart">
            <c:chart xmlns:c="http://schemas.openxmlformats.org/drawingml/2006/chart" r:id="rId2"/>
          </a:graphicData>
        </a:graphic>
      </p:graphicFrame>
      <p:sp>
        <p:nvSpPr>
          <p:cNvPr id="4" name="椭圆 3"/>
          <p:cNvSpPr/>
          <p:nvPr/>
        </p:nvSpPr>
        <p:spPr>
          <a:xfrm>
            <a:off x="6581942" y="2760546"/>
            <a:ext cx="1817520" cy="1817622"/>
          </a:xfrm>
          <a:prstGeom prst="ellipse">
            <a:avLst/>
          </a:prstGeom>
          <a:noFill/>
          <a:ln>
            <a:solidFill>
              <a:srgbClr val="161D25"/>
            </a:solidFill>
          </a:ln>
        </p:spPr>
        <p:style>
          <a:lnRef idx="2">
            <a:schemeClr val="accent1">
              <a:shade val="50000"/>
            </a:schemeClr>
          </a:lnRef>
          <a:fillRef idx="1">
            <a:schemeClr val="accent1"/>
          </a:fillRef>
          <a:effectRef idx="0">
            <a:schemeClr val="accent1"/>
          </a:effectRef>
          <a:fontRef idx="minor">
            <a:schemeClr val="lt1"/>
          </a:fontRef>
        </p:style>
        <p:txBody>
          <a:bodyPr lIns="70564" tIns="35282" rIns="70564" bIns="35282" rtlCol="0" anchor="ctr"/>
          <a:lstStyle/>
          <a:p>
            <a:pPr algn="ctr"/>
            <a:r>
              <a:rPr lang="zh-CN" altLang="en-US" sz="1900">
                <a:solidFill>
                  <a:schemeClr val="tx1">
                    <a:lumMod val="75000"/>
                    <a:lumOff val="25000"/>
                  </a:schemeClr>
                </a:solidFill>
                <a:latin typeface="微软雅黑" pitchFamily="34" charset="-122"/>
                <a:ea typeface="微软雅黑" pitchFamily="34" charset="-122"/>
              </a:rPr>
              <a:t>添加标题</a:t>
            </a:r>
          </a:p>
        </p:txBody>
      </p:sp>
      <p:sp>
        <p:nvSpPr>
          <p:cNvPr id="5" name="TextBox 4"/>
          <p:cNvSpPr txBox="1"/>
          <p:nvPr/>
        </p:nvSpPr>
        <p:spPr>
          <a:xfrm>
            <a:off x="3531862" y="2346104"/>
            <a:ext cx="617145" cy="712588"/>
          </a:xfrm>
          <a:prstGeom prst="rect">
            <a:avLst/>
          </a:prstGeom>
          <a:noFill/>
        </p:spPr>
        <p:txBody>
          <a:bodyPr wrap="none" lIns="70564" tIns="35282" rIns="70564" bIns="35282" rtlCol="0">
            <a:spAutoFit/>
          </a:bodyPr>
          <a:lstStyle/>
          <a:p>
            <a:r>
              <a:rPr lang="en-US" altLang="zh-CN" sz="4200">
                <a:solidFill>
                  <a:srgbClr val="161D25"/>
                </a:solidFill>
                <a:latin typeface="Bebas" pitchFamily="2" charset="0"/>
              </a:rPr>
              <a:t>12</a:t>
            </a:r>
            <a:endParaRPr lang="zh-CN" altLang="en-US" sz="4200">
              <a:solidFill>
                <a:srgbClr val="161D25"/>
              </a:solidFill>
              <a:latin typeface="Bebas" pitchFamily="2" charset="0"/>
            </a:endParaRPr>
          </a:p>
        </p:txBody>
      </p:sp>
      <p:sp>
        <p:nvSpPr>
          <p:cNvPr id="6" name="TextBox 5"/>
          <p:cNvSpPr txBox="1"/>
          <p:nvPr/>
        </p:nvSpPr>
        <p:spPr>
          <a:xfrm>
            <a:off x="9046653" y="2346104"/>
            <a:ext cx="713438" cy="712588"/>
          </a:xfrm>
          <a:prstGeom prst="rect">
            <a:avLst/>
          </a:prstGeom>
          <a:noFill/>
        </p:spPr>
        <p:txBody>
          <a:bodyPr wrap="none" lIns="70564" tIns="35282" rIns="70564" bIns="35282" rtlCol="0">
            <a:spAutoFit/>
          </a:bodyPr>
          <a:lstStyle/>
          <a:p>
            <a:r>
              <a:rPr lang="en-US" altLang="zh-CN" sz="4200">
                <a:solidFill>
                  <a:srgbClr val="161D25"/>
                </a:solidFill>
                <a:latin typeface="Bebas" pitchFamily="2" charset="0"/>
              </a:rPr>
              <a:t>08</a:t>
            </a:r>
            <a:endParaRPr lang="zh-CN" altLang="en-US" sz="4200">
              <a:solidFill>
                <a:srgbClr val="161D25"/>
              </a:solidFill>
              <a:latin typeface="Bebas" pitchFamily="2" charset="0"/>
            </a:endParaRPr>
          </a:p>
        </p:txBody>
      </p:sp>
      <p:sp>
        <p:nvSpPr>
          <p:cNvPr id="7" name="TextBox 6"/>
          <p:cNvSpPr txBox="1"/>
          <p:nvPr/>
        </p:nvSpPr>
        <p:spPr>
          <a:xfrm>
            <a:off x="3531862" y="4146655"/>
            <a:ext cx="712745" cy="712588"/>
          </a:xfrm>
          <a:prstGeom prst="rect">
            <a:avLst/>
          </a:prstGeom>
          <a:noFill/>
        </p:spPr>
        <p:txBody>
          <a:bodyPr wrap="none" lIns="70564" tIns="35282" rIns="70564" bIns="35282" rtlCol="0">
            <a:spAutoFit/>
          </a:bodyPr>
          <a:lstStyle/>
          <a:p>
            <a:r>
              <a:rPr lang="en-US" altLang="zh-CN" sz="4200">
                <a:solidFill>
                  <a:srgbClr val="161D25"/>
                </a:solidFill>
                <a:latin typeface="Bebas" pitchFamily="2" charset="0"/>
              </a:rPr>
              <a:t>20</a:t>
            </a:r>
            <a:endParaRPr lang="zh-CN" altLang="en-US" sz="4200">
              <a:solidFill>
                <a:srgbClr val="161D25"/>
              </a:solidFill>
              <a:latin typeface="Bebas" pitchFamily="2" charset="0"/>
            </a:endParaRPr>
          </a:p>
        </p:txBody>
      </p:sp>
      <p:sp>
        <p:nvSpPr>
          <p:cNvPr id="8" name="TextBox 7"/>
          <p:cNvSpPr txBox="1"/>
          <p:nvPr/>
        </p:nvSpPr>
        <p:spPr>
          <a:xfrm>
            <a:off x="9046653" y="4146655"/>
            <a:ext cx="696565" cy="712588"/>
          </a:xfrm>
          <a:prstGeom prst="rect">
            <a:avLst/>
          </a:prstGeom>
          <a:noFill/>
        </p:spPr>
        <p:txBody>
          <a:bodyPr wrap="none" lIns="70564" tIns="35282" rIns="70564" bIns="35282" rtlCol="0">
            <a:spAutoFit/>
          </a:bodyPr>
          <a:lstStyle/>
          <a:p>
            <a:r>
              <a:rPr lang="en-US" altLang="zh-CN" sz="4200">
                <a:solidFill>
                  <a:srgbClr val="161D25"/>
                </a:solidFill>
                <a:latin typeface="Bebas" pitchFamily="2" charset="0"/>
              </a:rPr>
              <a:t>60</a:t>
            </a:r>
            <a:endParaRPr lang="zh-CN" altLang="en-US" sz="4200">
              <a:solidFill>
                <a:srgbClr val="161D25"/>
              </a:solidFill>
              <a:latin typeface="Bebas" pitchFamily="2" charset="0"/>
            </a:endParaRPr>
          </a:p>
        </p:txBody>
      </p:sp>
      <p:sp>
        <p:nvSpPr>
          <p:cNvPr id="9" name="TextBox 8"/>
          <p:cNvSpPr txBox="1"/>
          <p:nvPr/>
        </p:nvSpPr>
        <p:spPr>
          <a:xfrm>
            <a:off x="4190294" y="2748933"/>
            <a:ext cx="1688888" cy="627078"/>
          </a:xfrm>
          <a:prstGeom prst="rect">
            <a:avLst/>
          </a:prstGeom>
          <a:noFill/>
        </p:spPr>
        <p:txBody>
          <a:bodyPr wrap="square" lIns="70564" tIns="35282" rIns="70564" bIns="35282" rtlCol="0">
            <a:spAutoFit/>
          </a:bodyPr>
          <a:lstStyle/>
          <a:p>
            <a:pPr algn="just">
              <a:lnSpc>
                <a:spcPct val="130000"/>
              </a:lnSpc>
            </a:pPr>
            <a:r>
              <a:rPr lang="zh-CN" altLang="en-US" sz="90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0" name="TextBox 9"/>
          <p:cNvSpPr txBox="1"/>
          <p:nvPr/>
        </p:nvSpPr>
        <p:spPr>
          <a:xfrm>
            <a:off x="4190294" y="2392639"/>
            <a:ext cx="1369235" cy="369332"/>
          </a:xfrm>
          <a:prstGeom prst="rect">
            <a:avLst/>
          </a:prstGeom>
          <a:noFill/>
        </p:spPr>
        <p:txBody>
          <a:bodyPr wrap="square" lIns="70564" tIns="0" rIns="70564" bIns="0" rtlCol="0" anchor="t">
            <a:spAutoFit/>
          </a:bodyPr>
          <a:lstStyle/>
          <a:p>
            <a:pPr>
              <a:lnSpc>
                <a:spcPct val="150000"/>
              </a:lnSpc>
            </a:pPr>
            <a:r>
              <a:rPr lang="zh-CN" altLang="en-US" sz="1600" smtClean="0">
                <a:solidFill>
                  <a:schemeClr val="tx1">
                    <a:lumMod val="75000"/>
                    <a:lumOff val="25000"/>
                  </a:schemeClr>
                </a:solidFill>
                <a:latin typeface="微软雅黑" pitchFamily="34" charset="-122"/>
                <a:ea typeface="微软雅黑" pitchFamily="34" charset="-122"/>
                <a:cs typeface="华文黑体" pitchFamily="2" charset="-122"/>
              </a:rPr>
              <a:t>点击添加标题</a:t>
            </a:r>
            <a:endParaRPr lang="zh-CN" altLang="en-US" sz="1600">
              <a:solidFill>
                <a:schemeClr val="tx1">
                  <a:lumMod val="75000"/>
                  <a:lumOff val="25000"/>
                </a:schemeClr>
              </a:solidFill>
              <a:latin typeface="微软雅黑" pitchFamily="34" charset="-122"/>
              <a:ea typeface="微软雅黑" pitchFamily="34" charset="-122"/>
              <a:cs typeface="华文黑体" pitchFamily="2" charset="-122"/>
            </a:endParaRPr>
          </a:p>
        </p:txBody>
      </p:sp>
      <p:sp>
        <p:nvSpPr>
          <p:cNvPr id="11" name="TextBox 10"/>
          <p:cNvSpPr txBox="1"/>
          <p:nvPr/>
        </p:nvSpPr>
        <p:spPr>
          <a:xfrm>
            <a:off x="9760091" y="2748933"/>
            <a:ext cx="1688888" cy="627078"/>
          </a:xfrm>
          <a:prstGeom prst="rect">
            <a:avLst/>
          </a:prstGeom>
          <a:noFill/>
        </p:spPr>
        <p:txBody>
          <a:bodyPr wrap="square" lIns="70564" tIns="35282" rIns="70564" bIns="35282" rtlCol="0">
            <a:spAutoFit/>
          </a:bodyPr>
          <a:lstStyle/>
          <a:p>
            <a:pPr algn="just">
              <a:lnSpc>
                <a:spcPct val="130000"/>
              </a:lnSpc>
            </a:pPr>
            <a:r>
              <a:rPr lang="zh-CN" altLang="en-US" sz="90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2" name="TextBox 11"/>
          <p:cNvSpPr txBox="1"/>
          <p:nvPr/>
        </p:nvSpPr>
        <p:spPr>
          <a:xfrm>
            <a:off x="9760091" y="2392639"/>
            <a:ext cx="1369235" cy="369332"/>
          </a:xfrm>
          <a:prstGeom prst="rect">
            <a:avLst/>
          </a:prstGeom>
          <a:noFill/>
        </p:spPr>
        <p:txBody>
          <a:bodyPr wrap="square" lIns="70564" tIns="0" rIns="70564" bIns="0" rtlCol="0" anchor="t">
            <a:spAutoFit/>
          </a:bodyPr>
          <a:lstStyle/>
          <a:p>
            <a:pPr>
              <a:lnSpc>
                <a:spcPct val="150000"/>
              </a:lnSpc>
            </a:pPr>
            <a:r>
              <a:rPr lang="zh-CN" altLang="en-US" sz="1600" smtClean="0">
                <a:solidFill>
                  <a:schemeClr val="tx1">
                    <a:lumMod val="75000"/>
                    <a:lumOff val="25000"/>
                  </a:schemeClr>
                </a:solidFill>
                <a:latin typeface="微软雅黑" pitchFamily="34" charset="-122"/>
                <a:ea typeface="微软雅黑" pitchFamily="34" charset="-122"/>
                <a:cs typeface="华文黑体" pitchFamily="2" charset="-122"/>
              </a:rPr>
              <a:t>点击添加标题</a:t>
            </a:r>
            <a:endParaRPr lang="zh-CN" altLang="en-US" sz="1600">
              <a:solidFill>
                <a:schemeClr val="tx1">
                  <a:lumMod val="75000"/>
                  <a:lumOff val="25000"/>
                </a:schemeClr>
              </a:solidFill>
              <a:latin typeface="微软雅黑" pitchFamily="34" charset="-122"/>
              <a:ea typeface="微软雅黑" pitchFamily="34" charset="-122"/>
              <a:cs typeface="华文黑体" pitchFamily="2" charset="-122"/>
            </a:endParaRPr>
          </a:p>
        </p:txBody>
      </p:sp>
      <p:sp>
        <p:nvSpPr>
          <p:cNvPr id="13" name="TextBox 12"/>
          <p:cNvSpPr txBox="1"/>
          <p:nvPr/>
        </p:nvSpPr>
        <p:spPr>
          <a:xfrm>
            <a:off x="4190294" y="4602780"/>
            <a:ext cx="1688888" cy="627078"/>
          </a:xfrm>
          <a:prstGeom prst="rect">
            <a:avLst/>
          </a:prstGeom>
          <a:noFill/>
        </p:spPr>
        <p:txBody>
          <a:bodyPr wrap="square" lIns="70564" tIns="35282" rIns="70564" bIns="35282" rtlCol="0">
            <a:spAutoFit/>
          </a:bodyPr>
          <a:lstStyle/>
          <a:p>
            <a:pPr algn="just">
              <a:lnSpc>
                <a:spcPct val="130000"/>
              </a:lnSpc>
            </a:pPr>
            <a:r>
              <a:rPr lang="zh-CN" altLang="en-US" sz="90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4" name="TextBox 13"/>
          <p:cNvSpPr txBox="1"/>
          <p:nvPr/>
        </p:nvSpPr>
        <p:spPr>
          <a:xfrm>
            <a:off x="4190294" y="4246486"/>
            <a:ext cx="1369235" cy="369332"/>
          </a:xfrm>
          <a:prstGeom prst="rect">
            <a:avLst/>
          </a:prstGeom>
          <a:noFill/>
        </p:spPr>
        <p:txBody>
          <a:bodyPr wrap="square" lIns="70564" tIns="0" rIns="70564" bIns="0" rtlCol="0" anchor="t">
            <a:spAutoFit/>
          </a:bodyPr>
          <a:lstStyle/>
          <a:p>
            <a:pPr>
              <a:lnSpc>
                <a:spcPct val="150000"/>
              </a:lnSpc>
            </a:pPr>
            <a:r>
              <a:rPr lang="zh-CN" altLang="en-US" sz="1600" smtClean="0">
                <a:solidFill>
                  <a:schemeClr val="tx1">
                    <a:lumMod val="75000"/>
                    <a:lumOff val="25000"/>
                  </a:schemeClr>
                </a:solidFill>
                <a:latin typeface="微软雅黑" pitchFamily="34" charset="-122"/>
                <a:ea typeface="微软雅黑" pitchFamily="34" charset="-122"/>
                <a:cs typeface="华文黑体" pitchFamily="2" charset="-122"/>
              </a:rPr>
              <a:t>点击添加标题</a:t>
            </a:r>
            <a:endParaRPr lang="zh-CN" altLang="en-US" sz="1600">
              <a:solidFill>
                <a:schemeClr val="tx1">
                  <a:lumMod val="75000"/>
                  <a:lumOff val="25000"/>
                </a:schemeClr>
              </a:solidFill>
              <a:latin typeface="微软雅黑" pitchFamily="34" charset="-122"/>
              <a:ea typeface="微软雅黑" pitchFamily="34" charset="-122"/>
              <a:cs typeface="华文黑体" pitchFamily="2" charset="-122"/>
            </a:endParaRPr>
          </a:p>
        </p:txBody>
      </p:sp>
      <p:sp>
        <p:nvSpPr>
          <p:cNvPr id="15" name="TextBox 14"/>
          <p:cNvSpPr txBox="1"/>
          <p:nvPr/>
        </p:nvSpPr>
        <p:spPr>
          <a:xfrm>
            <a:off x="9760091" y="4602780"/>
            <a:ext cx="1688888" cy="627078"/>
          </a:xfrm>
          <a:prstGeom prst="rect">
            <a:avLst/>
          </a:prstGeom>
          <a:noFill/>
        </p:spPr>
        <p:txBody>
          <a:bodyPr wrap="square" lIns="70564" tIns="35282" rIns="70564" bIns="35282" rtlCol="0">
            <a:spAutoFit/>
          </a:bodyPr>
          <a:lstStyle/>
          <a:p>
            <a:pPr algn="just">
              <a:lnSpc>
                <a:spcPct val="130000"/>
              </a:lnSpc>
            </a:pPr>
            <a:r>
              <a:rPr lang="zh-CN" altLang="en-US" sz="90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6" name="TextBox 15"/>
          <p:cNvSpPr txBox="1"/>
          <p:nvPr/>
        </p:nvSpPr>
        <p:spPr>
          <a:xfrm>
            <a:off x="9760091" y="4246486"/>
            <a:ext cx="1369235" cy="369332"/>
          </a:xfrm>
          <a:prstGeom prst="rect">
            <a:avLst/>
          </a:prstGeom>
          <a:noFill/>
        </p:spPr>
        <p:txBody>
          <a:bodyPr wrap="square" lIns="70564" tIns="0" rIns="70564" bIns="0" rtlCol="0" anchor="t">
            <a:spAutoFit/>
          </a:bodyPr>
          <a:lstStyle/>
          <a:p>
            <a:pPr>
              <a:lnSpc>
                <a:spcPct val="150000"/>
              </a:lnSpc>
            </a:pPr>
            <a:r>
              <a:rPr lang="zh-CN" altLang="en-US" sz="1600" smtClean="0">
                <a:solidFill>
                  <a:schemeClr val="tx1">
                    <a:lumMod val="75000"/>
                    <a:lumOff val="25000"/>
                  </a:schemeClr>
                </a:solidFill>
                <a:latin typeface="微软雅黑" pitchFamily="34" charset="-122"/>
                <a:ea typeface="微软雅黑" pitchFamily="34" charset="-122"/>
                <a:cs typeface="华文黑体" pitchFamily="2" charset="-122"/>
              </a:rPr>
              <a:t>点击添加标题</a:t>
            </a:r>
            <a:endParaRPr lang="zh-CN" altLang="en-US" sz="1600">
              <a:solidFill>
                <a:schemeClr val="tx1">
                  <a:lumMod val="75000"/>
                  <a:lumOff val="25000"/>
                </a:schemeClr>
              </a:solidFill>
              <a:latin typeface="微软雅黑" pitchFamily="34" charset="-122"/>
              <a:ea typeface="微软雅黑" pitchFamily="34" charset="-122"/>
              <a:cs typeface="华文黑体" pitchFamily="2" charset="-122"/>
            </a:endParaRPr>
          </a:p>
        </p:txBody>
      </p:sp>
    </p:spTree>
    <p:extLst>
      <p:ext uri="{BB962C8B-B14F-4D97-AF65-F5344CB8AC3E}">
        <p14:creationId val="2709626198"/>
      </p:ext>
    </p:extLst>
  </p:cSld>
  <p:clrMapOvr>
    <a:masterClrMapping/>
  </p:clrMapOvr>
  <mc:AlternateContent>
    <mc:Choice xmlns:p14="http://schemas.microsoft.com/office/powerpoint/2010/main" Requires="p14">
      <p:transition spd="slow" advClick="0" advTm="0" p14:dur="150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nodeType="clickPar">
                      <p:stCondLst>
                        <p:cond delay="indefinite"/>
                        <p:cond evt="onBegin" delay="0">
                          <p:tn val="7"/>
                        </p:cond>
                      </p:stCondLst>
                      <p:childTnLst>
                        <p:par>
                          <p:cTn id="9" fill="hold">
                            <p:stCondLst>
                              <p:cond delay="0"/>
                            </p:stCondLst>
                            <p:childTnLst>
                              <p:par>
                                <p:cTn id="10" presetID="49" presetClass="entr" presetSubtype="0" decel="10000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 calcmode="lin" valueType="num">
                                      <p:cBhvr>
                                        <p:cTn id="14" dur="500" fill="hold"/>
                                        <p:tgtEl>
                                          <p:spTgt spid="4"/>
                                        </p:tgtEl>
                                        <p:attrNameLst>
                                          <p:attrName>style.rotation</p:attrName>
                                        </p:attrNameLst>
                                      </p:cBhvr>
                                      <p:tavLst>
                                        <p:tav tm="0">
                                          <p:val>
                                            <p:fltVal val="360"/>
                                          </p:val>
                                        </p:tav>
                                        <p:tav tm="100000">
                                          <p:val>
                                            <p:fltVal val="0"/>
                                          </p:val>
                                        </p:tav>
                                      </p:tavLst>
                                    </p:anim>
                                    <p:animEffect transition="in" filter="fade">
                                      <p:cBhvr>
                                        <p:cTn id="15" dur="500"/>
                                        <p:tgtEl>
                                          <p:spTgt spid="4"/>
                                        </p:tgtEl>
                                      </p:cBhvr>
                                    </p:animEffect>
                                  </p:childTnLst>
                                </p:cTn>
                              </p:par>
                            </p:childTnLst>
                          </p:cTn>
                        </p:par>
                        <p:par>
                          <p:cTn id="16" fill="hold" nodeType="afterGroup">
                            <p:stCondLst>
                              <p:cond delay="500"/>
                            </p:stCondLst>
                            <p:childTnLst>
                              <p:par>
                                <p:cTn id="17" presetID="23" presetClass="entr" presetSubtype="16"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childTnLst>
                                </p:cTn>
                              </p:par>
                            </p:childTnLst>
                          </p:cTn>
                        </p:par>
                        <p:par>
                          <p:cTn id="21" fill="hold" nodeType="afterGroup">
                            <p:stCondLst>
                              <p:cond delay="1000"/>
                            </p:stCondLst>
                            <p:childTnLst>
                              <p:par>
                                <p:cTn id="22" presetID="12" presetClass="entr" presetSubtype="4" fill="hold" grpId="0" nodeType="afterEffect">
                                  <p:stCondLst>
                                    <p:cond delay="0"/>
                                  </p:stCondLst>
                                  <p:iterate type="lt">
                                    <p:tmPct val="30000"/>
                                  </p:iterate>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p:tgtEl>
                                          <p:spTgt spid="5"/>
                                        </p:tgtEl>
                                        <p:attrNameLst>
                                          <p:attrName>ppt_y</p:attrName>
                                        </p:attrNameLst>
                                      </p:cBhvr>
                                      <p:tavLst>
                                        <p:tav tm="0">
                                          <p:val>
                                            <p:strVal val="#ppt_y+#ppt_h*1.125000"/>
                                          </p:val>
                                        </p:tav>
                                        <p:tav tm="100000">
                                          <p:val>
                                            <p:strVal val="#ppt_y"/>
                                          </p:val>
                                        </p:tav>
                                      </p:tavLst>
                                    </p:anim>
                                    <p:animEffect transition="in" filter="wipe(up)">
                                      <p:cBhvr>
                                        <p:cTn id="25" dur="500"/>
                                        <p:tgtEl>
                                          <p:spTgt spid="5"/>
                                        </p:tgtEl>
                                      </p:cBhvr>
                                    </p:animEffect>
                                  </p:childTnLst>
                                </p:cTn>
                              </p:par>
                              <p:par>
                                <p:cTn id="26" presetID="12" presetClass="entr" presetSubtype="4" fill="hold" grpId="0" nodeType="withEffect">
                                  <p:stCondLst>
                                    <p:cond delay="0"/>
                                  </p:stCondLst>
                                  <p:iterate type="lt">
                                    <p:tmPct val="30000"/>
                                  </p:iterate>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p:tgtEl>
                                          <p:spTgt spid="6"/>
                                        </p:tgtEl>
                                        <p:attrNameLst>
                                          <p:attrName>ppt_y</p:attrName>
                                        </p:attrNameLst>
                                      </p:cBhvr>
                                      <p:tavLst>
                                        <p:tav tm="0">
                                          <p:val>
                                            <p:strVal val="#ppt_y+#ppt_h*1.125000"/>
                                          </p:val>
                                        </p:tav>
                                        <p:tav tm="100000">
                                          <p:val>
                                            <p:strVal val="#ppt_y"/>
                                          </p:val>
                                        </p:tav>
                                      </p:tavLst>
                                    </p:anim>
                                    <p:animEffect transition="in" filter="wipe(up)">
                                      <p:cBhvr>
                                        <p:cTn id="29" dur="500"/>
                                        <p:tgtEl>
                                          <p:spTgt spid="6"/>
                                        </p:tgtEl>
                                      </p:cBhvr>
                                    </p:animEffect>
                                  </p:childTnLst>
                                </p:cTn>
                              </p:par>
                              <p:par>
                                <p:cTn id="30" presetID="12" presetClass="entr" presetSubtype="4" fill="hold" grpId="0" nodeType="withEffect">
                                  <p:stCondLst>
                                    <p:cond delay="0"/>
                                  </p:stCondLst>
                                  <p:iterate type="lt">
                                    <p:tmPct val="30000"/>
                                  </p:iterate>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p:tgtEl>
                                          <p:spTgt spid="7"/>
                                        </p:tgtEl>
                                        <p:attrNameLst>
                                          <p:attrName>ppt_y</p:attrName>
                                        </p:attrNameLst>
                                      </p:cBhvr>
                                      <p:tavLst>
                                        <p:tav tm="0">
                                          <p:val>
                                            <p:strVal val="#ppt_y+#ppt_h*1.125000"/>
                                          </p:val>
                                        </p:tav>
                                        <p:tav tm="100000">
                                          <p:val>
                                            <p:strVal val="#ppt_y"/>
                                          </p:val>
                                        </p:tav>
                                      </p:tavLst>
                                    </p:anim>
                                    <p:animEffect transition="in" filter="wipe(up)">
                                      <p:cBhvr>
                                        <p:cTn id="33" dur="500"/>
                                        <p:tgtEl>
                                          <p:spTgt spid="7"/>
                                        </p:tgtEl>
                                      </p:cBhvr>
                                    </p:animEffect>
                                  </p:childTnLst>
                                </p:cTn>
                              </p:par>
                              <p:par>
                                <p:cTn id="34" presetID="12" presetClass="entr" presetSubtype="4" fill="hold" grpId="0" nodeType="withEffect">
                                  <p:stCondLst>
                                    <p:cond delay="0"/>
                                  </p:stCondLst>
                                  <p:iterate type="lt">
                                    <p:tmPct val="30000"/>
                                  </p:iterate>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p:tgtEl>
                                          <p:spTgt spid="8"/>
                                        </p:tgtEl>
                                        <p:attrNameLst>
                                          <p:attrName>ppt_y</p:attrName>
                                        </p:attrNameLst>
                                      </p:cBhvr>
                                      <p:tavLst>
                                        <p:tav tm="0">
                                          <p:val>
                                            <p:strVal val="#ppt_y+#ppt_h*1.125000"/>
                                          </p:val>
                                        </p:tav>
                                        <p:tav tm="100000">
                                          <p:val>
                                            <p:strVal val="#ppt_y"/>
                                          </p:val>
                                        </p:tav>
                                      </p:tavLst>
                                    </p:anim>
                                    <p:animEffect transition="in" filter="wipe(up)">
                                      <p:cBhvr>
                                        <p:cTn id="37" dur="500"/>
                                        <p:tgtEl>
                                          <p:spTgt spid="8"/>
                                        </p:tgtEl>
                                      </p:cBhvr>
                                    </p:animEffect>
                                  </p:childTnLst>
                                </p:cTn>
                              </p:par>
                            </p:childTnLst>
                          </p:cTn>
                        </p:par>
                        <p:par>
                          <p:cTn id="38" fill="hold" nodeType="afterGroup">
                            <p:stCondLst>
                              <p:cond delay="1500"/>
                            </p:stCondLst>
                            <p:childTnLst>
                              <p:par>
                                <p:cTn id="39" presetID="22" presetClass="entr" presetSubtype="8"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left)">
                                      <p:cBhvr>
                                        <p:cTn id="41" dur="500"/>
                                        <p:tgtEl>
                                          <p:spTgt spid="10"/>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left)">
                                      <p:cBhvr>
                                        <p:cTn id="44" dur="500"/>
                                        <p:tgtEl>
                                          <p:spTgt spid="9"/>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left)">
                                      <p:cBhvr>
                                        <p:cTn id="47" dur="500"/>
                                        <p:tgtEl>
                                          <p:spTgt spid="12"/>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left)">
                                      <p:cBhvr>
                                        <p:cTn id="50" dur="500"/>
                                        <p:tgtEl>
                                          <p:spTgt spid="11"/>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left)">
                                      <p:cBhvr>
                                        <p:cTn id="53" dur="500"/>
                                        <p:tgtEl>
                                          <p:spTgt spid="14"/>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wipe(left)">
                                      <p:cBhvr>
                                        <p:cTn id="56" dur="500"/>
                                        <p:tgtEl>
                                          <p:spTgt spid="13"/>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wipe(left)">
                                      <p:cBhvr>
                                        <p:cTn id="59" dur="500"/>
                                        <p:tgtEl>
                                          <p:spTgt spid="16"/>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wipe(left)">
                                      <p:cBhvr>
                                        <p:cTn id="6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p:bldP spid="6" grpId="0"/>
      <p:bldP spid="7" grpId="0"/>
      <p:bldP spid="8" grpId="0"/>
      <p:bldP spid="9" grpId="0"/>
      <p:bldP spid="10" grpId="0"/>
      <p:bldP spid="11" grpId="0"/>
      <p:bldP spid="12" grpId="0"/>
      <p:bldP spid="13" grpId="0"/>
      <p:bldP spid="14" grpId="0"/>
      <p:bldP spid="15" grpId="0"/>
      <p:bldP spid="16" grpId="0"/>
      <p:bldGraphic spid="3" grpId="0">
        <p:bldAsOne/>
      </p:bldGraphic>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extBox 1"/>
          <p:cNvSpPr txBox="1"/>
          <p:nvPr/>
        </p:nvSpPr>
        <p:spPr>
          <a:xfrm>
            <a:off x="3358902" y="457508"/>
            <a:ext cx="2698175" cy="523220"/>
          </a:xfrm>
          <a:prstGeom prst="rect">
            <a:avLst/>
          </a:prstGeom>
          <a:noFill/>
        </p:spPr>
        <p:txBody>
          <a:bodyPr wrap="none" rtlCol="0">
            <a:spAutoFit/>
          </a:bodyPr>
          <a:lstStyle/>
          <a:p>
            <a:r>
              <a:rPr lang="zh-CN" altLang="en-US" sz="2800" smtClean="0">
                <a:solidFill>
                  <a:schemeClr val="tx1">
                    <a:lumMod val="85000"/>
                    <a:lumOff val="15000"/>
                  </a:schemeClr>
                </a:solidFill>
                <a:latin typeface="微软雅黑" pitchFamily="34" charset="-122"/>
                <a:ea typeface="微软雅黑" pitchFamily="34" charset="-122"/>
              </a:rPr>
              <a:t>点击输入主标题</a:t>
            </a:r>
            <a:endParaRPr lang="zh-CN" altLang="en-US" sz="2800">
              <a:solidFill>
                <a:schemeClr val="tx1">
                  <a:lumMod val="85000"/>
                  <a:lumOff val="15000"/>
                </a:schemeClr>
              </a:solidFill>
              <a:latin typeface="微软雅黑" pitchFamily="34" charset="-122"/>
              <a:ea typeface="微软雅黑" pitchFamily="34" charset="-122"/>
            </a:endParaRPr>
          </a:p>
        </p:txBody>
      </p:sp>
      <p:sp>
        <p:nvSpPr>
          <p:cNvPr id="36" name="Freeform 23"/>
          <p:cNvSpPr/>
          <p:nvPr/>
        </p:nvSpPr>
        <p:spPr bwMode="auto">
          <a:xfrm>
            <a:off x="6722850" y="3270550"/>
            <a:ext cx="1160399" cy="1165715"/>
          </a:xfrm>
          <a:custGeom>
            <a:gdLst>
              <a:gd name="T0" fmla="*/ 14 w 187"/>
              <a:gd name="T1" fmla="*/ 0 h 188"/>
              <a:gd name="T2" fmla="*/ 173 w 187"/>
              <a:gd name="T3" fmla="*/ 0 h 188"/>
              <a:gd name="T4" fmla="*/ 187 w 187"/>
              <a:gd name="T5" fmla="*/ 14 h 188"/>
              <a:gd name="T6" fmla="*/ 187 w 187"/>
              <a:gd name="T7" fmla="*/ 174 h 188"/>
              <a:gd name="T8" fmla="*/ 173 w 187"/>
              <a:gd name="T9" fmla="*/ 188 h 188"/>
              <a:gd name="T10" fmla="*/ 14 w 187"/>
              <a:gd name="T11" fmla="*/ 188 h 188"/>
              <a:gd name="T12" fmla="*/ 0 w 187"/>
              <a:gd name="T13" fmla="*/ 174 h 188"/>
              <a:gd name="T14" fmla="*/ 0 w 187"/>
              <a:gd name="T15" fmla="*/ 14 h 188"/>
              <a:gd name="T16" fmla="*/ 14 w 187"/>
              <a:gd name="T17" fmla="*/ 0 h 1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188">
                <a:moveTo>
                  <a:pt x="14" y="0"/>
                </a:moveTo>
                <a:cubicBezTo>
                  <a:pt x="173" y="0"/>
                  <a:pt x="173" y="0"/>
                  <a:pt x="173" y="0"/>
                </a:cubicBezTo>
                <a:cubicBezTo>
                  <a:pt x="181" y="0"/>
                  <a:pt x="187" y="6"/>
                  <a:pt x="187" y="14"/>
                </a:cubicBezTo>
                <a:cubicBezTo>
                  <a:pt x="187" y="174"/>
                  <a:pt x="187" y="174"/>
                  <a:pt x="187" y="174"/>
                </a:cubicBezTo>
                <a:cubicBezTo>
                  <a:pt x="187" y="181"/>
                  <a:pt x="181" y="188"/>
                  <a:pt x="173" y="188"/>
                </a:cubicBezTo>
                <a:cubicBezTo>
                  <a:pt x="14" y="188"/>
                  <a:pt x="14" y="188"/>
                  <a:pt x="14" y="188"/>
                </a:cubicBezTo>
                <a:cubicBezTo>
                  <a:pt x="6" y="188"/>
                  <a:pt x="0" y="181"/>
                  <a:pt x="0" y="174"/>
                </a:cubicBezTo>
                <a:cubicBezTo>
                  <a:pt x="0" y="14"/>
                  <a:pt x="0" y="14"/>
                  <a:pt x="0" y="14"/>
                </a:cubicBezTo>
                <a:cubicBezTo>
                  <a:pt x="0" y="6"/>
                  <a:pt x="6" y="0"/>
                  <a:pt x="14" y="0"/>
                </a:cubicBezTo>
                <a:close/>
              </a:path>
            </a:pathLst>
          </a:custGeom>
          <a:solidFill>
            <a:srgbClr val="161D25"/>
          </a:solidFill>
          <a:ln>
            <a:noFill/>
          </a:ln>
        </p:spPr>
        <p:txBody>
          <a:bodyPr vert="horz" wrap="square" lIns="70564" tIns="35282" rIns="70564" bIns="35282" numCol="1" anchor="ctr" anchorCtr="0" compatLnSpc="1">
            <a:prstTxWarp prst="textNoShape">
              <a:avLst/>
            </a:prstTxWarp>
          </a:bodyPr>
          <a:lstStyle/>
          <a:p>
            <a:pPr algn="ctr"/>
            <a:r>
              <a:rPr lang="zh-CN" altLang="en-US" sz="2500">
                <a:solidFill>
                  <a:schemeClr val="bg1"/>
                </a:solidFill>
                <a:latin typeface="微软雅黑" pitchFamily="34" charset="-122"/>
                <a:ea typeface="微软雅黑" pitchFamily="34" charset="-122"/>
              </a:rPr>
              <a:t>添加</a:t>
            </a:r>
            <a:endParaRPr lang="en-US" altLang="zh-CN" sz="2500">
              <a:solidFill>
                <a:schemeClr val="bg1"/>
              </a:solidFill>
              <a:latin typeface="微软雅黑" pitchFamily="34" charset="-122"/>
              <a:ea typeface="微软雅黑" pitchFamily="34" charset="-122"/>
            </a:endParaRPr>
          </a:p>
          <a:p>
            <a:pPr algn="ctr"/>
            <a:r>
              <a:rPr lang="zh-CN" altLang="en-US" sz="2500">
                <a:solidFill>
                  <a:schemeClr val="bg1"/>
                </a:solidFill>
                <a:latin typeface="微软雅黑" pitchFamily="34" charset="-122"/>
                <a:ea typeface="微软雅黑" pitchFamily="34" charset="-122"/>
              </a:rPr>
              <a:t>标题</a:t>
            </a:r>
          </a:p>
        </p:txBody>
      </p:sp>
      <p:sp>
        <p:nvSpPr>
          <p:cNvPr id="37" name="Freeform 24"/>
          <p:cNvSpPr/>
          <p:nvPr/>
        </p:nvSpPr>
        <p:spPr bwMode="auto">
          <a:xfrm>
            <a:off x="8807368" y="3110396"/>
            <a:ext cx="737719" cy="737762"/>
          </a:xfrm>
          <a:custGeom>
            <a:gdLst>
              <a:gd name="T0" fmla="*/ 9 w 119"/>
              <a:gd name="T1" fmla="*/ 0 h 119"/>
              <a:gd name="T2" fmla="*/ 110 w 119"/>
              <a:gd name="T3" fmla="*/ 0 h 119"/>
              <a:gd name="T4" fmla="*/ 119 w 119"/>
              <a:gd name="T5" fmla="*/ 9 h 119"/>
              <a:gd name="T6" fmla="*/ 119 w 119"/>
              <a:gd name="T7" fmla="*/ 110 h 119"/>
              <a:gd name="T8" fmla="*/ 110 w 119"/>
              <a:gd name="T9" fmla="*/ 119 h 119"/>
              <a:gd name="T10" fmla="*/ 9 w 119"/>
              <a:gd name="T11" fmla="*/ 119 h 119"/>
              <a:gd name="T12" fmla="*/ 0 w 119"/>
              <a:gd name="T13" fmla="*/ 110 h 119"/>
              <a:gd name="T14" fmla="*/ 0 w 119"/>
              <a:gd name="T15" fmla="*/ 9 h 119"/>
              <a:gd name="T16" fmla="*/ 9 w 119"/>
              <a:gd name="T17" fmla="*/ 0 h 11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 h="119">
                <a:moveTo>
                  <a:pt x="9" y="0"/>
                </a:moveTo>
                <a:cubicBezTo>
                  <a:pt x="110" y="0"/>
                  <a:pt x="110" y="0"/>
                  <a:pt x="110" y="0"/>
                </a:cubicBezTo>
                <a:cubicBezTo>
                  <a:pt x="115" y="0"/>
                  <a:pt x="119" y="4"/>
                  <a:pt x="119" y="9"/>
                </a:cubicBezTo>
                <a:cubicBezTo>
                  <a:pt x="119" y="110"/>
                  <a:pt x="119" y="110"/>
                  <a:pt x="119" y="110"/>
                </a:cubicBezTo>
                <a:cubicBezTo>
                  <a:pt x="119" y="115"/>
                  <a:pt x="115" y="119"/>
                  <a:pt x="110" y="119"/>
                </a:cubicBezTo>
                <a:cubicBezTo>
                  <a:pt x="9" y="119"/>
                  <a:pt x="9" y="119"/>
                  <a:pt x="9" y="119"/>
                </a:cubicBezTo>
                <a:cubicBezTo>
                  <a:pt x="4" y="119"/>
                  <a:pt x="0" y="115"/>
                  <a:pt x="0" y="110"/>
                </a:cubicBezTo>
                <a:cubicBezTo>
                  <a:pt x="0" y="9"/>
                  <a:pt x="0" y="9"/>
                  <a:pt x="0" y="9"/>
                </a:cubicBezTo>
                <a:cubicBezTo>
                  <a:pt x="0" y="4"/>
                  <a:pt x="4" y="0"/>
                  <a:pt x="9" y="0"/>
                </a:cubicBezTo>
                <a:close/>
              </a:path>
            </a:pathLst>
          </a:custGeom>
          <a:solidFill>
            <a:srgbClr val="161D2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0564" tIns="35282" rIns="70564" bIns="35282" numCol="1" spcCol="0" rtlCol="0" fromWordArt="0" anchor="ctr" anchorCtr="0" forceAA="0" compatLnSpc="1">
            <a:prstTxWarp prst="textNoShape">
              <a:avLst/>
            </a:prstTxWarp>
            <a:noAutofit/>
          </a:bodyPr>
          <a:lstStyle/>
          <a:p>
            <a:pPr algn="ctr"/>
            <a:r>
              <a:rPr lang="en-US" altLang="zh-CN" sz="3400">
                <a:latin typeface="Bebas" pitchFamily="2" charset="0"/>
              </a:rPr>
              <a:t>02</a:t>
            </a:r>
            <a:endParaRPr lang="zh-CN" altLang="en-US" sz="3400">
              <a:latin typeface="Bebas" pitchFamily="2" charset="0"/>
            </a:endParaRPr>
          </a:p>
        </p:txBody>
      </p:sp>
      <p:sp>
        <p:nvSpPr>
          <p:cNvPr id="38" name="Freeform 25"/>
          <p:cNvSpPr/>
          <p:nvPr/>
        </p:nvSpPr>
        <p:spPr bwMode="auto">
          <a:xfrm>
            <a:off x="5538822" y="1973561"/>
            <a:ext cx="855860" cy="858534"/>
          </a:xfrm>
          <a:custGeom>
            <a:gdLst>
              <a:gd name="T0" fmla="*/ 10 w 138"/>
              <a:gd name="T1" fmla="*/ 0 h 138"/>
              <a:gd name="T2" fmla="*/ 128 w 138"/>
              <a:gd name="T3" fmla="*/ 0 h 138"/>
              <a:gd name="T4" fmla="*/ 138 w 138"/>
              <a:gd name="T5" fmla="*/ 10 h 138"/>
              <a:gd name="T6" fmla="*/ 138 w 138"/>
              <a:gd name="T7" fmla="*/ 128 h 138"/>
              <a:gd name="T8" fmla="*/ 128 w 138"/>
              <a:gd name="T9" fmla="*/ 138 h 138"/>
              <a:gd name="T10" fmla="*/ 10 w 138"/>
              <a:gd name="T11" fmla="*/ 138 h 138"/>
              <a:gd name="T12" fmla="*/ 0 w 138"/>
              <a:gd name="T13" fmla="*/ 128 h 138"/>
              <a:gd name="T14" fmla="*/ 0 w 138"/>
              <a:gd name="T15" fmla="*/ 10 h 138"/>
              <a:gd name="T16" fmla="*/ 10 w 138"/>
              <a:gd name="T17" fmla="*/ 0 h 13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138">
                <a:moveTo>
                  <a:pt x="10" y="0"/>
                </a:moveTo>
                <a:cubicBezTo>
                  <a:pt x="128" y="0"/>
                  <a:pt x="128" y="0"/>
                  <a:pt x="128" y="0"/>
                </a:cubicBezTo>
                <a:cubicBezTo>
                  <a:pt x="133" y="0"/>
                  <a:pt x="138" y="5"/>
                  <a:pt x="138" y="10"/>
                </a:cubicBezTo>
                <a:cubicBezTo>
                  <a:pt x="138" y="128"/>
                  <a:pt x="138" y="128"/>
                  <a:pt x="138" y="128"/>
                </a:cubicBezTo>
                <a:cubicBezTo>
                  <a:pt x="138" y="133"/>
                  <a:pt x="133" y="138"/>
                  <a:pt x="128" y="138"/>
                </a:cubicBezTo>
                <a:cubicBezTo>
                  <a:pt x="10" y="138"/>
                  <a:pt x="10" y="138"/>
                  <a:pt x="10" y="138"/>
                </a:cubicBezTo>
                <a:cubicBezTo>
                  <a:pt x="5" y="138"/>
                  <a:pt x="0" y="133"/>
                  <a:pt x="0" y="128"/>
                </a:cubicBezTo>
                <a:cubicBezTo>
                  <a:pt x="0" y="10"/>
                  <a:pt x="0" y="10"/>
                  <a:pt x="0" y="10"/>
                </a:cubicBezTo>
                <a:cubicBezTo>
                  <a:pt x="0" y="5"/>
                  <a:pt x="5" y="0"/>
                  <a:pt x="10" y="0"/>
                </a:cubicBezTo>
                <a:close/>
              </a:path>
            </a:pathLst>
          </a:custGeom>
          <a:solidFill>
            <a:srgbClr val="161D2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0564" tIns="35282" rIns="70564" bIns="35282" numCol="1" spcCol="0" rtlCol="0" fromWordArt="0" anchor="ctr" anchorCtr="0" forceAA="0" compatLnSpc="1">
            <a:prstTxWarp prst="textNoShape">
              <a:avLst/>
            </a:prstTxWarp>
            <a:noAutofit/>
          </a:bodyPr>
          <a:lstStyle/>
          <a:p>
            <a:pPr algn="ctr"/>
            <a:r>
              <a:rPr lang="en-US" altLang="zh-CN" sz="4200">
                <a:latin typeface="Bebas" pitchFamily="2" charset="0"/>
              </a:rPr>
              <a:t>01</a:t>
            </a:r>
            <a:endParaRPr lang="zh-CN" altLang="en-US" sz="4200">
              <a:latin typeface="Bebas" pitchFamily="2" charset="0"/>
            </a:endParaRPr>
          </a:p>
        </p:txBody>
      </p:sp>
      <p:sp>
        <p:nvSpPr>
          <p:cNvPr id="39" name="Freeform 26"/>
          <p:cNvSpPr/>
          <p:nvPr/>
        </p:nvSpPr>
        <p:spPr bwMode="auto">
          <a:xfrm>
            <a:off x="6678219" y="5113641"/>
            <a:ext cx="427930" cy="427954"/>
          </a:xfrm>
          <a:custGeom>
            <a:gdLst>
              <a:gd name="T0" fmla="*/ 5 w 69"/>
              <a:gd name="T1" fmla="*/ 0 h 69"/>
              <a:gd name="T2" fmla="*/ 64 w 69"/>
              <a:gd name="T3" fmla="*/ 0 h 69"/>
              <a:gd name="T4" fmla="*/ 69 w 69"/>
              <a:gd name="T5" fmla="*/ 5 h 69"/>
              <a:gd name="T6" fmla="*/ 69 w 69"/>
              <a:gd name="T7" fmla="*/ 63 h 69"/>
              <a:gd name="T8" fmla="*/ 64 w 69"/>
              <a:gd name="T9" fmla="*/ 69 h 69"/>
              <a:gd name="T10" fmla="*/ 5 w 69"/>
              <a:gd name="T11" fmla="*/ 69 h 69"/>
              <a:gd name="T12" fmla="*/ 0 w 69"/>
              <a:gd name="T13" fmla="*/ 63 h 69"/>
              <a:gd name="T14" fmla="*/ 0 w 69"/>
              <a:gd name="T15" fmla="*/ 5 h 69"/>
              <a:gd name="T16" fmla="*/ 5 w 69"/>
              <a:gd name="T17" fmla="*/ 0 h 6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69">
                <a:moveTo>
                  <a:pt x="5" y="0"/>
                </a:moveTo>
                <a:cubicBezTo>
                  <a:pt x="64" y="0"/>
                  <a:pt x="64" y="0"/>
                  <a:pt x="64" y="0"/>
                </a:cubicBezTo>
                <a:cubicBezTo>
                  <a:pt x="66" y="0"/>
                  <a:pt x="69" y="2"/>
                  <a:pt x="69" y="5"/>
                </a:cubicBezTo>
                <a:cubicBezTo>
                  <a:pt x="69" y="63"/>
                  <a:pt x="69" y="63"/>
                  <a:pt x="69" y="63"/>
                </a:cubicBezTo>
                <a:cubicBezTo>
                  <a:pt x="69" y="66"/>
                  <a:pt x="66" y="69"/>
                  <a:pt x="64" y="69"/>
                </a:cubicBezTo>
                <a:cubicBezTo>
                  <a:pt x="5" y="69"/>
                  <a:pt x="5" y="69"/>
                  <a:pt x="5" y="69"/>
                </a:cubicBezTo>
                <a:cubicBezTo>
                  <a:pt x="2" y="69"/>
                  <a:pt x="0" y="66"/>
                  <a:pt x="0" y="63"/>
                </a:cubicBezTo>
                <a:cubicBezTo>
                  <a:pt x="0" y="5"/>
                  <a:pt x="0" y="5"/>
                  <a:pt x="0" y="5"/>
                </a:cubicBezTo>
                <a:cubicBezTo>
                  <a:pt x="0" y="2"/>
                  <a:pt x="2" y="0"/>
                  <a:pt x="5" y="0"/>
                </a:cubicBezTo>
                <a:close/>
              </a:path>
            </a:pathLst>
          </a:custGeom>
          <a:solidFill>
            <a:srgbClr val="161D2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0564" tIns="35282" rIns="70564" bIns="35282" numCol="1" spcCol="0" rtlCol="0" fromWordArt="0" anchor="ctr" anchorCtr="0" forceAA="0" compatLnSpc="1">
            <a:prstTxWarp prst="textNoShape">
              <a:avLst/>
            </a:prstTxWarp>
            <a:noAutofit/>
          </a:bodyPr>
          <a:lstStyle/>
          <a:p>
            <a:pPr algn="ctr"/>
            <a:r>
              <a:rPr lang="en-US" altLang="zh-CN" sz="1900">
                <a:latin typeface="Bebas" pitchFamily="2" charset="0"/>
              </a:rPr>
              <a:t>03</a:t>
            </a:r>
            <a:endParaRPr lang="zh-CN" altLang="en-US" sz="1900">
              <a:latin typeface="Bebas" pitchFamily="2" charset="0"/>
            </a:endParaRPr>
          </a:p>
        </p:txBody>
      </p:sp>
      <p:sp>
        <p:nvSpPr>
          <p:cNvPr id="40" name="Freeform 27"/>
          <p:cNvSpPr/>
          <p:nvPr/>
        </p:nvSpPr>
        <p:spPr bwMode="auto">
          <a:xfrm>
            <a:off x="5215906" y="2391013"/>
            <a:ext cx="1506943" cy="1462395"/>
          </a:xfrm>
          <a:custGeom>
            <a:gdLst>
              <a:gd name="T0" fmla="*/ 243 w 243"/>
              <a:gd name="T1" fmla="*/ 236 h 236"/>
              <a:gd name="T2" fmla="*/ 19 w 243"/>
              <a:gd name="T3" fmla="*/ 236 h 236"/>
              <a:gd name="T4" fmla="*/ 0 w 243"/>
              <a:gd name="T5" fmla="*/ 216 h 236"/>
              <a:gd name="T6" fmla="*/ 0 w 243"/>
              <a:gd name="T7" fmla="*/ 19 h 236"/>
              <a:gd name="T8" fmla="*/ 19 w 243"/>
              <a:gd name="T9" fmla="*/ 0 h 236"/>
              <a:gd name="T10" fmla="*/ 53 w 243"/>
              <a:gd name="T11" fmla="*/ 0 h 236"/>
            </a:gdLst>
            <a:cxnLst>
              <a:cxn ang="0">
                <a:pos x="T0" y="T1"/>
              </a:cxn>
              <a:cxn ang="0">
                <a:pos x="T2" y="T3"/>
              </a:cxn>
              <a:cxn ang="0">
                <a:pos x="T4" y="T5"/>
              </a:cxn>
              <a:cxn ang="0">
                <a:pos x="T6" y="T7"/>
              </a:cxn>
              <a:cxn ang="0">
                <a:pos x="T8" y="T9"/>
              </a:cxn>
              <a:cxn ang="0">
                <a:pos x="T10" y="T11"/>
              </a:cxn>
            </a:cxnLst>
            <a:rect l="0" t="0" r="r" b="b"/>
            <a:pathLst>
              <a:path w="243" h="236">
                <a:moveTo>
                  <a:pt x="243" y="236"/>
                </a:moveTo>
                <a:cubicBezTo>
                  <a:pt x="19" y="236"/>
                  <a:pt x="19" y="236"/>
                  <a:pt x="19" y="236"/>
                </a:cubicBezTo>
                <a:cubicBezTo>
                  <a:pt x="9" y="236"/>
                  <a:pt x="0" y="227"/>
                  <a:pt x="0" y="216"/>
                </a:cubicBezTo>
                <a:cubicBezTo>
                  <a:pt x="0" y="19"/>
                  <a:pt x="0" y="19"/>
                  <a:pt x="0" y="19"/>
                </a:cubicBezTo>
                <a:cubicBezTo>
                  <a:pt x="0" y="8"/>
                  <a:pt x="9" y="0"/>
                  <a:pt x="19" y="0"/>
                </a:cubicBezTo>
                <a:cubicBezTo>
                  <a:pt x="53" y="0"/>
                  <a:pt x="53" y="0"/>
                  <a:pt x="53" y="0"/>
                </a:cubicBezTo>
              </a:path>
            </a:pathLst>
          </a:custGeom>
          <a:noFill/>
          <a:ln w="28575" cap="flat">
            <a:solidFill>
              <a:schemeClr val="bg1">
                <a:lumMod val="50000"/>
              </a:schemeClr>
            </a:solidFill>
            <a:prstDash val="dash"/>
            <a:miter lim="800000"/>
            <a:headEnd type="none" w="med" len="med"/>
            <a:tailEnd type="triangle" w="med" len="med"/>
          </a:ln>
          <a:extLst>
            <a:ext uri="{909E8E84-426E-40DD-AFC4-6F175D3DCCD1}">
              <a14:hiddenFill xmlns:a14="http://schemas.microsoft.com/office/drawing/2010/main">
                <a:solidFill>
                  <a:srgbClr val="FFFFFF"/>
                </a:solidFill>
              </a14:hiddenFill>
            </a:ext>
          </a:extLst>
        </p:spPr>
        <p:txBody>
          <a:bodyPr vert="horz" wrap="square" lIns="70564" tIns="35282" rIns="70564" bIns="35282" numCol="1" anchor="t" anchorCtr="0" compatLnSpc="1">
            <a:prstTxWarp prst="textNoShape">
              <a:avLst/>
            </a:prstTxWarp>
          </a:bodyPr>
          <a:lstStyle/>
          <a:p>
            <a:endParaRPr lang="zh-CN" altLang="en-US"/>
          </a:p>
        </p:txBody>
      </p:sp>
      <p:sp>
        <p:nvSpPr>
          <p:cNvPr id="41" name="Freeform 28"/>
          <p:cNvSpPr/>
          <p:nvPr/>
        </p:nvSpPr>
        <p:spPr bwMode="auto">
          <a:xfrm>
            <a:off x="7883249" y="3848157"/>
            <a:ext cx="1289040" cy="372819"/>
          </a:xfrm>
          <a:custGeom>
            <a:gdLst>
              <a:gd name="T0" fmla="*/ 0 w 208"/>
              <a:gd name="T1" fmla="*/ 1 h 60"/>
              <a:gd name="T2" fmla="*/ 89 w 208"/>
              <a:gd name="T3" fmla="*/ 1 h 60"/>
              <a:gd name="T4" fmla="*/ 109 w 208"/>
              <a:gd name="T5" fmla="*/ 21 h 60"/>
              <a:gd name="T6" fmla="*/ 109 w 208"/>
              <a:gd name="T7" fmla="*/ 41 h 60"/>
              <a:gd name="T8" fmla="*/ 129 w 208"/>
              <a:gd name="T9" fmla="*/ 60 h 60"/>
              <a:gd name="T10" fmla="*/ 188 w 208"/>
              <a:gd name="T11" fmla="*/ 60 h 60"/>
              <a:gd name="T12" fmla="*/ 208 w 208"/>
              <a:gd name="T13" fmla="*/ 40 h 60"/>
              <a:gd name="T14" fmla="*/ 208 w 208"/>
              <a:gd name="T15" fmla="*/ 0 h 60"/>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60">
                <a:moveTo>
                  <a:pt x="0" y="1"/>
                </a:moveTo>
                <a:cubicBezTo>
                  <a:pt x="89" y="1"/>
                  <a:pt x="89" y="1"/>
                  <a:pt x="89" y="1"/>
                </a:cubicBezTo>
                <a:cubicBezTo>
                  <a:pt x="100" y="1"/>
                  <a:pt x="109" y="10"/>
                  <a:pt x="109" y="21"/>
                </a:cubicBezTo>
                <a:cubicBezTo>
                  <a:pt x="109" y="41"/>
                  <a:pt x="109" y="41"/>
                  <a:pt x="109" y="41"/>
                </a:cubicBezTo>
                <a:cubicBezTo>
                  <a:pt x="109" y="51"/>
                  <a:pt x="118" y="60"/>
                  <a:pt x="129" y="60"/>
                </a:cubicBezTo>
                <a:cubicBezTo>
                  <a:pt x="188" y="60"/>
                  <a:pt x="188" y="60"/>
                  <a:pt x="188" y="60"/>
                </a:cubicBezTo>
                <a:cubicBezTo>
                  <a:pt x="199" y="60"/>
                  <a:pt x="208" y="51"/>
                  <a:pt x="208" y="40"/>
                </a:cubicBezTo>
                <a:cubicBezTo>
                  <a:pt x="208" y="0"/>
                  <a:pt x="208" y="0"/>
                  <a:pt x="208" y="0"/>
                </a:cubicBezTo>
              </a:path>
            </a:pathLst>
          </a:custGeom>
          <a:noFill/>
          <a:ln w="28575" cap="flat">
            <a:solidFill>
              <a:schemeClr val="bg1">
                <a:lumMod val="50000"/>
              </a:schemeClr>
            </a:solidFill>
            <a:prstDash val="dash"/>
            <a:miter lim="800000"/>
            <a:headEnd type="none" w="med" len="med"/>
            <a:tailEnd type="triangle" w="med" len="med"/>
          </a:ln>
          <a:extLst>
            <a:ext uri="{909E8E84-426E-40DD-AFC4-6F175D3DCCD1}">
              <a14:hiddenFill xmlns:a14="http://schemas.microsoft.com/office/drawing/2010/main">
                <a:solidFill>
                  <a:srgbClr val="FFFFFF"/>
                </a:solidFill>
              </a14:hiddenFill>
            </a:ext>
          </a:extLst>
        </p:spPr>
        <p:txBody>
          <a:bodyPr vert="horz" wrap="square" lIns="70564" tIns="35282" rIns="70564" bIns="35282" numCol="1" anchor="t" anchorCtr="0" compatLnSpc="1">
            <a:prstTxWarp prst="textNoShape">
              <a:avLst/>
            </a:prstTxWarp>
          </a:bodyPr>
          <a:lstStyle/>
          <a:p>
            <a:endParaRPr lang="zh-CN" altLang="en-US"/>
          </a:p>
        </p:txBody>
      </p:sp>
      <p:sp>
        <p:nvSpPr>
          <p:cNvPr id="42" name="Freeform 29"/>
          <p:cNvSpPr/>
          <p:nvPr/>
        </p:nvSpPr>
        <p:spPr bwMode="auto">
          <a:xfrm>
            <a:off x="6890871" y="4436266"/>
            <a:ext cx="414803" cy="1296990"/>
          </a:xfrm>
          <a:custGeom>
            <a:gdLst>
              <a:gd name="T0" fmla="*/ 0 w 67"/>
              <a:gd name="T1" fmla="*/ 176 h 209"/>
              <a:gd name="T2" fmla="*/ 33 w 67"/>
              <a:gd name="T3" fmla="*/ 209 h 209"/>
              <a:gd name="T4" fmla="*/ 33 w 67"/>
              <a:gd name="T5" fmla="*/ 209 h 209"/>
              <a:gd name="T6" fmla="*/ 67 w 67"/>
              <a:gd name="T7" fmla="*/ 176 h 209"/>
              <a:gd name="T8" fmla="*/ 67 w 67"/>
              <a:gd name="T9" fmla="*/ 0 h 209"/>
            </a:gdLst>
            <a:cxnLst>
              <a:cxn ang="0">
                <a:pos x="T0" y="T1"/>
              </a:cxn>
              <a:cxn ang="0">
                <a:pos x="T2" y="T3"/>
              </a:cxn>
              <a:cxn ang="0">
                <a:pos x="T4" y="T5"/>
              </a:cxn>
              <a:cxn ang="0">
                <a:pos x="T6" y="T7"/>
              </a:cxn>
              <a:cxn ang="0">
                <a:pos x="T8" y="T9"/>
              </a:cxn>
            </a:cxnLst>
            <a:rect l="0" t="0" r="r" b="b"/>
            <a:pathLst>
              <a:path w="67" h="209">
                <a:moveTo>
                  <a:pt x="0" y="176"/>
                </a:moveTo>
                <a:cubicBezTo>
                  <a:pt x="0" y="194"/>
                  <a:pt x="15" y="209"/>
                  <a:pt x="33" y="209"/>
                </a:cubicBezTo>
                <a:cubicBezTo>
                  <a:pt x="33" y="209"/>
                  <a:pt x="33" y="209"/>
                  <a:pt x="33" y="209"/>
                </a:cubicBezTo>
                <a:cubicBezTo>
                  <a:pt x="52" y="209"/>
                  <a:pt x="67" y="194"/>
                  <a:pt x="67" y="176"/>
                </a:cubicBezTo>
                <a:cubicBezTo>
                  <a:pt x="67" y="0"/>
                  <a:pt x="67" y="0"/>
                  <a:pt x="67" y="0"/>
                </a:cubicBezTo>
              </a:path>
            </a:pathLst>
          </a:custGeom>
          <a:noFill/>
          <a:ln w="28575" cap="flat">
            <a:solidFill>
              <a:schemeClr val="bg1">
                <a:lumMod val="50000"/>
              </a:schemeClr>
            </a:solidFill>
            <a:prstDash val="dash"/>
            <a:miter lim="800000"/>
            <a:headEnd type="triangle" w="med" len="med"/>
            <a:tailEnd type="none" w="med" len="med"/>
          </a:ln>
          <a:extLst>
            <a:ext uri="{909E8E84-426E-40DD-AFC4-6F175D3DCCD1}">
              <a14:hiddenFill xmlns:a14="http://schemas.microsoft.com/office/drawing/2010/main">
                <a:solidFill>
                  <a:srgbClr val="FFFFFF"/>
                </a:solidFill>
              </a14:hiddenFill>
            </a:ext>
          </a:extLst>
        </p:spPr>
        <p:txBody>
          <a:bodyPr vert="horz" wrap="square" lIns="70564" tIns="35282" rIns="70564" bIns="35282" numCol="1" anchor="t" anchorCtr="0" compatLnSpc="1">
            <a:prstTxWarp prst="textNoShape">
              <a:avLst/>
            </a:prstTxWarp>
          </a:bodyPr>
          <a:lstStyle/>
          <a:p>
            <a:endParaRPr lang="zh-CN" altLang="en-US"/>
          </a:p>
        </p:txBody>
      </p:sp>
      <p:sp>
        <p:nvSpPr>
          <p:cNvPr id="43" name="TextBox 42"/>
          <p:cNvSpPr txBox="1"/>
          <p:nvPr/>
        </p:nvSpPr>
        <p:spPr>
          <a:xfrm>
            <a:off x="6471840" y="2269203"/>
            <a:ext cx="3073247" cy="671417"/>
          </a:xfrm>
          <a:prstGeom prst="rect">
            <a:avLst/>
          </a:prstGeom>
          <a:noFill/>
        </p:spPr>
        <p:txBody>
          <a:bodyPr wrap="square" lIns="70564" tIns="35282" rIns="70564" bIns="35282" rtlCol="0">
            <a:spAutoFit/>
          </a:bodyPr>
          <a:lstStyle/>
          <a:p>
            <a:pPr>
              <a:lnSpc>
                <a:spcPct val="130000"/>
              </a:lnSpc>
            </a:pPr>
            <a:r>
              <a:rPr lang="zh-CN" altLang="en-US" sz="100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44" name="TextBox 43"/>
          <p:cNvSpPr txBox="1"/>
          <p:nvPr/>
        </p:nvSpPr>
        <p:spPr>
          <a:xfrm>
            <a:off x="6402843" y="1906092"/>
            <a:ext cx="1615294" cy="415498"/>
          </a:xfrm>
          <a:prstGeom prst="rect">
            <a:avLst/>
          </a:prstGeom>
          <a:noFill/>
        </p:spPr>
        <p:txBody>
          <a:bodyPr wrap="square" lIns="70564" tIns="0" rIns="70564" bIns="0" rtlCol="0" anchor="t">
            <a:spAutoFit/>
          </a:bodyPr>
          <a:lstStyle/>
          <a:p>
            <a:pPr algn="ctr">
              <a:lnSpc>
                <a:spcPct val="150000"/>
              </a:lnSpc>
            </a:pPr>
            <a:r>
              <a:rPr lang="zh-CN" altLang="en-US" smtClean="0">
                <a:solidFill>
                  <a:schemeClr val="tx1">
                    <a:lumMod val="75000"/>
                    <a:lumOff val="25000"/>
                  </a:schemeClr>
                </a:solidFill>
                <a:latin typeface="微软雅黑" pitchFamily="34" charset="-122"/>
                <a:ea typeface="微软雅黑" pitchFamily="34" charset="-122"/>
                <a:cs typeface="华文黑体" pitchFamily="2" charset="-122"/>
              </a:rPr>
              <a:t>点击添加标题</a:t>
            </a:r>
            <a:endParaRPr lang="zh-CN" altLang="en-US">
              <a:solidFill>
                <a:schemeClr val="tx1">
                  <a:lumMod val="75000"/>
                  <a:lumOff val="25000"/>
                </a:schemeClr>
              </a:solidFill>
              <a:latin typeface="微软雅黑" pitchFamily="34" charset="-122"/>
              <a:ea typeface="微软雅黑" pitchFamily="34" charset="-122"/>
              <a:cs typeface="华文黑体" pitchFamily="2" charset="-122"/>
            </a:endParaRPr>
          </a:p>
        </p:txBody>
      </p:sp>
      <p:sp>
        <p:nvSpPr>
          <p:cNvPr id="45" name="TextBox 44"/>
          <p:cNvSpPr txBox="1"/>
          <p:nvPr/>
        </p:nvSpPr>
        <p:spPr>
          <a:xfrm>
            <a:off x="9661477" y="3466690"/>
            <a:ext cx="2056078" cy="871472"/>
          </a:xfrm>
          <a:prstGeom prst="rect">
            <a:avLst/>
          </a:prstGeom>
          <a:noFill/>
        </p:spPr>
        <p:txBody>
          <a:bodyPr wrap="square" lIns="70564" tIns="35282" rIns="70564" bIns="35282" rtlCol="0">
            <a:spAutoFit/>
          </a:bodyPr>
          <a:lstStyle/>
          <a:p>
            <a:pPr>
              <a:lnSpc>
                <a:spcPct val="130000"/>
              </a:lnSpc>
            </a:pPr>
            <a:r>
              <a:rPr lang="zh-CN" altLang="en-US" sz="100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46" name="TextBox 45"/>
          <p:cNvSpPr txBox="1"/>
          <p:nvPr/>
        </p:nvSpPr>
        <p:spPr>
          <a:xfrm>
            <a:off x="9592480" y="3103579"/>
            <a:ext cx="1615294" cy="415498"/>
          </a:xfrm>
          <a:prstGeom prst="rect">
            <a:avLst/>
          </a:prstGeom>
          <a:noFill/>
        </p:spPr>
        <p:txBody>
          <a:bodyPr wrap="square" lIns="70564" tIns="0" rIns="70564" bIns="0" rtlCol="0" anchor="t">
            <a:spAutoFit/>
          </a:bodyPr>
          <a:lstStyle/>
          <a:p>
            <a:pPr algn="ctr">
              <a:lnSpc>
                <a:spcPct val="150000"/>
              </a:lnSpc>
            </a:pPr>
            <a:r>
              <a:rPr lang="zh-CN" altLang="en-US" smtClean="0">
                <a:solidFill>
                  <a:schemeClr val="tx1">
                    <a:lumMod val="75000"/>
                    <a:lumOff val="25000"/>
                  </a:schemeClr>
                </a:solidFill>
                <a:latin typeface="微软雅黑" pitchFamily="34" charset="-122"/>
                <a:ea typeface="微软雅黑" pitchFamily="34" charset="-122"/>
                <a:cs typeface="华文黑体" pitchFamily="2" charset="-122"/>
              </a:rPr>
              <a:t>点击添加标题</a:t>
            </a:r>
            <a:endParaRPr lang="zh-CN" altLang="en-US">
              <a:solidFill>
                <a:schemeClr val="tx1">
                  <a:lumMod val="75000"/>
                  <a:lumOff val="25000"/>
                </a:schemeClr>
              </a:solidFill>
              <a:latin typeface="微软雅黑" pitchFamily="34" charset="-122"/>
              <a:ea typeface="微软雅黑" pitchFamily="34" charset="-122"/>
              <a:cs typeface="华文黑体" pitchFamily="2" charset="-122"/>
            </a:endParaRPr>
          </a:p>
        </p:txBody>
      </p:sp>
      <p:sp>
        <p:nvSpPr>
          <p:cNvPr id="47" name="TextBox 46"/>
          <p:cNvSpPr txBox="1"/>
          <p:nvPr/>
        </p:nvSpPr>
        <p:spPr>
          <a:xfrm>
            <a:off x="3493244" y="4992272"/>
            <a:ext cx="3073247" cy="671417"/>
          </a:xfrm>
          <a:prstGeom prst="rect">
            <a:avLst/>
          </a:prstGeom>
          <a:noFill/>
        </p:spPr>
        <p:txBody>
          <a:bodyPr wrap="square" lIns="70564" tIns="35282" rIns="70564" bIns="35282" rtlCol="0">
            <a:spAutoFit/>
          </a:bodyPr>
          <a:lstStyle/>
          <a:p>
            <a:pPr algn="r">
              <a:lnSpc>
                <a:spcPct val="130000"/>
              </a:lnSpc>
            </a:pPr>
            <a:r>
              <a:rPr lang="zh-CN" altLang="en-US" sz="100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48" name="TextBox 47"/>
          <p:cNvSpPr txBox="1"/>
          <p:nvPr/>
        </p:nvSpPr>
        <p:spPr>
          <a:xfrm>
            <a:off x="5052727" y="4659665"/>
            <a:ext cx="1543812" cy="415498"/>
          </a:xfrm>
          <a:prstGeom prst="rect">
            <a:avLst/>
          </a:prstGeom>
          <a:noFill/>
        </p:spPr>
        <p:txBody>
          <a:bodyPr wrap="square" lIns="70564" tIns="0" rIns="70564" bIns="0" rtlCol="0" anchor="t">
            <a:spAutoFit/>
          </a:bodyPr>
          <a:lstStyle/>
          <a:p>
            <a:pPr algn="ctr">
              <a:lnSpc>
                <a:spcPct val="150000"/>
              </a:lnSpc>
            </a:pPr>
            <a:r>
              <a:rPr lang="zh-CN" altLang="en-US" smtClean="0">
                <a:solidFill>
                  <a:schemeClr val="tx1">
                    <a:lumMod val="75000"/>
                    <a:lumOff val="25000"/>
                  </a:schemeClr>
                </a:solidFill>
                <a:latin typeface="微软雅黑" pitchFamily="34" charset="-122"/>
                <a:ea typeface="微软雅黑" pitchFamily="34" charset="-122"/>
                <a:cs typeface="华文黑体" pitchFamily="2" charset="-122"/>
              </a:rPr>
              <a:t>点击添加标题</a:t>
            </a:r>
            <a:endParaRPr lang="zh-CN" altLang="en-US">
              <a:solidFill>
                <a:schemeClr val="tx1">
                  <a:lumMod val="75000"/>
                  <a:lumOff val="25000"/>
                </a:schemeClr>
              </a:solidFill>
              <a:latin typeface="微软雅黑" pitchFamily="34" charset="-122"/>
              <a:ea typeface="微软雅黑" pitchFamily="34" charset="-122"/>
              <a:cs typeface="华文黑体" pitchFamily="2" charset="-122"/>
            </a:endParaRPr>
          </a:p>
        </p:txBody>
      </p:sp>
    </p:spTree>
    <p:extLst>
      <p:ext uri="{BB962C8B-B14F-4D97-AF65-F5344CB8AC3E}">
        <p14:creationId val="2709626198"/>
      </p:ext>
    </p:extLst>
  </p:cSld>
  <p:clrMapOvr>
    <a:masterClrMapping/>
  </p:clrMapOvr>
  <mc:AlternateContent>
    <mc:Choice xmlns:p14="http://schemas.microsoft.com/office/powerpoint/2010/main" Requires="p14">
      <p:transition spd="slow" advClick="0" advTm="0" p14:dur="150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nodeType="afterGroup">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p:cTn id="11" dur="500" fill="hold"/>
                                        <p:tgtEl>
                                          <p:spTgt spid="36"/>
                                        </p:tgtEl>
                                        <p:attrNameLst>
                                          <p:attrName>ppt_w</p:attrName>
                                        </p:attrNameLst>
                                      </p:cBhvr>
                                      <p:tavLst>
                                        <p:tav tm="0">
                                          <p:val>
                                            <p:fltVal val="0"/>
                                          </p:val>
                                        </p:tav>
                                        <p:tav tm="100000">
                                          <p:val>
                                            <p:strVal val="#ppt_w"/>
                                          </p:val>
                                        </p:tav>
                                      </p:tavLst>
                                    </p:anim>
                                    <p:anim calcmode="lin" valueType="num">
                                      <p:cBhvr>
                                        <p:cTn id="12" dur="500" fill="hold"/>
                                        <p:tgtEl>
                                          <p:spTgt spid="36"/>
                                        </p:tgtEl>
                                        <p:attrNameLst>
                                          <p:attrName>ppt_h</p:attrName>
                                        </p:attrNameLst>
                                      </p:cBhvr>
                                      <p:tavLst>
                                        <p:tav tm="0">
                                          <p:val>
                                            <p:fltVal val="0"/>
                                          </p:val>
                                        </p:tav>
                                        <p:tav tm="100000">
                                          <p:val>
                                            <p:strVal val="#ppt_h"/>
                                          </p:val>
                                        </p:tav>
                                      </p:tavLst>
                                    </p:anim>
                                    <p:animEffect transition="in" filter="fade">
                                      <p:cBhvr>
                                        <p:cTn id="13" dur="500"/>
                                        <p:tgtEl>
                                          <p:spTgt spid="36"/>
                                        </p:tgtEl>
                                      </p:cBhvr>
                                    </p:animEffect>
                                  </p:childTnLst>
                                </p:cTn>
                              </p:par>
                            </p:childTnLst>
                          </p:cTn>
                        </p:par>
                        <p:par>
                          <p:cTn id="14" fill="hold" nodeType="afterGroup">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wipe(down)">
                                      <p:cBhvr>
                                        <p:cTn id="17" dur="500"/>
                                        <p:tgtEl>
                                          <p:spTgt spid="40"/>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wipe(left)">
                                      <p:cBhvr>
                                        <p:cTn id="20" dur="500"/>
                                        <p:tgtEl>
                                          <p:spTgt spid="41"/>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wipe(right)">
                                      <p:cBhvr>
                                        <p:cTn id="23" dur="500"/>
                                        <p:tgtEl>
                                          <p:spTgt spid="42"/>
                                        </p:tgtEl>
                                      </p:cBhvr>
                                    </p:animEffect>
                                  </p:childTnLst>
                                </p:cTn>
                              </p:par>
                            </p:childTnLst>
                          </p:cTn>
                        </p:par>
                        <p:par>
                          <p:cTn id="24" fill="hold" nodeType="afterGroup">
                            <p:stCondLst>
                              <p:cond delay="1500"/>
                            </p:stCondLst>
                            <p:childTnLst>
                              <p:par>
                                <p:cTn id="25" presetID="49" presetClass="entr" presetSubtype="0" decel="100000"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p:cTn id="27" dur="500" fill="hold"/>
                                        <p:tgtEl>
                                          <p:spTgt spid="38"/>
                                        </p:tgtEl>
                                        <p:attrNameLst>
                                          <p:attrName>ppt_w</p:attrName>
                                        </p:attrNameLst>
                                      </p:cBhvr>
                                      <p:tavLst>
                                        <p:tav tm="0">
                                          <p:val>
                                            <p:fltVal val="0"/>
                                          </p:val>
                                        </p:tav>
                                        <p:tav tm="100000">
                                          <p:val>
                                            <p:strVal val="#ppt_w"/>
                                          </p:val>
                                        </p:tav>
                                      </p:tavLst>
                                    </p:anim>
                                    <p:anim calcmode="lin" valueType="num">
                                      <p:cBhvr>
                                        <p:cTn id="28" dur="500" fill="hold"/>
                                        <p:tgtEl>
                                          <p:spTgt spid="38"/>
                                        </p:tgtEl>
                                        <p:attrNameLst>
                                          <p:attrName>ppt_h</p:attrName>
                                        </p:attrNameLst>
                                      </p:cBhvr>
                                      <p:tavLst>
                                        <p:tav tm="0">
                                          <p:val>
                                            <p:fltVal val="0"/>
                                          </p:val>
                                        </p:tav>
                                        <p:tav tm="100000">
                                          <p:val>
                                            <p:strVal val="#ppt_h"/>
                                          </p:val>
                                        </p:tav>
                                      </p:tavLst>
                                    </p:anim>
                                    <p:anim calcmode="lin" valueType="num">
                                      <p:cBhvr>
                                        <p:cTn id="29" dur="500" fill="hold"/>
                                        <p:tgtEl>
                                          <p:spTgt spid="38"/>
                                        </p:tgtEl>
                                        <p:attrNameLst>
                                          <p:attrName>style.rotation</p:attrName>
                                        </p:attrNameLst>
                                      </p:cBhvr>
                                      <p:tavLst>
                                        <p:tav tm="0">
                                          <p:val>
                                            <p:fltVal val="360"/>
                                          </p:val>
                                        </p:tav>
                                        <p:tav tm="100000">
                                          <p:val>
                                            <p:fltVal val="0"/>
                                          </p:val>
                                        </p:tav>
                                      </p:tavLst>
                                    </p:anim>
                                    <p:animEffect transition="in" filter="fade">
                                      <p:cBhvr>
                                        <p:cTn id="30" dur="500"/>
                                        <p:tgtEl>
                                          <p:spTgt spid="38"/>
                                        </p:tgtEl>
                                      </p:cBhvr>
                                    </p:animEffect>
                                  </p:childTnLst>
                                </p:cTn>
                              </p:par>
                              <p:par>
                                <p:cTn id="31" presetID="49" presetClass="entr" presetSubtype="0" decel="100000"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anim calcmode="lin" valueType="num">
                                      <p:cBhvr>
                                        <p:cTn id="33" dur="500" fill="hold"/>
                                        <p:tgtEl>
                                          <p:spTgt spid="37"/>
                                        </p:tgtEl>
                                        <p:attrNameLst>
                                          <p:attrName>ppt_w</p:attrName>
                                        </p:attrNameLst>
                                      </p:cBhvr>
                                      <p:tavLst>
                                        <p:tav tm="0">
                                          <p:val>
                                            <p:fltVal val="0"/>
                                          </p:val>
                                        </p:tav>
                                        <p:tav tm="100000">
                                          <p:val>
                                            <p:strVal val="#ppt_w"/>
                                          </p:val>
                                        </p:tav>
                                      </p:tavLst>
                                    </p:anim>
                                    <p:anim calcmode="lin" valueType="num">
                                      <p:cBhvr>
                                        <p:cTn id="34" dur="500" fill="hold"/>
                                        <p:tgtEl>
                                          <p:spTgt spid="37"/>
                                        </p:tgtEl>
                                        <p:attrNameLst>
                                          <p:attrName>ppt_h</p:attrName>
                                        </p:attrNameLst>
                                      </p:cBhvr>
                                      <p:tavLst>
                                        <p:tav tm="0">
                                          <p:val>
                                            <p:fltVal val="0"/>
                                          </p:val>
                                        </p:tav>
                                        <p:tav tm="100000">
                                          <p:val>
                                            <p:strVal val="#ppt_h"/>
                                          </p:val>
                                        </p:tav>
                                      </p:tavLst>
                                    </p:anim>
                                    <p:anim calcmode="lin" valueType="num">
                                      <p:cBhvr>
                                        <p:cTn id="35" dur="500" fill="hold"/>
                                        <p:tgtEl>
                                          <p:spTgt spid="37"/>
                                        </p:tgtEl>
                                        <p:attrNameLst>
                                          <p:attrName>style.rotation</p:attrName>
                                        </p:attrNameLst>
                                      </p:cBhvr>
                                      <p:tavLst>
                                        <p:tav tm="0">
                                          <p:val>
                                            <p:fltVal val="360"/>
                                          </p:val>
                                        </p:tav>
                                        <p:tav tm="100000">
                                          <p:val>
                                            <p:fltVal val="0"/>
                                          </p:val>
                                        </p:tav>
                                      </p:tavLst>
                                    </p:anim>
                                    <p:animEffect transition="in" filter="fade">
                                      <p:cBhvr>
                                        <p:cTn id="36" dur="500"/>
                                        <p:tgtEl>
                                          <p:spTgt spid="37"/>
                                        </p:tgtEl>
                                      </p:cBhvr>
                                    </p:animEffect>
                                  </p:childTnLst>
                                </p:cTn>
                              </p:par>
                              <p:par>
                                <p:cTn id="37" presetID="49" presetClass="entr" presetSubtype="0" decel="100000" fill="hold" grpId="0" nodeType="withEffect">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cBhvr>
                                        <p:cTn id="39" dur="500" fill="hold"/>
                                        <p:tgtEl>
                                          <p:spTgt spid="39"/>
                                        </p:tgtEl>
                                        <p:attrNameLst>
                                          <p:attrName>ppt_w</p:attrName>
                                        </p:attrNameLst>
                                      </p:cBhvr>
                                      <p:tavLst>
                                        <p:tav tm="0">
                                          <p:val>
                                            <p:fltVal val="0"/>
                                          </p:val>
                                        </p:tav>
                                        <p:tav tm="100000">
                                          <p:val>
                                            <p:strVal val="#ppt_w"/>
                                          </p:val>
                                        </p:tav>
                                      </p:tavLst>
                                    </p:anim>
                                    <p:anim calcmode="lin" valueType="num">
                                      <p:cBhvr>
                                        <p:cTn id="40" dur="500" fill="hold"/>
                                        <p:tgtEl>
                                          <p:spTgt spid="39"/>
                                        </p:tgtEl>
                                        <p:attrNameLst>
                                          <p:attrName>ppt_h</p:attrName>
                                        </p:attrNameLst>
                                      </p:cBhvr>
                                      <p:tavLst>
                                        <p:tav tm="0">
                                          <p:val>
                                            <p:fltVal val="0"/>
                                          </p:val>
                                        </p:tav>
                                        <p:tav tm="100000">
                                          <p:val>
                                            <p:strVal val="#ppt_h"/>
                                          </p:val>
                                        </p:tav>
                                      </p:tavLst>
                                    </p:anim>
                                    <p:anim calcmode="lin" valueType="num">
                                      <p:cBhvr>
                                        <p:cTn id="41" dur="500" fill="hold"/>
                                        <p:tgtEl>
                                          <p:spTgt spid="39"/>
                                        </p:tgtEl>
                                        <p:attrNameLst>
                                          <p:attrName>style.rotation</p:attrName>
                                        </p:attrNameLst>
                                      </p:cBhvr>
                                      <p:tavLst>
                                        <p:tav tm="0">
                                          <p:val>
                                            <p:fltVal val="360"/>
                                          </p:val>
                                        </p:tav>
                                        <p:tav tm="100000">
                                          <p:val>
                                            <p:fltVal val="0"/>
                                          </p:val>
                                        </p:tav>
                                      </p:tavLst>
                                    </p:anim>
                                    <p:animEffect transition="in" filter="fade">
                                      <p:cBhvr>
                                        <p:cTn id="42" dur="500"/>
                                        <p:tgtEl>
                                          <p:spTgt spid="39"/>
                                        </p:tgtEl>
                                      </p:cBhvr>
                                    </p:animEffect>
                                  </p:childTnLst>
                                </p:cTn>
                              </p:par>
                            </p:childTnLst>
                          </p:cTn>
                        </p:par>
                        <p:par>
                          <p:cTn id="43" fill="hold" nodeType="afterGroup">
                            <p:stCondLst>
                              <p:cond delay="2000"/>
                            </p:stCondLst>
                            <p:childTnLst>
                              <p:par>
                                <p:cTn id="44" presetID="22" presetClass="entr" presetSubtype="8" fill="hold" grpId="0" nodeType="afterEffect">
                                  <p:stCondLst>
                                    <p:cond delay="0"/>
                                  </p:stCondLst>
                                  <p:childTnLst>
                                    <p:set>
                                      <p:cBhvr>
                                        <p:cTn id="45" dur="1" fill="hold">
                                          <p:stCondLst>
                                            <p:cond delay="0"/>
                                          </p:stCondLst>
                                        </p:cTn>
                                        <p:tgtEl>
                                          <p:spTgt spid="44"/>
                                        </p:tgtEl>
                                        <p:attrNameLst>
                                          <p:attrName>style.visibility</p:attrName>
                                        </p:attrNameLst>
                                      </p:cBhvr>
                                      <p:to>
                                        <p:strVal val="visible"/>
                                      </p:to>
                                    </p:set>
                                    <p:animEffect transition="in" filter="wipe(left)">
                                      <p:cBhvr>
                                        <p:cTn id="46" dur="500"/>
                                        <p:tgtEl>
                                          <p:spTgt spid="44"/>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wipe(left)">
                                      <p:cBhvr>
                                        <p:cTn id="49" dur="500"/>
                                        <p:tgtEl>
                                          <p:spTgt spid="43"/>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wipe(left)">
                                      <p:cBhvr>
                                        <p:cTn id="52" dur="500"/>
                                        <p:tgtEl>
                                          <p:spTgt spid="46"/>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5"/>
                                        </p:tgtEl>
                                        <p:attrNameLst>
                                          <p:attrName>style.visibility</p:attrName>
                                        </p:attrNameLst>
                                      </p:cBhvr>
                                      <p:to>
                                        <p:strVal val="visible"/>
                                      </p:to>
                                    </p:set>
                                    <p:animEffect transition="in" filter="wipe(left)">
                                      <p:cBhvr>
                                        <p:cTn id="55" dur="500"/>
                                        <p:tgtEl>
                                          <p:spTgt spid="45"/>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48"/>
                                        </p:tgtEl>
                                        <p:attrNameLst>
                                          <p:attrName>style.visibility</p:attrName>
                                        </p:attrNameLst>
                                      </p:cBhvr>
                                      <p:to>
                                        <p:strVal val="visible"/>
                                      </p:to>
                                    </p:set>
                                    <p:animEffect transition="in" filter="wipe(right)">
                                      <p:cBhvr>
                                        <p:cTn id="58" dur="500"/>
                                        <p:tgtEl>
                                          <p:spTgt spid="48"/>
                                        </p:tgtEl>
                                      </p:cBhvr>
                                    </p:animEffect>
                                  </p:childTnLst>
                                </p:cTn>
                              </p:par>
                              <p:par>
                                <p:cTn id="59" presetID="22" presetClass="entr" presetSubtype="2" fill="hold" grpId="0" nodeType="withEffect">
                                  <p:stCondLst>
                                    <p:cond delay="0"/>
                                  </p:stCondLst>
                                  <p:childTnLst>
                                    <p:set>
                                      <p:cBhvr>
                                        <p:cTn id="60" dur="1" fill="hold">
                                          <p:stCondLst>
                                            <p:cond delay="0"/>
                                          </p:stCondLst>
                                        </p:cTn>
                                        <p:tgtEl>
                                          <p:spTgt spid="47"/>
                                        </p:tgtEl>
                                        <p:attrNameLst>
                                          <p:attrName>style.visibility</p:attrName>
                                        </p:attrNameLst>
                                      </p:cBhvr>
                                      <p:to>
                                        <p:strVal val="visible"/>
                                      </p:to>
                                    </p:set>
                                    <p:animEffect transition="in" filter="wipe(right)">
                                      <p:cBhvr>
                                        <p:cTn id="61"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6" grpId="0" animBg="1"/>
      <p:bldP spid="37" grpId="0" animBg="1"/>
      <p:bldP spid="38" grpId="0" animBg="1"/>
      <p:bldP spid="39" grpId="0" animBg="1"/>
      <p:bldP spid="40" grpId="0" animBg="1"/>
      <p:bldP spid="41" grpId="0" animBg="1"/>
      <p:bldP spid="42" grpId="0" animBg="1"/>
      <p:bldP spid="43" grpId="0"/>
      <p:bldP spid="44" grpId="0"/>
      <p:bldP spid="45" grpId="0"/>
      <p:bldP spid="46" grpId="0"/>
      <p:bldP spid="47" grpId="0"/>
      <p:bldP spid="48" grpId="0"/>
    </p:bld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extBox 1"/>
          <p:cNvSpPr txBox="1"/>
          <p:nvPr/>
        </p:nvSpPr>
        <p:spPr>
          <a:xfrm>
            <a:off x="3358902" y="457508"/>
            <a:ext cx="2698175" cy="523220"/>
          </a:xfrm>
          <a:prstGeom prst="rect">
            <a:avLst/>
          </a:prstGeom>
          <a:noFill/>
        </p:spPr>
        <p:txBody>
          <a:bodyPr wrap="none" rtlCol="0">
            <a:spAutoFit/>
          </a:bodyPr>
          <a:lstStyle/>
          <a:p>
            <a:r>
              <a:rPr lang="zh-CN" altLang="en-US" sz="2800" smtClean="0">
                <a:solidFill>
                  <a:schemeClr val="tx1">
                    <a:lumMod val="85000"/>
                    <a:lumOff val="15000"/>
                  </a:schemeClr>
                </a:solidFill>
                <a:latin typeface="微软雅黑" pitchFamily="34" charset="-122"/>
                <a:ea typeface="微软雅黑" pitchFamily="34" charset="-122"/>
              </a:rPr>
              <a:t>点击输入主标题</a:t>
            </a:r>
            <a:endParaRPr lang="zh-CN" altLang="en-US" sz="2800">
              <a:solidFill>
                <a:schemeClr val="tx1">
                  <a:lumMod val="85000"/>
                  <a:lumOff val="15000"/>
                </a:schemeClr>
              </a:solidFill>
              <a:latin typeface="微软雅黑" pitchFamily="34" charset="-122"/>
              <a:ea typeface="微软雅黑" pitchFamily="34" charset="-122"/>
            </a:endParaRPr>
          </a:p>
        </p:txBody>
      </p:sp>
      <p:grpSp>
        <p:nvGrpSpPr>
          <p:cNvPr id="3" name="组合 2"/>
          <p:cNvGrpSpPr/>
          <p:nvPr/>
        </p:nvGrpSpPr>
        <p:grpSpPr>
          <a:xfrm>
            <a:off x="3286727" y="1968328"/>
            <a:ext cx="4581866" cy="3854378"/>
            <a:chOff x="550590" y="1340768"/>
            <a:chExt cx="5937251" cy="4994275"/>
          </a:xfrm>
          <a:solidFill>
            <a:srgbClr val="7B8294"/>
          </a:solidFill>
          <a:effectLst/>
        </p:grpSpPr>
        <p:sp>
          <p:nvSpPr>
            <p:cNvPr id="4" name="Freeform 67"/>
            <p:cNvSpPr/>
            <p:nvPr/>
          </p:nvSpPr>
          <p:spPr bwMode="gray">
            <a:xfrm>
              <a:off x="550590" y="2066256"/>
              <a:ext cx="2373313" cy="1803400"/>
            </a:xfrm>
            <a:custGeom>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bg1"/>
              </a:solidFill>
              <a:prstDash val="solid"/>
              <a:round/>
            </a:ln>
          </p:spPr>
          <p:txBody>
            <a:bodyPr/>
            <a:lstStyle/>
            <a:p>
              <a:endParaRPr lang="zh-CN" altLang="en-US"/>
            </a:p>
          </p:txBody>
        </p:sp>
        <p:sp>
          <p:nvSpPr>
            <p:cNvPr id="5" name="Freeform 68"/>
            <p:cNvSpPr/>
            <p:nvPr/>
          </p:nvSpPr>
          <p:spPr bwMode="gray">
            <a:xfrm>
              <a:off x="550590" y="2066256"/>
              <a:ext cx="2373313" cy="1803400"/>
            </a:xfrm>
            <a:custGeom>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bg1"/>
              </a:solidFill>
              <a:prstDash val="solid"/>
              <a:round/>
            </a:ln>
          </p:spPr>
          <p:txBody>
            <a:bodyPr/>
            <a:lstStyle/>
            <a:p>
              <a:endParaRPr lang="zh-CN" altLang="en-US"/>
            </a:p>
          </p:txBody>
        </p:sp>
        <p:sp>
          <p:nvSpPr>
            <p:cNvPr id="6" name="Freeform 69"/>
            <p:cNvSpPr/>
            <p:nvPr/>
          </p:nvSpPr>
          <p:spPr bwMode="gray">
            <a:xfrm>
              <a:off x="836340" y="3775993"/>
              <a:ext cx="2298700" cy="1239838"/>
            </a:xfrm>
            <a:custGeom>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bg1"/>
              </a:solidFill>
              <a:prstDash val="solid"/>
              <a:round/>
            </a:ln>
          </p:spPr>
          <p:txBody>
            <a:bodyPr/>
            <a:lstStyle/>
            <a:p>
              <a:endParaRPr lang="zh-CN" altLang="en-US"/>
            </a:p>
          </p:txBody>
        </p:sp>
        <p:sp>
          <p:nvSpPr>
            <p:cNvPr id="7" name="Freeform 70"/>
            <p:cNvSpPr/>
            <p:nvPr/>
          </p:nvSpPr>
          <p:spPr bwMode="gray">
            <a:xfrm>
              <a:off x="836340" y="3775993"/>
              <a:ext cx="2298700" cy="1239838"/>
            </a:xfrm>
            <a:custGeom>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bg1"/>
              </a:solidFill>
              <a:prstDash val="solid"/>
              <a:round/>
            </a:ln>
          </p:spPr>
          <p:txBody>
            <a:bodyPr/>
            <a:lstStyle/>
            <a:p>
              <a:endParaRPr lang="zh-CN" altLang="en-US"/>
            </a:p>
          </p:txBody>
        </p:sp>
        <p:sp>
          <p:nvSpPr>
            <p:cNvPr id="8" name="Freeform 71"/>
            <p:cNvSpPr/>
            <p:nvPr/>
          </p:nvSpPr>
          <p:spPr bwMode="gray">
            <a:xfrm>
              <a:off x="2923903" y="4853906"/>
              <a:ext cx="1073150" cy="1101725"/>
            </a:xfrm>
            <a:custGeom>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bg1"/>
              </a:solidFill>
              <a:prstDash val="solid"/>
              <a:round/>
            </a:ln>
          </p:spPr>
          <p:txBody>
            <a:bodyPr/>
            <a:lstStyle/>
            <a:p>
              <a:endParaRPr lang="zh-CN" altLang="en-US"/>
            </a:p>
          </p:txBody>
        </p:sp>
        <p:sp>
          <p:nvSpPr>
            <p:cNvPr id="9" name="Freeform 72"/>
            <p:cNvSpPr/>
            <p:nvPr/>
          </p:nvSpPr>
          <p:spPr bwMode="gray">
            <a:xfrm>
              <a:off x="2923903" y="4853906"/>
              <a:ext cx="1073150" cy="1101725"/>
            </a:xfrm>
            <a:custGeom>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bg1"/>
              </a:solidFill>
              <a:prstDash val="solid"/>
              <a:round/>
            </a:ln>
          </p:spPr>
          <p:txBody>
            <a:bodyPr/>
            <a:lstStyle/>
            <a:p>
              <a:endParaRPr lang="zh-CN" altLang="en-US"/>
            </a:p>
          </p:txBody>
        </p:sp>
        <p:sp>
          <p:nvSpPr>
            <p:cNvPr id="10" name="Freeform 73"/>
            <p:cNvSpPr/>
            <p:nvPr/>
          </p:nvSpPr>
          <p:spPr bwMode="gray">
            <a:xfrm>
              <a:off x="3781153" y="5198393"/>
              <a:ext cx="946150" cy="685800"/>
            </a:xfrm>
            <a:custGeom>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bg1"/>
              </a:solidFill>
              <a:prstDash val="solid"/>
              <a:round/>
            </a:ln>
          </p:spPr>
          <p:txBody>
            <a:bodyPr/>
            <a:lstStyle/>
            <a:p>
              <a:endParaRPr lang="zh-CN" altLang="en-US"/>
            </a:p>
          </p:txBody>
        </p:sp>
        <p:sp>
          <p:nvSpPr>
            <p:cNvPr id="11" name="Freeform 74"/>
            <p:cNvSpPr/>
            <p:nvPr/>
          </p:nvSpPr>
          <p:spPr bwMode="gray">
            <a:xfrm>
              <a:off x="3781153" y="5198393"/>
              <a:ext cx="946150" cy="685800"/>
            </a:xfrm>
            <a:custGeom>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bg1"/>
              </a:solidFill>
              <a:prstDash val="solid"/>
              <a:round/>
            </a:ln>
          </p:spPr>
          <p:txBody>
            <a:bodyPr/>
            <a:lstStyle/>
            <a:p>
              <a:endParaRPr lang="zh-CN" altLang="en-US"/>
            </a:p>
          </p:txBody>
        </p:sp>
        <p:sp>
          <p:nvSpPr>
            <p:cNvPr id="12" name="Freeform 75"/>
            <p:cNvSpPr/>
            <p:nvPr/>
          </p:nvSpPr>
          <p:spPr bwMode="gray">
            <a:xfrm>
              <a:off x="4354240" y="6061993"/>
              <a:ext cx="309563" cy="273050"/>
            </a:xfrm>
            <a:custGeom>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bg1"/>
              </a:solidFill>
              <a:prstDash val="solid"/>
              <a:round/>
            </a:ln>
          </p:spPr>
          <p:txBody>
            <a:bodyPr/>
            <a:lstStyle/>
            <a:p>
              <a:endParaRPr lang="zh-CN" altLang="en-US"/>
            </a:p>
          </p:txBody>
        </p:sp>
        <p:sp>
          <p:nvSpPr>
            <p:cNvPr id="13" name="Freeform 76"/>
            <p:cNvSpPr/>
            <p:nvPr/>
          </p:nvSpPr>
          <p:spPr bwMode="gray">
            <a:xfrm>
              <a:off x="4354240" y="6061993"/>
              <a:ext cx="309563" cy="273050"/>
            </a:xfrm>
            <a:custGeom>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bg1"/>
              </a:solidFill>
              <a:prstDash val="solid"/>
              <a:round/>
            </a:ln>
          </p:spPr>
          <p:txBody>
            <a:bodyPr/>
            <a:lstStyle/>
            <a:p>
              <a:endParaRPr lang="zh-CN" altLang="en-US"/>
            </a:p>
          </p:txBody>
        </p:sp>
        <p:sp>
          <p:nvSpPr>
            <p:cNvPr id="14" name="Freeform 77"/>
            <p:cNvSpPr/>
            <p:nvPr/>
          </p:nvSpPr>
          <p:spPr bwMode="gray">
            <a:xfrm>
              <a:off x="4468540" y="5277768"/>
              <a:ext cx="895350" cy="762000"/>
            </a:xfrm>
            <a:custGeom>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bg1"/>
              </a:solidFill>
              <a:prstDash val="solid"/>
              <a:round/>
            </a:ln>
          </p:spPr>
          <p:txBody>
            <a:bodyPr/>
            <a:lstStyle/>
            <a:p>
              <a:endParaRPr lang="zh-CN" altLang="en-US"/>
            </a:p>
          </p:txBody>
        </p:sp>
        <p:sp>
          <p:nvSpPr>
            <p:cNvPr id="15" name="Freeform 78"/>
            <p:cNvSpPr/>
            <p:nvPr/>
          </p:nvSpPr>
          <p:spPr bwMode="gray">
            <a:xfrm>
              <a:off x="4468540" y="5277768"/>
              <a:ext cx="895350" cy="762000"/>
            </a:xfrm>
            <a:custGeom>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bg1"/>
              </a:solidFill>
              <a:prstDash val="solid"/>
              <a:round/>
            </a:ln>
          </p:spPr>
          <p:txBody>
            <a:bodyPr/>
            <a:lstStyle/>
            <a:p>
              <a:endParaRPr lang="zh-CN" altLang="en-US"/>
            </a:p>
          </p:txBody>
        </p:sp>
        <p:sp>
          <p:nvSpPr>
            <p:cNvPr id="16" name="Freeform 79"/>
            <p:cNvSpPr/>
            <p:nvPr/>
          </p:nvSpPr>
          <p:spPr bwMode="gray">
            <a:xfrm>
              <a:off x="5179740" y="4817393"/>
              <a:ext cx="496888" cy="655638"/>
            </a:xfrm>
            <a:custGeom>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bg1"/>
              </a:solidFill>
              <a:prstDash val="solid"/>
              <a:round/>
            </a:ln>
          </p:spPr>
          <p:txBody>
            <a:bodyPr/>
            <a:lstStyle/>
            <a:p>
              <a:endParaRPr lang="zh-CN" altLang="en-US"/>
            </a:p>
          </p:txBody>
        </p:sp>
        <p:sp>
          <p:nvSpPr>
            <p:cNvPr id="17" name="Freeform 80"/>
            <p:cNvSpPr/>
            <p:nvPr/>
          </p:nvSpPr>
          <p:spPr bwMode="gray">
            <a:xfrm>
              <a:off x="5179740" y="4817393"/>
              <a:ext cx="496888" cy="655638"/>
            </a:xfrm>
            <a:custGeom>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bg1"/>
              </a:solidFill>
              <a:prstDash val="solid"/>
              <a:round/>
            </a:ln>
          </p:spPr>
          <p:txBody>
            <a:bodyPr/>
            <a:lstStyle/>
            <a:p>
              <a:endParaRPr lang="zh-CN" altLang="en-US"/>
            </a:p>
          </p:txBody>
        </p:sp>
        <p:sp>
          <p:nvSpPr>
            <p:cNvPr id="18" name="Freeform 81"/>
            <p:cNvSpPr/>
            <p:nvPr/>
          </p:nvSpPr>
          <p:spPr bwMode="gray">
            <a:xfrm>
              <a:off x="5354365" y="4412581"/>
              <a:ext cx="449263" cy="504825"/>
            </a:xfrm>
            <a:custGeom>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bg1"/>
              </a:solidFill>
              <a:prstDash val="solid"/>
              <a:round/>
            </a:ln>
          </p:spPr>
          <p:txBody>
            <a:bodyPr/>
            <a:lstStyle/>
            <a:p>
              <a:endParaRPr lang="zh-CN" altLang="en-US"/>
            </a:p>
          </p:txBody>
        </p:sp>
        <p:sp>
          <p:nvSpPr>
            <p:cNvPr id="19" name="Freeform 82"/>
            <p:cNvSpPr/>
            <p:nvPr/>
          </p:nvSpPr>
          <p:spPr bwMode="gray">
            <a:xfrm>
              <a:off x="5354365" y="4412581"/>
              <a:ext cx="449263" cy="504825"/>
            </a:xfrm>
            <a:custGeom>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bg1"/>
              </a:solidFill>
              <a:prstDash val="solid"/>
              <a:round/>
            </a:ln>
          </p:spPr>
          <p:txBody>
            <a:bodyPr/>
            <a:lstStyle/>
            <a:p>
              <a:endParaRPr lang="zh-CN" altLang="en-US"/>
            </a:p>
          </p:txBody>
        </p:sp>
        <p:sp>
          <p:nvSpPr>
            <p:cNvPr id="20" name="Freeform 83"/>
            <p:cNvSpPr/>
            <p:nvPr/>
          </p:nvSpPr>
          <p:spPr bwMode="gray">
            <a:xfrm>
              <a:off x="5157515" y="3906168"/>
              <a:ext cx="608013" cy="539750"/>
            </a:xfrm>
            <a:custGeom>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bg1"/>
              </a:solidFill>
              <a:prstDash val="solid"/>
              <a:round/>
            </a:ln>
          </p:spPr>
          <p:txBody>
            <a:bodyPr/>
            <a:lstStyle/>
            <a:p>
              <a:endParaRPr lang="zh-CN" altLang="en-US"/>
            </a:p>
          </p:txBody>
        </p:sp>
        <p:sp>
          <p:nvSpPr>
            <p:cNvPr id="21" name="Freeform 84"/>
            <p:cNvSpPr/>
            <p:nvPr/>
          </p:nvSpPr>
          <p:spPr bwMode="gray">
            <a:xfrm>
              <a:off x="5157515" y="3906168"/>
              <a:ext cx="608013" cy="539750"/>
            </a:xfrm>
            <a:custGeom>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bg1"/>
              </a:solidFill>
              <a:prstDash val="solid"/>
              <a:round/>
            </a:ln>
          </p:spPr>
          <p:txBody>
            <a:bodyPr/>
            <a:lstStyle/>
            <a:p>
              <a:endParaRPr lang="zh-CN" altLang="en-US"/>
            </a:p>
          </p:txBody>
        </p:sp>
        <p:sp>
          <p:nvSpPr>
            <p:cNvPr id="22" name="Freeform 85"/>
            <p:cNvSpPr/>
            <p:nvPr/>
          </p:nvSpPr>
          <p:spPr bwMode="gray">
            <a:xfrm>
              <a:off x="5516290" y="4303043"/>
              <a:ext cx="92075" cy="122238"/>
            </a:xfrm>
            <a:custGeom>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5"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bg1"/>
              </a:solidFill>
              <a:prstDash val="solid"/>
              <a:round/>
            </a:ln>
          </p:spPr>
          <p:txBody>
            <a:bodyPr/>
            <a:lstStyle/>
            <a:p>
              <a:endParaRPr lang="zh-CN" altLang="en-US"/>
            </a:p>
          </p:txBody>
        </p:sp>
        <p:sp>
          <p:nvSpPr>
            <p:cNvPr id="23" name="Freeform 86"/>
            <p:cNvSpPr/>
            <p:nvPr/>
          </p:nvSpPr>
          <p:spPr bwMode="gray">
            <a:xfrm>
              <a:off x="5516290" y="4303043"/>
              <a:ext cx="92075" cy="122238"/>
            </a:xfrm>
            <a:custGeom>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5"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bg1"/>
              </a:solidFill>
              <a:prstDash val="solid"/>
              <a:round/>
            </a:ln>
          </p:spPr>
          <p:txBody>
            <a:bodyPr/>
            <a:lstStyle/>
            <a:p>
              <a:endParaRPr lang="zh-CN" altLang="en-US"/>
            </a:p>
          </p:txBody>
        </p:sp>
        <p:sp>
          <p:nvSpPr>
            <p:cNvPr id="24" name="Freeform 87"/>
            <p:cNvSpPr/>
            <p:nvPr/>
          </p:nvSpPr>
          <p:spPr bwMode="gray">
            <a:xfrm>
              <a:off x="5303565" y="4131593"/>
              <a:ext cx="58738" cy="50800"/>
            </a:xfrm>
            <a:custGeom>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cxnLst>
                <a:cxn ang="T12">
                  <a:pos x="T0" y="T1"/>
                </a:cxn>
                <a:cxn ang="T13">
                  <a:pos x="T2" y="T3"/>
                </a:cxn>
                <a:cxn ang="T14">
                  <a:pos x="T4" y="T5"/>
                </a:cxn>
                <a:cxn ang="T15">
                  <a:pos x="T6" y="T7"/>
                </a:cxn>
                <a:cxn ang="T16">
                  <a:pos x="T8" y="T9"/>
                </a:cxn>
                <a:cxn ang="T17">
                  <a:pos x="T10" y="T11"/>
                </a:cxn>
              </a:cxnLst>
              <a:rect l="T18" t="T19" r="T20" b="T21"/>
              <a:pathLst>
                <a:path w="75" h="62">
                  <a:moveTo>
                    <a:pt x="0" y="45"/>
                  </a:moveTo>
                  <a:lnTo>
                    <a:pt x="33" y="0"/>
                  </a:lnTo>
                  <a:lnTo>
                    <a:pt x="73" y="14"/>
                  </a:lnTo>
                  <a:lnTo>
                    <a:pt x="75" y="49"/>
                  </a:lnTo>
                  <a:lnTo>
                    <a:pt x="32" y="63"/>
                  </a:lnTo>
                  <a:lnTo>
                    <a:pt x="0" y="45"/>
                  </a:lnTo>
                  <a:close/>
                </a:path>
              </a:pathLst>
            </a:custGeom>
            <a:grpFill/>
            <a:ln w="0">
              <a:solidFill>
                <a:schemeClr val="bg1"/>
              </a:solidFill>
              <a:prstDash val="solid"/>
              <a:round/>
            </a:ln>
          </p:spPr>
          <p:txBody>
            <a:bodyPr/>
            <a:lstStyle/>
            <a:p>
              <a:endParaRPr lang="zh-CN" altLang="en-US"/>
            </a:p>
          </p:txBody>
        </p:sp>
        <p:sp>
          <p:nvSpPr>
            <p:cNvPr id="25" name="Freeform 88"/>
            <p:cNvSpPr/>
            <p:nvPr/>
          </p:nvSpPr>
          <p:spPr bwMode="gray">
            <a:xfrm>
              <a:off x="5303565" y="4131593"/>
              <a:ext cx="58738" cy="50800"/>
            </a:xfrm>
            <a:custGeom>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cxnLst>
                <a:cxn ang="T12">
                  <a:pos x="T0" y="T1"/>
                </a:cxn>
                <a:cxn ang="T13">
                  <a:pos x="T2" y="T3"/>
                </a:cxn>
                <a:cxn ang="T14">
                  <a:pos x="T4" y="T5"/>
                </a:cxn>
                <a:cxn ang="T15">
                  <a:pos x="T6" y="T7"/>
                </a:cxn>
                <a:cxn ang="T16">
                  <a:pos x="T8" y="T9"/>
                </a:cxn>
                <a:cxn ang="T17">
                  <a:pos x="T10" y="T11"/>
                </a:cxn>
              </a:cxnLst>
              <a:rect l="T18" t="T19" r="T20" b="T21"/>
              <a:pathLst>
                <a:path w="75" h="62">
                  <a:moveTo>
                    <a:pt x="0" y="45"/>
                  </a:moveTo>
                  <a:lnTo>
                    <a:pt x="33" y="0"/>
                  </a:lnTo>
                  <a:lnTo>
                    <a:pt x="73" y="14"/>
                  </a:lnTo>
                  <a:lnTo>
                    <a:pt x="75" y="49"/>
                  </a:lnTo>
                  <a:lnTo>
                    <a:pt x="32" y="63"/>
                  </a:lnTo>
                  <a:lnTo>
                    <a:pt x="0" y="45"/>
                  </a:lnTo>
                </a:path>
              </a:pathLst>
            </a:custGeom>
            <a:grpFill/>
            <a:ln w="6350">
              <a:solidFill>
                <a:schemeClr val="bg1"/>
              </a:solidFill>
              <a:prstDash val="solid"/>
              <a:round/>
            </a:ln>
          </p:spPr>
          <p:txBody>
            <a:bodyPr/>
            <a:lstStyle/>
            <a:p>
              <a:endParaRPr lang="zh-CN" altLang="en-US"/>
            </a:p>
          </p:txBody>
        </p:sp>
        <p:sp>
          <p:nvSpPr>
            <p:cNvPr id="26" name="Freeform 89"/>
            <p:cNvSpPr/>
            <p:nvPr/>
          </p:nvSpPr>
          <p:spPr bwMode="gray">
            <a:xfrm>
              <a:off x="5389290" y="4158581"/>
              <a:ext cx="58738" cy="82550"/>
            </a:xfrm>
            <a:custGeom>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bg1"/>
              </a:solidFill>
              <a:prstDash val="solid"/>
              <a:round/>
            </a:ln>
          </p:spPr>
          <p:txBody>
            <a:bodyPr/>
            <a:lstStyle/>
            <a:p>
              <a:endParaRPr lang="zh-CN" altLang="en-US"/>
            </a:p>
          </p:txBody>
        </p:sp>
        <p:sp>
          <p:nvSpPr>
            <p:cNvPr id="27" name="Freeform 90"/>
            <p:cNvSpPr/>
            <p:nvPr/>
          </p:nvSpPr>
          <p:spPr bwMode="gray">
            <a:xfrm>
              <a:off x="5389290" y="4158581"/>
              <a:ext cx="58738" cy="82550"/>
            </a:xfrm>
            <a:custGeom>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bg1"/>
              </a:solidFill>
              <a:prstDash val="solid"/>
              <a:round/>
            </a:ln>
          </p:spPr>
          <p:txBody>
            <a:bodyPr/>
            <a:lstStyle/>
            <a:p>
              <a:endParaRPr lang="zh-CN" altLang="en-US"/>
            </a:p>
          </p:txBody>
        </p:sp>
        <p:sp>
          <p:nvSpPr>
            <p:cNvPr id="28" name="Freeform 91"/>
            <p:cNvSpPr/>
            <p:nvPr/>
          </p:nvSpPr>
          <p:spPr bwMode="gray">
            <a:xfrm>
              <a:off x="4886053" y="3512468"/>
              <a:ext cx="782638" cy="525463"/>
            </a:xfrm>
            <a:custGeom>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4"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bg1"/>
              </a:solidFill>
              <a:prstDash val="solid"/>
              <a:round/>
            </a:ln>
          </p:spPr>
          <p:txBody>
            <a:bodyPr/>
            <a:lstStyle/>
            <a:p>
              <a:endParaRPr lang="zh-CN" altLang="en-US"/>
            </a:p>
          </p:txBody>
        </p:sp>
        <p:sp>
          <p:nvSpPr>
            <p:cNvPr id="29" name="Freeform 92"/>
            <p:cNvSpPr/>
            <p:nvPr/>
          </p:nvSpPr>
          <p:spPr bwMode="gray">
            <a:xfrm>
              <a:off x="4886053" y="3512468"/>
              <a:ext cx="782638" cy="525463"/>
            </a:xfrm>
            <a:custGeom>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4"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bg1"/>
              </a:solidFill>
              <a:prstDash val="solid"/>
              <a:round/>
            </a:ln>
          </p:spPr>
          <p:txBody>
            <a:bodyPr/>
            <a:lstStyle/>
            <a:p>
              <a:endParaRPr lang="zh-CN" altLang="en-US"/>
            </a:p>
          </p:txBody>
        </p:sp>
        <p:sp>
          <p:nvSpPr>
            <p:cNvPr id="30" name="Freeform 93"/>
            <p:cNvSpPr/>
            <p:nvPr/>
          </p:nvSpPr>
          <p:spPr bwMode="gray">
            <a:xfrm>
              <a:off x="4681265" y="2926681"/>
              <a:ext cx="635000" cy="920750"/>
            </a:xfrm>
            <a:custGeom>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bg1"/>
              </a:solidFill>
              <a:prstDash val="solid"/>
              <a:round/>
            </a:ln>
          </p:spPr>
          <p:txBody>
            <a:bodyPr/>
            <a:lstStyle/>
            <a:p>
              <a:endParaRPr lang="zh-CN" altLang="en-US"/>
            </a:p>
          </p:txBody>
        </p:sp>
        <p:sp>
          <p:nvSpPr>
            <p:cNvPr id="31" name="Freeform 94"/>
            <p:cNvSpPr/>
            <p:nvPr/>
          </p:nvSpPr>
          <p:spPr bwMode="gray">
            <a:xfrm>
              <a:off x="4681265" y="2926681"/>
              <a:ext cx="635000" cy="920750"/>
            </a:xfrm>
            <a:custGeom>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bg1"/>
              </a:solidFill>
              <a:prstDash val="solid"/>
              <a:round/>
            </a:ln>
          </p:spPr>
          <p:txBody>
            <a:bodyPr/>
            <a:lstStyle/>
            <a:p>
              <a:endParaRPr lang="zh-CN" altLang="en-US"/>
            </a:p>
          </p:txBody>
        </p:sp>
        <p:sp>
          <p:nvSpPr>
            <p:cNvPr id="32" name="Freeform 95"/>
            <p:cNvSpPr/>
            <p:nvPr/>
          </p:nvSpPr>
          <p:spPr bwMode="gray">
            <a:xfrm>
              <a:off x="4868590" y="3160043"/>
              <a:ext cx="192088" cy="222250"/>
            </a:xfrm>
            <a:custGeom>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1"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bg1"/>
              </a:solidFill>
              <a:prstDash val="solid"/>
              <a:round/>
            </a:ln>
          </p:spPr>
          <p:txBody>
            <a:bodyPr/>
            <a:lstStyle/>
            <a:p>
              <a:endParaRPr lang="zh-CN" altLang="en-US"/>
            </a:p>
          </p:txBody>
        </p:sp>
        <p:sp>
          <p:nvSpPr>
            <p:cNvPr id="33" name="Freeform 96"/>
            <p:cNvSpPr/>
            <p:nvPr/>
          </p:nvSpPr>
          <p:spPr bwMode="gray">
            <a:xfrm>
              <a:off x="4868590" y="3160043"/>
              <a:ext cx="192088" cy="222250"/>
            </a:xfrm>
            <a:custGeom>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1"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bg1"/>
              </a:solidFill>
              <a:prstDash val="solid"/>
              <a:round/>
            </a:ln>
          </p:spPr>
          <p:txBody>
            <a:bodyPr/>
            <a:lstStyle/>
            <a:p>
              <a:endParaRPr lang="zh-CN" altLang="en-US"/>
            </a:p>
          </p:txBody>
        </p:sp>
        <p:sp>
          <p:nvSpPr>
            <p:cNvPr id="34" name="Freeform 97"/>
            <p:cNvSpPr/>
            <p:nvPr/>
          </p:nvSpPr>
          <p:spPr bwMode="gray">
            <a:xfrm>
              <a:off x="5006703" y="3294981"/>
              <a:ext cx="136525" cy="182563"/>
            </a:xfrm>
            <a:custGeom>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bg1"/>
              </a:solidFill>
              <a:prstDash val="solid"/>
              <a:round/>
            </a:ln>
          </p:spPr>
          <p:txBody>
            <a:bodyPr/>
            <a:lstStyle/>
            <a:p>
              <a:endParaRPr lang="zh-CN" altLang="en-US"/>
            </a:p>
          </p:txBody>
        </p:sp>
        <p:sp>
          <p:nvSpPr>
            <p:cNvPr id="35" name="Freeform 98"/>
            <p:cNvSpPr/>
            <p:nvPr/>
          </p:nvSpPr>
          <p:spPr bwMode="gray">
            <a:xfrm>
              <a:off x="5006703" y="3294981"/>
              <a:ext cx="136525" cy="182563"/>
            </a:xfrm>
            <a:custGeom>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bg1"/>
              </a:solidFill>
              <a:prstDash val="solid"/>
              <a:round/>
            </a:ln>
          </p:spPr>
          <p:txBody>
            <a:bodyPr/>
            <a:lstStyle/>
            <a:p>
              <a:endParaRPr lang="zh-CN" altLang="en-US"/>
            </a:p>
          </p:txBody>
        </p:sp>
        <p:sp>
          <p:nvSpPr>
            <p:cNvPr id="36" name="Freeform 99"/>
            <p:cNvSpPr/>
            <p:nvPr/>
          </p:nvSpPr>
          <p:spPr bwMode="gray">
            <a:xfrm>
              <a:off x="5190853" y="2706018"/>
              <a:ext cx="682625" cy="681038"/>
            </a:xfrm>
            <a:custGeom>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bg1"/>
              </a:solidFill>
              <a:prstDash val="solid"/>
              <a:round/>
            </a:ln>
          </p:spPr>
          <p:txBody>
            <a:bodyPr/>
            <a:lstStyle/>
            <a:p>
              <a:endParaRPr lang="zh-CN" altLang="en-US"/>
            </a:p>
          </p:txBody>
        </p:sp>
        <p:sp>
          <p:nvSpPr>
            <p:cNvPr id="37" name="Freeform 100"/>
            <p:cNvSpPr/>
            <p:nvPr/>
          </p:nvSpPr>
          <p:spPr bwMode="gray">
            <a:xfrm>
              <a:off x="5190853" y="2706018"/>
              <a:ext cx="682625" cy="681038"/>
            </a:xfrm>
            <a:custGeom>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bg1"/>
              </a:solidFill>
              <a:prstDash val="solid"/>
              <a:round/>
            </a:ln>
          </p:spPr>
          <p:txBody>
            <a:bodyPr/>
            <a:lstStyle/>
            <a:p>
              <a:endParaRPr lang="zh-CN" altLang="en-US"/>
            </a:p>
          </p:txBody>
        </p:sp>
        <p:sp>
          <p:nvSpPr>
            <p:cNvPr id="38" name="Freeform 101"/>
            <p:cNvSpPr/>
            <p:nvPr/>
          </p:nvSpPr>
          <p:spPr bwMode="gray">
            <a:xfrm>
              <a:off x="5341665" y="2323431"/>
              <a:ext cx="1000125" cy="684213"/>
            </a:xfrm>
            <a:custGeom>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bg1"/>
              </a:solidFill>
              <a:prstDash val="solid"/>
              <a:round/>
            </a:ln>
          </p:spPr>
          <p:txBody>
            <a:bodyPr/>
            <a:lstStyle/>
            <a:p>
              <a:endParaRPr lang="zh-CN" altLang="en-US"/>
            </a:p>
          </p:txBody>
        </p:sp>
        <p:sp>
          <p:nvSpPr>
            <p:cNvPr id="39" name="Freeform 102"/>
            <p:cNvSpPr/>
            <p:nvPr/>
          </p:nvSpPr>
          <p:spPr bwMode="gray">
            <a:xfrm>
              <a:off x="5341665" y="2323431"/>
              <a:ext cx="1000125" cy="684213"/>
            </a:xfrm>
            <a:custGeom>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bg1"/>
              </a:solidFill>
              <a:prstDash val="solid"/>
              <a:round/>
            </a:ln>
          </p:spPr>
          <p:txBody>
            <a:bodyPr/>
            <a:lstStyle/>
            <a:p>
              <a:endParaRPr lang="zh-CN" altLang="en-US"/>
            </a:p>
          </p:txBody>
        </p:sp>
        <p:sp>
          <p:nvSpPr>
            <p:cNvPr id="40" name="Freeform 103"/>
            <p:cNvSpPr/>
            <p:nvPr/>
          </p:nvSpPr>
          <p:spPr bwMode="gray">
            <a:xfrm>
              <a:off x="5121003" y="1340768"/>
              <a:ext cx="1366838" cy="1235075"/>
            </a:xfrm>
            <a:custGeom>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bg1"/>
              </a:solidFill>
              <a:prstDash val="solid"/>
              <a:round/>
            </a:ln>
          </p:spPr>
          <p:txBody>
            <a:bodyPr/>
            <a:lstStyle/>
            <a:p>
              <a:endParaRPr lang="zh-CN" altLang="en-US"/>
            </a:p>
          </p:txBody>
        </p:sp>
        <p:sp>
          <p:nvSpPr>
            <p:cNvPr id="41" name="Freeform 104"/>
            <p:cNvSpPr/>
            <p:nvPr/>
          </p:nvSpPr>
          <p:spPr bwMode="gray">
            <a:xfrm>
              <a:off x="5121003" y="1340768"/>
              <a:ext cx="1366838" cy="1235075"/>
            </a:xfrm>
            <a:custGeom>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bg1"/>
              </a:solidFill>
              <a:prstDash val="solid"/>
              <a:round/>
            </a:ln>
          </p:spPr>
          <p:txBody>
            <a:bodyPr/>
            <a:lstStyle/>
            <a:p>
              <a:endParaRPr lang="zh-CN" altLang="en-US"/>
            </a:p>
          </p:txBody>
        </p:sp>
        <p:sp>
          <p:nvSpPr>
            <p:cNvPr id="42" name="Freeform 105"/>
            <p:cNvSpPr/>
            <p:nvPr/>
          </p:nvSpPr>
          <p:spPr bwMode="gray">
            <a:xfrm>
              <a:off x="3001690" y="1412206"/>
              <a:ext cx="2605088" cy="2338388"/>
            </a:xfrm>
            <a:custGeom>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bg1"/>
              </a:solidFill>
              <a:prstDash val="solid"/>
              <a:round/>
            </a:ln>
          </p:spPr>
          <p:txBody>
            <a:bodyPr/>
            <a:lstStyle/>
            <a:p>
              <a:endParaRPr lang="zh-CN" altLang="en-US"/>
            </a:p>
          </p:txBody>
        </p:sp>
        <p:sp>
          <p:nvSpPr>
            <p:cNvPr id="43" name="Freeform 106"/>
            <p:cNvSpPr/>
            <p:nvPr/>
          </p:nvSpPr>
          <p:spPr bwMode="gray">
            <a:xfrm>
              <a:off x="3001690" y="1412206"/>
              <a:ext cx="2605088" cy="2338388"/>
            </a:xfrm>
            <a:custGeom>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bg1"/>
              </a:solidFill>
              <a:prstDash val="solid"/>
              <a:round/>
            </a:ln>
          </p:spPr>
          <p:txBody>
            <a:bodyPr/>
            <a:lstStyle/>
            <a:p>
              <a:endParaRPr lang="zh-CN" altLang="en-US"/>
            </a:p>
          </p:txBody>
        </p:sp>
        <p:sp>
          <p:nvSpPr>
            <p:cNvPr id="44" name="Freeform 107"/>
            <p:cNvSpPr/>
            <p:nvPr/>
          </p:nvSpPr>
          <p:spPr bwMode="gray">
            <a:xfrm>
              <a:off x="2607990" y="3023518"/>
              <a:ext cx="1598613" cy="1381125"/>
            </a:xfrm>
            <a:custGeom>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3"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bg1"/>
              </a:solidFill>
              <a:prstDash val="solid"/>
              <a:round/>
            </a:ln>
          </p:spPr>
          <p:txBody>
            <a:bodyPr/>
            <a:lstStyle/>
            <a:p>
              <a:endParaRPr lang="zh-CN" altLang="en-US"/>
            </a:p>
          </p:txBody>
        </p:sp>
        <p:sp>
          <p:nvSpPr>
            <p:cNvPr id="45" name="Freeform 108"/>
            <p:cNvSpPr/>
            <p:nvPr/>
          </p:nvSpPr>
          <p:spPr bwMode="gray">
            <a:xfrm>
              <a:off x="2607990" y="3023518"/>
              <a:ext cx="1598613" cy="1381125"/>
            </a:xfrm>
            <a:custGeom>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3"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bg1"/>
              </a:solidFill>
              <a:prstDash val="solid"/>
              <a:round/>
            </a:ln>
          </p:spPr>
          <p:txBody>
            <a:bodyPr/>
            <a:lstStyle/>
            <a:p>
              <a:endParaRPr lang="zh-CN" altLang="en-US"/>
            </a:p>
          </p:txBody>
        </p:sp>
        <p:sp>
          <p:nvSpPr>
            <p:cNvPr id="46" name="Freeform 109"/>
            <p:cNvSpPr/>
            <p:nvPr/>
          </p:nvSpPr>
          <p:spPr bwMode="gray">
            <a:xfrm>
              <a:off x="2096815" y="3464843"/>
              <a:ext cx="1485900" cy="1057275"/>
            </a:xfrm>
            <a:custGeom>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bg1"/>
              </a:solidFill>
              <a:prstDash val="solid"/>
              <a:round/>
            </a:ln>
          </p:spPr>
          <p:txBody>
            <a:bodyPr/>
            <a:lstStyle/>
            <a:p>
              <a:endParaRPr lang="zh-CN" altLang="en-US"/>
            </a:p>
          </p:txBody>
        </p:sp>
        <p:sp>
          <p:nvSpPr>
            <p:cNvPr id="47" name="Freeform 110"/>
            <p:cNvSpPr/>
            <p:nvPr/>
          </p:nvSpPr>
          <p:spPr bwMode="gray">
            <a:xfrm>
              <a:off x="2096815" y="3464843"/>
              <a:ext cx="1485900" cy="1057275"/>
            </a:xfrm>
            <a:custGeom>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bg1"/>
              </a:solidFill>
              <a:prstDash val="solid"/>
              <a:round/>
            </a:ln>
          </p:spPr>
          <p:txBody>
            <a:bodyPr/>
            <a:lstStyle/>
            <a:p>
              <a:endParaRPr lang="zh-CN" altLang="en-US"/>
            </a:p>
          </p:txBody>
        </p:sp>
        <p:sp>
          <p:nvSpPr>
            <p:cNvPr id="48" name="Freeform 111"/>
            <p:cNvSpPr/>
            <p:nvPr/>
          </p:nvSpPr>
          <p:spPr bwMode="gray">
            <a:xfrm>
              <a:off x="2965178" y="4191918"/>
              <a:ext cx="1446213" cy="1100138"/>
            </a:xfrm>
            <a:custGeom>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bg1"/>
              </a:solidFill>
              <a:prstDash val="solid"/>
              <a:round/>
            </a:ln>
          </p:spPr>
          <p:txBody>
            <a:bodyPr/>
            <a:lstStyle/>
            <a:p>
              <a:endParaRPr lang="zh-CN" altLang="en-US"/>
            </a:p>
          </p:txBody>
        </p:sp>
        <p:sp>
          <p:nvSpPr>
            <p:cNvPr id="49" name="Freeform 112"/>
            <p:cNvSpPr/>
            <p:nvPr/>
          </p:nvSpPr>
          <p:spPr bwMode="gray">
            <a:xfrm>
              <a:off x="2965178" y="4191918"/>
              <a:ext cx="1446213" cy="1100138"/>
            </a:xfrm>
            <a:custGeom>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bg1"/>
              </a:solidFill>
              <a:prstDash val="solid"/>
              <a:round/>
            </a:ln>
          </p:spPr>
          <p:txBody>
            <a:bodyPr/>
            <a:lstStyle/>
            <a:p>
              <a:endParaRPr lang="zh-CN" altLang="en-US"/>
            </a:p>
          </p:txBody>
        </p:sp>
        <p:sp>
          <p:nvSpPr>
            <p:cNvPr id="50" name="Freeform 113"/>
            <p:cNvSpPr/>
            <p:nvPr/>
          </p:nvSpPr>
          <p:spPr bwMode="gray">
            <a:xfrm>
              <a:off x="3670028" y="4842793"/>
              <a:ext cx="719138" cy="631825"/>
            </a:xfrm>
            <a:custGeom>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5"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bg1"/>
              </a:solidFill>
              <a:prstDash val="solid"/>
              <a:round/>
            </a:ln>
          </p:spPr>
          <p:txBody>
            <a:bodyPr/>
            <a:lstStyle/>
            <a:p>
              <a:endParaRPr lang="zh-CN" altLang="en-US"/>
            </a:p>
          </p:txBody>
        </p:sp>
        <p:sp>
          <p:nvSpPr>
            <p:cNvPr id="51" name="Freeform 114"/>
            <p:cNvSpPr/>
            <p:nvPr/>
          </p:nvSpPr>
          <p:spPr bwMode="gray">
            <a:xfrm>
              <a:off x="3670028" y="4842793"/>
              <a:ext cx="719138" cy="631825"/>
            </a:xfrm>
            <a:custGeom>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5"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bg1"/>
              </a:solidFill>
              <a:prstDash val="solid"/>
              <a:round/>
            </a:ln>
          </p:spPr>
          <p:txBody>
            <a:bodyPr/>
            <a:lstStyle/>
            <a:p>
              <a:endParaRPr lang="zh-CN" altLang="en-US"/>
            </a:p>
          </p:txBody>
        </p:sp>
        <p:sp>
          <p:nvSpPr>
            <p:cNvPr id="52" name="Freeform 115"/>
            <p:cNvSpPr/>
            <p:nvPr/>
          </p:nvSpPr>
          <p:spPr bwMode="gray">
            <a:xfrm>
              <a:off x="4319315" y="4691981"/>
              <a:ext cx="638175" cy="727075"/>
            </a:xfrm>
            <a:custGeom>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bg1"/>
              </a:solidFill>
              <a:prstDash val="solid"/>
              <a:round/>
            </a:ln>
          </p:spPr>
          <p:txBody>
            <a:bodyPr/>
            <a:lstStyle/>
            <a:p>
              <a:endParaRPr lang="zh-CN" altLang="en-US"/>
            </a:p>
          </p:txBody>
        </p:sp>
        <p:sp>
          <p:nvSpPr>
            <p:cNvPr id="53" name="Freeform 116"/>
            <p:cNvSpPr/>
            <p:nvPr/>
          </p:nvSpPr>
          <p:spPr bwMode="gray">
            <a:xfrm>
              <a:off x="4319315" y="4691981"/>
              <a:ext cx="638175" cy="727075"/>
            </a:xfrm>
            <a:custGeom>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bg1"/>
              </a:solidFill>
              <a:prstDash val="solid"/>
              <a:round/>
            </a:ln>
          </p:spPr>
          <p:txBody>
            <a:bodyPr/>
            <a:lstStyle/>
            <a:p>
              <a:endParaRPr lang="zh-CN" altLang="en-US"/>
            </a:p>
          </p:txBody>
        </p:sp>
        <p:sp>
          <p:nvSpPr>
            <p:cNvPr id="54" name="Freeform 117"/>
            <p:cNvSpPr/>
            <p:nvPr/>
          </p:nvSpPr>
          <p:spPr bwMode="gray">
            <a:xfrm>
              <a:off x="4862240" y="4618956"/>
              <a:ext cx="565150" cy="779463"/>
            </a:xfrm>
            <a:custGeom>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bg1"/>
              </a:solidFill>
              <a:prstDash val="solid"/>
              <a:round/>
            </a:ln>
          </p:spPr>
          <p:txBody>
            <a:bodyPr/>
            <a:lstStyle/>
            <a:p>
              <a:endParaRPr lang="zh-CN" altLang="en-US"/>
            </a:p>
          </p:txBody>
        </p:sp>
        <p:sp>
          <p:nvSpPr>
            <p:cNvPr id="55" name="Freeform 118"/>
            <p:cNvSpPr/>
            <p:nvPr/>
          </p:nvSpPr>
          <p:spPr bwMode="gray">
            <a:xfrm>
              <a:off x="4862240" y="4618956"/>
              <a:ext cx="565150" cy="779463"/>
            </a:xfrm>
            <a:custGeom>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bg1"/>
              </a:solidFill>
              <a:prstDash val="solid"/>
              <a:round/>
            </a:ln>
          </p:spPr>
          <p:txBody>
            <a:bodyPr/>
            <a:lstStyle/>
            <a:p>
              <a:endParaRPr lang="zh-CN" altLang="en-US"/>
            </a:p>
          </p:txBody>
        </p:sp>
        <p:sp>
          <p:nvSpPr>
            <p:cNvPr id="56" name="Freeform 119"/>
            <p:cNvSpPr/>
            <p:nvPr/>
          </p:nvSpPr>
          <p:spPr bwMode="gray">
            <a:xfrm>
              <a:off x="4927328" y="3972843"/>
              <a:ext cx="573088" cy="709613"/>
            </a:xfrm>
            <a:custGeom>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bg1"/>
              </a:solidFill>
              <a:prstDash val="solid"/>
              <a:round/>
            </a:ln>
          </p:spPr>
          <p:txBody>
            <a:bodyPr/>
            <a:lstStyle/>
            <a:p>
              <a:endParaRPr lang="zh-CN" altLang="en-US"/>
            </a:p>
          </p:txBody>
        </p:sp>
        <p:sp>
          <p:nvSpPr>
            <p:cNvPr id="57" name="Freeform 120"/>
            <p:cNvSpPr/>
            <p:nvPr/>
          </p:nvSpPr>
          <p:spPr bwMode="gray">
            <a:xfrm>
              <a:off x="4927328" y="3972843"/>
              <a:ext cx="573088" cy="709613"/>
            </a:xfrm>
            <a:custGeom>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bg1"/>
              </a:solidFill>
              <a:prstDash val="solid"/>
              <a:round/>
            </a:ln>
          </p:spPr>
          <p:txBody>
            <a:bodyPr/>
            <a:lstStyle/>
            <a:p>
              <a:endParaRPr lang="zh-CN" altLang="en-US"/>
            </a:p>
          </p:txBody>
        </p:sp>
        <p:sp>
          <p:nvSpPr>
            <p:cNvPr id="58" name="Freeform 121"/>
            <p:cNvSpPr/>
            <p:nvPr/>
          </p:nvSpPr>
          <p:spPr bwMode="gray">
            <a:xfrm>
              <a:off x="4224065" y="4272881"/>
              <a:ext cx="901700" cy="565150"/>
            </a:xfrm>
            <a:custGeom>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bg1"/>
              </a:solidFill>
              <a:prstDash val="solid"/>
              <a:round/>
            </a:ln>
          </p:spPr>
          <p:txBody>
            <a:bodyPr/>
            <a:lstStyle/>
            <a:p>
              <a:endParaRPr lang="zh-CN" altLang="en-US"/>
            </a:p>
          </p:txBody>
        </p:sp>
        <p:sp>
          <p:nvSpPr>
            <p:cNvPr id="59" name="Freeform 122"/>
            <p:cNvSpPr/>
            <p:nvPr/>
          </p:nvSpPr>
          <p:spPr bwMode="gray">
            <a:xfrm>
              <a:off x="4224065" y="4272881"/>
              <a:ext cx="901700" cy="565150"/>
            </a:xfrm>
            <a:custGeom>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bg1"/>
              </a:solidFill>
              <a:prstDash val="solid"/>
              <a:round/>
            </a:ln>
          </p:spPr>
          <p:txBody>
            <a:bodyPr/>
            <a:lstStyle/>
            <a:p>
              <a:endParaRPr lang="zh-CN" altLang="en-US"/>
            </a:p>
          </p:txBody>
        </p:sp>
        <p:sp>
          <p:nvSpPr>
            <p:cNvPr id="60" name="Freeform 123"/>
            <p:cNvSpPr/>
            <p:nvPr/>
          </p:nvSpPr>
          <p:spPr bwMode="gray">
            <a:xfrm>
              <a:off x="4392340" y="3828381"/>
              <a:ext cx="711200" cy="631825"/>
            </a:xfrm>
            <a:custGeom>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bg1"/>
              </a:solidFill>
              <a:prstDash val="solid"/>
              <a:round/>
            </a:ln>
          </p:spPr>
          <p:txBody>
            <a:bodyPr/>
            <a:lstStyle/>
            <a:p>
              <a:endParaRPr lang="zh-CN" altLang="en-US"/>
            </a:p>
          </p:txBody>
        </p:sp>
        <p:sp>
          <p:nvSpPr>
            <p:cNvPr id="61" name="Freeform 124"/>
            <p:cNvSpPr/>
            <p:nvPr/>
          </p:nvSpPr>
          <p:spPr bwMode="gray">
            <a:xfrm>
              <a:off x="4392340" y="3828381"/>
              <a:ext cx="711200" cy="631825"/>
            </a:xfrm>
            <a:custGeom>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bg1"/>
              </a:solidFill>
              <a:prstDash val="solid"/>
              <a:round/>
            </a:ln>
          </p:spPr>
          <p:txBody>
            <a:bodyPr/>
            <a:lstStyle/>
            <a:p>
              <a:endParaRPr lang="zh-CN" altLang="en-US"/>
            </a:p>
          </p:txBody>
        </p:sp>
        <p:sp>
          <p:nvSpPr>
            <p:cNvPr id="62" name="Freeform 125"/>
            <p:cNvSpPr/>
            <p:nvPr/>
          </p:nvSpPr>
          <p:spPr bwMode="gray">
            <a:xfrm>
              <a:off x="4373290" y="3263231"/>
              <a:ext cx="398463" cy="835025"/>
            </a:xfrm>
            <a:custGeom>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bg1"/>
              </a:solidFill>
              <a:prstDash val="solid"/>
              <a:round/>
            </a:ln>
          </p:spPr>
          <p:txBody>
            <a:bodyPr/>
            <a:lstStyle/>
            <a:p>
              <a:endParaRPr lang="zh-CN" altLang="en-US"/>
            </a:p>
          </p:txBody>
        </p:sp>
        <p:sp>
          <p:nvSpPr>
            <p:cNvPr id="63" name="Freeform 126"/>
            <p:cNvSpPr/>
            <p:nvPr/>
          </p:nvSpPr>
          <p:spPr bwMode="gray">
            <a:xfrm>
              <a:off x="4373290" y="3263231"/>
              <a:ext cx="398463" cy="835025"/>
            </a:xfrm>
            <a:custGeom>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bg1"/>
              </a:solidFill>
              <a:prstDash val="solid"/>
              <a:round/>
            </a:ln>
          </p:spPr>
          <p:txBody>
            <a:bodyPr/>
            <a:lstStyle/>
            <a:p>
              <a:endParaRPr lang="zh-CN" altLang="en-US"/>
            </a:p>
          </p:txBody>
        </p:sp>
        <p:sp>
          <p:nvSpPr>
            <p:cNvPr id="64" name="Freeform 127"/>
            <p:cNvSpPr/>
            <p:nvPr/>
          </p:nvSpPr>
          <p:spPr bwMode="gray">
            <a:xfrm>
              <a:off x="3750990" y="3428331"/>
              <a:ext cx="736600" cy="1054100"/>
            </a:xfrm>
            <a:custGeom>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bg1"/>
              </a:solidFill>
              <a:prstDash val="solid"/>
              <a:round/>
            </a:ln>
          </p:spPr>
          <p:txBody>
            <a:bodyPr/>
            <a:lstStyle/>
            <a:p>
              <a:endParaRPr lang="zh-CN" altLang="en-US"/>
            </a:p>
          </p:txBody>
        </p:sp>
        <p:sp>
          <p:nvSpPr>
            <p:cNvPr id="65" name="Freeform 128"/>
            <p:cNvSpPr/>
            <p:nvPr/>
          </p:nvSpPr>
          <p:spPr bwMode="gray">
            <a:xfrm>
              <a:off x="5736953" y="5149181"/>
              <a:ext cx="192088" cy="484188"/>
            </a:xfrm>
            <a:custGeom>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1"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bg1"/>
              </a:solidFill>
              <a:prstDash val="solid"/>
              <a:round/>
            </a:ln>
          </p:spPr>
          <p:txBody>
            <a:bodyPr/>
            <a:lstStyle/>
            <a:p>
              <a:endParaRPr lang="zh-CN" altLang="en-US"/>
            </a:p>
          </p:txBody>
        </p:sp>
        <p:sp>
          <p:nvSpPr>
            <p:cNvPr id="66" name="Freeform 127"/>
            <p:cNvSpPr/>
            <p:nvPr/>
          </p:nvSpPr>
          <p:spPr bwMode="gray">
            <a:xfrm>
              <a:off x="3750990" y="3428331"/>
              <a:ext cx="736600" cy="1054100"/>
            </a:xfrm>
            <a:custGeom>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bg1"/>
              </a:solidFill>
              <a:prstDash val="solid"/>
              <a:round/>
            </a:ln>
          </p:spPr>
          <p:txBody>
            <a:bodyPr/>
            <a:lstStyle/>
            <a:p>
              <a:endParaRPr lang="zh-CN" altLang="en-US"/>
            </a:p>
          </p:txBody>
        </p:sp>
      </p:grpSp>
      <p:sp>
        <p:nvSpPr>
          <p:cNvPr id="67" name="Freeform 78"/>
          <p:cNvSpPr/>
          <p:nvPr/>
        </p:nvSpPr>
        <p:spPr bwMode="gray">
          <a:xfrm>
            <a:off x="6310268" y="5006744"/>
            <a:ext cx="690955" cy="588081"/>
          </a:xfrm>
          <a:custGeom>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rgbClr val="161D25"/>
          </a:solidFill>
          <a:ln w="6350">
            <a:solidFill>
              <a:schemeClr val="bg1"/>
            </a:solidFill>
            <a:prstDash val="solid"/>
            <a:round/>
          </a:ln>
        </p:spPr>
        <p:txBody>
          <a:bodyPr lIns="70564" tIns="35282" rIns="70564" bIns="35282"/>
          <a:lstStyle/>
          <a:p>
            <a:endParaRPr lang="zh-CN" altLang="en-US"/>
          </a:p>
        </p:txBody>
      </p:sp>
      <p:sp>
        <p:nvSpPr>
          <p:cNvPr id="68" name="Freeform 92"/>
          <p:cNvSpPr/>
          <p:nvPr/>
        </p:nvSpPr>
        <p:spPr bwMode="gray">
          <a:xfrm>
            <a:off x="6632468" y="3644357"/>
            <a:ext cx="603974" cy="405531"/>
          </a:xfrm>
          <a:custGeom>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4"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rgbClr val="161D25"/>
          </a:solidFill>
          <a:ln w="6350">
            <a:solidFill>
              <a:schemeClr val="bg1"/>
            </a:solidFill>
            <a:prstDash val="solid"/>
            <a:round/>
          </a:ln>
        </p:spPr>
        <p:txBody>
          <a:bodyPr lIns="70564" tIns="35282" rIns="70564" bIns="35282"/>
          <a:lstStyle/>
          <a:p>
            <a:endParaRPr lang="zh-CN" altLang="en-US"/>
          </a:p>
        </p:txBody>
      </p:sp>
      <p:sp>
        <p:nvSpPr>
          <p:cNvPr id="69" name="Freeform 100"/>
          <p:cNvSpPr/>
          <p:nvPr/>
        </p:nvSpPr>
        <p:spPr bwMode="gray">
          <a:xfrm>
            <a:off x="6867687" y="3021973"/>
            <a:ext cx="526792" cy="525597"/>
          </a:xfrm>
          <a:custGeom>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rgbClr val="161D25"/>
          </a:solidFill>
          <a:ln w="6350">
            <a:solidFill>
              <a:schemeClr val="bg1"/>
            </a:solidFill>
            <a:prstDash val="solid"/>
            <a:round/>
          </a:ln>
        </p:spPr>
        <p:txBody>
          <a:bodyPr lIns="70564" tIns="35282" rIns="70564" bIns="35282"/>
          <a:lstStyle/>
          <a:p>
            <a:endParaRPr lang="zh-CN" altLang="en-US"/>
          </a:p>
        </p:txBody>
      </p:sp>
      <p:sp>
        <p:nvSpPr>
          <p:cNvPr id="70" name="Freeform 82"/>
          <p:cNvSpPr/>
          <p:nvPr/>
        </p:nvSpPr>
        <p:spPr bwMode="gray">
          <a:xfrm>
            <a:off x="6996418" y="4342702"/>
            <a:ext cx="346703" cy="389603"/>
          </a:xfrm>
          <a:custGeom>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rgbClr val="161D25"/>
          </a:solidFill>
          <a:ln w="6350">
            <a:solidFill>
              <a:schemeClr val="bg1"/>
            </a:solidFill>
            <a:prstDash val="solid"/>
            <a:round/>
          </a:ln>
        </p:spPr>
        <p:txBody>
          <a:bodyPr lIns="70564" tIns="35282" rIns="70564" bIns="35282"/>
          <a:lstStyle/>
          <a:p>
            <a:endParaRPr lang="zh-CN" altLang="en-US"/>
          </a:p>
        </p:txBody>
      </p:sp>
      <p:cxnSp>
        <p:nvCxnSpPr>
          <p:cNvPr id="71" name="直接连接符 70"/>
          <p:cNvCxnSpPr/>
          <p:nvPr/>
        </p:nvCxnSpPr>
        <p:spPr>
          <a:xfrm>
            <a:off x="7331035" y="3352155"/>
            <a:ext cx="194791" cy="191739"/>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7525825" y="3543894"/>
            <a:ext cx="1737632"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7166308" y="3745371"/>
            <a:ext cx="194791" cy="191739"/>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7361099" y="3937110"/>
            <a:ext cx="1902359"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V="1">
            <a:off x="7281770" y="4449294"/>
            <a:ext cx="244055" cy="158046"/>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7525825" y="4449293"/>
            <a:ext cx="1737632"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6773356" y="5338152"/>
            <a:ext cx="194791" cy="191739"/>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6968147" y="5529891"/>
            <a:ext cx="2295311"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
        <p:nvSpPr>
          <p:cNvPr id="79" name="矩形 78"/>
          <p:cNvSpPr/>
          <p:nvPr/>
        </p:nvSpPr>
        <p:spPr>
          <a:xfrm>
            <a:off x="7967414" y="3173097"/>
            <a:ext cx="1373612" cy="317474"/>
          </a:xfrm>
          <a:prstGeom prst="rect">
            <a:avLst/>
          </a:prstGeom>
        </p:spPr>
        <p:txBody>
          <a:bodyPr wrap="none" lIns="70564" tIns="35282" rIns="70564" bIns="35282">
            <a:spAutoFit/>
          </a:bodyPr>
          <a:lstStyle/>
          <a:p>
            <a:r>
              <a:rPr lang="zh-CN" altLang="en-US" sz="1600" smtClean="0">
                <a:solidFill>
                  <a:schemeClr val="tx1">
                    <a:lumMod val="75000"/>
                    <a:lumOff val="25000"/>
                  </a:schemeClr>
                </a:solidFill>
                <a:latin typeface="微软雅黑" pitchFamily="34" charset="-122"/>
                <a:ea typeface="微软雅黑" pitchFamily="34" charset="-122"/>
                <a:cs typeface="华文黑体" pitchFamily="2" charset="-122"/>
              </a:rPr>
              <a:t>点击</a:t>
            </a:r>
            <a:r>
              <a:rPr lang="zh-CN" altLang="en-US" sz="1600">
                <a:solidFill>
                  <a:schemeClr val="tx1">
                    <a:lumMod val="75000"/>
                    <a:lumOff val="25000"/>
                  </a:schemeClr>
                </a:solidFill>
                <a:latin typeface="微软雅黑" pitchFamily="34" charset="-122"/>
                <a:ea typeface="微软雅黑" pitchFamily="34" charset="-122"/>
                <a:cs typeface="华文黑体" pitchFamily="2" charset="-122"/>
              </a:rPr>
              <a:t>添加标题</a:t>
            </a:r>
            <a:endParaRPr lang="zh-CN" altLang="en-US" sz="1600">
              <a:solidFill>
                <a:schemeClr val="tx1">
                  <a:lumMod val="75000"/>
                  <a:lumOff val="25000"/>
                </a:schemeClr>
              </a:solidFill>
              <a:latin typeface="微软雅黑" pitchFamily="34" charset="-122"/>
              <a:ea typeface="微软雅黑" pitchFamily="34" charset="-122"/>
            </a:endParaRPr>
          </a:p>
        </p:txBody>
      </p:sp>
      <p:sp>
        <p:nvSpPr>
          <p:cNvPr id="80" name="矩形 79"/>
          <p:cNvSpPr/>
          <p:nvPr/>
        </p:nvSpPr>
        <p:spPr>
          <a:xfrm>
            <a:off x="7967414" y="3617405"/>
            <a:ext cx="1373612" cy="317474"/>
          </a:xfrm>
          <a:prstGeom prst="rect">
            <a:avLst/>
          </a:prstGeom>
        </p:spPr>
        <p:txBody>
          <a:bodyPr wrap="none" lIns="70564" tIns="35282" rIns="70564" bIns="35282">
            <a:spAutoFit/>
          </a:bodyPr>
          <a:lstStyle/>
          <a:p>
            <a:r>
              <a:rPr lang="zh-CN" altLang="en-US" sz="1600">
                <a:solidFill>
                  <a:schemeClr val="tx1">
                    <a:lumMod val="75000"/>
                    <a:lumOff val="25000"/>
                  </a:schemeClr>
                </a:solidFill>
                <a:latin typeface="微软雅黑" pitchFamily="34" charset="-122"/>
                <a:ea typeface="微软雅黑" pitchFamily="34" charset="-122"/>
                <a:cs typeface="华文黑体" pitchFamily="2" charset="-122"/>
              </a:rPr>
              <a:t>点击</a:t>
            </a:r>
            <a:r>
              <a:rPr lang="zh-CN" altLang="en-US" sz="1600" smtClean="0">
                <a:solidFill>
                  <a:schemeClr val="tx1">
                    <a:lumMod val="75000"/>
                    <a:lumOff val="25000"/>
                  </a:schemeClr>
                </a:solidFill>
                <a:latin typeface="微软雅黑" pitchFamily="34" charset="-122"/>
                <a:ea typeface="微软雅黑" pitchFamily="34" charset="-122"/>
                <a:cs typeface="华文黑体" pitchFamily="2" charset="-122"/>
              </a:rPr>
              <a:t>添加标题</a:t>
            </a:r>
            <a:endParaRPr lang="zh-CN" altLang="en-US" sz="1600">
              <a:solidFill>
                <a:schemeClr val="tx1">
                  <a:lumMod val="75000"/>
                  <a:lumOff val="25000"/>
                </a:schemeClr>
              </a:solidFill>
              <a:latin typeface="微软雅黑" pitchFamily="34" charset="-122"/>
              <a:ea typeface="微软雅黑" pitchFamily="34" charset="-122"/>
            </a:endParaRPr>
          </a:p>
        </p:txBody>
      </p:sp>
      <p:sp>
        <p:nvSpPr>
          <p:cNvPr id="81" name="矩形 80"/>
          <p:cNvSpPr/>
          <p:nvPr/>
        </p:nvSpPr>
        <p:spPr>
          <a:xfrm>
            <a:off x="7967414" y="4130964"/>
            <a:ext cx="1373612" cy="317474"/>
          </a:xfrm>
          <a:prstGeom prst="rect">
            <a:avLst/>
          </a:prstGeom>
        </p:spPr>
        <p:txBody>
          <a:bodyPr wrap="none" lIns="70564" tIns="35282" rIns="70564" bIns="35282">
            <a:spAutoFit/>
          </a:bodyPr>
          <a:lstStyle/>
          <a:p>
            <a:r>
              <a:rPr lang="zh-CN" altLang="en-US" sz="1600">
                <a:solidFill>
                  <a:schemeClr val="tx1">
                    <a:lumMod val="75000"/>
                    <a:lumOff val="25000"/>
                  </a:schemeClr>
                </a:solidFill>
                <a:latin typeface="微软雅黑" pitchFamily="34" charset="-122"/>
                <a:ea typeface="微软雅黑" pitchFamily="34" charset="-122"/>
                <a:cs typeface="华文黑体" pitchFamily="2" charset="-122"/>
              </a:rPr>
              <a:t>点击添加标题</a:t>
            </a:r>
            <a:endParaRPr lang="zh-CN" altLang="en-US" sz="1600">
              <a:solidFill>
                <a:schemeClr val="tx1">
                  <a:lumMod val="75000"/>
                  <a:lumOff val="25000"/>
                </a:schemeClr>
              </a:solidFill>
              <a:latin typeface="微软雅黑" pitchFamily="34" charset="-122"/>
              <a:ea typeface="微软雅黑" pitchFamily="34" charset="-122"/>
            </a:endParaRPr>
          </a:p>
        </p:txBody>
      </p:sp>
      <p:sp>
        <p:nvSpPr>
          <p:cNvPr id="82" name="矩形 81"/>
          <p:cNvSpPr/>
          <p:nvPr/>
        </p:nvSpPr>
        <p:spPr>
          <a:xfrm>
            <a:off x="7967414" y="5157380"/>
            <a:ext cx="1373612" cy="317474"/>
          </a:xfrm>
          <a:prstGeom prst="rect">
            <a:avLst/>
          </a:prstGeom>
        </p:spPr>
        <p:txBody>
          <a:bodyPr wrap="none" lIns="70564" tIns="35282" rIns="70564" bIns="35282">
            <a:spAutoFit/>
          </a:bodyPr>
          <a:lstStyle/>
          <a:p>
            <a:r>
              <a:rPr lang="zh-CN" altLang="en-US" sz="1600">
                <a:solidFill>
                  <a:schemeClr val="tx1">
                    <a:lumMod val="75000"/>
                    <a:lumOff val="25000"/>
                  </a:schemeClr>
                </a:solidFill>
                <a:latin typeface="微软雅黑" pitchFamily="34" charset="-122"/>
                <a:ea typeface="微软雅黑" pitchFamily="34" charset="-122"/>
                <a:cs typeface="华文黑体" pitchFamily="2" charset="-122"/>
              </a:rPr>
              <a:t>点击添加标题</a:t>
            </a:r>
            <a:endParaRPr lang="zh-CN" altLang="en-US" sz="1600">
              <a:solidFill>
                <a:schemeClr val="tx1">
                  <a:lumMod val="75000"/>
                  <a:lumOff val="25000"/>
                </a:schemeClr>
              </a:solidFill>
              <a:latin typeface="微软雅黑" pitchFamily="34" charset="-122"/>
              <a:ea typeface="微软雅黑" pitchFamily="34" charset="-122"/>
            </a:endParaRPr>
          </a:p>
        </p:txBody>
      </p:sp>
      <p:sp>
        <p:nvSpPr>
          <p:cNvPr id="83" name="矩形标注 82"/>
          <p:cNvSpPr/>
          <p:nvPr/>
        </p:nvSpPr>
        <p:spPr>
          <a:xfrm>
            <a:off x="9677236" y="2444917"/>
            <a:ext cx="1962586" cy="2911449"/>
          </a:xfrm>
          <a:prstGeom prst="wedgeRectCallout">
            <a:avLst>
              <a:gd name="adj1" fmla="val -79590"/>
              <a:gd name="adj2" fmla="val 32555"/>
            </a:avLst>
          </a:prstGeom>
          <a:solidFill>
            <a:srgbClr val="00B0F0"/>
          </a:solidFill>
          <a:ln w="9525">
            <a:noFill/>
            <a:round/>
          </a:ln>
          <a:effectLst/>
        </p:spPr>
        <p:txBody>
          <a:bodyPr wrap="square" lIns="222250" tIns="35282" rIns="166687" bIns="35282" anchor="ctr"/>
          <a:lstStyle/>
          <a:p>
            <a:pPr>
              <a:lnSpc>
                <a:spcPct val="150000"/>
              </a:lnSpc>
            </a:pPr>
            <a:r>
              <a:rPr lang="zh-CN" altLang="en-US" sz="1100">
                <a:solidFill>
                  <a:schemeClr val="bg1"/>
                </a:solidFill>
                <a:latin typeface="微软雅黑" pitchFamily="34" charset="-122"/>
                <a:ea typeface="微软雅黑" pitchFamily="34" charset="-122"/>
                <a:cs typeface="华文黑体" pitchFamily="2"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a:t>
            </a:r>
            <a:endParaRPr lang="zh-CN" altLang="en-US" sz="1100" b="1">
              <a:solidFill>
                <a:schemeClr val="bg1"/>
              </a:solidFill>
              <a:latin typeface="微软雅黑" pitchFamily="34" charset="-122"/>
              <a:ea typeface="微软雅黑" pitchFamily="34" charset="-122"/>
            </a:endParaRPr>
          </a:p>
        </p:txBody>
      </p:sp>
    </p:spTree>
    <p:extLst>
      <p:ext uri="{BB962C8B-B14F-4D97-AF65-F5344CB8AC3E}">
        <p14:creationId val="3510037622"/>
      </p:ext>
    </p:extLst>
  </p:cSld>
  <p:clrMapOvr>
    <a:masterClrMapping/>
  </p:clrMapOvr>
  <mc:AlternateContent>
    <mc:Choice xmlns:p14="http://schemas.microsoft.com/office/powerpoint/2010/main" Requires="p14">
      <p:transition spd="slow" advClick="0" advTm="0" p14:dur="150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nodeType="clickPar">
                      <p:stCondLst>
                        <p:cond delay="indefinite"/>
                        <p:cond evt="onBegin" delay="0">
                          <p:tn val="7"/>
                        </p:cond>
                      </p:stCondLst>
                      <p:childTnLst>
                        <p:par>
                          <p:cTn id="9" fill="hold">
                            <p:stCondLst>
                              <p:cond delay="0"/>
                            </p:stCondLst>
                            <p:childTnLst>
                              <p:par>
                                <p:cTn id="10" presetID="2" presetClass="entr" presetSubtype="8" accel="5800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1000" fill="hold"/>
                                        <p:tgtEl>
                                          <p:spTgt spid="3"/>
                                        </p:tgtEl>
                                        <p:attrNameLst>
                                          <p:attrName>ppt_x</p:attrName>
                                        </p:attrNameLst>
                                      </p:cBhvr>
                                      <p:tavLst>
                                        <p:tav tm="0">
                                          <p:val>
                                            <p:strVal val="0-#ppt_w/2"/>
                                          </p:val>
                                        </p:tav>
                                        <p:tav tm="100000">
                                          <p:val>
                                            <p:strVal val="#ppt_x"/>
                                          </p:val>
                                        </p:tav>
                                      </p:tavLst>
                                    </p:anim>
                                    <p:anim calcmode="lin" valueType="num">
                                      <p:cBhvr additive="base">
                                        <p:cTn id="13" dur="1000" fill="hold"/>
                                        <p:tgtEl>
                                          <p:spTgt spid="3"/>
                                        </p:tgtEl>
                                        <p:attrNameLst>
                                          <p:attrName>ppt_y</p:attrName>
                                        </p:attrNameLst>
                                      </p:cBhvr>
                                      <p:tavLst>
                                        <p:tav tm="0">
                                          <p:val>
                                            <p:strVal val="#ppt_y"/>
                                          </p:val>
                                        </p:tav>
                                        <p:tav tm="100000">
                                          <p:val>
                                            <p:strVal val="#ppt_y"/>
                                          </p:val>
                                        </p:tav>
                                      </p:tavLst>
                                    </p:anim>
                                  </p:childTnLst>
                                </p:cTn>
                              </p:par>
                              <p:par>
                                <p:cTn id="14" presetID="10" presetClass="entr" presetSubtype="0" fill="hold" grpId="0" nodeType="withEffect">
                                  <p:stCondLst>
                                    <p:cond delay="1000"/>
                                  </p:stCondLst>
                                  <p:childTnLst>
                                    <p:set>
                                      <p:cBhvr>
                                        <p:cTn id="15" dur="1" fill="hold">
                                          <p:stCondLst>
                                            <p:cond delay="0"/>
                                          </p:stCondLst>
                                        </p:cTn>
                                        <p:tgtEl>
                                          <p:spTgt spid="68"/>
                                        </p:tgtEl>
                                        <p:attrNameLst>
                                          <p:attrName>style.visibility</p:attrName>
                                        </p:attrNameLst>
                                      </p:cBhvr>
                                      <p:to>
                                        <p:strVal val="visible"/>
                                      </p:to>
                                    </p:set>
                                    <p:animEffect transition="in" filter="fade">
                                      <p:cBhvr>
                                        <p:cTn id="16" dur="500"/>
                                        <p:tgtEl>
                                          <p:spTgt spid="68"/>
                                        </p:tgtEl>
                                      </p:cBhvr>
                                    </p:animEffect>
                                  </p:childTnLst>
                                </p:cTn>
                              </p:par>
                              <p:par>
                                <p:cTn id="17" presetID="10" presetClass="entr" presetSubtype="0" fill="hold" grpId="0" nodeType="withEffect">
                                  <p:stCondLst>
                                    <p:cond delay="1300"/>
                                  </p:stCondLst>
                                  <p:childTnLst>
                                    <p:set>
                                      <p:cBhvr>
                                        <p:cTn id="18" dur="1" fill="hold">
                                          <p:stCondLst>
                                            <p:cond delay="0"/>
                                          </p:stCondLst>
                                        </p:cTn>
                                        <p:tgtEl>
                                          <p:spTgt spid="69"/>
                                        </p:tgtEl>
                                        <p:attrNameLst>
                                          <p:attrName>style.visibility</p:attrName>
                                        </p:attrNameLst>
                                      </p:cBhvr>
                                      <p:to>
                                        <p:strVal val="visible"/>
                                      </p:to>
                                    </p:set>
                                    <p:animEffect transition="in" filter="fade">
                                      <p:cBhvr>
                                        <p:cTn id="19" dur="500"/>
                                        <p:tgtEl>
                                          <p:spTgt spid="69"/>
                                        </p:tgtEl>
                                      </p:cBhvr>
                                    </p:animEffect>
                                  </p:childTnLst>
                                </p:cTn>
                              </p:par>
                              <p:par>
                                <p:cTn id="20" presetID="10" presetClass="entr" presetSubtype="0" fill="hold" grpId="0" nodeType="withEffect">
                                  <p:stCondLst>
                                    <p:cond delay="1800"/>
                                  </p:stCondLst>
                                  <p:childTnLst>
                                    <p:set>
                                      <p:cBhvr>
                                        <p:cTn id="21" dur="1" fill="hold">
                                          <p:stCondLst>
                                            <p:cond delay="0"/>
                                          </p:stCondLst>
                                        </p:cTn>
                                        <p:tgtEl>
                                          <p:spTgt spid="70"/>
                                        </p:tgtEl>
                                        <p:attrNameLst>
                                          <p:attrName>style.visibility</p:attrName>
                                        </p:attrNameLst>
                                      </p:cBhvr>
                                      <p:to>
                                        <p:strVal val="visible"/>
                                      </p:to>
                                    </p:set>
                                    <p:animEffect transition="in" filter="fade">
                                      <p:cBhvr>
                                        <p:cTn id="22" dur="500"/>
                                        <p:tgtEl>
                                          <p:spTgt spid="70"/>
                                        </p:tgtEl>
                                      </p:cBhvr>
                                    </p:animEffect>
                                  </p:childTnLst>
                                </p:cTn>
                              </p:par>
                              <p:par>
                                <p:cTn id="23" presetID="10" presetClass="entr" presetSubtype="0" fill="hold" grpId="0" nodeType="withEffect">
                                  <p:stCondLst>
                                    <p:cond delay="1500"/>
                                  </p:stCondLst>
                                  <p:childTnLst>
                                    <p:set>
                                      <p:cBhvr>
                                        <p:cTn id="24" dur="1" fill="hold">
                                          <p:stCondLst>
                                            <p:cond delay="0"/>
                                          </p:stCondLst>
                                        </p:cTn>
                                        <p:tgtEl>
                                          <p:spTgt spid="67"/>
                                        </p:tgtEl>
                                        <p:attrNameLst>
                                          <p:attrName>style.visibility</p:attrName>
                                        </p:attrNameLst>
                                      </p:cBhvr>
                                      <p:to>
                                        <p:strVal val="visible"/>
                                      </p:to>
                                    </p:set>
                                    <p:animEffect transition="in" filter="fade">
                                      <p:cBhvr>
                                        <p:cTn id="25" dur="500"/>
                                        <p:tgtEl>
                                          <p:spTgt spid="67"/>
                                        </p:tgtEl>
                                      </p:cBhvr>
                                    </p:animEffect>
                                  </p:childTnLst>
                                </p:cTn>
                              </p:par>
                            </p:childTnLst>
                          </p:cTn>
                        </p:par>
                        <p:par>
                          <p:cTn id="26" fill="hold" nodeType="afterGroup">
                            <p:stCondLst>
                              <p:cond delay="2300"/>
                            </p:stCondLst>
                            <p:childTnLst>
                              <p:par>
                                <p:cTn id="27" presetID="10" presetClass="entr" presetSubtype="0" fill="hold" nodeType="afterEffect">
                                  <p:stCondLst>
                                    <p:cond delay="0"/>
                                  </p:stCondLst>
                                  <p:childTnLst>
                                    <p:set>
                                      <p:cBhvr>
                                        <p:cTn id="28" dur="1" fill="hold">
                                          <p:stCondLst>
                                            <p:cond delay="0"/>
                                          </p:stCondLst>
                                        </p:cTn>
                                        <p:tgtEl>
                                          <p:spTgt spid="71"/>
                                        </p:tgtEl>
                                        <p:attrNameLst>
                                          <p:attrName>style.visibility</p:attrName>
                                        </p:attrNameLst>
                                      </p:cBhvr>
                                      <p:to>
                                        <p:strVal val="visible"/>
                                      </p:to>
                                    </p:set>
                                    <p:animEffect transition="in" filter="fade">
                                      <p:cBhvr>
                                        <p:cTn id="29" dur="500"/>
                                        <p:tgtEl>
                                          <p:spTgt spid="71"/>
                                        </p:tgtEl>
                                      </p:cBhvr>
                                    </p:animEffect>
                                  </p:childTnLst>
                                </p:cTn>
                              </p:par>
                              <p:par>
                                <p:cTn id="30" presetID="10" presetClass="entr" presetSubtype="0" fill="hold" nodeType="withEffect">
                                  <p:stCondLst>
                                    <p:cond delay="0"/>
                                  </p:stCondLst>
                                  <p:childTnLst>
                                    <p:set>
                                      <p:cBhvr>
                                        <p:cTn id="31" dur="1" fill="hold">
                                          <p:stCondLst>
                                            <p:cond delay="0"/>
                                          </p:stCondLst>
                                        </p:cTn>
                                        <p:tgtEl>
                                          <p:spTgt spid="72"/>
                                        </p:tgtEl>
                                        <p:attrNameLst>
                                          <p:attrName>style.visibility</p:attrName>
                                        </p:attrNameLst>
                                      </p:cBhvr>
                                      <p:to>
                                        <p:strVal val="visible"/>
                                      </p:to>
                                    </p:set>
                                    <p:animEffect transition="in" filter="fade">
                                      <p:cBhvr>
                                        <p:cTn id="32" dur="500"/>
                                        <p:tgtEl>
                                          <p:spTgt spid="72"/>
                                        </p:tgtEl>
                                      </p:cBhvr>
                                    </p:animEffect>
                                  </p:childTnLst>
                                </p:cTn>
                              </p:par>
                              <p:par>
                                <p:cTn id="33" presetID="10" presetClass="entr" presetSubtype="0" fill="hold" nodeType="withEffect">
                                  <p:stCondLst>
                                    <p:cond delay="0"/>
                                  </p:stCondLst>
                                  <p:childTnLst>
                                    <p:set>
                                      <p:cBhvr>
                                        <p:cTn id="34" dur="1" fill="hold">
                                          <p:stCondLst>
                                            <p:cond delay="0"/>
                                          </p:stCondLst>
                                        </p:cTn>
                                        <p:tgtEl>
                                          <p:spTgt spid="73"/>
                                        </p:tgtEl>
                                        <p:attrNameLst>
                                          <p:attrName>style.visibility</p:attrName>
                                        </p:attrNameLst>
                                      </p:cBhvr>
                                      <p:to>
                                        <p:strVal val="visible"/>
                                      </p:to>
                                    </p:set>
                                    <p:animEffect transition="in" filter="fade">
                                      <p:cBhvr>
                                        <p:cTn id="35" dur="500"/>
                                        <p:tgtEl>
                                          <p:spTgt spid="73"/>
                                        </p:tgtEl>
                                      </p:cBhvr>
                                    </p:animEffect>
                                  </p:childTnLst>
                                </p:cTn>
                              </p:par>
                              <p:par>
                                <p:cTn id="36" presetID="10" presetClass="entr" presetSubtype="0" fill="hold" nodeType="withEffect">
                                  <p:stCondLst>
                                    <p:cond delay="0"/>
                                  </p:stCondLst>
                                  <p:childTnLst>
                                    <p:set>
                                      <p:cBhvr>
                                        <p:cTn id="37" dur="1" fill="hold">
                                          <p:stCondLst>
                                            <p:cond delay="0"/>
                                          </p:stCondLst>
                                        </p:cTn>
                                        <p:tgtEl>
                                          <p:spTgt spid="74"/>
                                        </p:tgtEl>
                                        <p:attrNameLst>
                                          <p:attrName>style.visibility</p:attrName>
                                        </p:attrNameLst>
                                      </p:cBhvr>
                                      <p:to>
                                        <p:strVal val="visible"/>
                                      </p:to>
                                    </p:set>
                                    <p:animEffect transition="in" filter="fade">
                                      <p:cBhvr>
                                        <p:cTn id="38" dur="500"/>
                                        <p:tgtEl>
                                          <p:spTgt spid="74"/>
                                        </p:tgtEl>
                                      </p:cBhvr>
                                    </p:animEffect>
                                  </p:childTnLst>
                                </p:cTn>
                              </p:par>
                              <p:par>
                                <p:cTn id="39" presetID="10" presetClass="entr" presetSubtype="0" fill="hold" nodeType="withEffect">
                                  <p:stCondLst>
                                    <p:cond delay="0"/>
                                  </p:stCondLst>
                                  <p:childTnLst>
                                    <p:set>
                                      <p:cBhvr>
                                        <p:cTn id="40" dur="1" fill="hold">
                                          <p:stCondLst>
                                            <p:cond delay="0"/>
                                          </p:stCondLst>
                                        </p:cTn>
                                        <p:tgtEl>
                                          <p:spTgt spid="75"/>
                                        </p:tgtEl>
                                        <p:attrNameLst>
                                          <p:attrName>style.visibility</p:attrName>
                                        </p:attrNameLst>
                                      </p:cBhvr>
                                      <p:to>
                                        <p:strVal val="visible"/>
                                      </p:to>
                                    </p:set>
                                    <p:animEffect transition="in" filter="fade">
                                      <p:cBhvr>
                                        <p:cTn id="41" dur="500"/>
                                        <p:tgtEl>
                                          <p:spTgt spid="75"/>
                                        </p:tgtEl>
                                      </p:cBhvr>
                                    </p:animEffect>
                                  </p:childTnLst>
                                </p:cTn>
                              </p:par>
                              <p:par>
                                <p:cTn id="42" presetID="10" presetClass="entr" presetSubtype="0" fill="hold" nodeType="withEffect">
                                  <p:stCondLst>
                                    <p:cond delay="0"/>
                                  </p:stCondLst>
                                  <p:childTnLst>
                                    <p:set>
                                      <p:cBhvr>
                                        <p:cTn id="43" dur="1" fill="hold">
                                          <p:stCondLst>
                                            <p:cond delay="0"/>
                                          </p:stCondLst>
                                        </p:cTn>
                                        <p:tgtEl>
                                          <p:spTgt spid="76"/>
                                        </p:tgtEl>
                                        <p:attrNameLst>
                                          <p:attrName>style.visibility</p:attrName>
                                        </p:attrNameLst>
                                      </p:cBhvr>
                                      <p:to>
                                        <p:strVal val="visible"/>
                                      </p:to>
                                    </p:set>
                                    <p:animEffect transition="in" filter="fade">
                                      <p:cBhvr>
                                        <p:cTn id="44" dur="500"/>
                                        <p:tgtEl>
                                          <p:spTgt spid="76"/>
                                        </p:tgtEl>
                                      </p:cBhvr>
                                    </p:animEffect>
                                  </p:childTnLst>
                                </p:cTn>
                              </p:par>
                              <p:par>
                                <p:cTn id="45" presetID="10" presetClass="entr" presetSubtype="0" fill="hold" nodeType="withEffect">
                                  <p:stCondLst>
                                    <p:cond delay="0"/>
                                  </p:stCondLst>
                                  <p:childTnLst>
                                    <p:set>
                                      <p:cBhvr>
                                        <p:cTn id="46" dur="1" fill="hold">
                                          <p:stCondLst>
                                            <p:cond delay="0"/>
                                          </p:stCondLst>
                                        </p:cTn>
                                        <p:tgtEl>
                                          <p:spTgt spid="77"/>
                                        </p:tgtEl>
                                        <p:attrNameLst>
                                          <p:attrName>style.visibility</p:attrName>
                                        </p:attrNameLst>
                                      </p:cBhvr>
                                      <p:to>
                                        <p:strVal val="visible"/>
                                      </p:to>
                                    </p:set>
                                    <p:animEffect transition="in" filter="fade">
                                      <p:cBhvr>
                                        <p:cTn id="47" dur="500"/>
                                        <p:tgtEl>
                                          <p:spTgt spid="77"/>
                                        </p:tgtEl>
                                      </p:cBhvr>
                                    </p:animEffect>
                                  </p:childTnLst>
                                </p:cTn>
                              </p:par>
                              <p:par>
                                <p:cTn id="48" presetID="10" presetClass="entr" presetSubtype="0" fill="hold" nodeType="withEffect">
                                  <p:stCondLst>
                                    <p:cond delay="0"/>
                                  </p:stCondLst>
                                  <p:childTnLst>
                                    <p:set>
                                      <p:cBhvr>
                                        <p:cTn id="49" dur="1" fill="hold">
                                          <p:stCondLst>
                                            <p:cond delay="0"/>
                                          </p:stCondLst>
                                        </p:cTn>
                                        <p:tgtEl>
                                          <p:spTgt spid="78"/>
                                        </p:tgtEl>
                                        <p:attrNameLst>
                                          <p:attrName>style.visibility</p:attrName>
                                        </p:attrNameLst>
                                      </p:cBhvr>
                                      <p:to>
                                        <p:strVal val="visible"/>
                                      </p:to>
                                    </p:set>
                                    <p:animEffect transition="in" filter="fade">
                                      <p:cBhvr>
                                        <p:cTn id="50" dur="500"/>
                                        <p:tgtEl>
                                          <p:spTgt spid="78"/>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82"/>
                                        </p:tgtEl>
                                        <p:attrNameLst>
                                          <p:attrName>style.visibility</p:attrName>
                                        </p:attrNameLst>
                                      </p:cBhvr>
                                      <p:to>
                                        <p:strVal val="visible"/>
                                      </p:to>
                                    </p:set>
                                    <p:animEffect transition="in" filter="fade">
                                      <p:cBhvr>
                                        <p:cTn id="53" dur="500"/>
                                        <p:tgtEl>
                                          <p:spTgt spid="8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81"/>
                                        </p:tgtEl>
                                        <p:attrNameLst>
                                          <p:attrName>style.visibility</p:attrName>
                                        </p:attrNameLst>
                                      </p:cBhvr>
                                      <p:to>
                                        <p:strVal val="visible"/>
                                      </p:to>
                                    </p:set>
                                    <p:animEffect transition="in" filter="fade">
                                      <p:cBhvr>
                                        <p:cTn id="56" dur="500"/>
                                        <p:tgtEl>
                                          <p:spTgt spid="81"/>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80"/>
                                        </p:tgtEl>
                                        <p:attrNameLst>
                                          <p:attrName>style.visibility</p:attrName>
                                        </p:attrNameLst>
                                      </p:cBhvr>
                                      <p:to>
                                        <p:strVal val="visible"/>
                                      </p:to>
                                    </p:set>
                                    <p:animEffect transition="in" filter="fade">
                                      <p:cBhvr>
                                        <p:cTn id="59" dur="500"/>
                                        <p:tgtEl>
                                          <p:spTgt spid="80"/>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79"/>
                                        </p:tgtEl>
                                        <p:attrNameLst>
                                          <p:attrName>style.visibility</p:attrName>
                                        </p:attrNameLst>
                                      </p:cBhvr>
                                      <p:to>
                                        <p:strVal val="visible"/>
                                      </p:to>
                                    </p:set>
                                    <p:animEffect transition="in" filter="fade">
                                      <p:cBhvr>
                                        <p:cTn id="62" dur="500"/>
                                        <p:tgtEl>
                                          <p:spTgt spid="79"/>
                                        </p:tgtEl>
                                      </p:cBhvr>
                                    </p:animEffect>
                                  </p:childTnLst>
                                </p:cTn>
                              </p:par>
                            </p:childTnLst>
                          </p:cTn>
                        </p:par>
                        <p:par>
                          <p:cTn id="63" fill="hold" nodeType="afterGroup">
                            <p:stCondLst>
                              <p:cond delay="2800"/>
                            </p:stCondLst>
                            <p:childTnLst>
                              <p:par>
                                <p:cTn id="64" presetID="22" presetClass="entr" presetSubtype="8" fill="hold" grpId="0" nodeType="afterEffect">
                                  <p:stCondLst>
                                    <p:cond delay="0"/>
                                  </p:stCondLst>
                                  <p:childTnLst>
                                    <p:set>
                                      <p:cBhvr>
                                        <p:cTn id="65" dur="1" fill="hold">
                                          <p:stCondLst>
                                            <p:cond delay="0"/>
                                          </p:stCondLst>
                                        </p:cTn>
                                        <p:tgtEl>
                                          <p:spTgt spid="83"/>
                                        </p:tgtEl>
                                        <p:attrNameLst>
                                          <p:attrName>style.visibility</p:attrName>
                                        </p:attrNameLst>
                                      </p:cBhvr>
                                      <p:to>
                                        <p:strVal val="visible"/>
                                      </p:to>
                                    </p:set>
                                    <p:animEffect transition="in" filter="wipe(left)">
                                      <p:cBhvr>
                                        <p:cTn id="66"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7" grpId="0" animBg="1"/>
      <p:bldP spid="68" grpId="0" animBg="1"/>
      <p:bldP spid="69" grpId="0" animBg="1"/>
      <p:bldP spid="70" grpId="0" animBg="1"/>
      <p:bldP spid="79" grpId="0"/>
      <p:bldP spid="80" grpId="0"/>
      <p:bldP spid="81" grpId="0"/>
      <p:bldP spid="82" grpId="0"/>
      <p:bldP spid="83" grpId="0" animBg="1"/>
    </p:bld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8" name="矩形 37"/>
          <p:cNvSpPr/>
          <p:nvPr/>
        </p:nvSpPr>
        <p:spPr>
          <a:xfrm>
            <a:off x="2782838" y="0"/>
            <a:ext cx="9407575" cy="6858000"/>
          </a:xfrm>
          <a:prstGeom prst="rect">
            <a:avLst/>
          </a:prstGeom>
          <a:solidFill>
            <a:srgbClr val="E9EE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9" name="Picture 4"/>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747883" y="-478309"/>
            <a:ext cx="8107963" cy="3850556"/>
          </a:xfrm>
          <a:prstGeom prst="rect">
            <a:avLst/>
          </a:prstGeom>
          <a:noFill/>
          <a:extLst>
            <a:ext uri="{909E8E84-426E-40DD-AFC4-6F175D3DCCD1}">
              <a14:hiddenFill xmlns:a14="http://schemas.microsoft.com/office/drawing/2010/main">
                <a:solidFill>
                  <a:srgbClr val="FFFFFF"/>
                </a:solidFill>
              </a14:hiddenFill>
            </a:ext>
          </a:extLst>
        </p:spPr>
      </p:pic>
      <p:sp>
        <p:nvSpPr>
          <p:cNvPr id="40" name="TextBox 39"/>
          <p:cNvSpPr txBox="1"/>
          <p:nvPr/>
        </p:nvSpPr>
        <p:spPr>
          <a:xfrm>
            <a:off x="1069162" y="1298223"/>
            <a:ext cx="1569660" cy="369332"/>
          </a:xfrm>
          <a:prstGeom prst="rect">
            <a:avLst/>
          </a:prstGeom>
          <a:noFill/>
        </p:spPr>
        <p:txBody>
          <a:bodyPr wrap="none" rtlCol="0">
            <a:spAutoFit/>
          </a:bodyPr>
          <a:lstStyle/>
          <a:p>
            <a:r>
              <a:rPr lang="zh-CN" altLang="en-US" smtClean="0">
                <a:solidFill>
                  <a:srgbClr val="7B8294"/>
                </a:solidFill>
                <a:latin typeface="微软雅黑" pitchFamily="34" charset="-122"/>
                <a:ea typeface="微软雅黑" pitchFamily="34" charset="-122"/>
              </a:rPr>
              <a:t>年度工作概述</a:t>
            </a:r>
            <a:endParaRPr lang="zh-CN" altLang="en-US">
              <a:solidFill>
                <a:srgbClr val="7B8294"/>
              </a:solidFill>
              <a:latin typeface="微软雅黑" pitchFamily="34" charset="-122"/>
              <a:ea typeface="微软雅黑" pitchFamily="34" charset="-122"/>
            </a:endParaRPr>
          </a:p>
        </p:txBody>
      </p:sp>
      <p:sp>
        <p:nvSpPr>
          <p:cNvPr id="41" name="TextBox 40"/>
          <p:cNvSpPr txBox="1"/>
          <p:nvPr/>
        </p:nvSpPr>
        <p:spPr>
          <a:xfrm>
            <a:off x="1069162" y="2296646"/>
            <a:ext cx="1569660" cy="369332"/>
          </a:xfrm>
          <a:prstGeom prst="rect">
            <a:avLst/>
          </a:prstGeom>
          <a:noFill/>
        </p:spPr>
        <p:txBody>
          <a:bodyPr wrap="none" rtlCol="0">
            <a:spAutoFit/>
          </a:bodyPr>
          <a:lstStyle/>
          <a:p>
            <a:r>
              <a:rPr lang="zh-CN" altLang="en-US" smtClean="0">
                <a:solidFill>
                  <a:srgbClr val="7B8294"/>
                </a:solidFill>
                <a:latin typeface="微软雅黑" pitchFamily="34" charset="-122"/>
                <a:ea typeface="微软雅黑" pitchFamily="34" charset="-122"/>
              </a:rPr>
              <a:t>工作完成情况</a:t>
            </a:r>
            <a:endParaRPr lang="zh-CN" altLang="en-US">
              <a:solidFill>
                <a:srgbClr val="7B8294"/>
              </a:solidFill>
              <a:latin typeface="微软雅黑" pitchFamily="34" charset="-122"/>
              <a:ea typeface="微软雅黑" pitchFamily="34" charset="-122"/>
            </a:endParaRPr>
          </a:p>
        </p:txBody>
      </p:sp>
      <p:sp>
        <p:nvSpPr>
          <p:cNvPr id="42" name="TextBox 41"/>
          <p:cNvSpPr txBox="1"/>
          <p:nvPr/>
        </p:nvSpPr>
        <p:spPr>
          <a:xfrm>
            <a:off x="1069162" y="3295069"/>
            <a:ext cx="1569660" cy="369332"/>
          </a:xfrm>
          <a:prstGeom prst="rect">
            <a:avLst/>
          </a:prstGeom>
          <a:noFill/>
        </p:spPr>
        <p:txBody>
          <a:bodyPr wrap="none" rtlCol="0">
            <a:spAutoFit/>
          </a:bodyPr>
          <a:lstStyle/>
          <a:p>
            <a:r>
              <a:rPr lang="zh-CN" altLang="en-US" smtClean="0">
                <a:solidFill>
                  <a:srgbClr val="7B8294"/>
                </a:solidFill>
                <a:latin typeface="微软雅黑" pitchFamily="34" charset="-122"/>
                <a:ea typeface="微软雅黑" pitchFamily="34" charset="-122"/>
              </a:rPr>
              <a:t>项目成果展示</a:t>
            </a:r>
            <a:endParaRPr lang="zh-CN" altLang="en-US">
              <a:solidFill>
                <a:srgbClr val="7B8294"/>
              </a:solidFill>
              <a:latin typeface="微软雅黑" pitchFamily="34" charset="-122"/>
              <a:ea typeface="微软雅黑" pitchFamily="34" charset="-122"/>
            </a:endParaRPr>
          </a:p>
        </p:txBody>
      </p:sp>
      <p:sp>
        <p:nvSpPr>
          <p:cNvPr id="43" name="TextBox 42"/>
          <p:cNvSpPr txBox="1"/>
          <p:nvPr/>
        </p:nvSpPr>
        <p:spPr>
          <a:xfrm>
            <a:off x="1069162" y="4293492"/>
            <a:ext cx="1569660" cy="369332"/>
          </a:xfrm>
          <a:prstGeom prst="rect">
            <a:avLst/>
          </a:prstGeom>
          <a:noFill/>
        </p:spPr>
        <p:txBody>
          <a:bodyPr wrap="none" rtlCol="0">
            <a:spAutoFit/>
          </a:bodyPr>
          <a:lstStyle/>
          <a:p>
            <a:r>
              <a:rPr lang="zh-CN" altLang="en-US" smtClean="0">
                <a:solidFill>
                  <a:srgbClr val="7B8294"/>
                </a:solidFill>
                <a:latin typeface="微软雅黑" pitchFamily="34" charset="-122"/>
                <a:ea typeface="微软雅黑" pitchFamily="34" charset="-122"/>
              </a:rPr>
              <a:t>工作不足之处</a:t>
            </a:r>
            <a:endParaRPr lang="zh-CN" altLang="en-US">
              <a:solidFill>
                <a:srgbClr val="7B8294"/>
              </a:solidFill>
              <a:latin typeface="微软雅黑" pitchFamily="34" charset="-122"/>
              <a:ea typeface="微软雅黑" pitchFamily="34" charset="-122"/>
            </a:endParaRPr>
          </a:p>
        </p:txBody>
      </p:sp>
      <p:sp>
        <p:nvSpPr>
          <p:cNvPr id="44" name="TextBox 43"/>
          <p:cNvSpPr txBox="1"/>
          <p:nvPr/>
        </p:nvSpPr>
        <p:spPr>
          <a:xfrm>
            <a:off x="1069162" y="5291916"/>
            <a:ext cx="1569660" cy="369332"/>
          </a:xfrm>
          <a:prstGeom prst="rect">
            <a:avLst/>
          </a:prstGeom>
          <a:noFill/>
        </p:spPr>
        <p:txBody>
          <a:bodyPr wrap="none" rtlCol="0">
            <a:spAutoFit/>
          </a:bodyPr>
          <a:lstStyle/>
          <a:p>
            <a:r>
              <a:rPr lang="zh-CN" altLang="en-US" smtClean="0">
                <a:solidFill>
                  <a:srgbClr val="7B8294"/>
                </a:solidFill>
                <a:latin typeface="微软雅黑" pitchFamily="34" charset="-122"/>
                <a:ea typeface="微软雅黑" pitchFamily="34" charset="-122"/>
              </a:rPr>
              <a:t>明年工作计划</a:t>
            </a:r>
            <a:endParaRPr lang="zh-CN" altLang="en-US">
              <a:solidFill>
                <a:srgbClr val="7B8294"/>
              </a:solidFill>
              <a:latin typeface="微软雅黑" pitchFamily="34" charset="-122"/>
              <a:ea typeface="微软雅黑" pitchFamily="34" charset="-122"/>
            </a:endParaRPr>
          </a:p>
        </p:txBody>
      </p:sp>
      <p:sp>
        <p:nvSpPr>
          <p:cNvPr id="45" name="TextBox 44"/>
          <p:cNvSpPr txBox="1"/>
          <p:nvPr/>
        </p:nvSpPr>
        <p:spPr>
          <a:xfrm>
            <a:off x="356555" y="985883"/>
            <a:ext cx="678006" cy="769441"/>
          </a:xfrm>
          <a:prstGeom prst="rect">
            <a:avLst/>
          </a:prstGeom>
          <a:noFill/>
        </p:spPr>
        <p:txBody>
          <a:bodyPr wrap="none" rtlCol="0">
            <a:spAutoFit/>
          </a:bodyPr>
          <a:lstStyle/>
          <a:p>
            <a:r>
              <a:rPr lang="en-US" altLang="zh-CN" sz="4400" smtClean="0">
                <a:solidFill>
                  <a:schemeClr val="bg1"/>
                </a:solidFill>
                <a:latin typeface="Bebas" pitchFamily="2" charset="0"/>
              </a:rPr>
              <a:t>01</a:t>
            </a:r>
            <a:endParaRPr lang="zh-CN" altLang="en-US" sz="4400">
              <a:solidFill>
                <a:schemeClr val="bg1"/>
              </a:solidFill>
              <a:latin typeface="Bebas" pitchFamily="2" charset="0"/>
            </a:endParaRPr>
          </a:p>
        </p:txBody>
      </p:sp>
      <p:sp>
        <p:nvSpPr>
          <p:cNvPr id="46" name="TextBox 45"/>
          <p:cNvSpPr txBox="1"/>
          <p:nvPr/>
        </p:nvSpPr>
        <p:spPr>
          <a:xfrm>
            <a:off x="356555" y="1986705"/>
            <a:ext cx="784189" cy="769441"/>
          </a:xfrm>
          <a:prstGeom prst="rect">
            <a:avLst/>
          </a:prstGeom>
          <a:noFill/>
        </p:spPr>
        <p:txBody>
          <a:bodyPr wrap="none" rtlCol="0">
            <a:spAutoFit/>
          </a:bodyPr>
          <a:lstStyle/>
          <a:p>
            <a:r>
              <a:rPr lang="en-US" altLang="zh-CN" sz="4400" smtClean="0">
                <a:solidFill>
                  <a:schemeClr val="bg1"/>
                </a:solidFill>
                <a:latin typeface="Bebas" pitchFamily="2" charset="0"/>
              </a:rPr>
              <a:t>02</a:t>
            </a:r>
            <a:endParaRPr lang="zh-CN" altLang="en-US" sz="4400">
              <a:solidFill>
                <a:schemeClr val="bg1"/>
              </a:solidFill>
              <a:latin typeface="Bebas" pitchFamily="2" charset="0"/>
            </a:endParaRPr>
          </a:p>
        </p:txBody>
      </p:sp>
      <p:sp>
        <p:nvSpPr>
          <p:cNvPr id="47" name="TextBox 46"/>
          <p:cNvSpPr txBox="1"/>
          <p:nvPr/>
        </p:nvSpPr>
        <p:spPr>
          <a:xfrm>
            <a:off x="356555" y="2987527"/>
            <a:ext cx="774571" cy="769441"/>
          </a:xfrm>
          <a:prstGeom prst="rect">
            <a:avLst/>
          </a:prstGeom>
          <a:noFill/>
        </p:spPr>
        <p:txBody>
          <a:bodyPr wrap="none" rtlCol="0">
            <a:spAutoFit/>
          </a:bodyPr>
          <a:lstStyle/>
          <a:p>
            <a:r>
              <a:rPr lang="en-US" altLang="zh-CN" sz="4400" smtClean="0">
                <a:solidFill>
                  <a:schemeClr val="bg1"/>
                </a:solidFill>
                <a:latin typeface="Bebas" pitchFamily="2" charset="0"/>
              </a:rPr>
              <a:t>03</a:t>
            </a:r>
            <a:endParaRPr lang="zh-CN" altLang="en-US" sz="4400">
              <a:solidFill>
                <a:schemeClr val="bg1"/>
              </a:solidFill>
              <a:latin typeface="Bebas" pitchFamily="2" charset="0"/>
            </a:endParaRPr>
          </a:p>
        </p:txBody>
      </p:sp>
      <p:sp>
        <p:nvSpPr>
          <p:cNvPr id="48" name="TextBox 47"/>
          <p:cNvSpPr txBox="1"/>
          <p:nvPr/>
        </p:nvSpPr>
        <p:spPr>
          <a:xfrm>
            <a:off x="356555" y="3988349"/>
            <a:ext cx="787395" cy="769441"/>
          </a:xfrm>
          <a:prstGeom prst="rect">
            <a:avLst/>
          </a:prstGeom>
          <a:noFill/>
        </p:spPr>
        <p:txBody>
          <a:bodyPr wrap="none" rtlCol="0">
            <a:spAutoFit/>
          </a:bodyPr>
          <a:lstStyle/>
          <a:p>
            <a:r>
              <a:rPr lang="en-US" altLang="zh-CN" sz="4400" smtClean="0">
                <a:solidFill>
                  <a:schemeClr val="bg1"/>
                </a:solidFill>
                <a:latin typeface="Bebas" pitchFamily="2" charset="0"/>
              </a:rPr>
              <a:t>04</a:t>
            </a:r>
            <a:endParaRPr lang="zh-CN" altLang="en-US" sz="4400">
              <a:solidFill>
                <a:schemeClr val="bg1"/>
              </a:solidFill>
              <a:latin typeface="Bebas" pitchFamily="2" charset="0"/>
            </a:endParaRPr>
          </a:p>
        </p:txBody>
      </p:sp>
      <p:sp>
        <p:nvSpPr>
          <p:cNvPr id="49" name="TextBox 48"/>
          <p:cNvSpPr txBox="1"/>
          <p:nvPr/>
        </p:nvSpPr>
        <p:spPr>
          <a:xfrm>
            <a:off x="356555" y="4989172"/>
            <a:ext cx="774186" cy="769441"/>
          </a:xfrm>
          <a:prstGeom prst="rect">
            <a:avLst/>
          </a:prstGeom>
          <a:noFill/>
        </p:spPr>
        <p:txBody>
          <a:bodyPr wrap="none" rtlCol="0">
            <a:spAutoFit/>
          </a:bodyPr>
          <a:lstStyle/>
          <a:p>
            <a:r>
              <a:rPr lang="en-US" altLang="zh-CN" sz="4400" smtClean="0">
                <a:solidFill>
                  <a:schemeClr val="bg1"/>
                </a:solidFill>
                <a:latin typeface="Bebas" pitchFamily="2" charset="0"/>
              </a:rPr>
              <a:t>05</a:t>
            </a:r>
            <a:endParaRPr lang="zh-CN" altLang="en-US" sz="4400">
              <a:solidFill>
                <a:schemeClr val="bg1"/>
              </a:solidFill>
              <a:latin typeface="Bebas" pitchFamily="2" charset="0"/>
            </a:endParaRPr>
          </a:p>
        </p:txBody>
      </p:sp>
      <p:sp>
        <p:nvSpPr>
          <p:cNvPr id="50" name="椭圆 49"/>
          <p:cNvSpPr/>
          <p:nvPr/>
        </p:nvSpPr>
        <p:spPr>
          <a:xfrm>
            <a:off x="6496665" y="1988840"/>
            <a:ext cx="2880320" cy="2880320"/>
          </a:xfrm>
          <a:prstGeom prst="ellipse">
            <a:avLst/>
          </a:prstGeom>
          <a:noFill/>
          <a:ln w="254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TextBox 50"/>
          <p:cNvSpPr txBox="1"/>
          <p:nvPr/>
        </p:nvSpPr>
        <p:spPr>
          <a:xfrm>
            <a:off x="7151995" y="2828836"/>
            <a:ext cx="1569660" cy="1200329"/>
          </a:xfrm>
          <a:prstGeom prst="rect">
            <a:avLst/>
          </a:prstGeom>
          <a:noFill/>
        </p:spPr>
        <p:txBody>
          <a:bodyPr wrap="none" rtlCol="0">
            <a:spAutoFit/>
          </a:bodyPr>
          <a:lstStyle/>
          <a:p>
            <a:pPr algn="ctr"/>
            <a:r>
              <a:rPr lang="zh-CN" altLang="en-US" sz="5400">
                <a:solidFill>
                  <a:schemeClr val="bg1"/>
                </a:solidFill>
                <a:latin typeface="微软雅黑" pitchFamily="34" charset="-122"/>
                <a:ea typeface="微软雅黑" pitchFamily="34" charset="-122"/>
              </a:rPr>
              <a:t>目录</a:t>
            </a:r>
            <a:endParaRPr lang="en-US" altLang="zh-CN" sz="5400">
              <a:solidFill>
                <a:schemeClr val="bg1"/>
              </a:solidFill>
              <a:latin typeface="微软雅黑" pitchFamily="34" charset="-122"/>
              <a:ea typeface="微软雅黑" pitchFamily="34" charset="-122"/>
            </a:endParaRPr>
          </a:p>
          <a:p>
            <a:pPr algn="ctr"/>
            <a:r>
              <a:rPr lang="en-US" altLang="zh-CN" smtClean="0">
                <a:solidFill>
                  <a:schemeClr val="bg1"/>
                </a:solidFill>
                <a:latin typeface="微软雅黑" pitchFamily="34" charset="-122"/>
                <a:ea typeface="微软雅黑" pitchFamily="34" charset="-122"/>
              </a:rPr>
              <a:t>contents</a:t>
            </a:r>
            <a:endParaRPr lang="zh-CN" altLang="en-US">
              <a:solidFill>
                <a:schemeClr val="bg1"/>
              </a:solidFill>
            </a:endParaRPr>
          </a:p>
        </p:txBody>
      </p:sp>
      <p:sp>
        <p:nvSpPr>
          <p:cNvPr id="52" name="矩形 51"/>
          <p:cNvSpPr/>
          <p:nvPr/>
        </p:nvSpPr>
        <p:spPr>
          <a:xfrm>
            <a:off x="1143950" y="1124744"/>
            <a:ext cx="429268"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1143950" y="1200054"/>
            <a:ext cx="285562"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1143950" y="1275363"/>
            <a:ext cx="333464"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1143950" y="2104021"/>
            <a:ext cx="214634"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1143950" y="2179331"/>
            <a:ext cx="333464"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a:off x="1143950" y="2254640"/>
            <a:ext cx="429268"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a:off x="1143950" y="3121590"/>
            <a:ext cx="285562"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1143950" y="3196900"/>
            <a:ext cx="429268"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p:nvSpPr>
        <p:spPr>
          <a:xfrm>
            <a:off x="1143950" y="3272209"/>
            <a:ext cx="333464"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a:off x="1143950" y="4095822"/>
            <a:ext cx="142781"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a:off x="1143950" y="4171132"/>
            <a:ext cx="357260"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143950" y="4246441"/>
            <a:ext cx="213244" cy="47051"/>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a:off x="1143950" y="5089421"/>
            <a:ext cx="285562"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4"/>
          <p:cNvSpPr/>
          <p:nvPr/>
        </p:nvSpPr>
        <p:spPr>
          <a:xfrm>
            <a:off x="1143950" y="5164731"/>
            <a:ext cx="357260"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1143950" y="5240040"/>
            <a:ext cx="429268"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190550" y="3031411"/>
            <a:ext cx="72008" cy="681672"/>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3" name="图片 32"/>
          <p:cNvPicPr>
            <a:picLocks noChangeAspect="1"/>
          </p:cNvPicPr>
          <p:nvPr/>
        </p:nvPicPr>
        <p:blipFill>
          <a:blip r:embed="rId3">
            <a:extLst>
              <a:ext uri="{28A0092B-C50C-407E-A947-70E740481C1C}">
                <a14:useLocalDpi xmlns:a14="http://schemas.microsoft.com/office/drawing/2010/main" val="0"/>
              </a:ext>
            </a:extLst>
          </a:blip>
          <a:srcRect l="26982" t="7152" b="9714"/>
          <a:stretch>
            <a:fillRect/>
          </a:stretch>
        </p:blipFill>
        <p:spPr>
          <a:xfrm>
            <a:off x="2786044" y="-27385"/>
            <a:ext cx="9404368" cy="6912769"/>
          </a:xfrm>
          <a:prstGeom prst="rect">
            <a:avLst/>
          </a:prstGeom>
        </p:spPr>
      </p:pic>
      <p:sp>
        <p:nvSpPr>
          <p:cNvPr id="68" name="TextBox 67"/>
          <p:cNvSpPr txBox="1"/>
          <p:nvPr/>
        </p:nvSpPr>
        <p:spPr>
          <a:xfrm>
            <a:off x="5997832" y="3013502"/>
            <a:ext cx="3877985" cy="830997"/>
          </a:xfrm>
          <a:prstGeom prst="rect">
            <a:avLst/>
          </a:prstGeom>
          <a:noFill/>
        </p:spPr>
        <p:txBody>
          <a:bodyPr wrap="none" rtlCol="0">
            <a:spAutoFit/>
          </a:bodyPr>
          <a:lstStyle/>
          <a:p>
            <a:r>
              <a:rPr lang="zh-CN" altLang="en-US" sz="4800">
                <a:solidFill>
                  <a:srgbClr val="161D25"/>
                </a:solidFill>
                <a:latin typeface="微软雅黑" pitchFamily="34" charset="-122"/>
                <a:ea typeface="微软雅黑" pitchFamily="34" charset="-122"/>
              </a:rPr>
              <a:t>项目成果展示</a:t>
            </a:r>
          </a:p>
        </p:txBody>
      </p:sp>
    </p:spTree>
    <p:extLst>
      <p:ext uri="{BB962C8B-B14F-4D97-AF65-F5344CB8AC3E}">
        <p14:creationId val="174185705"/>
      </p:ext>
    </p:extLst>
  </p:cSld>
  <p:clrMapOvr>
    <a:masterClrMapping/>
  </p:clrMapOvr>
  <mc:AlternateContent>
    <mc:Choice xmlns:p14="http://schemas.microsoft.com/office/powerpoint/2010/main" Requires="p14">
      <p:transition spd="slow" advClick="0" advTm="0" p14:dur="150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2" decel="10000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1+#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fade">
                                      <p:cBhvr>
                                        <p:cTn id="11" dur="500"/>
                                        <p:tgtEl>
                                          <p:spTgt spid="39"/>
                                        </p:tgtEl>
                                      </p:cBhvr>
                                    </p:animEffect>
                                  </p:childTnLst>
                                </p:cTn>
                              </p:par>
                              <p:par>
                                <p:cTn id="12" presetID="2" presetClass="entr" presetSubtype="1" decel="100000" fill="hold" grpId="0" nodeType="withEffect">
                                  <p:stCondLst>
                                    <p:cond delay="0"/>
                                  </p:stCondLst>
                                  <p:childTnLst>
                                    <p:set>
                                      <p:cBhvr>
                                        <p:cTn id="13" dur="1" fill="hold">
                                          <p:stCondLst>
                                            <p:cond delay="0"/>
                                          </p:stCondLst>
                                        </p:cTn>
                                        <p:tgtEl>
                                          <p:spTgt spid="67"/>
                                        </p:tgtEl>
                                        <p:attrNameLst>
                                          <p:attrName>style.visibility</p:attrName>
                                        </p:attrNameLst>
                                      </p:cBhvr>
                                      <p:to>
                                        <p:strVal val="visible"/>
                                      </p:to>
                                    </p:set>
                                    <p:anim calcmode="lin" valueType="num">
                                      <p:cBhvr additive="base">
                                        <p:cTn id="14" dur="500" fill="hold"/>
                                        <p:tgtEl>
                                          <p:spTgt spid="67"/>
                                        </p:tgtEl>
                                        <p:attrNameLst>
                                          <p:attrName>ppt_x</p:attrName>
                                        </p:attrNameLst>
                                      </p:cBhvr>
                                      <p:tavLst>
                                        <p:tav tm="0">
                                          <p:val>
                                            <p:strVal val="#ppt_x"/>
                                          </p:val>
                                        </p:tav>
                                        <p:tav tm="100000">
                                          <p:val>
                                            <p:strVal val="#ppt_x"/>
                                          </p:val>
                                        </p:tav>
                                      </p:tavLst>
                                    </p:anim>
                                    <p:anim calcmode="lin" valueType="num">
                                      <p:cBhvr additive="base">
                                        <p:cTn id="15" dur="500" fill="hold"/>
                                        <p:tgtEl>
                                          <p:spTgt spid="67"/>
                                        </p:tgtEl>
                                        <p:attrNameLst>
                                          <p:attrName>ppt_y</p:attrName>
                                        </p:attrNameLst>
                                      </p:cBhvr>
                                      <p:tavLst>
                                        <p:tav tm="0">
                                          <p:val>
                                            <p:strVal val="0-#ppt_h/2"/>
                                          </p:val>
                                        </p:tav>
                                        <p:tav tm="100000">
                                          <p:val>
                                            <p:strVal val="#ppt_y"/>
                                          </p:val>
                                        </p:tav>
                                      </p:tavLst>
                                    </p:anim>
                                  </p:childTnLst>
                                </p:cTn>
                              </p:par>
                            </p:childTnLst>
                          </p:cTn>
                        </p:par>
                        <p:par>
                          <p:cTn id="16" fill="hold" nodeType="afterGroup">
                            <p:stCondLst>
                              <p:cond delay="500"/>
                            </p:stCondLst>
                            <p:childTnLst>
                              <p:par>
                                <p:cTn id="17" presetID="6" presetClass="emph" presetSubtype="0" fill="hold" grpId="0" nodeType="afterEffect">
                                  <p:stCondLst>
                                    <p:cond delay="0"/>
                                  </p:stCondLst>
                                  <p:childTnLst>
                                    <p:animScale>
                                      <p:cBhvr>
                                        <p:cTn id="18" dur="500" fill="hold"/>
                                        <p:tgtEl>
                                          <p:spTgt spid="50"/>
                                        </p:tgtEl>
                                      </p:cBhvr>
                                      <p:by x="150000" y="150000"/>
                                    </p:animScale>
                                  </p:childTnLst>
                                </p:cTn>
                              </p:par>
                              <p:par>
                                <p:cTn id="19" presetID="7" presetClass="emph" presetSubtype="2" fill="hold" nodeType="withEffect">
                                  <p:stCondLst>
                                    <p:cond delay="0"/>
                                  </p:stCondLst>
                                  <p:childTnLst>
                                    <p:animClr clrSpc="rgb" dir="cw">
                                      <p:cBhvr>
                                        <p:cTn id="20" dur="500" fill="hold"/>
                                        <p:tgtEl>
                                          <p:spTgt spid="50"/>
                                        </p:tgtEl>
                                        <p:attrNameLst>
                                          <p:attrName>stroke.color</p:attrName>
                                        </p:attrNameLst>
                                      </p:cBhvr>
                                      <p:to>
                                        <a:srgbClr val="161D25"/>
                                      </p:to>
                                    </p:animClr>
                                    <p:set>
                                      <p:cBhvr>
                                        <p:cTn id="21" dur="500" fill="hold"/>
                                        <p:tgtEl>
                                          <p:spTgt spid="50"/>
                                        </p:tgtEl>
                                        <p:attrNameLst>
                                          <p:attrName>stroke.on</p:attrName>
                                        </p:attrNameLst>
                                      </p:cBhvr>
                                      <p:to>
                                        <p:strVal val="true"/>
                                      </p:to>
                                    </p:set>
                                  </p:childTnLst>
                                </p:cTn>
                              </p:par>
                              <p:par>
                                <p:cTn id="22" presetID="10" presetClass="exit" presetSubtype="0" fill="hold" grpId="0" nodeType="withEffect">
                                  <p:stCondLst>
                                    <p:cond delay="0"/>
                                  </p:stCondLst>
                                  <p:childTnLst>
                                    <p:animEffect transition="out" filter="fade">
                                      <p:cBhvr>
                                        <p:cTn id="23" dur="500"/>
                                        <p:tgtEl>
                                          <p:spTgt spid="51"/>
                                        </p:tgtEl>
                                      </p:cBhvr>
                                    </p:animEffect>
                                    <p:set>
                                      <p:cBhvr>
                                        <p:cTn id="24" dur="1" fill="hold">
                                          <p:stCondLst>
                                            <p:cond delay="499"/>
                                          </p:stCondLst>
                                        </p:cTn>
                                        <p:tgtEl>
                                          <p:spTgt spid="51"/>
                                        </p:tgtEl>
                                        <p:attrNameLst>
                                          <p:attrName>style.visibility</p:attrName>
                                        </p:attrNameLst>
                                      </p:cBhvr>
                                      <p:to>
                                        <p:strVal val="hidden"/>
                                      </p:to>
                                    </p:set>
                                  </p:childTnLst>
                                </p:cTn>
                              </p:par>
                              <p:par>
                                <p:cTn id="25" presetID="10" presetClass="entr" presetSubtype="0" fill="hold" grpId="0" nodeType="withEffect">
                                  <p:stCondLst>
                                    <p:cond delay="0"/>
                                  </p:stCondLst>
                                  <p:childTnLst>
                                    <p:set>
                                      <p:cBhvr>
                                        <p:cTn id="26" dur="1" fill="hold">
                                          <p:stCondLst>
                                            <p:cond delay="0"/>
                                          </p:stCondLst>
                                        </p:cTn>
                                        <p:tgtEl>
                                          <p:spTgt spid="68"/>
                                        </p:tgtEl>
                                        <p:attrNameLst>
                                          <p:attrName>style.visibility</p:attrName>
                                        </p:attrNameLst>
                                      </p:cBhvr>
                                      <p:to>
                                        <p:strVal val="visible"/>
                                      </p:to>
                                    </p:set>
                                    <p:animEffect transition="in" filter="fade">
                                      <p:cBhvr>
                                        <p:cTn id="27"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50" grpId="0" animBg="1"/>
      <p:bldP spid="51" grpId="0"/>
      <p:bldP spid="67" grpId="0" animBg="1"/>
      <p:bldP spid="68" grpId="0"/>
    </p:bld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extBox 1"/>
          <p:cNvSpPr txBox="1"/>
          <p:nvPr/>
        </p:nvSpPr>
        <p:spPr>
          <a:xfrm>
            <a:off x="3358902" y="457508"/>
            <a:ext cx="2698175" cy="523220"/>
          </a:xfrm>
          <a:prstGeom prst="rect">
            <a:avLst/>
          </a:prstGeom>
          <a:noFill/>
        </p:spPr>
        <p:txBody>
          <a:bodyPr wrap="none" rtlCol="0">
            <a:spAutoFit/>
          </a:bodyPr>
          <a:lstStyle/>
          <a:p>
            <a:r>
              <a:rPr lang="zh-CN" altLang="en-US" sz="2800" smtClean="0">
                <a:solidFill>
                  <a:schemeClr val="tx1">
                    <a:lumMod val="85000"/>
                    <a:lumOff val="15000"/>
                  </a:schemeClr>
                </a:solidFill>
                <a:latin typeface="微软雅黑" pitchFamily="34" charset="-122"/>
                <a:ea typeface="微软雅黑" pitchFamily="34" charset="-122"/>
              </a:rPr>
              <a:t>点击输入主标题</a:t>
            </a:r>
            <a:endParaRPr lang="zh-CN" altLang="en-US" sz="2800">
              <a:solidFill>
                <a:schemeClr val="tx1">
                  <a:lumMod val="85000"/>
                  <a:lumOff val="15000"/>
                </a:schemeClr>
              </a:solidFill>
              <a:latin typeface="微软雅黑" pitchFamily="34" charset="-122"/>
              <a:ea typeface="微软雅黑" pitchFamily="34" charset="-122"/>
            </a:endParaRPr>
          </a:p>
        </p:txBody>
      </p:sp>
      <p:sp>
        <p:nvSpPr>
          <p:cNvPr id="89" name="矩形 1"/>
          <p:cNvSpPr>
            <a:spLocks noChangeArrowheads="1"/>
          </p:cNvSpPr>
          <p:nvPr/>
        </p:nvSpPr>
        <p:spPr bwMode="auto">
          <a:xfrm>
            <a:off x="3707248" y="2385731"/>
            <a:ext cx="932071" cy="932414"/>
          </a:xfrm>
          <a:prstGeom prst="rect">
            <a:avLst/>
          </a:prstGeom>
          <a:solidFill>
            <a:srgbClr val="00ACF1"/>
          </a:solidFill>
          <a:ln>
            <a:noFill/>
          </a:ln>
          <a:extLst/>
        </p:spPr>
        <p:txBody>
          <a:bodyPr lIns="70601" tIns="35300" rIns="70601" bIns="35300" anchor="ctr"/>
          <a:lstStyle/>
          <a:p>
            <a:endParaRPr lang="zh-CN" altLang="en-US" sz="1500" b="1">
              <a:solidFill>
                <a:srgbClr val="217435"/>
              </a:solidFill>
              <a:latin typeface="微软雅黑" pitchFamily="34" charset="-122"/>
              <a:ea typeface="微软雅黑" pitchFamily="34" charset="-122"/>
              <a:sym typeface="微软雅黑" pitchFamily="34" charset="-122"/>
            </a:endParaRPr>
          </a:p>
        </p:txBody>
      </p:sp>
      <p:sp>
        <p:nvSpPr>
          <p:cNvPr id="90" name="矩形 2"/>
          <p:cNvSpPr>
            <a:spLocks noChangeArrowheads="1"/>
          </p:cNvSpPr>
          <p:nvPr/>
        </p:nvSpPr>
        <p:spPr bwMode="auto">
          <a:xfrm>
            <a:off x="4734842" y="2376423"/>
            <a:ext cx="932071" cy="932414"/>
          </a:xfrm>
          <a:prstGeom prst="rect">
            <a:avLst/>
          </a:prstGeom>
          <a:solidFill>
            <a:srgbClr val="161D25"/>
          </a:solidFill>
          <a:ln>
            <a:noFill/>
          </a:ln>
          <a:extLst/>
        </p:spPr>
        <p:txBody>
          <a:bodyPr lIns="70601" tIns="35300" rIns="70601" bIns="35300" anchor="ctr"/>
          <a:lstStyle/>
          <a:p>
            <a:endParaRPr lang="zh-CN" altLang="en-US" sz="1500" b="1">
              <a:solidFill>
                <a:srgbClr val="217435"/>
              </a:solidFill>
              <a:latin typeface="微软雅黑" pitchFamily="34" charset="-122"/>
              <a:ea typeface="微软雅黑" pitchFamily="34" charset="-122"/>
              <a:sym typeface="微软雅黑" pitchFamily="34" charset="-122"/>
            </a:endParaRPr>
          </a:p>
        </p:txBody>
      </p:sp>
      <p:sp>
        <p:nvSpPr>
          <p:cNvPr id="91" name="矩形 3"/>
          <p:cNvSpPr>
            <a:spLocks noChangeArrowheads="1"/>
          </p:cNvSpPr>
          <p:nvPr/>
        </p:nvSpPr>
        <p:spPr bwMode="auto">
          <a:xfrm>
            <a:off x="5762436" y="2385731"/>
            <a:ext cx="932071" cy="932414"/>
          </a:xfrm>
          <a:prstGeom prst="rect">
            <a:avLst/>
          </a:prstGeom>
          <a:solidFill>
            <a:srgbClr val="7B8294"/>
          </a:solidFill>
          <a:ln>
            <a:noFill/>
          </a:ln>
          <a:extLst/>
        </p:spPr>
        <p:txBody>
          <a:bodyPr lIns="70601" tIns="35300" rIns="70601" bIns="35300" anchor="ctr"/>
          <a:lstStyle/>
          <a:p>
            <a:endParaRPr lang="zh-CN" altLang="en-US" sz="1500" b="1">
              <a:solidFill>
                <a:srgbClr val="217435"/>
              </a:solidFill>
              <a:latin typeface="微软雅黑" pitchFamily="34" charset="-122"/>
              <a:ea typeface="微软雅黑" pitchFamily="34" charset="-122"/>
              <a:sym typeface="微软雅黑" pitchFamily="34" charset="-122"/>
            </a:endParaRPr>
          </a:p>
        </p:txBody>
      </p:sp>
      <p:sp>
        <p:nvSpPr>
          <p:cNvPr id="92" name="矩形 4"/>
          <p:cNvSpPr>
            <a:spLocks noChangeArrowheads="1"/>
          </p:cNvSpPr>
          <p:nvPr/>
        </p:nvSpPr>
        <p:spPr bwMode="auto">
          <a:xfrm>
            <a:off x="3707248" y="3439351"/>
            <a:ext cx="932071" cy="932414"/>
          </a:xfrm>
          <a:prstGeom prst="rect">
            <a:avLst/>
          </a:prstGeom>
          <a:solidFill>
            <a:srgbClr val="7B8294"/>
          </a:solidFill>
          <a:ln>
            <a:noFill/>
          </a:ln>
          <a:extLst/>
        </p:spPr>
        <p:txBody>
          <a:bodyPr lIns="70601" tIns="35300" rIns="70601" bIns="35300" anchor="ctr"/>
          <a:lstStyle/>
          <a:p>
            <a:endParaRPr lang="zh-CN" altLang="en-US" sz="1500" b="1">
              <a:solidFill>
                <a:srgbClr val="217435"/>
              </a:solidFill>
              <a:latin typeface="微软雅黑" pitchFamily="34" charset="-122"/>
              <a:ea typeface="微软雅黑" pitchFamily="34" charset="-122"/>
              <a:sym typeface="微软雅黑" pitchFamily="34" charset="-122"/>
            </a:endParaRPr>
          </a:p>
        </p:txBody>
      </p:sp>
      <p:sp>
        <p:nvSpPr>
          <p:cNvPr id="93" name="矩形 5"/>
          <p:cNvSpPr>
            <a:spLocks noChangeArrowheads="1"/>
          </p:cNvSpPr>
          <p:nvPr/>
        </p:nvSpPr>
        <p:spPr bwMode="auto">
          <a:xfrm>
            <a:off x="4734842" y="3439351"/>
            <a:ext cx="932071" cy="932414"/>
          </a:xfrm>
          <a:prstGeom prst="rect">
            <a:avLst/>
          </a:prstGeom>
          <a:solidFill>
            <a:srgbClr val="161D25"/>
          </a:solidFill>
          <a:ln>
            <a:noFill/>
          </a:ln>
          <a:extLst/>
        </p:spPr>
        <p:txBody>
          <a:bodyPr lIns="70601" tIns="35300" rIns="70601" bIns="35300" anchor="ctr"/>
          <a:lstStyle/>
          <a:p>
            <a:endParaRPr lang="zh-CN" altLang="en-US" sz="1500" b="1">
              <a:solidFill>
                <a:srgbClr val="217435"/>
              </a:solidFill>
              <a:latin typeface="微软雅黑" pitchFamily="34" charset="-122"/>
              <a:ea typeface="微软雅黑" pitchFamily="34" charset="-122"/>
              <a:sym typeface="微软雅黑" pitchFamily="34" charset="-122"/>
            </a:endParaRPr>
          </a:p>
        </p:txBody>
      </p:sp>
      <p:sp>
        <p:nvSpPr>
          <p:cNvPr id="94" name="矩形 6"/>
          <p:cNvSpPr>
            <a:spLocks noChangeArrowheads="1"/>
          </p:cNvSpPr>
          <p:nvPr/>
        </p:nvSpPr>
        <p:spPr bwMode="auto">
          <a:xfrm>
            <a:off x="5762436" y="3439351"/>
            <a:ext cx="932071" cy="932414"/>
          </a:xfrm>
          <a:prstGeom prst="rect">
            <a:avLst/>
          </a:prstGeom>
          <a:solidFill>
            <a:srgbClr val="161D25"/>
          </a:solidFill>
          <a:ln>
            <a:noFill/>
          </a:ln>
          <a:extLst/>
        </p:spPr>
        <p:txBody>
          <a:bodyPr lIns="70601" tIns="35300" rIns="70601" bIns="35300" anchor="ctr"/>
          <a:lstStyle/>
          <a:p>
            <a:endParaRPr lang="zh-CN" altLang="en-US" sz="1500" b="1">
              <a:solidFill>
                <a:srgbClr val="217435"/>
              </a:solidFill>
              <a:latin typeface="微软雅黑" pitchFamily="34" charset="-122"/>
              <a:ea typeface="微软雅黑" pitchFamily="34" charset="-122"/>
              <a:sym typeface="微软雅黑" pitchFamily="34" charset="-122"/>
            </a:endParaRPr>
          </a:p>
        </p:txBody>
      </p:sp>
      <p:sp>
        <p:nvSpPr>
          <p:cNvPr id="95" name="矩形 7"/>
          <p:cNvSpPr>
            <a:spLocks noChangeArrowheads="1"/>
          </p:cNvSpPr>
          <p:nvPr/>
        </p:nvSpPr>
        <p:spPr bwMode="auto">
          <a:xfrm>
            <a:off x="3707248" y="4467325"/>
            <a:ext cx="932071" cy="932414"/>
          </a:xfrm>
          <a:prstGeom prst="rect">
            <a:avLst/>
          </a:prstGeom>
          <a:solidFill>
            <a:srgbClr val="00ACF1"/>
          </a:solidFill>
          <a:ln>
            <a:noFill/>
          </a:ln>
          <a:extLst/>
        </p:spPr>
        <p:txBody>
          <a:bodyPr lIns="70601" tIns="35300" rIns="70601" bIns="35300" anchor="ctr"/>
          <a:lstStyle/>
          <a:p>
            <a:endParaRPr lang="zh-CN" altLang="en-US" sz="1500" b="1">
              <a:solidFill>
                <a:srgbClr val="217435"/>
              </a:solidFill>
              <a:latin typeface="微软雅黑" pitchFamily="34" charset="-122"/>
              <a:ea typeface="微软雅黑" pitchFamily="34" charset="-122"/>
              <a:sym typeface="微软雅黑" pitchFamily="34" charset="-122"/>
            </a:endParaRPr>
          </a:p>
        </p:txBody>
      </p:sp>
      <p:sp>
        <p:nvSpPr>
          <p:cNvPr id="96" name="矩形 8"/>
          <p:cNvSpPr>
            <a:spLocks noChangeArrowheads="1"/>
          </p:cNvSpPr>
          <p:nvPr/>
        </p:nvSpPr>
        <p:spPr bwMode="auto">
          <a:xfrm>
            <a:off x="4734842" y="4467325"/>
            <a:ext cx="932071" cy="932414"/>
          </a:xfrm>
          <a:prstGeom prst="rect">
            <a:avLst/>
          </a:prstGeom>
          <a:solidFill>
            <a:srgbClr val="7B8294"/>
          </a:solidFill>
          <a:ln>
            <a:noFill/>
          </a:ln>
          <a:extLst/>
        </p:spPr>
        <p:txBody>
          <a:bodyPr lIns="70601" tIns="35300" rIns="70601" bIns="35300" anchor="ctr"/>
          <a:lstStyle/>
          <a:p>
            <a:endParaRPr lang="zh-CN" altLang="en-US" sz="1500" b="1">
              <a:solidFill>
                <a:srgbClr val="217435"/>
              </a:solidFill>
              <a:latin typeface="微软雅黑" pitchFamily="34" charset="-122"/>
              <a:ea typeface="微软雅黑" pitchFamily="34" charset="-122"/>
              <a:sym typeface="微软雅黑" pitchFamily="34" charset="-122"/>
            </a:endParaRPr>
          </a:p>
        </p:txBody>
      </p:sp>
      <p:sp>
        <p:nvSpPr>
          <p:cNvPr id="97" name="矩形 9"/>
          <p:cNvSpPr>
            <a:spLocks noChangeArrowheads="1"/>
          </p:cNvSpPr>
          <p:nvPr/>
        </p:nvSpPr>
        <p:spPr bwMode="auto">
          <a:xfrm>
            <a:off x="5762436" y="4467325"/>
            <a:ext cx="932071" cy="932414"/>
          </a:xfrm>
          <a:prstGeom prst="rect">
            <a:avLst/>
          </a:prstGeom>
          <a:solidFill>
            <a:srgbClr val="7B8294"/>
          </a:solidFill>
          <a:ln>
            <a:noFill/>
          </a:ln>
          <a:extLst/>
        </p:spPr>
        <p:txBody>
          <a:bodyPr lIns="70601" tIns="35300" rIns="70601" bIns="35300" anchor="ctr"/>
          <a:lstStyle/>
          <a:p>
            <a:endParaRPr lang="zh-CN" altLang="en-US" sz="1500" b="1">
              <a:solidFill>
                <a:srgbClr val="217435"/>
              </a:solidFill>
              <a:latin typeface="微软雅黑" pitchFamily="34" charset="-122"/>
              <a:ea typeface="微软雅黑" pitchFamily="34" charset="-122"/>
              <a:sym typeface="微软雅黑" pitchFamily="34" charset="-122"/>
            </a:endParaRPr>
          </a:p>
        </p:txBody>
      </p:sp>
      <p:pic>
        <p:nvPicPr>
          <p:cNvPr id="98" name="图片 11"/>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707249" y="2376423"/>
            <a:ext cx="932070" cy="941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 name="图片 1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762436" y="2376423"/>
            <a:ext cx="932071" cy="940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 name="图片 13"/>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734842" y="3439351"/>
            <a:ext cx="932071" cy="932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 name="图片 14"/>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3707249" y="4467325"/>
            <a:ext cx="932070" cy="932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 name="图片 15"/>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5762435" y="4467324"/>
            <a:ext cx="932072" cy="932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 name="线形标注 2(带强调线) 2"/>
          <p:cNvSpPr/>
          <p:nvPr/>
        </p:nvSpPr>
        <p:spPr bwMode="auto">
          <a:xfrm>
            <a:off x="7744741" y="2204864"/>
            <a:ext cx="3751065" cy="495254"/>
          </a:xfrm>
          <a:prstGeom prst="accentCallout2">
            <a:avLst>
              <a:gd name="adj1" fmla="val 21366"/>
              <a:gd name="adj2" fmla="val -1991"/>
              <a:gd name="adj3" fmla="val 18745"/>
              <a:gd name="adj4" fmla="val -80296"/>
              <a:gd name="adj5" fmla="val 70583"/>
              <a:gd name="adj6" fmla="val -85856"/>
            </a:avLst>
          </a:prstGeom>
          <a:noFill/>
          <a:ln w="15875" cmpd="sng">
            <a:solidFill>
              <a:srgbClr val="00ACF1"/>
            </a:solidFill>
            <a:miter lim="800000"/>
            <a:headEnd type="oval" w="med" len="med"/>
          </a:ln>
          <a:extLst>
            <a:ext uri="{909E8E84-426E-40DD-AFC4-6F175D3DCCD1}">
              <a14:hiddenFill xmlns:a14="http://schemas.microsoft.com/office/drawing/2010/main">
                <a:solidFill>
                  <a:srgbClr val="FFFFFF"/>
                </a:solidFill>
              </a14:hiddenFill>
            </a:ext>
          </a:extLst>
        </p:spPr>
        <p:txBody>
          <a:bodyPr lIns="70601" tIns="35300" rIns="70601" bIns="35300" anchor="ctr"/>
          <a:lstStyle/>
          <a:p>
            <a:r>
              <a:rPr lang="zh-CN" altLang="en-US" sz="1200">
                <a:solidFill>
                  <a:srgbClr val="414455"/>
                </a:solidFill>
                <a:latin typeface="微软雅黑" pitchFamily="34" charset="-122"/>
                <a:ea typeface="微软雅黑" pitchFamily="34" charset="-122"/>
              </a:rPr>
              <a:t>点击添加文字点击添加文字点击添加文字点击添加文字点击添加文字点击添加文字</a:t>
            </a:r>
          </a:p>
        </p:txBody>
      </p:sp>
      <p:sp>
        <p:nvSpPr>
          <p:cNvPr id="104" name="线形标注 2(带强调线) 3"/>
          <p:cNvSpPr/>
          <p:nvPr/>
        </p:nvSpPr>
        <p:spPr bwMode="auto">
          <a:xfrm>
            <a:off x="7741505" y="2855493"/>
            <a:ext cx="3751065" cy="496873"/>
          </a:xfrm>
          <a:prstGeom prst="accentCallout2">
            <a:avLst>
              <a:gd name="adj1" fmla="val 21366"/>
              <a:gd name="adj2" fmla="val -1991"/>
              <a:gd name="adj3" fmla="val 20681"/>
              <a:gd name="adj4" fmla="val -22926"/>
              <a:gd name="adj5" fmla="val -57167"/>
              <a:gd name="adj6" fmla="val -31815"/>
            </a:avLst>
          </a:prstGeom>
          <a:noFill/>
          <a:ln w="15875" cmpd="sng">
            <a:solidFill>
              <a:srgbClr val="00ACF1"/>
            </a:solidFill>
            <a:miter lim="800000"/>
            <a:headEnd type="oval" w="med" len="med"/>
          </a:ln>
          <a:extLst>
            <a:ext uri="{909E8E84-426E-40DD-AFC4-6F175D3DCCD1}">
              <a14:hiddenFill xmlns:a14="http://schemas.microsoft.com/office/drawing/2010/main">
                <a:solidFill>
                  <a:srgbClr val="FFFFFF"/>
                </a:solidFill>
              </a14:hiddenFill>
            </a:ext>
          </a:extLst>
        </p:spPr>
        <p:txBody>
          <a:bodyPr lIns="70601" tIns="35300" rIns="70601" bIns="35300" anchor="ctr"/>
          <a:lstStyle/>
          <a:p>
            <a:pPr lvl="0"/>
            <a:r>
              <a:rPr lang="zh-CN" altLang="en-US" sz="1200">
                <a:solidFill>
                  <a:srgbClr val="414455"/>
                </a:solidFill>
                <a:latin typeface="微软雅黑" pitchFamily="34" charset="-122"/>
                <a:ea typeface="微软雅黑" pitchFamily="34" charset="-122"/>
              </a:rPr>
              <a:t>点击添加文字点击添加文字点击添加文字点击添加文字点击添加文字点击添加文字</a:t>
            </a:r>
          </a:p>
        </p:txBody>
      </p:sp>
      <p:sp>
        <p:nvSpPr>
          <p:cNvPr id="105" name="线形标注 2(带强调线) 4"/>
          <p:cNvSpPr/>
          <p:nvPr/>
        </p:nvSpPr>
        <p:spPr bwMode="auto">
          <a:xfrm>
            <a:off x="7744741" y="3507739"/>
            <a:ext cx="3751065" cy="496872"/>
          </a:xfrm>
          <a:prstGeom prst="accentCallout2">
            <a:avLst>
              <a:gd name="adj1" fmla="val 21366"/>
              <a:gd name="adj2" fmla="val -1991"/>
              <a:gd name="adj3" fmla="val 22171"/>
              <a:gd name="adj4" fmla="val -43032"/>
              <a:gd name="adj5" fmla="val 22153"/>
              <a:gd name="adj6" fmla="val -59153"/>
            </a:avLst>
          </a:prstGeom>
          <a:noFill/>
          <a:ln w="15875" cmpd="sng">
            <a:solidFill>
              <a:srgbClr val="00ACF1"/>
            </a:solidFill>
            <a:miter lim="800000"/>
            <a:headEnd type="oval" w="med" len="med"/>
          </a:ln>
          <a:extLst>
            <a:ext uri="{909E8E84-426E-40DD-AFC4-6F175D3DCCD1}">
              <a14:hiddenFill xmlns:a14="http://schemas.microsoft.com/office/drawing/2010/main">
                <a:solidFill>
                  <a:srgbClr val="FFFFFF"/>
                </a:solidFill>
              </a14:hiddenFill>
            </a:ext>
          </a:extLst>
        </p:spPr>
        <p:txBody>
          <a:bodyPr lIns="70601" tIns="35300" rIns="70601" bIns="35300" anchor="ctr"/>
          <a:lstStyle/>
          <a:p>
            <a:pPr lvl="0"/>
            <a:r>
              <a:rPr lang="zh-CN" altLang="en-US" sz="1200">
                <a:solidFill>
                  <a:srgbClr val="414455"/>
                </a:solidFill>
                <a:latin typeface="微软雅黑" pitchFamily="34" charset="-122"/>
                <a:ea typeface="微软雅黑" pitchFamily="34" charset="-122"/>
              </a:rPr>
              <a:t>点击添加文字点击添加文字点击添加文字点击添加文字点击添加文字点击添加文字</a:t>
            </a:r>
          </a:p>
        </p:txBody>
      </p:sp>
      <p:sp>
        <p:nvSpPr>
          <p:cNvPr id="106" name="线形标注 2(带强调线) 5"/>
          <p:cNvSpPr/>
          <p:nvPr/>
        </p:nvSpPr>
        <p:spPr bwMode="auto">
          <a:xfrm>
            <a:off x="7744741" y="4169696"/>
            <a:ext cx="3751065" cy="495254"/>
          </a:xfrm>
          <a:prstGeom prst="accentCallout2">
            <a:avLst>
              <a:gd name="adj1" fmla="val 48468"/>
              <a:gd name="adj2" fmla="val -2245"/>
              <a:gd name="adj3" fmla="val 47782"/>
              <a:gd name="adj4" fmla="val -82347"/>
              <a:gd name="adj5" fmla="val 82199"/>
              <a:gd name="adj6" fmla="val -85088"/>
            </a:avLst>
          </a:prstGeom>
          <a:noFill/>
          <a:ln w="15875" cmpd="sng">
            <a:solidFill>
              <a:srgbClr val="00ACF1"/>
            </a:solidFill>
            <a:miter lim="800000"/>
            <a:headEnd type="oval" w="med" len="med"/>
          </a:ln>
          <a:extLst>
            <a:ext uri="{909E8E84-426E-40DD-AFC4-6F175D3DCCD1}">
              <a14:hiddenFill xmlns:a14="http://schemas.microsoft.com/office/drawing/2010/main">
                <a:solidFill>
                  <a:srgbClr val="FFFFFF"/>
                </a:solidFill>
              </a14:hiddenFill>
            </a:ext>
          </a:extLst>
        </p:spPr>
        <p:txBody>
          <a:bodyPr lIns="70601" tIns="35300" rIns="70601" bIns="35300" anchor="ctr"/>
          <a:lstStyle/>
          <a:p>
            <a:pPr lvl="0"/>
            <a:r>
              <a:rPr lang="zh-CN" altLang="en-US" sz="1200">
                <a:solidFill>
                  <a:srgbClr val="414455"/>
                </a:solidFill>
                <a:latin typeface="微软雅黑" pitchFamily="34" charset="-122"/>
                <a:ea typeface="微软雅黑" pitchFamily="34" charset="-122"/>
              </a:rPr>
              <a:t>点击添加文字点击添加文字点击添加文字点击添加文字点击添加文字点击添加文字</a:t>
            </a:r>
          </a:p>
        </p:txBody>
      </p:sp>
      <p:sp>
        <p:nvSpPr>
          <p:cNvPr id="107" name="线形标注 2(带强调线) 6"/>
          <p:cNvSpPr/>
          <p:nvPr/>
        </p:nvSpPr>
        <p:spPr bwMode="auto">
          <a:xfrm>
            <a:off x="7744741" y="4830036"/>
            <a:ext cx="3751065" cy="496873"/>
          </a:xfrm>
          <a:prstGeom prst="accentCallout2">
            <a:avLst>
              <a:gd name="adj1" fmla="val 21366"/>
              <a:gd name="adj2" fmla="val -1991"/>
              <a:gd name="adj3" fmla="val 22616"/>
              <a:gd name="adj4" fmla="val -23181"/>
              <a:gd name="adj5" fmla="val -39750"/>
              <a:gd name="adj6" fmla="val -31556"/>
            </a:avLst>
          </a:prstGeom>
          <a:noFill/>
          <a:ln w="15875" cmpd="sng">
            <a:solidFill>
              <a:srgbClr val="00ACF1"/>
            </a:solidFill>
            <a:miter lim="800000"/>
            <a:headEnd type="oval" w="med" len="med"/>
          </a:ln>
          <a:extLst>
            <a:ext uri="{909E8E84-426E-40DD-AFC4-6F175D3DCCD1}">
              <a14:hiddenFill xmlns:a14="http://schemas.microsoft.com/office/drawing/2010/main">
                <a:solidFill>
                  <a:srgbClr val="FFFFFF"/>
                </a:solidFill>
              </a14:hiddenFill>
            </a:ext>
          </a:extLst>
        </p:spPr>
        <p:txBody>
          <a:bodyPr lIns="70601" tIns="35300" rIns="70601" bIns="35300" anchor="ctr"/>
          <a:lstStyle/>
          <a:p>
            <a:pPr lvl="0"/>
            <a:r>
              <a:rPr lang="zh-CN" altLang="en-US" sz="1200">
                <a:solidFill>
                  <a:srgbClr val="414455"/>
                </a:solidFill>
                <a:latin typeface="微软雅黑" pitchFamily="34" charset="-122"/>
                <a:ea typeface="微软雅黑" pitchFamily="34" charset="-122"/>
              </a:rPr>
              <a:t>点击添加文字点击添加文字点击添加文字点击添加文字点击添加文字点击添加文字</a:t>
            </a:r>
          </a:p>
        </p:txBody>
      </p:sp>
    </p:spTree>
    <p:extLst>
      <p:ext uri="{BB962C8B-B14F-4D97-AF65-F5344CB8AC3E}">
        <p14:creationId val="1329011694"/>
      </p:ext>
    </p:extLst>
  </p:cSld>
  <p:clrMapOvr>
    <a:masterClrMapping/>
  </p:clrMapOvr>
  <mc:AlternateContent>
    <mc:Choice xmlns:p14="http://schemas.microsoft.com/office/powerpoint/2010/main" Requires="p14">
      <p:transition spd="slow" advClick="0" advTm="0" p14:dur="150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23" presetClass="entr" presetSubtype="528" fill="hold" grpId="0" nodeType="withEffect">
                                  <p:stCondLst>
                                    <p:cond delay="100"/>
                                  </p:stCondLst>
                                  <p:childTnLst>
                                    <p:set>
                                      <p:cBhvr>
                                        <p:cTn id="9" dur="1" fill="hold">
                                          <p:stCondLst>
                                            <p:cond delay="0"/>
                                          </p:stCondLst>
                                        </p:cTn>
                                        <p:tgtEl>
                                          <p:spTgt spid="89"/>
                                        </p:tgtEl>
                                        <p:attrNameLst>
                                          <p:attrName>style.visibility</p:attrName>
                                        </p:attrNameLst>
                                      </p:cBhvr>
                                      <p:to>
                                        <p:strVal val="visible"/>
                                      </p:to>
                                    </p:set>
                                    <p:anim calcmode="lin" valueType="num">
                                      <p:cBhvr>
                                        <p:cTn id="10" dur="300" fill="hold"/>
                                        <p:tgtEl>
                                          <p:spTgt spid="89"/>
                                        </p:tgtEl>
                                        <p:attrNameLst>
                                          <p:attrName>ppt_w</p:attrName>
                                        </p:attrNameLst>
                                      </p:cBhvr>
                                      <p:tavLst>
                                        <p:tav tm="0">
                                          <p:val>
                                            <p:fltVal val="0"/>
                                          </p:val>
                                        </p:tav>
                                        <p:tav tm="100000">
                                          <p:val>
                                            <p:strVal val="#ppt_w"/>
                                          </p:val>
                                        </p:tav>
                                      </p:tavLst>
                                    </p:anim>
                                    <p:anim calcmode="lin" valueType="num">
                                      <p:cBhvr>
                                        <p:cTn id="11" dur="300" fill="hold"/>
                                        <p:tgtEl>
                                          <p:spTgt spid="89"/>
                                        </p:tgtEl>
                                        <p:attrNameLst>
                                          <p:attrName>ppt_h</p:attrName>
                                        </p:attrNameLst>
                                      </p:cBhvr>
                                      <p:tavLst>
                                        <p:tav tm="0">
                                          <p:val>
                                            <p:fltVal val="0"/>
                                          </p:val>
                                        </p:tav>
                                        <p:tav tm="100000">
                                          <p:val>
                                            <p:strVal val="#ppt_h"/>
                                          </p:val>
                                        </p:tav>
                                      </p:tavLst>
                                    </p:anim>
                                    <p:anim calcmode="lin" valueType="num">
                                      <p:cBhvr>
                                        <p:cTn id="12" dur="300" fill="hold"/>
                                        <p:tgtEl>
                                          <p:spTgt spid="89"/>
                                        </p:tgtEl>
                                        <p:attrNameLst>
                                          <p:attrName>ppt_x</p:attrName>
                                        </p:attrNameLst>
                                      </p:cBhvr>
                                      <p:tavLst>
                                        <p:tav tm="0">
                                          <p:val>
                                            <p:fltVal val="0.5"/>
                                          </p:val>
                                        </p:tav>
                                        <p:tav tm="100000">
                                          <p:val>
                                            <p:strVal val="#ppt_x"/>
                                          </p:val>
                                        </p:tav>
                                      </p:tavLst>
                                    </p:anim>
                                    <p:anim calcmode="lin" valueType="num">
                                      <p:cBhvr>
                                        <p:cTn id="13" dur="300" fill="hold"/>
                                        <p:tgtEl>
                                          <p:spTgt spid="89"/>
                                        </p:tgtEl>
                                        <p:attrNameLst>
                                          <p:attrName>ppt_y</p:attrName>
                                        </p:attrNameLst>
                                      </p:cBhvr>
                                      <p:tavLst>
                                        <p:tav tm="0">
                                          <p:val>
                                            <p:fltVal val="0.5"/>
                                          </p:val>
                                        </p:tav>
                                        <p:tav tm="100000">
                                          <p:val>
                                            <p:strVal val="#ppt_y"/>
                                          </p:val>
                                        </p:tav>
                                      </p:tavLst>
                                    </p:anim>
                                  </p:childTnLst>
                                </p:cTn>
                              </p:par>
                              <p:par>
                                <p:cTn id="14" presetID="26" presetClass="emph" presetSubtype="0" fill="hold" grpId="1" nodeType="withEffect">
                                  <p:stCondLst>
                                    <p:cond delay="400"/>
                                  </p:stCondLst>
                                  <p:childTnLst>
                                    <p:animEffect transition="out" filter="fade">
                                      <p:cBhvr>
                                        <p:cTn id="15" dur="300" tmFilter="0, 0; .2, .5; .8, .5; 1, 0"/>
                                        <p:tgtEl>
                                          <p:spTgt spid="89"/>
                                        </p:tgtEl>
                                      </p:cBhvr>
                                    </p:animEffect>
                                    <p:animScale>
                                      <p:cBhvr>
                                        <p:cTn id="16" dur="150" autoRev="1" fill="hold"/>
                                        <p:tgtEl>
                                          <p:spTgt spid="89"/>
                                        </p:tgtEl>
                                      </p:cBhvr>
                                      <p:by x="105000" y="105000"/>
                                    </p:animScale>
                                  </p:childTnLst>
                                </p:cTn>
                              </p:par>
                              <p:par>
                                <p:cTn id="17" presetID="23" presetClass="entr" presetSubtype="528" fill="hold" grpId="0" nodeType="withEffect">
                                  <p:stCondLst>
                                    <p:cond delay="200"/>
                                  </p:stCondLst>
                                  <p:childTnLst>
                                    <p:set>
                                      <p:cBhvr>
                                        <p:cTn id="18" dur="1" fill="hold">
                                          <p:stCondLst>
                                            <p:cond delay="0"/>
                                          </p:stCondLst>
                                        </p:cTn>
                                        <p:tgtEl>
                                          <p:spTgt spid="90"/>
                                        </p:tgtEl>
                                        <p:attrNameLst>
                                          <p:attrName>style.visibility</p:attrName>
                                        </p:attrNameLst>
                                      </p:cBhvr>
                                      <p:to>
                                        <p:strVal val="visible"/>
                                      </p:to>
                                    </p:set>
                                    <p:anim calcmode="lin" valueType="num">
                                      <p:cBhvr>
                                        <p:cTn id="19" dur="300" fill="hold"/>
                                        <p:tgtEl>
                                          <p:spTgt spid="90"/>
                                        </p:tgtEl>
                                        <p:attrNameLst>
                                          <p:attrName>ppt_w</p:attrName>
                                        </p:attrNameLst>
                                      </p:cBhvr>
                                      <p:tavLst>
                                        <p:tav tm="0">
                                          <p:val>
                                            <p:fltVal val="0"/>
                                          </p:val>
                                        </p:tav>
                                        <p:tav tm="100000">
                                          <p:val>
                                            <p:strVal val="#ppt_w"/>
                                          </p:val>
                                        </p:tav>
                                      </p:tavLst>
                                    </p:anim>
                                    <p:anim calcmode="lin" valueType="num">
                                      <p:cBhvr>
                                        <p:cTn id="20" dur="300" fill="hold"/>
                                        <p:tgtEl>
                                          <p:spTgt spid="90"/>
                                        </p:tgtEl>
                                        <p:attrNameLst>
                                          <p:attrName>ppt_h</p:attrName>
                                        </p:attrNameLst>
                                      </p:cBhvr>
                                      <p:tavLst>
                                        <p:tav tm="0">
                                          <p:val>
                                            <p:fltVal val="0"/>
                                          </p:val>
                                        </p:tav>
                                        <p:tav tm="100000">
                                          <p:val>
                                            <p:strVal val="#ppt_h"/>
                                          </p:val>
                                        </p:tav>
                                      </p:tavLst>
                                    </p:anim>
                                    <p:anim calcmode="lin" valueType="num">
                                      <p:cBhvr>
                                        <p:cTn id="21" dur="300" fill="hold"/>
                                        <p:tgtEl>
                                          <p:spTgt spid="90"/>
                                        </p:tgtEl>
                                        <p:attrNameLst>
                                          <p:attrName>ppt_x</p:attrName>
                                        </p:attrNameLst>
                                      </p:cBhvr>
                                      <p:tavLst>
                                        <p:tav tm="0">
                                          <p:val>
                                            <p:fltVal val="0.5"/>
                                          </p:val>
                                        </p:tav>
                                        <p:tav tm="100000">
                                          <p:val>
                                            <p:strVal val="#ppt_x"/>
                                          </p:val>
                                        </p:tav>
                                      </p:tavLst>
                                    </p:anim>
                                    <p:anim calcmode="lin" valueType="num">
                                      <p:cBhvr>
                                        <p:cTn id="22" dur="300" fill="hold"/>
                                        <p:tgtEl>
                                          <p:spTgt spid="90"/>
                                        </p:tgtEl>
                                        <p:attrNameLst>
                                          <p:attrName>ppt_y</p:attrName>
                                        </p:attrNameLst>
                                      </p:cBhvr>
                                      <p:tavLst>
                                        <p:tav tm="0">
                                          <p:val>
                                            <p:fltVal val="0.5"/>
                                          </p:val>
                                        </p:tav>
                                        <p:tav tm="100000">
                                          <p:val>
                                            <p:strVal val="#ppt_y"/>
                                          </p:val>
                                        </p:tav>
                                      </p:tavLst>
                                    </p:anim>
                                  </p:childTnLst>
                                </p:cTn>
                              </p:par>
                              <p:par>
                                <p:cTn id="23" presetID="26" presetClass="emph" presetSubtype="0" fill="hold" grpId="1" nodeType="withEffect">
                                  <p:stCondLst>
                                    <p:cond delay="500"/>
                                  </p:stCondLst>
                                  <p:childTnLst>
                                    <p:animEffect transition="out" filter="fade">
                                      <p:cBhvr>
                                        <p:cTn id="24" dur="300" tmFilter="0, 0; .2, .5; .8, .5; 1, 0"/>
                                        <p:tgtEl>
                                          <p:spTgt spid="90"/>
                                        </p:tgtEl>
                                      </p:cBhvr>
                                    </p:animEffect>
                                    <p:animScale>
                                      <p:cBhvr>
                                        <p:cTn id="25" dur="150" autoRev="1" fill="hold"/>
                                        <p:tgtEl>
                                          <p:spTgt spid="90"/>
                                        </p:tgtEl>
                                      </p:cBhvr>
                                      <p:by x="105000" y="105000"/>
                                    </p:animScale>
                                  </p:childTnLst>
                                </p:cTn>
                              </p:par>
                              <p:par>
                                <p:cTn id="26" presetID="23" presetClass="entr" presetSubtype="528" fill="hold" grpId="0" nodeType="withEffect">
                                  <p:stCondLst>
                                    <p:cond delay="300"/>
                                  </p:stCondLst>
                                  <p:childTnLst>
                                    <p:set>
                                      <p:cBhvr>
                                        <p:cTn id="27" dur="1" fill="hold">
                                          <p:stCondLst>
                                            <p:cond delay="0"/>
                                          </p:stCondLst>
                                        </p:cTn>
                                        <p:tgtEl>
                                          <p:spTgt spid="91"/>
                                        </p:tgtEl>
                                        <p:attrNameLst>
                                          <p:attrName>style.visibility</p:attrName>
                                        </p:attrNameLst>
                                      </p:cBhvr>
                                      <p:to>
                                        <p:strVal val="visible"/>
                                      </p:to>
                                    </p:set>
                                    <p:anim calcmode="lin" valueType="num">
                                      <p:cBhvr>
                                        <p:cTn id="28" dur="300" fill="hold"/>
                                        <p:tgtEl>
                                          <p:spTgt spid="91"/>
                                        </p:tgtEl>
                                        <p:attrNameLst>
                                          <p:attrName>ppt_w</p:attrName>
                                        </p:attrNameLst>
                                      </p:cBhvr>
                                      <p:tavLst>
                                        <p:tav tm="0">
                                          <p:val>
                                            <p:fltVal val="0"/>
                                          </p:val>
                                        </p:tav>
                                        <p:tav tm="100000">
                                          <p:val>
                                            <p:strVal val="#ppt_w"/>
                                          </p:val>
                                        </p:tav>
                                      </p:tavLst>
                                    </p:anim>
                                    <p:anim calcmode="lin" valueType="num">
                                      <p:cBhvr>
                                        <p:cTn id="29" dur="300" fill="hold"/>
                                        <p:tgtEl>
                                          <p:spTgt spid="91"/>
                                        </p:tgtEl>
                                        <p:attrNameLst>
                                          <p:attrName>ppt_h</p:attrName>
                                        </p:attrNameLst>
                                      </p:cBhvr>
                                      <p:tavLst>
                                        <p:tav tm="0">
                                          <p:val>
                                            <p:fltVal val="0"/>
                                          </p:val>
                                        </p:tav>
                                        <p:tav tm="100000">
                                          <p:val>
                                            <p:strVal val="#ppt_h"/>
                                          </p:val>
                                        </p:tav>
                                      </p:tavLst>
                                    </p:anim>
                                    <p:anim calcmode="lin" valueType="num">
                                      <p:cBhvr>
                                        <p:cTn id="30" dur="300" fill="hold"/>
                                        <p:tgtEl>
                                          <p:spTgt spid="91"/>
                                        </p:tgtEl>
                                        <p:attrNameLst>
                                          <p:attrName>ppt_x</p:attrName>
                                        </p:attrNameLst>
                                      </p:cBhvr>
                                      <p:tavLst>
                                        <p:tav tm="0">
                                          <p:val>
                                            <p:fltVal val="0.5"/>
                                          </p:val>
                                        </p:tav>
                                        <p:tav tm="100000">
                                          <p:val>
                                            <p:strVal val="#ppt_x"/>
                                          </p:val>
                                        </p:tav>
                                      </p:tavLst>
                                    </p:anim>
                                    <p:anim calcmode="lin" valueType="num">
                                      <p:cBhvr>
                                        <p:cTn id="31" dur="300" fill="hold"/>
                                        <p:tgtEl>
                                          <p:spTgt spid="91"/>
                                        </p:tgtEl>
                                        <p:attrNameLst>
                                          <p:attrName>ppt_y</p:attrName>
                                        </p:attrNameLst>
                                      </p:cBhvr>
                                      <p:tavLst>
                                        <p:tav tm="0">
                                          <p:val>
                                            <p:fltVal val="0.5"/>
                                          </p:val>
                                        </p:tav>
                                        <p:tav tm="100000">
                                          <p:val>
                                            <p:strVal val="#ppt_y"/>
                                          </p:val>
                                        </p:tav>
                                      </p:tavLst>
                                    </p:anim>
                                  </p:childTnLst>
                                </p:cTn>
                              </p:par>
                              <p:par>
                                <p:cTn id="32" presetID="26" presetClass="emph" presetSubtype="0" fill="hold" grpId="1" nodeType="withEffect">
                                  <p:stCondLst>
                                    <p:cond delay="600"/>
                                  </p:stCondLst>
                                  <p:childTnLst>
                                    <p:animEffect transition="out" filter="fade">
                                      <p:cBhvr>
                                        <p:cTn id="33" dur="300" tmFilter="0, 0; .2, .5; .8, .5; 1, 0"/>
                                        <p:tgtEl>
                                          <p:spTgt spid="91"/>
                                        </p:tgtEl>
                                      </p:cBhvr>
                                    </p:animEffect>
                                    <p:animScale>
                                      <p:cBhvr>
                                        <p:cTn id="34" dur="150" autoRev="1" fill="hold"/>
                                        <p:tgtEl>
                                          <p:spTgt spid="91"/>
                                        </p:tgtEl>
                                      </p:cBhvr>
                                      <p:by x="105000" y="105000"/>
                                    </p:animScale>
                                  </p:childTnLst>
                                </p:cTn>
                              </p:par>
                              <p:par>
                                <p:cTn id="35" presetID="23" presetClass="entr" presetSubtype="528" fill="hold" grpId="0" nodeType="withEffect">
                                  <p:stCondLst>
                                    <p:cond delay="400"/>
                                  </p:stCondLst>
                                  <p:childTnLst>
                                    <p:set>
                                      <p:cBhvr>
                                        <p:cTn id="36" dur="1" fill="hold">
                                          <p:stCondLst>
                                            <p:cond delay="0"/>
                                          </p:stCondLst>
                                        </p:cTn>
                                        <p:tgtEl>
                                          <p:spTgt spid="92"/>
                                        </p:tgtEl>
                                        <p:attrNameLst>
                                          <p:attrName>style.visibility</p:attrName>
                                        </p:attrNameLst>
                                      </p:cBhvr>
                                      <p:to>
                                        <p:strVal val="visible"/>
                                      </p:to>
                                    </p:set>
                                    <p:anim calcmode="lin" valueType="num">
                                      <p:cBhvr>
                                        <p:cTn id="37" dur="300" fill="hold"/>
                                        <p:tgtEl>
                                          <p:spTgt spid="92"/>
                                        </p:tgtEl>
                                        <p:attrNameLst>
                                          <p:attrName>ppt_w</p:attrName>
                                        </p:attrNameLst>
                                      </p:cBhvr>
                                      <p:tavLst>
                                        <p:tav tm="0">
                                          <p:val>
                                            <p:fltVal val="0"/>
                                          </p:val>
                                        </p:tav>
                                        <p:tav tm="100000">
                                          <p:val>
                                            <p:strVal val="#ppt_w"/>
                                          </p:val>
                                        </p:tav>
                                      </p:tavLst>
                                    </p:anim>
                                    <p:anim calcmode="lin" valueType="num">
                                      <p:cBhvr>
                                        <p:cTn id="38" dur="300" fill="hold"/>
                                        <p:tgtEl>
                                          <p:spTgt spid="92"/>
                                        </p:tgtEl>
                                        <p:attrNameLst>
                                          <p:attrName>ppt_h</p:attrName>
                                        </p:attrNameLst>
                                      </p:cBhvr>
                                      <p:tavLst>
                                        <p:tav tm="0">
                                          <p:val>
                                            <p:fltVal val="0"/>
                                          </p:val>
                                        </p:tav>
                                        <p:tav tm="100000">
                                          <p:val>
                                            <p:strVal val="#ppt_h"/>
                                          </p:val>
                                        </p:tav>
                                      </p:tavLst>
                                    </p:anim>
                                    <p:anim calcmode="lin" valueType="num">
                                      <p:cBhvr>
                                        <p:cTn id="39" dur="300" fill="hold"/>
                                        <p:tgtEl>
                                          <p:spTgt spid="92"/>
                                        </p:tgtEl>
                                        <p:attrNameLst>
                                          <p:attrName>ppt_x</p:attrName>
                                        </p:attrNameLst>
                                      </p:cBhvr>
                                      <p:tavLst>
                                        <p:tav tm="0">
                                          <p:val>
                                            <p:fltVal val="0.5"/>
                                          </p:val>
                                        </p:tav>
                                        <p:tav tm="100000">
                                          <p:val>
                                            <p:strVal val="#ppt_x"/>
                                          </p:val>
                                        </p:tav>
                                      </p:tavLst>
                                    </p:anim>
                                    <p:anim calcmode="lin" valueType="num">
                                      <p:cBhvr>
                                        <p:cTn id="40" dur="300" fill="hold"/>
                                        <p:tgtEl>
                                          <p:spTgt spid="92"/>
                                        </p:tgtEl>
                                        <p:attrNameLst>
                                          <p:attrName>ppt_y</p:attrName>
                                        </p:attrNameLst>
                                      </p:cBhvr>
                                      <p:tavLst>
                                        <p:tav tm="0">
                                          <p:val>
                                            <p:fltVal val="0.5"/>
                                          </p:val>
                                        </p:tav>
                                        <p:tav tm="100000">
                                          <p:val>
                                            <p:strVal val="#ppt_y"/>
                                          </p:val>
                                        </p:tav>
                                      </p:tavLst>
                                    </p:anim>
                                  </p:childTnLst>
                                </p:cTn>
                              </p:par>
                              <p:par>
                                <p:cTn id="41" presetID="26" presetClass="emph" presetSubtype="0" fill="hold" grpId="1" nodeType="withEffect">
                                  <p:stCondLst>
                                    <p:cond delay="700"/>
                                  </p:stCondLst>
                                  <p:childTnLst>
                                    <p:animEffect transition="out" filter="fade">
                                      <p:cBhvr>
                                        <p:cTn id="42" dur="300" tmFilter="0, 0; .2, .5; .8, .5; 1, 0"/>
                                        <p:tgtEl>
                                          <p:spTgt spid="92"/>
                                        </p:tgtEl>
                                      </p:cBhvr>
                                    </p:animEffect>
                                    <p:animScale>
                                      <p:cBhvr>
                                        <p:cTn id="43" dur="150" autoRev="1" fill="hold"/>
                                        <p:tgtEl>
                                          <p:spTgt spid="92"/>
                                        </p:tgtEl>
                                      </p:cBhvr>
                                      <p:by x="105000" y="105000"/>
                                    </p:animScale>
                                  </p:childTnLst>
                                </p:cTn>
                              </p:par>
                              <p:par>
                                <p:cTn id="44" presetID="23" presetClass="entr" presetSubtype="528" fill="hold" grpId="0" nodeType="withEffect">
                                  <p:stCondLst>
                                    <p:cond delay="500"/>
                                  </p:stCondLst>
                                  <p:childTnLst>
                                    <p:set>
                                      <p:cBhvr>
                                        <p:cTn id="45" dur="1" fill="hold">
                                          <p:stCondLst>
                                            <p:cond delay="0"/>
                                          </p:stCondLst>
                                        </p:cTn>
                                        <p:tgtEl>
                                          <p:spTgt spid="93"/>
                                        </p:tgtEl>
                                        <p:attrNameLst>
                                          <p:attrName>style.visibility</p:attrName>
                                        </p:attrNameLst>
                                      </p:cBhvr>
                                      <p:to>
                                        <p:strVal val="visible"/>
                                      </p:to>
                                    </p:set>
                                    <p:anim calcmode="lin" valueType="num">
                                      <p:cBhvr>
                                        <p:cTn id="46" dur="300" fill="hold"/>
                                        <p:tgtEl>
                                          <p:spTgt spid="93"/>
                                        </p:tgtEl>
                                        <p:attrNameLst>
                                          <p:attrName>ppt_w</p:attrName>
                                        </p:attrNameLst>
                                      </p:cBhvr>
                                      <p:tavLst>
                                        <p:tav tm="0">
                                          <p:val>
                                            <p:fltVal val="0"/>
                                          </p:val>
                                        </p:tav>
                                        <p:tav tm="100000">
                                          <p:val>
                                            <p:strVal val="#ppt_w"/>
                                          </p:val>
                                        </p:tav>
                                      </p:tavLst>
                                    </p:anim>
                                    <p:anim calcmode="lin" valueType="num">
                                      <p:cBhvr>
                                        <p:cTn id="47" dur="300" fill="hold"/>
                                        <p:tgtEl>
                                          <p:spTgt spid="93"/>
                                        </p:tgtEl>
                                        <p:attrNameLst>
                                          <p:attrName>ppt_h</p:attrName>
                                        </p:attrNameLst>
                                      </p:cBhvr>
                                      <p:tavLst>
                                        <p:tav tm="0">
                                          <p:val>
                                            <p:fltVal val="0"/>
                                          </p:val>
                                        </p:tav>
                                        <p:tav tm="100000">
                                          <p:val>
                                            <p:strVal val="#ppt_h"/>
                                          </p:val>
                                        </p:tav>
                                      </p:tavLst>
                                    </p:anim>
                                    <p:anim calcmode="lin" valueType="num">
                                      <p:cBhvr>
                                        <p:cTn id="48" dur="300" fill="hold"/>
                                        <p:tgtEl>
                                          <p:spTgt spid="93"/>
                                        </p:tgtEl>
                                        <p:attrNameLst>
                                          <p:attrName>ppt_x</p:attrName>
                                        </p:attrNameLst>
                                      </p:cBhvr>
                                      <p:tavLst>
                                        <p:tav tm="0">
                                          <p:val>
                                            <p:fltVal val="0.5"/>
                                          </p:val>
                                        </p:tav>
                                        <p:tav tm="100000">
                                          <p:val>
                                            <p:strVal val="#ppt_x"/>
                                          </p:val>
                                        </p:tav>
                                      </p:tavLst>
                                    </p:anim>
                                    <p:anim calcmode="lin" valueType="num">
                                      <p:cBhvr>
                                        <p:cTn id="49" dur="300" fill="hold"/>
                                        <p:tgtEl>
                                          <p:spTgt spid="93"/>
                                        </p:tgtEl>
                                        <p:attrNameLst>
                                          <p:attrName>ppt_y</p:attrName>
                                        </p:attrNameLst>
                                      </p:cBhvr>
                                      <p:tavLst>
                                        <p:tav tm="0">
                                          <p:val>
                                            <p:fltVal val="0.5"/>
                                          </p:val>
                                        </p:tav>
                                        <p:tav tm="100000">
                                          <p:val>
                                            <p:strVal val="#ppt_y"/>
                                          </p:val>
                                        </p:tav>
                                      </p:tavLst>
                                    </p:anim>
                                  </p:childTnLst>
                                </p:cTn>
                              </p:par>
                              <p:par>
                                <p:cTn id="50" presetID="26" presetClass="emph" presetSubtype="0" fill="hold" grpId="1" nodeType="withEffect">
                                  <p:stCondLst>
                                    <p:cond delay="800"/>
                                  </p:stCondLst>
                                  <p:childTnLst>
                                    <p:animEffect transition="out" filter="fade">
                                      <p:cBhvr>
                                        <p:cTn id="51" dur="300" tmFilter="0, 0; .2, .5; .8, .5; 1, 0"/>
                                        <p:tgtEl>
                                          <p:spTgt spid="93"/>
                                        </p:tgtEl>
                                      </p:cBhvr>
                                    </p:animEffect>
                                    <p:animScale>
                                      <p:cBhvr>
                                        <p:cTn id="52" dur="150" autoRev="1" fill="hold"/>
                                        <p:tgtEl>
                                          <p:spTgt spid="93"/>
                                        </p:tgtEl>
                                      </p:cBhvr>
                                      <p:by x="105000" y="105000"/>
                                    </p:animScale>
                                  </p:childTnLst>
                                </p:cTn>
                              </p:par>
                              <p:par>
                                <p:cTn id="53" presetID="23" presetClass="entr" presetSubtype="528" fill="hold" grpId="0" nodeType="withEffect">
                                  <p:stCondLst>
                                    <p:cond delay="600"/>
                                  </p:stCondLst>
                                  <p:childTnLst>
                                    <p:set>
                                      <p:cBhvr>
                                        <p:cTn id="54" dur="1" fill="hold">
                                          <p:stCondLst>
                                            <p:cond delay="0"/>
                                          </p:stCondLst>
                                        </p:cTn>
                                        <p:tgtEl>
                                          <p:spTgt spid="94"/>
                                        </p:tgtEl>
                                        <p:attrNameLst>
                                          <p:attrName>style.visibility</p:attrName>
                                        </p:attrNameLst>
                                      </p:cBhvr>
                                      <p:to>
                                        <p:strVal val="visible"/>
                                      </p:to>
                                    </p:set>
                                    <p:anim calcmode="lin" valueType="num">
                                      <p:cBhvr>
                                        <p:cTn id="55" dur="300" fill="hold"/>
                                        <p:tgtEl>
                                          <p:spTgt spid="94"/>
                                        </p:tgtEl>
                                        <p:attrNameLst>
                                          <p:attrName>ppt_w</p:attrName>
                                        </p:attrNameLst>
                                      </p:cBhvr>
                                      <p:tavLst>
                                        <p:tav tm="0">
                                          <p:val>
                                            <p:fltVal val="0"/>
                                          </p:val>
                                        </p:tav>
                                        <p:tav tm="100000">
                                          <p:val>
                                            <p:strVal val="#ppt_w"/>
                                          </p:val>
                                        </p:tav>
                                      </p:tavLst>
                                    </p:anim>
                                    <p:anim calcmode="lin" valueType="num">
                                      <p:cBhvr>
                                        <p:cTn id="56" dur="300" fill="hold"/>
                                        <p:tgtEl>
                                          <p:spTgt spid="94"/>
                                        </p:tgtEl>
                                        <p:attrNameLst>
                                          <p:attrName>ppt_h</p:attrName>
                                        </p:attrNameLst>
                                      </p:cBhvr>
                                      <p:tavLst>
                                        <p:tav tm="0">
                                          <p:val>
                                            <p:fltVal val="0"/>
                                          </p:val>
                                        </p:tav>
                                        <p:tav tm="100000">
                                          <p:val>
                                            <p:strVal val="#ppt_h"/>
                                          </p:val>
                                        </p:tav>
                                      </p:tavLst>
                                    </p:anim>
                                    <p:anim calcmode="lin" valueType="num">
                                      <p:cBhvr>
                                        <p:cTn id="57" dur="300" fill="hold"/>
                                        <p:tgtEl>
                                          <p:spTgt spid="94"/>
                                        </p:tgtEl>
                                        <p:attrNameLst>
                                          <p:attrName>ppt_x</p:attrName>
                                        </p:attrNameLst>
                                      </p:cBhvr>
                                      <p:tavLst>
                                        <p:tav tm="0">
                                          <p:val>
                                            <p:fltVal val="0.5"/>
                                          </p:val>
                                        </p:tav>
                                        <p:tav tm="100000">
                                          <p:val>
                                            <p:strVal val="#ppt_x"/>
                                          </p:val>
                                        </p:tav>
                                      </p:tavLst>
                                    </p:anim>
                                    <p:anim calcmode="lin" valueType="num">
                                      <p:cBhvr>
                                        <p:cTn id="58" dur="300" fill="hold"/>
                                        <p:tgtEl>
                                          <p:spTgt spid="94"/>
                                        </p:tgtEl>
                                        <p:attrNameLst>
                                          <p:attrName>ppt_y</p:attrName>
                                        </p:attrNameLst>
                                      </p:cBhvr>
                                      <p:tavLst>
                                        <p:tav tm="0">
                                          <p:val>
                                            <p:fltVal val="0.5"/>
                                          </p:val>
                                        </p:tav>
                                        <p:tav tm="100000">
                                          <p:val>
                                            <p:strVal val="#ppt_y"/>
                                          </p:val>
                                        </p:tav>
                                      </p:tavLst>
                                    </p:anim>
                                  </p:childTnLst>
                                </p:cTn>
                              </p:par>
                              <p:par>
                                <p:cTn id="59" presetID="26" presetClass="emph" presetSubtype="0" fill="hold" grpId="1" nodeType="withEffect">
                                  <p:stCondLst>
                                    <p:cond delay="900"/>
                                  </p:stCondLst>
                                  <p:childTnLst>
                                    <p:animEffect transition="out" filter="fade">
                                      <p:cBhvr>
                                        <p:cTn id="60" dur="300" tmFilter="0, 0; .2, .5; .8, .5; 1, 0"/>
                                        <p:tgtEl>
                                          <p:spTgt spid="94"/>
                                        </p:tgtEl>
                                      </p:cBhvr>
                                    </p:animEffect>
                                    <p:animScale>
                                      <p:cBhvr>
                                        <p:cTn id="61" dur="150" autoRev="1" fill="hold"/>
                                        <p:tgtEl>
                                          <p:spTgt spid="94"/>
                                        </p:tgtEl>
                                      </p:cBhvr>
                                      <p:by x="105000" y="105000"/>
                                    </p:animScale>
                                  </p:childTnLst>
                                </p:cTn>
                              </p:par>
                              <p:par>
                                <p:cTn id="62" presetID="23" presetClass="entr" presetSubtype="528" fill="hold" grpId="0" nodeType="withEffect">
                                  <p:stCondLst>
                                    <p:cond delay="700"/>
                                  </p:stCondLst>
                                  <p:childTnLst>
                                    <p:set>
                                      <p:cBhvr>
                                        <p:cTn id="63" dur="1" fill="hold">
                                          <p:stCondLst>
                                            <p:cond delay="0"/>
                                          </p:stCondLst>
                                        </p:cTn>
                                        <p:tgtEl>
                                          <p:spTgt spid="95"/>
                                        </p:tgtEl>
                                        <p:attrNameLst>
                                          <p:attrName>style.visibility</p:attrName>
                                        </p:attrNameLst>
                                      </p:cBhvr>
                                      <p:to>
                                        <p:strVal val="visible"/>
                                      </p:to>
                                    </p:set>
                                    <p:anim calcmode="lin" valueType="num">
                                      <p:cBhvr>
                                        <p:cTn id="64" dur="300" fill="hold"/>
                                        <p:tgtEl>
                                          <p:spTgt spid="95"/>
                                        </p:tgtEl>
                                        <p:attrNameLst>
                                          <p:attrName>ppt_w</p:attrName>
                                        </p:attrNameLst>
                                      </p:cBhvr>
                                      <p:tavLst>
                                        <p:tav tm="0">
                                          <p:val>
                                            <p:fltVal val="0"/>
                                          </p:val>
                                        </p:tav>
                                        <p:tav tm="100000">
                                          <p:val>
                                            <p:strVal val="#ppt_w"/>
                                          </p:val>
                                        </p:tav>
                                      </p:tavLst>
                                    </p:anim>
                                    <p:anim calcmode="lin" valueType="num">
                                      <p:cBhvr>
                                        <p:cTn id="65" dur="300" fill="hold"/>
                                        <p:tgtEl>
                                          <p:spTgt spid="95"/>
                                        </p:tgtEl>
                                        <p:attrNameLst>
                                          <p:attrName>ppt_h</p:attrName>
                                        </p:attrNameLst>
                                      </p:cBhvr>
                                      <p:tavLst>
                                        <p:tav tm="0">
                                          <p:val>
                                            <p:fltVal val="0"/>
                                          </p:val>
                                        </p:tav>
                                        <p:tav tm="100000">
                                          <p:val>
                                            <p:strVal val="#ppt_h"/>
                                          </p:val>
                                        </p:tav>
                                      </p:tavLst>
                                    </p:anim>
                                    <p:anim calcmode="lin" valueType="num">
                                      <p:cBhvr>
                                        <p:cTn id="66" dur="300" fill="hold"/>
                                        <p:tgtEl>
                                          <p:spTgt spid="95"/>
                                        </p:tgtEl>
                                        <p:attrNameLst>
                                          <p:attrName>ppt_x</p:attrName>
                                        </p:attrNameLst>
                                      </p:cBhvr>
                                      <p:tavLst>
                                        <p:tav tm="0">
                                          <p:val>
                                            <p:fltVal val="0.5"/>
                                          </p:val>
                                        </p:tav>
                                        <p:tav tm="100000">
                                          <p:val>
                                            <p:strVal val="#ppt_x"/>
                                          </p:val>
                                        </p:tav>
                                      </p:tavLst>
                                    </p:anim>
                                    <p:anim calcmode="lin" valueType="num">
                                      <p:cBhvr>
                                        <p:cTn id="67" dur="300" fill="hold"/>
                                        <p:tgtEl>
                                          <p:spTgt spid="95"/>
                                        </p:tgtEl>
                                        <p:attrNameLst>
                                          <p:attrName>ppt_y</p:attrName>
                                        </p:attrNameLst>
                                      </p:cBhvr>
                                      <p:tavLst>
                                        <p:tav tm="0">
                                          <p:val>
                                            <p:fltVal val="0.5"/>
                                          </p:val>
                                        </p:tav>
                                        <p:tav tm="100000">
                                          <p:val>
                                            <p:strVal val="#ppt_y"/>
                                          </p:val>
                                        </p:tav>
                                      </p:tavLst>
                                    </p:anim>
                                  </p:childTnLst>
                                </p:cTn>
                              </p:par>
                              <p:par>
                                <p:cTn id="68" presetID="26" presetClass="emph" presetSubtype="0" fill="hold" grpId="1" nodeType="withEffect">
                                  <p:stCondLst>
                                    <p:cond delay="1000"/>
                                  </p:stCondLst>
                                  <p:childTnLst>
                                    <p:animEffect transition="out" filter="fade">
                                      <p:cBhvr>
                                        <p:cTn id="69" dur="300" tmFilter="0, 0; .2, .5; .8, .5; 1, 0"/>
                                        <p:tgtEl>
                                          <p:spTgt spid="95"/>
                                        </p:tgtEl>
                                      </p:cBhvr>
                                    </p:animEffect>
                                    <p:animScale>
                                      <p:cBhvr>
                                        <p:cTn id="70" dur="150" autoRev="1" fill="hold"/>
                                        <p:tgtEl>
                                          <p:spTgt spid="95"/>
                                        </p:tgtEl>
                                      </p:cBhvr>
                                      <p:by x="105000" y="105000"/>
                                    </p:animScale>
                                  </p:childTnLst>
                                </p:cTn>
                              </p:par>
                              <p:par>
                                <p:cTn id="71" presetID="23" presetClass="entr" presetSubtype="528" fill="hold" grpId="0" nodeType="withEffect">
                                  <p:stCondLst>
                                    <p:cond delay="800"/>
                                  </p:stCondLst>
                                  <p:childTnLst>
                                    <p:set>
                                      <p:cBhvr>
                                        <p:cTn id="72" dur="1" fill="hold">
                                          <p:stCondLst>
                                            <p:cond delay="0"/>
                                          </p:stCondLst>
                                        </p:cTn>
                                        <p:tgtEl>
                                          <p:spTgt spid="96"/>
                                        </p:tgtEl>
                                        <p:attrNameLst>
                                          <p:attrName>style.visibility</p:attrName>
                                        </p:attrNameLst>
                                      </p:cBhvr>
                                      <p:to>
                                        <p:strVal val="visible"/>
                                      </p:to>
                                    </p:set>
                                    <p:anim calcmode="lin" valueType="num">
                                      <p:cBhvr>
                                        <p:cTn id="73" dur="300" fill="hold"/>
                                        <p:tgtEl>
                                          <p:spTgt spid="96"/>
                                        </p:tgtEl>
                                        <p:attrNameLst>
                                          <p:attrName>ppt_w</p:attrName>
                                        </p:attrNameLst>
                                      </p:cBhvr>
                                      <p:tavLst>
                                        <p:tav tm="0">
                                          <p:val>
                                            <p:fltVal val="0"/>
                                          </p:val>
                                        </p:tav>
                                        <p:tav tm="100000">
                                          <p:val>
                                            <p:strVal val="#ppt_w"/>
                                          </p:val>
                                        </p:tav>
                                      </p:tavLst>
                                    </p:anim>
                                    <p:anim calcmode="lin" valueType="num">
                                      <p:cBhvr>
                                        <p:cTn id="74" dur="300" fill="hold"/>
                                        <p:tgtEl>
                                          <p:spTgt spid="96"/>
                                        </p:tgtEl>
                                        <p:attrNameLst>
                                          <p:attrName>ppt_h</p:attrName>
                                        </p:attrNameLst>
                                      </p:cBhvr>
                                      <p:tavLst>
                                        <p:tav tm="0">
                                          <p:val>
                                            <p:fltVal val="0"/>
                                          </p:val>
                                        </p:tav>
                                        <p:tav tm="100000">
                                          <p:val>
                                            <p:strVal val="#ppt_h"/>
                                          </p:val>
                                        </p:tav>
                                      </p:tavLst>
                                    </p:anim>
                                    <p:anim calcmode="lin" valueType="num">
                                      <p:cBhvr>
                                        <p:cTn id="75" dur="300" fill="hold"/>
                                        <p:tgtEl>
                                          <p:spTgt spid="96"/>
                                        </p:tgtEl>
                                        <p:attrNameLst>
                                          <p:attrName>ppt_x</p:attrName>
                                        </p:attrNameLst>
                                      </p:cBhvr>
                                      <p:tavLst>
                                        <p:tav tm="0">
                                          <p:val>
                                            <p:fltVal val="0.5"/>
                                          </p:val>
                                        </p:tav>
                                        <p:tav tm="100000">
                                          <p:val>
                                            <p:strVal val="#ppt_x"/>
                                          </p:val>
                                        </p:tav>
                                      </p:tavLst>
                                    </p:anim>
                                    <p:anim calcmode="lin" valueType="num">
                                      <p:cBhvr>
                                        <p:cTn id="76" dur="300" fill="hold"/>
                                        <p:tgtEl>
                                          <p:spTgt spid="96"/>
                                        </p:tgtEl>
                                        <p:attrNameLst>
                                          <p:attrName>ppt_y</p:attrName>
                                        </p:attrNameLst>
                                      </p:cBhvr>
                                      <p:tavLst>
                                        <p:tav tm="0">
                                          <p:val>
                                            <p:fltVal val="0.5"/>
                                          </p:val>
                                        </p:tav>
                                        <p:tav tm="100000">
                                          <p:val>
                                            <p:strVal val="#ppt_y"/>
                                          </p:val>
                                        </p:tav>
                                      </p:tavLst>
                                    </p:anim>
                                  </p:childTnLst>
                                </p:cTn>
                              </p:par>
                              <p:par>
                                <p:cTn id="77" presetID="26" presetClass="emph" presetSubtype="0" fill="hold" grpId="1" nodeType="withEffect">
                                  <p:stCondLst>
                                    <p:cond delay="1100"/>
                                  </p:stCondLst>
                                  <p:childTnLst>
                                    <p:animEffect transition="out" filter="fade">
                                      <p:cBhvr>
                                        <p:cTn id="78" dur="300" tmFilter="0, 0; .2, .5; .8, .5; 1, 0"/>
                                        <p:tgtEl>
                                          <p:spTgt spid="96"/>
                                        </p:tgtEl>
                                      </p:cBhvr>
                                    </p:animEffect>
                                    <p:animScale>
                                      <p:cBhvr>
                                        <p:cTn id="79" dur="150" autoRev="1" fill="hold"/>
                                        <p:tgtEl>
                                          <p:spTgt spid="96"/>
                                        </p:tgtEl>
                                      </p:cBhvr>
                                      <p:by x="105000" y="105000"/>
                                    </p:animScale>
                                  </p:childTnLst>
                                </p:cTn>
                              </p:par>
                              <p:par>
                                <p:cTn id="80" presetID="23" presetClass="entr" presetSubtype="528" fill="hold" grpId="0" nodeType="withEffect">
                                  <p:stCondLst>
                                    <p:cond delay="900"/>
                                  </p:stCondLst>
                                  <p:childTnLst>
                                    <p:set>
                                      <p:cBhvr>
                                        <p:cTn id="81" dur="1" fill="hold">
                                          <p:stCondLst>
                                            <p:cond delay="0"/>
                                          </p:stCondLst>
                                        </p:cTn>
                                        <p:tgtEl>
                                          <p:spTgt spid="97"/>
                                        </p:tgtEl>
                                        <p:attrNameLst>
                                          <p:attrName>style.visibility</p:attrName>
                                        </p:attrNameLst>
                                      </p:cBhvr>
                                      <p:to>
                                        <p:strVal val="visible"/>
                                      </p:to>
                                    </p:set>
                                    <p:anim calcmode="lin" valueType="num">
                                      <p:cBhvr>
                                        <p:cTn id="82" dur="300" fill="hold"/>
                                        <p:tgtEl>
                                          <p:spTgt spid="97"/>
                                        </p:tgtEl>
                                        <p:attrNameLst>
                                          <p:attrName>ppt_w</p:attrName>
                                        </p:attrNameLst>
                                      </p:cBhvr>
                                      <p:tavLst>
                                        <p:tav tm="0">
                                          <p:val>
                                            <p:fltVal val="0"/>
                                          </p:val>
                                        </p:tav>
                                        <p:tav tm="100000">
                                          <p:val>
                                            <p:strVal val="#ppt_w"/>
                                          </p:val>
                                        </p:tav>
                                      </p:tavLst>
                                    </p:anim>
                                    <p:anim calcmode="lin" valueType="num">
                                      <p:cBhvr>
                                        <p:cTn id="83" dur="300" fill="hold"/>
                                        <p:tgtEl>
                                          <p:spTgt spid="97"/>
                                        </p:tgtEl>
                                        <p:attrNameLst>
                                          <p:attrName>ppt_h</p:attrName>
                                        </p:attrNameLst>
                                      </p:cBhvr>
                                      <p:tavLst>
                                        <p:tav tm="0">
                                          <p:val>
                                            <p:fltVal val="0"/>
                                          </p:val>
                                        </p:tav>
                                        <p:tav tm="100000">
                                          <p:val>
                                            <p:strVal val="#ppt_h"/>
                                          </p:val>
                                        </p:tav>
                                      </p:tavLst>
                                    </p:anim>
                                    <p:anim calcmode="lin" valueType="num">
                                      <p:cBhvr>
                                        <p:cTn id="84" dur="300" fill="hold"/>
                                        <p:tgtEl>
                                          <p:spTgt spid="97"/>
                                        </p:tgtEl>
                                        <p:attrNameLst>
                                          <p:attrName>ppt_x</p:attrName>
                                        </p:attrNameLst>
                                      </p:cBhvr>
                                      <p:tavLst>
                                        <p:tav tm="0">
                                          <p:val>
                                            <p:fltVal val="0.5"/>
                                          </p:val>
                                        </p:tav>
                                        <p:tav tm="100000">
                                          <p:val>
                                            <p:strVal val="#ppt_x"/>
                                          </p:val>
                                        </p:tav>
                                      </p:tavLst>
                                    </p:anim>
                                    <p:anim calcmode="lin" valueType="num">
                                      <p:cBhvr>
                                        <p:cTn id="85" dur="300" fill="hold"/>
                                        <p:tgtEl>
                                          <p:spTgt spid="97"/>
                                        </p:tgtEl>
                                        <p:attrNameLst>
                                          <p:attrName>ppt_y</p:attrName>
                                        </p:attrNameLst>
                                      </p:cBhvr>
                                      <p:tavLst>
                                        <p:tav tm="0">
                                          <p:val>
                                            <p:fltVal val="0.5"/>
                                          </p:val>
                                        </p:tav>
                                        <p:tav tm="100000">
                                          <p:val>
                                            <p:strVal val="#ppt_y"/>
                                          </p:val>
                                        </p:tav>
                                      </p:tavLst>
                                    </p:anim>
                                  </p:childTnLst>
                                </p:cTn>
                              </p:par>
                              <p:par>
                                <p:cTn id="86" presetID="26" presetClass="emph" presetSubtype="0" fill="hold" grpId="1" nodeType="withEffect">
                                  <p:stCondLst>
                                    <p:cond delay="1200"/>
                                  </p:stCondLst>
                                  <p:childTnLst>
                                    <p:animEffect transition="out" filter="fade">
                                      <p:cBhvr>
                                        <p:cTn id="87" dur="300" tmFilter="0, 0; .2, .5; .8, .5; 1, 0"/>
                                        <p:tgtEl>
                                          <p:spTgt spid="97"/>
                                        </p:tgtEl>
                                      </p:cBhvr>
                                    </p:animEffect>
                                    <p:animScale>
                                      <p:cBhvr>
                                        <p:cTn id="88" dur="150" autoRev="1" fill="hold"/>
                                        <p:tgtEl>
                                          <p:spTgt spid="97"/>
                                        </p:tgtEl>
                                      </p:cBhvr>
                                      <p:by x="105000" y="105000"/>
                                    </p:animScale>
                                  </p:childTnLst>
                                </p:cTn>
                              </p:par>
                            </p:childTnLst>
                          </p:cTn>
                        </p:par>
                        <p:par>
                          <p:cTn id="89" fill="hold" nodeType="afterGroup">
                            <p:stCondLst>
                              <p:cond delay="1500"/>
                            </p:stCondLst>
                            <p:childTnLst>
                              <p:par>
                                <p:cTn id="90" presetID="14" presetClass="entr" presetSubtype="10" fill="hold" nodeType="afterEffect">
                                  <p:stCondLst>
                                    <p:cond delay="0"/>
                                  </p:stCondLst>
                                  <p:childTnLst>
                                    <p:set>
                                      <p:cBhvr>
                                        <p:cTn id="91" dur="1" fill="hold">
                                          <p:stCondLst>
                                            <p:cond delay="0"/>
                                          </p:stCondLst>
                                        </p:cTn>
                                        <p:tgtEl>
                                          <p:spTgt spid="98"/>
                                        </p:tgtEl>
                                        <p:attrNameLst>
                                          <p:attrName>style.visibility</p:attrName>
                                        </p:attrNameLst>
                                      </p:cBhvr>
                                      <p:to>
                                        <p:strVal val="visible"/>
                                      </p:to>
                                    </p:set>
                                    <p:animEffect transition="in" filter="randombar(horizontal)">
                                      <p:cBhvr>
                                        <p:cTn id="92" dur="500"/>
                                        <p:tgtEl>
                                          <p:spTgt spid="98"/>
                                        </p:tgtEl>
                                      </p:cBhvr>
                                    </p:animEffect>
                                  </p:childTnLst>
                                </p:cTn>
                              </p:par>
                              <p:par>
                                <p:cTn id="93" presetID="14" presetClass="entr" presetSubtype="10" fill="hold" nodeType="withEffect">
                                  <p:stCondLst>
                                    <p:cond delay="200"/>
                                  </p:stCondLst>
                                  <p:childTnLst>
                                    <p:set>
                                      <p:cBhvr>
                                        <p:cTn id="94" dur="1" fill="hold">
                                          <p:stCondLst>
                                            <p:cond delay="0"/>
                                          </p:stCondLst>
                                        </p:cTn>
                                        <p:tgtEl>
                                          <p:spTgt spid="102"/>
                                        </p:tgtEl>
                                        <p:attrNameLst>
                                          <p:attrName>style.visibility</p:attrName>
                                        </p:attrNameLst>
                                      </p:cBhvr>
                                      <p:to>
                                        <p:strVal val="visible"/>
                                      </p:to>
                                    </p:set>
                                    <p:animEffect transition="in" filter="randombar(horizontal)">
                                      <p:cBhvr>
                                        <p:cTn id="95" dur="500"/>
                                        <p:tgtEl>
                                          <p:spTgt spid="102"/>
                                        </p:tgtEl>
                                      </p:cBhvr>
                                    </p:animEffect>
                                  </p:childTnLst>
                                </p:cTn>
                              </p:par>
                              <p:par>
                                <p:cTn id="96" presetID="14" presetClass="entr" presetSubtype="10" fill="hold" nodeType="withEffect">
                                  <p:stCondLst>
                                    <p:cond delay="400"/>
                                  </p:stCondLst>
                                  <p:childTnLst>
                                    <p:set>
                                      <p:cBhvr>
                                        <p:cTn id="97" dur="1" fill="hold">
                                          <p:stCondLst>
                                            <p:cond delay="0"/>
                                          </p:stCondLst>
                                        </p:cTn>
                                        <p:tgtEl>
                                          <p:spTgt spid="100"/>
                                        </p:tgtEl>
                                        <p:attrNameLst>
                                          <p:attrName>style.visibility</p:attrName>
                                        </p:attrNameLst>
                                      </p:cBhvr>
                                      <p:to>
                                        <p:strVal val="visible"/>
                                      </p:to>
                                    </p:set>
                                    <p:animEffect transition="in" filter="randombar(horizontal)">
                                      <p:cBhvr>
                                        <p:cTn id="98" dur="500"/>
                                        <p:tgtEl>
                                          <p:spTgt spid="100"/>
                                        </p:tgtEl>
                                      </p:cBhvr>
                                    </p:animEffect>
                                  </p:childTnLst>
                                </p:cTn>
                              </p:par>
                              <p:par>
                                <p:cTn id="99" presetID="14" presetClass="entr" presetSubtype="10" fill="hold" nodeType="withEffect">
                                  <p:stCondLst>
                                    <p:cond delay="300"/>
                                  </p:stCondLst>
                                  <p:childTnLst>
                                    <p:set>
                                      <p:cBhvr>
                                        <p:cTn id="100" dur="1" fill="hold">
                                          <p:stCondLst>
                                            <p:cond delay="0"/>
                                          </p:stCondLst>
                                        </p:cTn>
                                        <p:tgtEl>
                                          <p:spTgt spid="99"/>
                                        </p:tgtEl>
                                        <p:attrNameLst>
                                          <p:attrName>style.visibility</p:attrName>
                                        </p:attrNameLst>
                                      </p:cBhvr>
                                      <p:to>
                                        <p:strVal val="visible"/>
                                      </p:to>
                                    </p:set>
                                    <p:animEffect transition="in" filter="randombar(horizontal)">
                                      <p:cBhvr>
                                        <p:cTn id="101" dur="500"/>
                                        <p:tgtEl>
                                          <p:spTgt spid="99"/>
                                        </p:tgtEl>
                                      </p:cBhvr>
                                    </p:animEffect>
                                  </p:childTnLst>
                                </p:cTn>
                              </p:par>
                              <p:par>
                                <p:cTn id="102" presetID="14" presetClass="entr" presetSubtype="10" fill="hold" nodeType="withEffect">
                                  <p:stCondLst>
                                    <p:cond delay="500"/>
                                  </p:stCondLst>
                                  <p:childTnLst>
                                    <p:set>
                                      <p:cBhvr>
                                        <p:cTn id="103" dur="1" fill="hold">
                                          <p:stCondLst>
                                            <p:cond delay="0"/>
                                          </p:stCondLst>
                                        </p:cTn>
                                        <p:tgtEl>
                                          <p:spTgt spid="101"/>
                                        </p:tgtEl>
                                        <p:attrNameLst>
                                          <p:attrName>style.visibility</p:attrName>
                                        </p:attrNameLst>
                                      </p:cBhvr>
                                      <p:to>
                                        <p:strVal val="visible"/>
                                      </p:to>
                                    </p:set>
                                    <p:animEffect transition="in" filter="randombar(horizontal)">
                                      <p:cBhvr>
                                        <p:cTn id="104" dur="500"/>
                                        <p:tgtEl>
                                          <p:spTgt spid="101"/>
                                        </p:tgtEl>
                                      </p:cBhvr>
                                    </p:animEffect>
                                  </p:childTnLst>
                                </p:cTn>
                              </p:par>
                            </p:childTnLst>
                          </p:cTn>
                        </p:par>
                        <p:par>
                          <p:cTn id="105" fill="hold" nodeType="afterGroup">
                            <p:stCondLst>
                              <p:cond delay="2500"/>
                            </p:stCondLst>
                            <p:childTnLst>
                              <p:par>
                                <p:cTn id="106" presetID="22" presetClass="entr" presetSubtype="8" fill="hold" grpId="0" nodeType="afterEffect">
                                  <p:stCondLst>
                                    <p:cond delay="0"/>
                                  </p:stCondLst>
                                  <p:childTnLst>
                                    <p:set>
                                      <p:cBhvr>
                                        <p:cTn id="107" dur="1" fill="hold">
                                          <p:stCondLst>
                                            <p:cond delay="0"/>
                                          </p:stCondLst>
                                        </p:cTn>
                                        <p:tgtEl>
                                          <p:spTgt spid="103"/>
                                        </p:tgtEl>
                                        <p:attrNameLst>
                                          <p:attrName>style.visibility</p:attrName>
                                        </p:attrNameLst>
                                      </p:cBhvr>
                                      <p:to>
                                        <p:strVal val="visible"/>
                                      </p:to>
                                    </p:set>
                                    <p:animEffect transition="in" filter="wipe(left)">
                                      <p:cBhvr>
                                        <p:cTn id="108" dur="1000"/>
                                        <p:tgtEl>
                                          <p:spTgt spid="103"/>
                                        </p:tgtEl>
                                      </p:cBhvr>
                                    </p:animEffect>
                                  </p:childTnLst>
                                </p:cTn>
                              </p:par>
                            </p:childTnLst>
                          </p:cTn>
                        </p:par>
                        <p:par>
                          <p:cTn id="109" fill="hold" nodeType="afterGroup">
                            <p:stCondLst>
                              <p:cond delay="3500"/>
                            </p:stCondLst>
                            <p:childTnLst>
                              <p:par>
                                <p:cTn id="110" presetID="22" presetClass="entr" presetSubtype="8" fill="hold" grpId="0" nodeType="afterEffect">
                                  <p:stCondLst>
                                    <p:cond delay="0"/>
                                  </p:stCondLst>
                                  <p:childTnLst>
                                    <p:set>
                                      <p:cBhvr>
                                        <p:cTn id="111" dur="1" fill="hold">
                                          <p:stCondLst>
                                            <p:cond delay="0"/>
                                          </p:stCondLst>
                                        </p:cTn>
                                        <p:tgtEl>
                                          <p:spTgt spid="104"/>
                                        </p:tgtEl>
                                        <p:attrNameLst>
                                          <p:attrName>style.visibility</p:attrName>
                                        </p:attrNameLst>
                                      </p:cBhvr>
                                      <p:to>
                                        <p:strVal val="visible"/>
                                      </p:to>
                                    </p:set>
                                    <p:animEffect transition="in" filter="wipe(left)">
                                      <p:cBhvr>
                                        <p:cTn id="112" dur="1000"/>
                                        <p:tgtEl>
                                          <p:spTgt spid="104"/>
                                        </p:tgtEl>
                                      </p:cBhvr>
                                    </p:animEffect>
                                  </p:childTnLst>
                                </p:cTn>
                              </p:par>
                            </p:childTnLst>
                          </p:cTn>
                        </p:par>
                        <p:par>
                          <p:cTn id="113" fill="hold" nodeType="afterGroup">
                            <p:stCondLst>
                              <p:cond delay="4500"/>
                            </p:stCondLst>
                            <p:childTnLst>
                              <p:par>
                                <p:cTn id="114" presetID="22" presetClass="entr" presetSubtype="8" fill="hold" grpId="0" nodeType="afterEffect">
                                  <p:stCondLst>
                                    <p:cond delay="0"/>
                                  </p:stCondLst>
                                  <p:childTnLst>
                                    <p:set>
                                      <p:cBhvr>
                                        <p:cTn id="115" dur="1" fill="hold">
                                          <p:stCondLst>
                                            <p:cond delay="0"/>
                                          </p:stCondLst>
                                        </p:cTn>
                                        <p:tgtEl>
                                          <p:spTgt spid="105"/>
                                        </p:tgtEl>
                                        <p:attrNameLst>
                                          <p:attrName>style.visibility</p:attrName>
                                        </p:attrNameLst>
                                      </p:cBhvr>
                                      <p:to>
                                        <p:strVal val="visible"/>
                                      </p:to>
                                    </p:set>
                                    <p:animEffect transition="in" filter="wipe(left)">
                                      <p:cBhvr>
                                        <p:cTn id="116" dur="1000"/>
                                        <p:tgtEl>
                                          <p:spTgt spid="105"/>
                                        </p:tgtEl>
                                      </p:cBhvr>
                                    </p:animEffect>
                                  </p:childTnLst>
                                </p:cTn>
                              </p:par>
                            </p:childTnLst>
                          </p:cTn>
                        </p:par>
                        <p:par>
                          <p:cTn id="117" fill="hold" nodeType="afterGroup">
                            <p:stCondLst>
                              <p:cond delay="5500"/>
                            </p:stCondLst>
                            <p:childTnLst>
                              <p:par>
                                <p:cTn id="118" presetID="22" presetClass="entr" presetSubtype="8" fill="hold" grpId="0" nodeType="afterEffect">
                                  <p:stCondLst>
                                    <p:cond delay="0"/>
                                  </p:stCondLst>
                                  <p:childTnLst>
                                    <p:set>
                                      <p:cBhvr>
                                        <p:cTn id="119" dur="1" fill="hold">
                                          <p:stCondLst>
                                            <p:cond delay="0"/>
                                          </p:stCondLst>
                                        </p:cTn>
                                        <p:tgtEl>
                                          <p:spTgt spid="106"/>
                                        </p:tgtEl>
                                        <p:attrNameLst>
                                          <p:attrName>style.visibility</p:attrName>
                                        </p:attrNameLst>
                                      </p:cBhvr>
                                      <p:to>
                                        <p:strVal val="visible"/>
                                      </p:to>
                                    </p:set>
                                    <p:animEffect transition="in" filter="wipe(left)">
                                      <p:cBhvr>
                                        <p:cTn id="120" dur="1000"/>
                                        <p:tgtEl>
                                          <p:spTgt spid="106"/>
                                        </p:tgtEl>
                                      </p:cBhvr>
                                    </p:animEffect>
                                  </p:childTnLst>
                                </p:cTn>
                              </p:par>
                            </p:childTnLst>
                          </p:cTn>
                        </p:par>
                        <p:par>
                          <p:cTn id="121" fill="hold" nodeType="afterGroup">
                            <p:stCondLst>
                              <p:cond delay="6500"/>
                            </p:stCondLst>
                            <p:childTnLst>
                              <p:par>
                                <p:cTn id="122" presetID="22" presetClass="entr" presetSubtype="8" fill="hold" grpId="0" nodeType="afterEffect">
                                  <p:stCondLst>
                                    <p:cond delay="0"/>
                                  </p:stCondLst>
                                  <p:childTnLst>
                                    <p:set>
                                      <p:cBhvr>
                                        <p:cTn id="123" dur="1" fill="hold">
                                          <p:stCondLst>
                                            <p:cond delay="0"/>
                                          </p:stCondLst>
                                        </p:cTn>
                                        <p:tgtEl>
                                          <p:spTgt spid="107"/>
                                        </p:tgtEl>
                                        <p:attrNameLst>
                                          <p:attrName>style.visibility</p:attrName>
                                        </p:attrNameLst>
                                      </p:cBhvr>
                                      <p:to>
                                        <p:strVal val="visible"/>
                                      </p:to>
                                    </p:set>
                                    <p:animEffect transition="in" filter="wipe(left)">
                                      <p:cBhvr>
                                        <p:cTn id="124" dur="10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9" grpId="0" animBg="1"/>
      <p:bldP spid="89" grpId="1" animBg="1"/>
      <p:bldP spid="90" grpId="0" animBg="1"/>
      <p:bldP spid="90" grpId="1" animBg="1"/>
      <p:bldP spid="91" grpId="0" animBg="1"/>
      <p:bldP spid="91" grpId="1" animBg="1"/>
      <p:bldP spid="92" grpId="0" animBg="1"/>
      <p:bldP spid="92" grpId="1" animBg="1"/>
      <p:bldP spid="93" grpId="0" animBg="1"/>
      <p:bldP spid="93" grpId="1" animBg="1"/>
      <p:bldP spid="94" grpId="0" animBg="1"/>
      <p:bldP spid="94" grpId="1" animBg="1"/>
      <p:bldP spid="95" grpId="0" animBg="1"/>
      <p:bldP spid="95" grpId="1" animBg="1"/>
      <p:bldP spid="96" grpId="0" animBg="1"/>
      <p:bldP spid="96" grpId="1" animBg="1"/>
      <p:bldP spid="97" grpId="0" animBg="1"/>
      <p:bldP spid="97" grpId="1" animBg="1"/>
      <p:bldP spid="103" grpId="0" animBg="1"/>
      <p:bldP spid="104" grpId="0" animBg="1"/>
      <p:bldP spid="105" grpId="0" animBg="1"/>
      <p:bldP spid="106" grpId="0" animBg="1"/>
      <p:bldP spid="107" grpId="0" animBg="1"/>
    </p:bld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extBox 1"/>
          <p:cNvSpPr txBox="1"/>
          <p:nvPr/>
        </p:nvSpPr>
        <p:spPr>
          <a:xfrm>
            <a:off x="3358902" y="457508"/>
            <a:ext cx="2698175" cy="523220"/>
          </a:xfrm>
          <a:prstGeom prst="rect">
            <a:avLst/>
          </a:prstGeom>
          <a:noFill/>
        </p:spPr>
        <p:txBody>
          <a:bodyPr wrap="none" rtlCol="0">
            <a:spAutoFit/>
          </a:bodyPr>
          <a:lstStyle/>
          <a:p>
            <a:r>
              <a:rPr lang="zh-CN" altLang="en-US" sz="2800" smtClean="0">
                <a:solidFill>
                  <a:schemeClr val="tx1">
                    <a:lumMod val="85000"/>
                    <a:lumOff val="15000"/>
                  </a:schemeClr>
                </a:solidFill>
                <a:latin typeface="微软雅黑" pitchFamily="34" charset="-122"/>
                <a:ea typeface="微软雅黑" pitchFamily="34" charset="-122"/>
              </a:rPr>
              <a:t>点击输入主标题</a:t>
            </a:r>
            <a:endParaRPr lang="zh-CN" altLang="en-US" sz="2800">
              <a:solidFill>
                <a:schemeClr val="tx1">
                  <a:lumMod val="85000"/>
                  <a:lumOff val="15000"/>
                </a:schemeClr>
              </a:solidFill>
              <a:latin typeface="微软雅黑" pitchFamily="34" charset="-122"/>
              <a:ea typeface="微软雅黑" pitchFamily="34" charset="-122"/>
            </a:endParaRPr>
          </a:p>
        </p:txBody>
      </p:sp>
      <p:sp>
        <p:nvSpPr>
          <p:cNvPr id="3" name="矩形 2"/>
          <p:cNvSpPr/>
          <p:nvPr/>
        </p:nvSpPr>
        <p:spPr>
          <a:xfrm>
            <a:off x="3679294" y="2160860"/>
            <a:ext cx="1389945" cy="1390154"/>
          </a:xfrm>
          <a:prstGeom prst="rect">
            <a:avLst/>
          </a:prstGeom>
          <a:solidFill>
            <a:srgbClr val="FFFFFF"/>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0587" tIns="35293" rIns="70587" bIns="35293" rtlCol="0" anchor="ctr"/>
          <a:lstStyle/>
          <a:p>
            <a:pPr algn="ctr"/>
            <a:endParaRPr lang="zh-CN" altLang="en-US"/>
          </a:p>
        </p:txBody>
      </p:sp>
      <p:sp>
        <p:nvSpPr>
          <p:cNvPr id="4" name="矩形 3"/>
          <p:cNvSpPr/>
          <p:nvPr/>
        </p:nvSpPr>
        <p:spPr>
          <a:xfrm>
            <a:off x="3679294" y="3551015"/>
            <a:ext cx="1389945" cy="834093"/>
          </a:xfrm>
          <a:prstGeom prst="rect">
            <a:avLst/>
          </a:prstGeom>
          <a:solidFill>
            <a:srgbClr val="161D25"/>
          </a:solidFill>
          <a:ln>
            <a:noFill/>
          </a:ln>
        </p:spPr>
        <p:style>
          <a:lnRef idx="2">
            <a:schemeClr val="accent1">
              <a:shade val="50000"/>
            </a:schemeClr>
          </a:lnRef>
          <a:fillRef idx="1">
            <a:schemeClr val="accent1"/>
          </a:fillRef>
          <a:effectRef idx="0">
            <a:schemeClr val="accent1"/>
          </a:effectRef>
          <a:fontRef idx="minor">
            <a:schemeClr val="lt1"/>
          </a:fontRef>
        </p:style>
        <p:txBody>
          <a:bodyPr lIns="70587" tIns="35293" rIns="70587" bIns="35293" rtlCol="0" anchor="ctr"/>
          <a:lstStyle/>
          <a:p>
            <a:pPr algn="ctr"/>
            <a:r>
              <a:rPr lang="zh-CN" altLang="en-US" sz="1400">
                <a:latin typeface="微软雅黑" pitchFamily="34" charset="-122"/>
                <a:ea typeface="微软雅黑" pitchFamily="34" charset="-122"/>
                <a:cs typeface="华文黑体" pitchFamily="2" charset="-122"/>
              </a:rPr>
              <a:t>点击添加标题</a:t>
            </a:r>
          </a:p>
          <a:p>
            <a:pPr algn="ctr"/>
            <a:r>
              <a:rPr lang="zh-CN" altLang="en-US" sz="1400">
                <a:latin typeface="微软雅黑" pitchFamily="34" charset="-122"/>
                <a:ea typeface="微软雅黑" pitchFamily="34" charset="-122"/>
                <a:cs typeface="华文黑体" pitchFamily="2" charset="-122"/>
              </a:rPr>
              <a:t>点击添加</a:t>
            </a:r>
            <a:r>
              <a:rPr lang="zh-CN" altLang="en-US" sz="1400" smtClean="0">
                <a:latin typeface="微软雅黑" pitchFamily="34" charset="-122"/>
                <a:ea typeface="微软雅黑" pitchFamily="34" charset="-122"/>
                <a:cs typeface="华文黑体" pitchFamily="2" charset="-122"/>
              </a:rPr>
              <a:t>标题</a:t>
            </a:r>
            <a:endParaRPr lang="zh-CN" altLang="en-US" sz="1400">
              <a:latin typeface="微软雅黑" pitchFamily="34" charset="-122"/>
              <a:ea typeface="微软雅黑" pitchFamily="34" charset="-122"/>
              <a:cs typeface="华文黑体" pitchFamily="2" charset="-122"/>
            </a:endParaRPr>
          </a:p>
        </p:txBody>
      </p:sp>
      <p:sp>
        <p:nvSpPr>
          <p:cNvPr id="5" name="矩形 4"/>
          <p:cNvSpPr/>
          <p:nvPr/>
        </p:nvSpPr>
        <p:spPr>
          <a:xfrm>
            <a:off x="5249933" y="2160860"/>
            <a:ext cx="1389945" cy="1390154"/>
          </a:xfrm>
          <a:prstGeom prst="rect">
            <a:avLst/>
          </a:prstGeom>
          <a:solidFill>
            <a:srgbClr val="FFFFFF"/>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0587" tIns="35293" rIns="70587" bIns="35293" rtlCol="0" anchor="ctr"/>
          <a:lstStyle/>
          <a:p>
            <a:pPr algn="ctr"/>
            <a:endParaRPr lang="zh-CN" altLang="en-US"/>
          </a:p>
        </p:txBody>
      </p:sp>
      <p:sp>
        <p:nvSpPr>
          <p:cNvPr id="6" name="矩形 5"/>
          <p:cNvSpPr/>
          <p:nvPr/>
        </p:nvSpPr>
        <p:spPr>
          <a:xfrm>
            <a:off x="5249933" y="3551015"/>
            <a:ext cx="1389945" cy="834093"/>
          </a:xfrm>
          <a:prstGeom prst="rect">
            <a:avLst/>
          </a:prstGeom>
          <a:solidFill>
            <a:srgbClr val="161D25"/>
          </a:solidFill>
          <a:ln>
            <a:noFill/>
          </a:ln>
        </p:spPr>
        <p:style>
          <a:lnRef idx="2">
            <a:schemeClr val="accent1">
              <a:shade val="50000"/>
            </a:schemeClr>
          </a:lnRef>
          <a:fillRef idx="1">
            <a:schemeClr val="accent1"/>
          </a:fillRef>
          <a:effectRef idx="0">
            <a:schemeClr val="accent1"/>
          </a:effectRef>
          <a:fontRef idx="minor">
            <a:schemeClr val="lt1"/>
          </a:fontRef>
        </p:style>
        <p:txBody>
          <a:bodyPr lIns="70587" tIns="35293" rIns="70587" bIns="35293" rtlCol="0" anchor="ctr"/>
          <a:lstStyle/>
          <a:p>
            <a:pPr algn="ctr"/>
            <a:r>
              <a:rPr lang="zh-CN" altLang="en-US" sz="1400">
                <a:latin typeface="微软雅黑" pitchFamily="34" charset="-122"/>
                <a:ea typeface="微软雅黑" pitchFamily="34" charset="-122"/>
                <a:cs typeface="华文黑体" pitchFamily="2" charset="-122"/>
              </a:rPr>
              <a:t>点击添加标题</a:t>
            </a:r>
          </a:p>
          <a:p>
            <a:pPr algn="ctr"/>
            <a:r>
              <a:rPr lang="zh-CN" altLang="en-US" sz="1400">
                <a:latin typeface="微软雅黑" pitchFamily="34" charset="-122"/>
                <a:ea typeface="微软雅黑" pitchFamily="34" charset="-122"/>
                <a:cs typeface="华文黑体" pitchFamily="2" charset="-122"/>
              </a:rPr>
              <a:t>点击添加</a:t>
            </a:r>
            <a:r>
              <a:rPr lang="zh-CN" altLang="en-US" sz="1400" smtClean="0">
                <a:latin typeface="微软雅黑" pitchFamily="34" charset="-122"/>
                <a:ea typeface="微软雅黑" pitchFamily="34" charset="-122"/>
                <a:cs typeface="华文黑体" pitchFamily="2" charset="-122"/>
              </a:rPr>
              <a:t>标题</a:t>
            </a:r>
            <a:endParaRPr lang="zh-CN" altLang="en-US" sz="1400">
              <a:latin typeface="微软雅黑" pitchFamily="34" charset="-122"/>
              <a:ea typeface="微软雅黑" pitchFamily="34" charset="-122"/>
              <a:cs typeface="华文黑体" pitchFamily="2" charset="-122"/>
            </a:endParaRPr>
          </a:p>
        </p:txBody>
      </p:sp>
      <p:sp>
        <p:nvSpPr>
          <p:cNvPr id="7" name="矩形 6"/>
          <p:cNvSpPr/>
          <p:nvPr/>
        </p:nvSpPr>
        <p:spPr>
          <a:xfrm>
            <a:off x="6820570" y="2160860"/>
            <a:ext cx="1389945" cy="1390154"/>
          </a:xfrm>
          <a:prstGeom prst="rect">
            <a:avLst/>
          </a:prstGeom>
          <a:solidFill>
            <a:srgbClr val="FFFFFF"/>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0587" tIns="35293" rIns="70587" bIns="35293" rtlCol="0" anchor="ctr"/>
          <a:lstStyle/>
          <a:p>
            <a:pPr algn="ctr"/>
            <a:endParaRPr lang="zh-CN" altLang="en-US"/>
          </a:p>
        </p:txBody>
      </p:sp>
      <p:sp>
        <p:nvSpPr>
          <p:cNvPr id="8" name="矩形 7"/>
          <p:cNvSpPr/>
          <p:nvPr/>
        </p:nvSpPr>
        <p:spPr>
          <a:xfrm>
            <a:off x="6820570" y="3551015"/>
            <a:ext cx="1389945" cy="834093"/>
          </a:xfrm>
          <a:prstGeom prst="rect">
            <a:avLst/>
          </a:prstGeom>
          <a:solidFill>
            <a:srgbClr val="161D25"/>
          </a:solidFill>
          <a:ln>
            <a:noFill/>
          </a:ln>
        </p:spPr>
        <p:style>
          <a:lnRef idx="2">
            <a:schemeClr val="accent1">
              <a:shade val="50000"/>
            </a:schemeClr>
          </a:lnRef>
          <a:fillRef idx="1">
            <a:schemeClr val="accent1"/>
          </a:fillRef>
          <a:effectRef idx="0">
            <a:schemeClr val="accent1"/>
          </a:effectRef>
          <a:fontRef idx="minor">
            <a:schemeClr val="lt1"/>
          </a:fontRef>
        </p:style>
        <p:txBody>
          <a:bodyPr lIns="70587" tIns="35293" rIns="70587" bIns="35293" rtlCol="0" anchor="ctr"/>
          <a:lstStyle/>
          <a:p>
            <a:pPr algn="ctr"/>
            <a:r>
              <a:rPr lang="zh-CN" altLang="en-US" sz="1400">
                <a:latin typeface="微软雅黑" pitchFamily="34" charset="-122"/>
                <a:ea typeface="微软雅黑" pitchFamily="34" charset="-122"/>
                <a:cs typeface="华文黑体" pitchFamily="2" charset="-122"/>
              </a:rPr>
              <a:t>点击添加标题</a:t>
            </a:r>
          </a:p>
          <a:p>
            <a:pPr algn="ctr"/>
            <a:r>
              <a:rPr lang="zh-CN" altLang="en-US" sz="1400">
                <a:latin typeface="微软雅黑" pitchFamily="34" charset="-122"/>
                <a:ea typeface="微软雅黑" pitchFamily="34" charset="-122"/>
                <a:cs typeface="华文黑体" pitchFamily="2" charset="-122"/>
              </a:rPr>
              <a:t>点击添加</a:t>
            </a:r>
            <a:r>
              <a:rPr lang="zh-CN" altLang="en-US" sz="1400" smtClean="0">
                <a:latin typeface="微软雅黑" pitchFamily="34" charset="-122"/>
                <a:ea typeface="微软雅黑" pitchFamily="34" charset="-122"/>
                <a:cs typeface="华文黑体" pitchFamily="2" charset="-122"/>
              </a:rPr>
              <a:t>标题</a:t>
            </a:r>
            <a:endParaRPr lang="zh-CN" altLang="en-US" sz="1400">
              <a:latin typeface="微软雅黑" pitchFamily="34" charset="-122"/>
              <a:ea typeface="微软雅黑" pitchFamily="34" charset="-122"/>
              <a:cs typeface="华文黑体" pitchFamily="2" charset="-122"/>
            </a:endParaRPr>
          </a:p>
        </p:txBody>
      </p:sp>
      <p:sp>
        <p:nvSpPr>
          <p:cNvPr id="9" name="矩形 8"/>
          <p:cNvSpPr/>
          <p:nvPr/>
        </p:nvSpPr>
        <p:spPr>
          <a:xfrm>
            <a:off x="8391207" y="2160860"/>
            <a:ext cx="1389945" cy="1390154"/>
          </a:xfrm>
          <a:prstGeom prst="rect">
            <a:avLst/>
          </a:prstGeom>
          <a:solidFill>
            <a:srgbClr val="FFFFFF"/>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0587" tIns="35293" rIns="70587" bIns="35293" rtlCol="0" anchor="ctr"/>
          <a:lstStyle/>
          <a:p>
            <a:pPr algn="ctr"/>
            <a:endParaRPr lang="zh-CN" altLang="en-US"/>
          </a:p>
        </p:txBody>
      </p:sp>
      <p:sp>
        <p:nvSpPr>
          <p:cNvPr id="10" name="矩形 9"/>
          <p:cNvSpPr/>
          <p:nvPr/>
        </p:nvSpPr>
        <p:spPr>
          <a:xfrm>
            <a:off x="8391207" y="3551015"/>
            <a:ext cx="1389945" cy="834093"/>
          </a:xfrm>
          <a:prstGeom prst="rect">
            <a:avLst/>
          </a:prstGeom>
          <a:solidFill>
            <a:srgbClr val="161D25"/>
          </a:solidFill>
          <a:ln>
            <a:noFill/>
          </a:ln>
        </p:spPr>
        <p:style>
          <a:lnRef idx="2">
            <a:schemeClr val="accent1">
              <a:shade val="50000"/>
            </a:schemeClr>
          </a:lnRef>
          <a:fillRef idx="1">
            <a:schemeClr val="accent1"/>
          </a:fillRef>
          <a:effectRef idx="0">
            <a:schemeClr val="accent1"/>
          </a:effectRef>
          <a:fontRef idx="minor">
            <a:schemeClr val="lt1"/>
          </a:fontRef>
        </p:style>
        <p:txBody>
          <a:bodyPr lIns="70587" tIns="35293" rIns="70587" bIns="35293" rtlCol="0" anchor="ctr"/>
          <a:lstStyle/>
          <a:p>
            <a:pPr algn="ctr"/>
            <a:r>
              <a:rPr lang="zh-CN" altLang="en-US" sz="1400">
                <a:latin typeface="微软雅黑" pitchFamily="34" charset="-122"/>
                <a:ea typeface="微软雅黑" pitchFamily="34" charset="-122"/>
                <a:cs typeface="华文黑体" pitchFamily="2" charset="-122"/>
              </a:rPr>
              <a:t>点击添加标题</a:t>
            </a:r>
          </a:p>
          <a:p>
            <a:pPr algn="ctr"/>
            <a:r>
              <a:rPr lang="zh-CN" altLang="en-US" sz="1400">
                <a:latin typeface="微软雅黑" pitchFamily="34" charset="-122"/>
                <a:ea typeface="微软雅黑" pitchFamily="34" charset="-122"/>
                <a:cs typeface="华文黑体" pitchFamily="2" charset="-122"/>
              </a:rPr>
              <a:t>点击添加</a:t>
            </a:r>
            <a:r>
              <a:rPr lang="zh-CN" altLang="en-US" sz="1400" smtClean="0">
                <a:latin typeface="微软雅黑" pitchFamily="34" charset="-122"/>
                <a:ea typeface="微软雅黑" pitchFamily="34" charset="-122"/>
                <a:cs typeface="华文黑体" pitchFamily="2" charset="-122"/>
              </a:rPr>
              <a:t>标题</a:t>
            </a:r>
            <a:endParaRPr lang="zh-CN" altLang="en-US" sz="1400">
              <a:latin typeface="微软雅黑" pitchFamily="34" charset="-122"/>
              <a:ea typeface="微软雅黑" pitchFamily="34" charset="-122"/>
              <a:cs typeface="华文黑体" pitchFamily="2" charset="-122"/>
            </a:endParaRPr>
          </a:p>
        </p:txBody>
      </p:sp>
      <p:sp>
        <p:nvSpPr>
          <p:cNvPr id="11" name="矩形 10"/>
          <p:cNvSpPr/>
          <p:nvPr/>
        </p:nvSpPr>
        <p:spPr>
          <a:xfrm>
            <a:off x="9961845" y="2160860"/>
            <a:ext cx="1389945" cy="1390154"/>
          </a:xfrm>
          <a:prstGeom prst="rect">
            <a:avLst/>
          </a:prstGeom>
          <a:solidFill>
            <a:srgbClr val="161D25"/>
          </a:solidFill>
          <a:ln>
            <a:noFill/>
          </a:ln>
        </p:spPr>
        <p:style>
          <a:lnRef idx="2">
            <a:schemeClr val="accent1">
              <a:shade val="50000"/>
            </a:schemeClr>
          </a:lnRef>
          <a:fillRef idx="1">
            <a:schemeClr val="accent1"/>
          </a:fillRef>
          <a:effectRef idx="0">
            <a:schemeClr val="accent1"/>
          </a:effectRef>
          <a:fontRef idx="minor">
            <a:schemeClr val="lt1"/>
          </a:fontRef>
        </p:style>
        <p:txBody>
          <a:bodyPr lIns="70587" tIns="35293" rIns="70587" bIns="35293" rtlCol="0" anchor="ctr"/>
          <a:lstStyle/>
          <a:p>
            <a:pPr algn="ctr"/>
            <a:endParaRPr lang="zh-CN" altLang="en-US"/>
          </a:p>
        </p:txBody>
      </p:sp>
      <p:sp>
        <p:nvSpPr>
          <p:cNvPr id="12" name="矩形 11"/>
          <p:cNvSpPr/>
          <p:nvPr/>
        </p:nvSpPr>
        <p:spPr>
          <a:xfrm>
            <a:off x="9961845" y="3551015"/>
            <a:ext cx="1389945" cy="834093"/>
          </a:xfrm>
          <a:prstGeom prst="rect">
            <a:avLst/>
          </a:prstGeom>
          <a:solidFill>
            <a:srgbClr val="FFFFFF"/>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0587" tIns="35293" rIns="70587" bIns="35293" rtlCol="0" anchor="ctr"/>
          <a:lstStyle/>
          <a:p>
            <a:pPr algn="ctr"/>
            <a:r>
              <a:rPr lang="zh-CN" altLang="en-US" sz="1400">
                <a:solidFill>
                  <a:schemeClr val="tx1">
                    <a:lumMod val="75000"/>
                    <a:lumOff val="25000"/>
                  </a:schemeClr>
                </a:solidFill>
                <a:latin typeface="微软雅黑" pitchFamily="34" charset="-122"/>
                <a:ea typeface="微软雅黑" pitchFamily="34" charset="-122"/>
                <a:cs typeface="华文黑体" pitchFamily="2" charset="-122"/>
              </a:rPr>
              <a:t>点击添加标题</a:t>
            </a:r>
          </a:p>
          <a:p>
            <a:pPr algn="ctr"/>
            <a:r>
              <a:rPr lang="zh-CN" altLang="en-US" sz="1400">
                <a:solidFill>
                  <a:schemeClr val="tx1">
                    <a:lumMod val="75000"/>
                    <a:lumOff val="25000"/>
                  </a:schemeClr>
                </a:solidFill>
                <a:latin typeface="微软雅黑" pitchFamily="34" charset="-122"/>
                <a:ea typeface="微软雅黑" pitchFamily="34" charset="-122"/>
                <a:cs typeface="华文黑体" pitchFamily="2" charset="-122"/>
              </a:rPr>
              <a:t>点击添加</a:t>
            </a:r>
            <a:r>
              <a:rPr lang="zh-CN" altLang="en-US" sz="1400" smtClean="0">
                <a:solidFill>
                  <a:schemeClr val="tx1">
                    <a:lumMod val="75000"/>
                    <a:lumOff val="25000"/>
                  </a:schemeClr>
                </a:solidFill>
                <a:latin typeface="微软雅黑" pitchFamily="34" charset="-122"/>
                <a:ea typeface="微软雅黑" pitchFamily="34" charset="-122"/>
                <a:cs typeface="华文黑体" pitchFamily="2" charset="-122"/>
              </a:rPr>
              <a:t>标题</a:t>
            </a:r>
            <a:endParaRPr lang="zh-CN" altLang="en-US" sz="1400">
              <a:solidFill>
                <a:schemeClr val="tx1">
                  <a:lumMod val="75000"/>
                  <a:lumOff val="25000"/>
                </a:schemeClr>
              </a:solidFill>
              <a:latin typeface="微软雅黑" pitchFamily="34" charset="-122"/>
              <a:ea typeface="微软雅黑" pitchFamily="34" charset="-122"/>
              <a:cs typeface="华文黑体" pitchFamily="2" charset="-122"/>
            </a:endParaRPr>
          </a:p>
        </p:txBody>
      </p:sp>
      <p:grpSp>
        <p:nvGrpSpPr>
          <p:cNvPr id="13" name="组合 12"/>
          <p:cNvGrpSpPr/>
          <p:nvPr/>
        </p:nvGrpSpPr>
        <p:grpSpPr>
          <a:xfrm>
            <a:off x="4124279" y="2327678"/>
            <a:ext cx="499972" cy="642782"/>
            <a:chOff x="3095876" y="2479873"/>
            <a:chExt cx="366231" cy="470769"/>
          </a:xfrm>
          <a:solidFill>
            <a:srgbClr val="161D25"/>
          </a:solidFill>
        </p:grpSpPr>
        <p:sp>
          <p:nvSpPr>
            <p:cNvPr id="14" name="Freeform 108"/>
            <p:cNvSpPr/>
            <p:nvPr/>
          </p:nvSpPr>
          <p:spPr bwMode="auto">
            <a:xfrm flipH="1">
              <a:off x="3095876" y="2898027"/>
              <a:ext cx="51923" cy="52615"/>
            </a:xfrm>
            <a:custGeom>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05867">
                <a:defRPr/>
              </a:pPr>
              <a:endParaRPr lang="zh-CN" altLang="en-US">
                <a:solidFill>
                  <a:sysClr val="windowText" lastClr="000000"/>
                </a:solidFill>
                <a:latin typeface="Calibri"/>
                <a:ea typeface="宋体"/>
              </a:endParaRPr>
            </a:p>
          </p:txBody>
        </p:sp>
        <p:sp>
          <p:nvSpPr>
            <p:cNvPr id="15" name="Freeform 109"/>
            <p:cNvSpPr>
              <a:spLocks noEditPoints="1"/>
            </p:cNvSpPr>
            <p:nvPr/>
          </p:nvSpPr>
          <p:spPr bwMode="auto">
            <a:xfrm flipH="1">
              <a:off x="3095876" y="2479873"/>
              <a:ext cx="366231" cy="470769"/>
            </a:xfrm>
            <a:custGeom>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05867">
                <a:defRPr/>
              </a:pPr>
              <a:endParaRPr lang="zh-CN" altLang="en-US">
                <a:solidFill>
                  <a:sysClr val="windowText" lastClr="000000"/>
                </a:solidFill>
                <a:latin typeface="Calibri"/>
                <a:ea typeface="宋体"/>
              </a:endParaRPr>
            </a:p>
          </p:txBody>
        </p:sp>
        <p:sp>
          <p:nvSpPr>
            <p:cNvPr id="16" name="Rectangle 110"/>
            <p:cNvSpPr>
              <a:spLocks noChangeArrowheads="1"/>
            </p:cNvSpPr>
            <p:nvPr/>
          </p:nvSpPr>
          <p:spPr bwMode="auto">
            <a:xfrm flipH="1">
              <a:off x="3095876" y="2741565"/>
              <a:ext cx="51923" cy="519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05867">
                <a:defRPr/>
              </a:pPr>
              <a:endParaRPr lang="zh-CN" altLang="en-US">
                <a:solidFill>
                  <a:sysClr val="windowText" lastClr="000000"/>
                </a:solidFill>
                <a:latin typeface="Calibri"/>
                <a:ea typeface="宋体"/>
              </a:endParaRPr>
            </a:p>
          </p:txBody>
        </p:sp>
        <p:sp>
          <p:nvSpPr>
            <p:cNvPr id="17" name="Rectangle 111"/>
            <p:cNvSpPr>
              <a:spLocks noChangeArrowheads="1"/>
            </p:cNvSpPr>
            <p:nvPr/>
          </p:nvSpPr>
          <p:spPr bwMode="auto">
            <a:xfrm flipH="1">
              <a:off x="3095876" y="2819796"/>
              <a:ext cx="51923" cy="526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05867">
                <a:defRPr/>
              </a:pPr>
              <a:endParaRPr lang="zh-CN" altLang="en-US">
                <a:solidFill>
                  <a:sysClr val="windowText" lastClr="000000"/>
                </a:solidFill>
                <a:latin typeface="Calibri"/>
                <a:ea typeface="宋体"/>
              </a:endParaRPr>
            </a:p>
          </p:txBody>
        </p:sp>
      </p:grpSp>
      <p:sp>
        <p:nvSpPr>
          <p:cNvPr id="18" name="Freeform 64"/>
          <p:cNvSpPr>
            <a:spLocks noEditPoints="1"/>
          </p:cNvSpPr>
          <p:nvPr/>
        </p:nvSpPr>
        <p:spPr bwMode="auto">
          <a:xfrm flipH="1">
            <a:off x="5600767" y="2363724"/>
            <a:ext cx="688277" cy="570688"/>
          </a:xfrm>
          <a:custGeom>
            <a:gdLst>
              <a:gd name="T0" fmla="*/ 188 w 308"/>
              <a:gd name="T1" fmla="*/ 19 h 256"/>
              <a:gd name="T2" fmla="*/ 154 w 308"/>
              <a:gd name="T3" fmla="*/ 0 h 256"/>
              <a:gd name="T4" fmla="*/ 120 w 308"/>
              <a:gd name="T5" fmla="*/ 19 h 256"/>
              <a:gd name="T6" fmla="*/ 8 w 308"/>
              <a:gd name="T7" fmla="*/ 195 h 256"/>
              <a:gd name="T8" fmla="*/ 7 w 308"/>
              <a:gd name="T9" fmla="*/ 235 h 256"/>
              <a:gd name="T10" fmla="*/ 42 w 308"/>
              <a:gd name="T11" fmla="*/ 256 h 256"/>
              <a:gd name="T12" fmla="*/ 266 w 308"/>
              <a:gd name="T13" fmla="*/ 256 h 256"/>
              <a:gd name="T14" fmla="*/ 301 w 308"/>
              <a:gd name="T15" fmla="*/ 235 h 256"/>
              <a:gd name="T16" fmla="*/ 300 w 308"/>
              <a:gd name="T17" fmla="*/ 195 h 256"/>
              <a:gd name="T18" fmla="*/ 188 w 308"/>
              <a:gd name="T19" fmla="*/ 19 h 256"/>
              <a:gd name="T20" fmla="*/ 154 w 308"/>
              <a:gd name="T21" fmla="*/ 216 h 256"/>
              <a:gd name="T22" fmla="*/ 138 w 308"/>
              <a:gd name="T23" fmla="*/ 200 h 256"/>
              <a:gd name="T24" fmla="*/ 154 w 308"/>
              <a:gd name="T25" fmla="*/ 184 h 256"/>
              <a:gd name="T26" fmla="*/ 170 w 308"/>
              <a:gd name="T27" fmla="*/ 200 h 256"/>
              <a:gd name="T28" fmla="*/ 154 w 308"/>
              <a:gd name="T29" fmla="*/ 216 h 256"/>
              <a:gd name="T30" fmla="*/ 170 w 308"/>
              <a:gd name="T31" fmla="*/ 152 h 256"/>
              <a:gd name="T32" fmla="*/ 154 w 308"/>
              <a:gd name="T33" fmla="*/ 168 h 256"/>
              <a:gd name="T34" fmla="*/ 138 w 308"/>
              <a:gd name="T35" fmla="*/ 152 h 256"/>
              <a:gd name="T36" fmla="*/ 138 w 308"/>
              <a:gd name="T37" fmla="*/ 96 h 256"/>
              <a:gd name="T38" fmla="*/ 154 w 308"/>
              <a:gd name="T39" fmla="*/ 80 h 256"/>
              <a:gd name="T40" fmla="*/ 170 w 308"/>
              <a:gd name="T41" fmla="*/ 96 h 256"/>
              <a:gd name="T42" fmla="*/ 170 w 308"/>
              <a:gd name="T43" fmla="*/ 152 h 25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8" h="256">
                <a:moveTo>
                  <a:pt x="188" y="19"/>
                </a:moveTo>
                <a:cubicBezTo>
                  <a:pt x="180" y="7"/>
                  <a:pt x="168" y="0"/>
                  <a:pt x="154" y="0"/>
                </a:cubicBezTo>
                <a:cubicBezTo>
                  <a:pt x="140" y="0"/>
                  <a:pt x="128" y="7"/>
                  <a:pt x="120" y="19"/>
                </a:cubicBezTo>
                <a:cubicBezTo>
                  <a:pt x="8" y="195"/>
                  <a:pt x="8" y="195"/>
                  <a:pt x="8" y="195"/>
                </a:cubicBezTo>
                <a:cubicBezTo>
                  <a:pt x="0" y="207"/>
                  <a:pt x="0" y="222"/>
                  <a:pt x="7" y="235"/>
                </a:cubicBezTo>
                <a:cubicBezTo>
                  <a:pt x="14" y="248"/>
                  <a:pt x="27" y="256"/>
                  <a:pt x="42" y="256"/>
                </a:cubicBezTo>
                <a:cubicBezTo>
                  <a:pt x="266" y="256"/>
                  <a:pt x="266" y="256"/>
                  <a:pt x="266" y="256"/>
                </a:cubicBezTo>
                <a:cubicBezTo>
                  <a:pt x="281" y="256"/>
                  <a:pt x="294" y="248"/>
                  <a:pt x="301" y="235"/>
                </a:cubicBezTo>
                <a:cubicBezTo>
                  <a:pt x="308" y="222"/>
                  <a:pt x="308" y="207"/>
                  <a:pt x="300" y="195"/>
                </a:cubicBezTo>
                <a:lnTo>
                  <a:pt x="188" y="19"/>
                </a:lnTo>
                <a:close/>
                <a:moveTo>
                  <a:pt x="154" y="216"/>
                </a:moveTo>
                <a:cubicBezTo>
                  <a:pt x="145" y="216"/>
                  <a:pt x="138" y="209"/>
                  <a:pt x="138" y="200"/>
                </a:cubicBezTo>
                <a:cubicBezTo>
                  <a:pt x="138" y="191"/>
                  <a:pt x="145" y="184"/>
                  <a:pt x="154" y="184"/>
                </a:cubicBezTo>
                <a:cubicBezTo>
                  <a:pt x="163" y="184"/>
                  <a:pt x="170" y="191"/>
                  <a:pt x="170" y="200"/>
                </a:cubicBezTo>
                <a:cubicBezTo>
                  <a:pt x="170" y="209"/>
                  <a:pt x="163" y="216"/>
                  <a:pt x="154" y="216"/>
                </a:cubicBezTo>
                <a:close/>
                <a:moveTo>
                  <a:pt x="170" y="152"/>
                </a:moveTo>
                <a:cubicBezTo>
                  <a:pt x="170" y="161"/>
                  <a:pt x="163" y="168"/>
                  <a:pt x="154" y="168"/>
                </a:cubicBezTo>
                <a:cubicBezTo>
                  <a:pt x="145" y="168"/>
                  <a:pt x="138" y="161"/>
                  <a:pt x="138" y="152"/>
                </a:cubicBezTo>
                <a:cubicBezTo>
                  <a:pt x="138" y="96"/>
                  <a:pt x="138" y="96"/>
                  <a:pt x="138" y="96"/>
                </a:cubicBezTo>
                <a:cubicBezTo>
                  <a:pt x="138" y="87"/>
                  <a:pt x="145" y="80"/>
                  <a:pt x="154" y="80"/>
                </a:cubicBezTo>
                <a:cubicBezTo>
                  <a:pt x="163" y="80"/>
                  <a:pt x="170" y="87"/>
                  <a:pt x="170" y="96"/>
                </a:cubicBezTo>
                <a:lnTo>
                  <a:pt x="170" y="152"/>
                </a:lnTo>
                <a:close/>
              </a:path>
            </a:pathLst>
          </a:custGeom>
          <a:solidFill>
            <a:srgbClr val="161D25"/>
          </a:solidFill>
          <a:ln>
            <a:noFill/>
          </a:ln>
          <a:extLst/>
        </p:spPr>
        <p:txBody>
          <a:bodyPr vert="horz" wrap="square" lIns="70587" tIns="35293" rIns="70587" bIns="3529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05867">
              <a:defRPr/>
            </a:pPr>
            <a:endParaRPr lang="zh-CN" altLang="en-US">
              <a:solidFill>
                <a:sysClr val="windowText" lastClr="000000"/>
              </a:solidFill>
              <a:latin typeface="Calibri"/>
              <a:ea typeface="宋体"/>
            </a:endParaRPr>
          </a:p>
        </p:txBody>
      </p:sp>
      <p:grpSp>
        <p:nvGrpSpPr>
          <p:cNvPr id="19" name="组合 18"/>
          <p:cNvGrpSpPr/>
          <p:nvPr/>
        </p:nvGrpSpPr>
        <p:grpSpPr>
          <a:xfrm>
            <a:off x="7300711" y="2336355"/>
            <a:ext cx="429663" cy="625431"/>
            <a:chOff x="5690315" y="3674507"/>
            <a:chExt cx="314729" cy="458061"/>
          </a:xfrm>
          <a:solidFill>
            <a:srgbClr val="161D25"/>
          </a:solidFill>
        </p:grpSpPr>
        <p:sp>
          <p:nvSpPr>
            <p:cNvPr id="20" name="Freeform 36"/>
            <p:cNvSpPr/>
            <p:nvPr/>
          </p:nvSpPr>
          <p:spPr bwMode="auto">
            <a:xfrm flipH="1">
              <a:off x="5782528" y="4054387"/>
              <a:ext cx="130302" cy="78181"/>
            </a:xfrm>
            <a:custGeom>
              <a:gdLst>
                <a:gd name="T0" fmla="*/ 73 w 80"/>
                <a:gd name="T1" fmla="*/ 2 h 48"/>
                <a:gd name="T2" fmla="*/ 44 w 80"/>
                <a:gd name="T3" fmla="*/ 8 h 48"/>
                <a:gd name="T4" fmla="*/ 40 w 80"/>
                <a:gd name="T5" fmla="*/ 8 h 48"/>
                <a:gd name="T6" fmla="*/ 36 w 80"/>
                <a:gd name="T7" fmla="*/ 8 h 48"/>
                <a:gd name="T8" fmla="*/ 7 w 80"/>
                <a:gd name="T9" fmla="*/ 2 h 48"/>
                <a:gd name="T10" fmla="*/ 0 w 80"/>
                <a:gd name="T11" fmla="*/ 0 h 48"/>
                <a:gd name="T12" fmla="*/ 0 w 80"/>
                <a:gd name="T13" fmla="*/ 0 h 48"/>
                <a:gd name="T14" fmla="*/ 40 w 80"/>
                <a:gd name="T15" fmla="*/ 48 h 48"/>
                <a:gd name="T16" fmla="*/ 80 w 80"/>
                <a:gd name="T17" fmla="*/ 0 h 48"/>
                <a:gd name="T18" fmla="*/ 80 w 80"/>
                <a:gd name="T19" fmla="*/ 0 h 48"/>
                <a:gd name="T20" fmla="*/ 73 w 80"/>
                <a:gd name="T21" fmla="*/ 2 h 4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05867">
                <a:defRPr/>
              </a:pPr>
              <a:endParaRPr lang="zh-CN" altLang="en-US">
                <a:solidFill>
                  <a:sysClr val="windowText" lastClr="000000"/>
                </a:solidFill>
                <a:latin typeface="Calibri"/>
                <a:ea typeface="宋体"/>
              </a:endParaRPr>
            </a:p>
          </p:txBody>
        </p:sp>
        <p:sp>
          <p:nvSpPr>
            <p:cNvPr id="21" name="Freeform 37"/>
            <p:cNvSpPr>
              <a:spLocks noEditPoints="1"/>
            </p:cNvSpPr>
            <p:nvPr/>
          </p:nvSpPr>
          <p:spPr bwMode="auto">
            <a:xfrm flipH="1">
              <a:off x="5690315" y="3674507"/>
              <a:ext cx="314729" cy="366849"/>
            </a:xfrm>
            <a:custGeom>
              <a:gdLst>
                <a:gd name="T0" fmla="*/ 96 w 192"/>
                <a:gd name="T1" fmla="*/ 0 h 224"/>
                <a:gd name="T2" fmla="*/ 0 w 192"/>
                <a:gd name="T3" fmla="*/ 96 h 224"/>
                <a:gd name="T4" fmla="*/ 48 w 192"/>
                <a:gd name="T5" fmla="*/ 200 h 224"/>
                <a:gd name="T6" fmla="*/ 67 w 192"/>
                <a:gd name="T7" fmla="*/ 219 h 224"/>
                <a:gd name="T8" fmla="*/ 90 w 192"/>
                <a:gd name="T9" fmla="*/ 224 h 224"/>
                <a:gd name="T10" fmla="*/ 96 w 192"/>
                <a:gd name="T11" fmla="*/ 224 h 224"/>
                <a:gd name="T12" fmla="*/ 125 w 192"/>
                <a:gd name="T13" fmla="*/ 218 h 224"/>
                <a:gd name="T14" fmla="*/ 144 w 192"/>
                <a:gd name="T15" fmla="*/ 200 h 224"/>
                <a:gd name="T16" fmla="*/ 192 w 192"/>
                <a:gd name="T17" fmla="*/ 96 h 224"/>
                <a:gd name="T18" fmla="*/ 96 w 192"/>
                <a:gd name="T19" fmla="*/ 0 h 224"/>
                <a:gd name="T20" fmla="*/ 113 w 192"/>
                <a:gd name="T21" fmla="*/ 40 h 224"/>
                <a:gd name="T22" fmla="*/ 31 w 192"/>
                <a:gd name="T23" fmla="*/ 121 h 224"/>
                <a:gd name="T24" fmla="*/ 31 w 192"/>
                <a:gd name="T25" fmla="*/ 128 h 224"/>
                <a:gd name="T26" fmla="*/ 24 w 192"/>
                <a:gd name="T27" fmla="*/ 98 h 224"/>
                <a:gd name="T28" fmla="*/ 99 w 192"/>
                <a:gd name="T29" fmla="*/ 24 h 224"/>
                <a:gd name="T30" fmla="*/ 160 w 192"/>
                <a:gd name="T31" fmla="*/ 54 h 224"/>
                <a:gd name="T32" fmla="*/ 113 w 192"/>
                <a:gd name="T33" fmla="*/ 40 h 22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05867">
                <a:defRPr/>
              </a:pPr>
              <a:endParaRPr lang="zh-CN" altLang="en-US">
                <a:solidFill>
                  <a:sysClr val="windowText" lastClr="000000"/>
                </a:solidFill>
                <a:latin typeface="Calibri"/>
                <a:ea typeface="宋体"/>
              </a:endParaRPr>
            </a:p>
          </p:txBody>
        </p:sp>
      </p:grpSp>
      <p:sp>
        <p:nvSpPr>
          <p:cNvPr id="22" name="Freeform 9"/>
          <p:cNvSpPr/>
          <p:nvPr/>
        </p:nvSpPr>
        <p:spPr bwMode="auto">
          <a:xfrm flipH="1">
            <a:off x="8729042" y="2425310"/>
            <a:ext cx="714275" cy="447518"/>
          </a:xfrm>
          <a:custGeom>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161D25"/>
          </a:solidFill>
          <a:ln>
            <a:noFill/>
          </a:ln>
          <a:extLst/>
        </p:spPr>
        <p:txBody>
          <a:bodyPr vert="horz" wrap="square" lIns="70587" tIns="35293" rIns="70587" bIns="3529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05867">
              <a:defRPr/>
            </a:pPr>
            <a:endParaRPr lang="zh-CN" altLang="en-US">
              <a:solidFill>
                <a:sysClr val="windowText" lastClr="000000"/>
              </a:solidFill>
              <a:latin typeface="Calibri"/>
              <a:ea typeface="宋体"/>
            </a:endParaRPr>
          </a:p>
        </p:txBody>
      </p:sp>
      <p:grpSp>
        <p:nvGrpSpPr>
          <p:cNvPr id="23" name="组合 22"/>
          <p:cNvGrpSpPr/>
          <p:nvPr/>
        </p:nvGrpSpPr>
        <p:grpSpPr>
          <a:xfrm>
            <a:off x="10352360" y="2363039"/>
            <a:ext cx="608913" cy="572058"/>
            <a:chOff x="1784487" y="2486066"/>
            <a:chExt cx="446032" cy="418971"/>
          </a:xfrm>
        </p:grpSpPr>
        <p:sp>
          <p:nvSpPr>
            <p:cNvPr id="24" name="Freeform 68"/>
            <p:cNvSpPr/>
            <p:nvPr/>
          </p:nvSpPr>
          <p:spPr bwMode="auto">
            <a:xfrm flipH="1">
              <a:off x="1784487" y="2669491"/>
              <a:ext cx="66153" cy="235546"/>
            </a:xfrm>
            <a:custGeom>
              <a:gdLst>
                <a:gd name="T0" fmla="*/ 24 w 40"/>
                <a:gd name="T1" fmla="*/ 0 h 144"/>
                <a:gd name="T2" fmla="*/ 0 w 40"/>
                <a:gd name="T3" fmla="*/ 0 h 144"/>
                <a:gd name="T4" fmla="*/ 0 w 40"/>
                <a:gd name="T5" fmla="*/ 100 h 144"/>
                <a:gd name="T6" fmla="*/ 9 w 40"/>
                <a:gd name="T7" fmla="*/ 108 h 144"/>
                <a:gd name="T8" fmla="*/ 9 w 40"/>
                <a:gd name="T9" fmla="*/ 109 h 144"/>
                <a:gd name="T10" fmla="*/ 11 w 40"/>
                <a:gd name="T11" fmla="*/ 111 h 144"/>
                <a:gd name="T12" fmla="*/ 12 w 40"/>
                <a:gd name="T13" fmla="*/ 113 h 144"/>
                <a:gd name="T14" fmla="*/ 13 w 40"/>
                <a:gd name="T15" fmla="*/ 115 h 144"/>
                <a:gd name="T16" fmla="*/ 14 w 40"/>
                <a:gd name="T17" fmla="*/ 117 h 144"/>
                <a:gd name="T18" fmla="*/ 15 w 40"/>
                <a:gd name="T19" fmla="*/ 119 h 144"/>
                <a:gd name="T20" fmla="*/ 15 w 40"/>
                <a:gd name="T21" fmla="*/ 122 h 144"/>
                <a:gd name="T22" fmla="*/ 16 w 40"/>
                <a:gd name="T23" fmla="*/ 123 h 144"/>
                <a:gd name="T24" fmla="*/ 16 w 40"/>
                <a:gd name="T25" fmla="*/ 128 h 144"/>
                <a:gd name="T26" fmla="*/ 15 w 40"/>
                <a:gd name="T27" fmla="*/ 133 h 144"/>
                <a:gd name="T28" fmla="*/ 15 w 40"/>
                <a:gd name="T29" fmla="*/ 136 h 144"/>
                <a:gd name="T30" fmla="*/ 14 w 40"/>
                <a:gd name="T31" fmla="*/ 138 h 144"/>
                <a:gd name="T32" fmla="*/ 12 w 40"/>
                <a:gd name="T33" fmla="*/ 144 h 144"/>
                <a:gd name="T34" fmla="*/ 24 w 40"/>
                <a:gd name="T35" fmla="*/ 144 h 144"/>
                <a:gd name="T36" fmla="*/ 40 w 40"/>
                <a:gd name="T37" fmla="*/ 128 h 144"/>
                <a:gd name="T38" fmla="*/ 40 w 40"/>
                <a:gd name="T39" fmla="*/ 16 h 144"/>
                <a:gd name="T40" fmla="*/ 24 w 40"/>
                <a:gd name="T41" fmla="*/ 0 h 14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144">
                  <a:moveTo>
                    <a:pt x="24" y="0"/>
                  </a:moveTo>
                  <a:cubicBezTo>
                    <a:pt x="0" y="0"/>
                    <a:pt x="0" y="0"/>
                    <a:pt x="0" y="0"/>
                  </a:cubicBezTo>
                  <a:cubicBezTo>
                    <a:pt x="0" y="100"/>
                    <a:pt x="0" y="100"/>
                    <a:pt x="0" y="100"/>
                  </a:cubicBezTo>
                  <a:cubicBezTo>
                    <a:pt x="3" y="102"/>
                    <a:pt x="6" y="105"/>
                    <a:pt x="9" y="108"/>
                  </a:cubicBezTo>
                  <a:cubicBezTo>
                    <a:pt x="9" y="109"/>
                    <a:pt x="9" y="109"/>
                    <a:pt x="9" y="109"/>
                  </a:cubicBezTo>
                  <a:cubicBezTo>
                    <a:pt x="10" y="109"/>
                    <a:pt x="10" y="110"/>
                    <a:pt x="11" y="111"/>
                  </a:cubicBezTo>
                  <a:cubicBezTo>
                    <a:pt x="11" y="112"/>
                    <a:pt x="12" y="112"/>
                    <a:pt x="12" y="113"/>
                  </a:cubicBezTo>
                  <a:cubicBezTo>
                    <a:pt x="12" y="113"/>
                    <a:pt x="13" y="114"/>
                    <a:pt x="13" y="115"/>
                  </a:cubicBezTo>
                  <a:cubicBezTo>
                    <a:pt x="13" y="115"/>
                    <a:pt x="14" y="116"/>
                    <a:pt x="14" y="117"/>
                  </a:cubicBezTo>
                  <a:cubicBezTo>
                    <a:pt x="14" y="118"/>
                    <a:pt x="14" y="118"/>
                    <a:pt x="15" y="119"/>
                  </a:cubicBezTo>
                  <a:cubicBezTo>
                    <a:pt x="15" y="120"/>
                    <a:pt x="15" y="121"/>
                    <a:pt x="15" y="122"/>
                  </a:cubicBezTo>
                  <a:cubicBezTo>
                    <a:pt x="15" y="122"/>
                    <a:pt x="16" y="123"/>
                    <a:pt x="16" y="123"/>
                  </a:cubicBezTo>
                  <a:cubicBezTo>
                    <a:pt x="16" y="125"/>
                    <a:pt x="16" y="126"/>
                    <a:pt x="16" y="128"/>
                  </a:cubicBezTo>
                  <a:cubicBezTo>
                    <a:pt x="16" y="130"/>
                    <a:pt x="16" y="132"/>
                    <a:pt x="15" y="133"/>
                  </a:cubicBezTo>
                  <a:cubicBezTo>
                    <a:pt x="15" y="134"/>
                    <a:pt x="15" y="135"/>
                    <a:pt x="15" y="136"/>
                  </a:cubicBezTo>
                  <a:cubicBezTo>
                    <a:pt x="15" y="136"/>
                    <a:pt x="15" y="137"/>
                    <a:pt x="14" y="138"/>
                  </a:cubicBezTo>
                  <a:cubicBezTo>
                    <a:pt x="14" y="140"/>
                    <a:pt x="13" y="142"/>
                    <a:pt x="12" y="144"/>
                  </a:cubicBezTo>
                  <a:cubicBezTo>
                    <a:pt x="24" y="144"/>
                    <a:pt x="24" y="144"/>
                    <a:pt x="24" y="144"/>
                  </a:cubicBezTo>
                  <a:cubicBezTo>
                    <a:pt x="33" y="144"/>
                    <a:pt x="40" y="137"/>
                    <a:pt x="40" y="128"/>
                  </a:cubicBezTo>
                  <a:cubicBezTo>
                    <a:pt x="40" y="16"/>
                    <a:pt x="40" y="16"/>
                    <a:pt x="40" y="16"/>
                  </a:cubicBezTo>
                  <a:cubicBezTo>
                    <a:pt x="40" y="7"/>
                    <a:pt x="33" y="0"/>
                    <a:pt x="2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05867">
                <a:defRPr/>
              </a:pPr>
              <a:endParaRPr lang="zh-CN" altLang="en-US">
                <a:solidFill>
                  <a:sysClr val="windowText" lastClr="000000"/>
                </a:solidFill>
                <a:latin typeface="Calibri"/>
                <a:ea typeface="宋体"/>
              </a:endParaRPr>
            </a:p>
          </p:txBody>
        </p:sp>
        <p:sp>
          <p:nvSpPr>
            <p:cNvPr id="25" name="Freeform 69"/>
            <p:cNvSpPr/>
            <p:nvPr/>
          </p:nvSpPr>
          <p:spPr bwMode="auto">
            <a:xfrm flipH="1">
              <a:off x="1850640" y="2852915"/>
              <a:ext cx="313727" cy="52121"/>
            </a:xfrm>
            <a:custGeom>
              <a:gdLst>
                <a:gd name="T0" fmla="*/ 191 w 192"/>
                <a:gd name="T1" fmla="*/ 10 h 32"/>
                <a:gd name="T2" fmla="*/ 189 w 192"/>
                <a:gd name="T3" fmla="*/ 8 h 32"/>
                <a:gd name="T4" fmla="*/ 188 w 192"/>
                <a:gd name="T5" fmla="*/ 6 h 32"/>
                <a:gd name="T6" fmla="*/ 187 w 192"/>
                <a:gd name="T7" fmla="*/ 4 h 32"/>
                <a:gd name="T8" fmla="*/ 184 w 192"/>
                <a:gd name="T9" fmla="*/ 3 h 32"/>
                <a:gd name="T10" fmla="*/ 181 w 192"/>
                <a:gd name="T11" fmla="*/ 1 h 32"/>
                <a:gd name="T12" fmla="*/ 176 w 192"/>
                <a:gd name="T13" fmla="*/ 0 h 32"/>
                <a:gd name="T14" fmla="*/ 16 w 192"/>
                <a:gd name="T15" fmla="*/ 0 h 32"/>
                <a:gd name="T16" fmla="*/ 11 w 192"/>
                <a:gd name="T17" fmla="*/ 1 h 32"/>
                <a:gd name="T18" fmla="*/ 8 w 192"/>
                <a:gd name="T19" fmla="*/ 3 h 32"/>
                <a:gd name="T20" fmla="*/ 5 w 192"/>
                <a:gd name="T21" fmla="*/ 4 h 32"/>
                <a:gd name="T22" fmla="*/ 4 w 192"/>
                <a:gd name="T23" fmla="*/ 6 h 32"/>
                <a:gd name="T24" fmla="*/ 3 w 192"/>
                <a:gd name="T25" fmla="*/ 8 h 32"/>
                <a:gd name="T26" fmla="*/ 1 w 192"/>
                <a:gd name="T27" fmla="*/ 10 h 32"/>
                <a:gd name="T28" fmla="*/ 1 w 192"/>
                <a:gd name="T29" fmla="*/ 11 h 32"/>
                <a:gd name="T30" fmla="*/ 0 w 192"/>
                <a:gd name="T31" fmla="*/ 16 h 32"/>
                <a:gd name="T32" fmla="*/ 2 w 192"/>
                <a:gd name="T33" fmla="*/ 24 h 32"/>
                <a:gd name="T34" fmla="*/ 3 w 192"/>
                <a:gd name="T35" fmla="*/ 25 h 32"/>
                <a:gd name="T36" fmla="*/ 16 w 192"/>
                <a:gd name="T37" fmla="*/ 32 h 32"/>
                <a:gd name="T38" fmla="*/ 176 w 192"/>
                <a:gd name="T39" fmla="*/ 32 h 32"/>
                <a:gd name="T40" fmla="*/ 189 w 192"/>
                <a:gd name="T41" fmla="*/ 25 h 32"/>
                <a:gd name="T42" fmla="*/ 190 w 192"/>
                <a:gd name="T43" fmla="*/ 24 h 32"/>
                <a:gd name="T44" fmla="*/ 192 w 192"/>
                <a:gd name="T45" fmla="*/ 16 h 32"/>
                <a:gd name="T46" fmla="*/ 191 w 192"/>
                <a:gd name="T47" fmla="*/ 11 h 32"/>
                <a:gd name="T48" fmla="*/ 191 w 192"/>
                <a:gd name="T49" fmla="*/ 10 h 3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32">
                  <a:moveTo>
                    <a:pt x="191" y="10"/>
                  </a:moveTo>
                  <a:cubicBezTo>
                    <a:pt x="190" y="9"/>
                    <a:pt x="190" y="8"/>
                    <a:pt x="189" y="8"/>
                  </a:cubicBezTo>
                  <a:cubicBezTo>
                    <a:pt x="189" y="7"/>
                    <a:pt x="188" y="6"/>
                    <a:pt x="188" y="6"/>
                  </a:cubicBezTo>
                  <a:cubicBezTo>
                    <a:pt x="188" y="5"/>
                    <a:pt x="187" y="5"/>
                    <a:pt x="187" y="4"/>
                  </a:cubicBezTo>
                  <a:cubicBezTo>
                    <a:pt x="186" y="4"/>
                    <a:pt x="185" y="3"/>
                    <a:pt x="184" y="3"/>
                  </a:cubicBezTo>
                  <a:cubicBezTo>
                    <a:pt x="183" y="2"/>
                    <a:pt x="182" y="1"/>
                    <a:pt x="181" y="1"/>
                  </a:cubicBezTo>
                  <a:cubicBezTo>
                    <a:pt x="180" y="0"/>
                    <a:pt x="178" y="0"/>
                    <a:pt x="176" y="0"/>
                  </a:cubicBezTo>
                  <a:cubicBezTo>
                    <a:pt x="16" y="0"/>
                    <a:pt x="16" y="0"/>
                    <a:pt x="16" y="0"/>
                  </a:cubicBezTo>
                  <a:cubicBezTo>
                    <a:pt x="14" y="0"/>
                    <a:pt x="12" y="0"/>
                    <a:pt x="11" y="1"/>
                  </a:cubicBezTo>
                  <a:cubicBezTo>
                    <a:pt x="10" y="1"/>
                    <a:pt x="9" y="2"/>
                    <a:pt x="8" y="3"/>
                  </a:cubicBezTo>
                  <a:cubicBezTo>
                    <a:pt x="7" y="3"/>
                    <a:pt x="6" y="4"/>
                    <a:pt x="5" y="4"/>
                  </a:cubicBezTo>
                  <a:cubicBezTo>
                    <a:pt x="5" y="5"/>
                    <a:pt x="4" y="5"/>
                    <a:pt x="4" y="6"/>
                  </a:cubicBezTo>
                  <a:cubicBezTo>
                    <a:pt x="4" y="6"/>
                    <a:pt x="3" y="7"/>
                    <a:pt x="3" y="8"/>
                  </a:cubicBezTo>
                  <a:cubicBezTo>
                    <a:pt x="2" y="8"/>
                    <a:pt x="2" y="9"/>
                    <a:pt x="1" y="10"/>
                  </a:cubicBezTo>
                  <a:cubicBezTo>
                    <a:pt x="1" y="10"/>
                    <a:pt x="1" y="11"/>
                    <a:pt x="1" y="11"/>
                  </a:cubicBezTo>
                  <a:cubicBezTo>
                    <a:pt x="0" y="13"/>
                    <a:pt x="0" y="14"/>
                    <a:pt x="0" y="16"/>
                  </a:cubicBezTo>
                  <a:cubicBezTo>
                    <a:pt x="0" y="19"/>
                    <a:pt x="1" y="21"/>
                    <a:pt x="2" y="24"/>
                  </a:cubicBezTo>
                  <a:cubicBezTo>
                    <a:pt x="3" y="25"/>
                    <a:pt x="3" y="25"/>
                    <a:pt x="3" y="25"/>
                  </a:cubicBezTo>
                  <a:cubicBezTo>
                    <a:pt x="5" y="29"/>
                    <a:pt x="10" y="32"/>
                    <a:pt x="16" y="32"/>
                  </a:cubicBezTo>
                  <a:cubicBezTo>
                    <a:pt x="176" y="32"/>
                    <a:pt x="176" y="32"/>
                    <a:pt x="176" y="32"/>
                  </a:cubicBezTo>
                  <a:cubicBezTo>
                    <a:pt x="182" y="32"/>
                    <a:pt x="187" y="29"/>
                    <a:pt x="189" y="25"/>
                  </a:cubicBezTo>
                  <a:cubicBezTo>
                    <a:pt x="190" y="24"/>
                    <a:pt x="190" y="24"/>
                    <a:pt x="190" y="24"/>
                  </a:cubicBezTo>
                  <a:cubicBezTo>
                    <a:pt x="191" y="21"/>
                    <a:pt x="192" y="19"/>
                    <a:pt x="192" y="16"/>
                  </a:cubicBezTo>
                  <a:cubicBezTo>
                    <a:pt x="192" y="14"/>
                    <a:pt x="192" y="13"/>
                    <a:pt x="191" y="11"/>
                  </a:cubicBezTo>
                  <a:cubicBezTo>
                    <a:pt x="191" y="11"/>
                    <a:pt x="191" y="10"/>
                    <a:pt x="191" y="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05867">
                <a:defRPr/>
              </a:pPr>
              <a:endParaRPr lang="zh-CN" altLang="en-US">
                <a:solidFill>
                  <a:sysClr val="windowText" lastClr="000000"/>
                </a:solidFill>
                <a:latin typeface="Calibri"/>
                <a:ea typeface="宋体"/>
              </a:endParaRPr>
            </a:p>
          </p:txBody>
        </p:sp>
        <p:sp>
          <p:nvSpPr>
            <p:cNvPr id="26" name="Freeform 70"/>
            <p:cNvSpPr/>
            <p:nvPr/>
          </p:nvSpPr>
          <p:spPr bwMode="auto">
            <a:xfrm flipH="1">
              <a:off x="2164366" y="2669491"/>
              <a:ext cx="66153" cy="235546"/>
            </a:xfrm>
            <a:custGeom>
              <a:gdLst>
                <a:gd name="T0" fmla="*/ 40 w 40"/>
                <a:gd name="T1" fmla="*/ 96 h 144"/>
                <a:gd name="T2" fmla="*/ 40 w 40"/>
                <a:gd name="T3" fmla="*/ 64 h 144"/>
                <a:gd name="T4" fmla="*/ 24 w 40"/>
                <a:gd name="T5" fmla="*/ 64 h 144"/>
                <a:gd name="T6" fmla="*/ 24 w 40"/>
                <a:gd name="T7" fmla="*/ 48 h 144"/>
                <a:gd name="T8" fmla="*/ 40 w 40"/>
                <a:gd name="T9" fmla="*/ 48 h 144"/>
                <a:gd name="T10" fmla="*/ 40 w 40"/>
                <a:gd name="T11" fmla="*/ 32 h 144"/>
                <a:gd name="T12" fmla="*/ 24 w 40"/>
                <a:gd name="T13" fmla="*/ 32 h 144"/>
                <a:gd name="T14" fmla="*/ 24 w 40"/>
                <a:gd name="T15" fmla="*/ 16 h 144"/>
                <a:gd name="T16" fmla="*/ 40 w 40"/>
                <a:gd name="T17" fmla="*/ 16 h 144"/>
                <a:gd name="T18" fmla="*/ 40 w 40"/>
                <a:gd name="T19" fmla="*/ 0 h 144"/>
                <a:gd name="T20" fmla="*/ 16 w 40"/>
                <a:gd name="T21" fmla="*/ 0 h 144"/>
                <a:gd name="T22" fmla="*/ 0 w 40"/>
                <a:gd name="T23" fmla="*/ 16 h 144"/>
                <a:gd name="T24" fmla="*/ 0 w 40"/>
                <a:gd name="T25" fmla="*/ 128 h 144"/>
                <a:gd name="T26" fmla="*/ 16 w 40"/>
                <a:gd name="T27" fmla="*/ 144 h 144"/>
                <a:gd name="T28" fmla="*/ 28 w 40"/>
                <a:gd name="T29" fmla="*/ 144 h 144"/>
                <a:gd name="T30" fmla="*/ 26 w 40"/>
                <a:gd name="T31" fmla="*/ 138 h 144"/>
                <a:gd name="T32" fmla="*/ 25 w 40"/>
                <a:gd name="T33" fmla="*/ 136 h 144"/>
                <a:gd name="T34" fmla="*/ 25 w 40"/>
                <a:gd name="T35" fmla="*/ 133 h 144"/>
                <a:gd name="T36" fmla="*/ 24 w 40"/>
                <a:gd name="T37" fmla="*/ 128 h 144"/>
                <a:gd name="T38" fmla="*/ 24 w 40"/>
                <a:gd name="T39" fmla="*/ 123 h 144"/>
                <a:gd name="T40" fmla="*/ 25 w 40"/>
                <a:gd name="T41" fmla="*/ 122 h 144"/>
                <a:gd name="T42" fmla="*/ 25 w 40"/>
                <a:gd name="T43" fmla="*/ 119 h 144"/>
                <a:gd name="T44" fmla="*/ 26 w 40"/>
                <a:gd name="T45" fmla="*/ 117 h 144"/>
                <a:gd name="T46" fmla="*/ 27 w 40"/>
                <a:gd name="T47" fmla="*/ 115 h 144"/>
                <a:gd name="T48" fmla="*/ 28 w 40"/>
                <a:gd name="T49" fmla="*/ 113 h 144"/>
                <a:gd name="T50" fmla="*/ 29 w 40"/>
                <a:gd name="T51" fmla="*/ 111 h 144"/>
                <a:gd name="T52" fmla="*/ 31 w 40"/>
                <a:gd name="T53" fmla="*/ 109 h 144"/>
                <a:gd name="T54" fmla="*/ 31 w 40"/>
                <a:gd name="T55" fmla="*/ 108 h 144"/>
                <a:gd name="T56" fmla="*/ 40 w 40"/>
                <a:gd name="T57" fmla="*/ 100 h 144"/>
                <a:gd name="T58" fmla="*/ 40 w 40"/>
                <a:gd name="T59" fmla="*/ 96 h 14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 h="144">
                  <a:moveTo>
                    <a:pt x="40" y="96"/>
                  </a:moveTo>
                  <a:cubicBezTo>
                    <a:pt x="40" y="64"/>
                    <a:pt x="40" y="64"/>
                    <a:pt x="40" y="64"/>
                  </a:cubicBezTo>
                  <a:cubicBezTo>
                    <a:pt x="24" y="64"/>
                    <a:pt x="24" y="64"/>
                    <a:pt x="24" y="64"/>
                  </a:cubicBezTo>
                  <a:cubicBezTo>
                    <a:pt x="24" y="48"/>
                    <a:pt x="24" y="48"/>
                    <a:pt x="24" y="48"/>
                  </a:cubicBezTo>
                  <a:cubicBezTo>
                    <a:pt x="40" y="48"/>
                    <a:pt x="40" y="48"/>
                    <a:pt x="40" y="48"/>
                  </a:cubicBezTo>
                  <a:cubicBezTo>
                    <a:pt x="40" y="32"/>
                    <a:pt x="40" y="32"/>
                    <a:pt x="40" y="32"/>
                  </a:cubicBezTo>
                  <a:cubicBezTo>
                    <a:pt x="24" y="32"/>
                    <a:pt x="24" y="32"/>
                    <a:pt x="24" y="32"/>
                  </a:cubicBezTo>
                  <a:cubicBezTo>
                    <a:pt x="24" y="16"/>
                    <a:pt x="24" y="16"/>
                    <a:pt x="24" y="16"/>
                  </a:cubicBezTo>
                  <a:cubicBezTo>
                    <a:pt x="40" y="16"/>
                    <a:pt x="40" y="16"/>
                    <a:pt x="40" y="16"/>
                  </a:cubicBezTo>
                  <a:cubicBezTo>
                    <a:pt x="40" y="0"/>
                    <a:pt x="40" y="0"/>
                    <a:pt x="40" y="0"/>
                  </a:cubicBezTo>
                  <a:cubicBezTo>
                    <a:pt x="16" y="0"/>
                    <a:pt x="16" y="0"/>
                    <a:pt x="16" y="0"/>
                  </a:cubicBezTo>
                  <a:cubicBezTo>
                    <a:pt x="7" y="0"/>
                    <a:pt x="0" y="7"/>
                    <a:pt x="0" y="16"/>
                  </a:cubicBezTo>
                  <a:cubicBezTo>
                    <a:pt x="0" y="128"/>
                    <a:pt x="0" y="128"/>
                    <a:pt x="0" y="128"/>
                  </a:cubicBezTo>
                  <a:cubicBezTo>
                    <a:pt x="0" y="137"/>
                    <a:pt x="7" y="144"/>
                    <a:pt x="16" y="144"/>
                  </a:cubicBezTo>
                  <a:cubicBezTo>
                    <a:pt x="28" y="144"/>
                    <a:pt x="28" y="144"/>
                    <a:pt x="28" y="144"/>
                  </a:cubicBezTo>
                  <a:cubicBezTo>
                    <a:pt x="27" y="142"/>
                    <a:pt x="26" y="140"/>
                    <a:pt x="26" y="138"/>
                  </a:cubicBezTo>
                  <a:cubicBezTo>
                    <a:pt x="25" y="137"/>
                    <a:pt x="25" y="136"/>
                    <a:pt x="25" y="136"/>
                  </a:cubicBezTo>
                  <a:cubicBezTo>
                    <a:pt x="25" y="135"/>
                    <a:pt x="25" y="134"/>
                    <a:pt x="25" y="133"/>
                  </a:cubicBezTo>
                  <a:cubicBezTo>
                    <a:pt x="24" y="132"/>
                    <a:pt x="24" y="130"/>
                    <a:pt x="24" y="128"/>
                  </a:cubicBezTo>
                  <a:cubicBezTo>
                    <a:pt x="24" y="126"/>
                    <a:pt x="24" y="125"/>
                    <a:pt x="24" y="123"/>
                  </a:cubicBezTo>
                  <a:cubicBezTo>
                    <a:pt x="24" y="123"/>
                    <a:pt x="25" y="122"/>
                    <a:pt x="25" y="122"/>
                  </a:cubicBezTo>
                  <a:cubicBezTo>
                    <a:pt x="25" y="121"/>
                    <a:pt x="25" y="120"/>
                    <a:pt x="25" y="119"/>
                  </a:cubicBezTo>
                  <a:cubicBezTo>
                    <a:pt x="26" y="118"/>
                    <a:pt x="26" y="118"/>
                    <a:pt x="26" y="117"/>
                  </a:cubicBezTo>
                  <a:cubicBezTo>
                    <a:pt x="26" y="116"/>
                    <a:pt x="27" y="115"/>
                    <a:pt x="27" y="115"/>
                  </a:cubicBezTo>
                  <a:cubicBezTo>
                    <a:pt x="27" y="114"/>
                    <a:pt x="28" y="113"/>
                    <a:pt x="28" y="113"/>
                  </a:cubicBezTo>
                  <a:cubicBezTo>
                    <a:pt x="28" y="112"/>
                    <a:pt x="29" y="112"/>
                    <a:pt x="29" y="111"/>
                  </a:cubicBezTo>
                  <a:cubicBezTo>
                    <a:pt x="30" y="110"/>
                    <a:pt x="30" y="109"/>
                    <a:pt x="31" y="109"/>
                  </a:cubicBezTo>
                  <a:cubicBezTo>
                    <a:pt x="31" y="108"/>
                    <a:pt x="31" y="108"/>
                    <a:pt x="31" y="108"/>
                  </a:cubicBezTo>
                  <a:cubicBezTo>
                    <a:pt x="34" y="105"/>
                    <a:pt x="37" y="102"/>
                    <a:pt x="40" y="100"/>
                  </a:cubicBezTo>
                  <a:lnTo>
                    <a:pt x="40" y="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05867">
                <a:defRPr/>
              </a:pPr>
              <a:endParaRPr lang="zh-CN" altLang="en-US">
                <a:solidFill>
                  <a:sysClr val="windowText" lastClr="000000"/>
                </a:solidFill>
                <a:latin typeface="Calibri"/>
                <a:ea typeface="宋体"/>
              </a:endParaRPr>
            </a:p>
          </p:txBody>
        </p:sp>
        <p:sp>
          <p:nvSpPr>
            <p:cNvPr id="27" name="Freeform 71"/>
            <p:cNvSpPr/>
            <p:nvPr/>
          </p:nvSpPr>
          <p:spPr bwMode="auto">
            <a:xfrm flipH="1">
              <a:off x="1863670" y="2486066"/>
              <a:ext cx="91211" cy="91211"/>
            </a:xfrm>
            <a:custGeom>
              <a:gdLst>
                <a:gd name="T0" fmla="*/ 16 w 56"/>
                <a:gd name="T1" fmla="*/ 56 h 56"/>
                <a:gd name="T2" fmla="*/ 56 w 56"/>
                <a:gd name="T3" fmla="*/ 56 h 56"/>
                <a:gd name="T4" fmla="*/ 0 w 56"/>
                <a:gd name="T5" fmla="*/ 0 h 56"/>
                <a:gd name="T6" fmla="*/ 0 w 56"/>
                <a:gd name="T7" fmla="*/ 40 h 56"/>
                <a:gd name="T8" fmla="*/ 16 w 56"/>
                <a:gd name="T9" fmla="*/ 56 h 56"/>
              </a:gdLst>
              <a:cxnLst>
                <a:cxn ang="0">
                  <a:pos x="T0" y="T1"/>
                </a:cxn>
                <a:cxn ang="0">
                  <a:pos x="T2" y="T3"/>
                </a:cxn>
                <a:cxn ang="0">
                  <a:pos x="T4" y="T5"/>
                </a:cxn>
                <a:cxn ang="0">
                  <a:pos x="T6" y="T7"/>
                </a:cxn>
                <a:cxn ang="0">
                  <a:pos x="T8" y="T9"/>
                </a:cxn>
              </a:cxnLst>
              <a:rect l="0" t="0" r="r" b="b"/>
              <a:pathLst>
                <a:path w="56" h="56">
                  <a:moveTo>
                    <a:pt x="16" y="56"/>
                  </a:moveTo>
                  <a:cubicBezTo>
                    <a:pt x="56" y="56"/>
                    <a:pt x="56" y="56"/>
                    <a:pt x="56" y="56"/>
                  </a:cubicBezTo>
                  <a:cubicBezTo>
                    <a:pt x="0" y="0"/>
                    <a:pt x="0" y="0"/>
                    <a:pt x="0" y="0"/>
                  </a:cubicBezTo>
                  <a:cubicBezTo>
                    <a:pt x="0" y="40"/>
                    <a:pt x="0" y="40"/>
                    <a:pt x="0" y="40"/>
                  </a:cubicBezTo>
                  <a:cubicBezTo>
                    <a:pt x="0" y="49"/>
                    <a:pt x="7" y="56"/>
                    <a:pt x="16"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05867">
                <a:defRPr/>
              </a:pPr>
              <a:endParaRPr lang="zh-CN" altLang="en-US">
                <a:solidFill>
                  <a:sysClr val="windowText" lastClr="000000"/>
                </a:solidFill>
                <a:latin typeface="Calibri"/>
                <a:ea typeface="宋体"/>
              </a:endParaRPr>
            </a:p>
          </p:txBody>
        </p:sp>
        <p:sp>
          <p:nvSpPr>
            <p:cNvPr id="28" name="Freeform 72"/>
            <p:cNvSpPr/>
            <p:nvPr/>
          </p:nvSpPr>
          <p:spPr bwMode="auto">
            <a:xfrm flipH="1">
              <a:off x="1863670" y="2486066"/>
              <a:ext cx="287666" cy="157365"/>
            </a:xfrm>
            <a:custGeom>
              <a:gdLst>
                <a:gd name="T0" fmla="*/ 176 w 176"/>
                <a:gd name="T1" fmla="*/ 72 h 96"/>
                <a:gd name="T2" fmla="*/ 120 w 176"/>
                <a:gd name="T3" fmla="*/ 72 h 96"/>
                <a:gd name="T4" fmla="*/ 104 w 176"/>
                <a:gd name="T5" fmla="*/ 56 h 96"/>
                <a:gd name="T6" fmla="*/ 104 w 176"/>
                <a:gd name="T7" fmla="*/ 40 h 96"/>
                <a:gd name="T8" fmla="*/ 104 w 176"/>
                <a:gd name="T9" fmla="*/ 0 h 96"/>
                <a:gd name="T10" fmla="*/ 16 w 176"/>
                <a:gd name="T11" fmla="*/ 0 h 96"/>
                <a:gd name="T12" fmla="*/ 0 w 176"/>
                <a:gd name="T13" fmla="*/ 16 h 96"/>
                <a:gd name="T14" fmla="*/ 0 w 176"/>
                <a:gd name="T15" fmla="*/ 96 h 96"/>
                <a:gd name="T16" fmla="*/ 176 w 176"/>
                <a:gd name="T17" fmla="*/ 96 h 96"/>
                <a:gd name="T18" fmla="*/ 176 w 176"/>
                <a:gd name="T19" fmla="*/ 72 h 9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96">
                  <a:moveTo>
                    <a:pt x="176" y="72"/>
                  </a:moveTo>
                  <a:cubicBezTo>
                    <a:pt x="120" y="72"/>
                    <a:pt x="120" y="72"/>
                    <a:pt x="120" y="72"/>
                  </a:cubicBezTo>
                  <a:cubicBezTo>
                    <a:pt x="111" y="72"/>
                    <a:pt x="104" y="65"/>
                    <a:pt x="104" y="56"/>
                  </a:cubicBezTo>
                  <a:cubicBezTo>
                    <a:pt x="104" y="40"/>
                    <a:pt x="104" y="40"/>
                    <a:pt x="104" y="40"/>
                  </a:cubicBezTo>
                  <a:cubicBezTo>
                    <a:pt x="104" y="0"/>
                    <a:pt x="104" y="0"/>
                    <a:pt x="104" y="0"/>
                  </a:cubicBezTo>
                  <a:cubicBezTo>
                    <a:pt x="16" y="0"/>
                    <a:pt x="16" y="0"/>
                    <a:pt x="16" y="0"/>
                  </a:cubicBezTo>
                  <a:cubicBezTo>
                    <a:pt x="7" y="0"/>
                    <a:pt x="0" y="7"/>
                    <a:pt x="0" y="16"/>
                  </a:cubicBezTo>
                  <a:cubicBezTo>
                    <a:pt x="0" y="96"/>
                    <a:pt x="0" y="96"/>
                    <a:pt x="0" y="96"/>
                  </a:cubicBezTo>
                  <a:cubicBezTo>
                    <a:pt x="176" y="96"/>
                    <a:pt x="176" y="96"/>
                    <a:pt x="176" y="96"/>
                  </a:cubicBezTo>
                  <a:lnTo>
                    <a:pt x="176" y="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05867">
                <a:defRPr/>
              </a:pPr>
              <a:endParaRPr lang="zh-CN" altLang="en-US">
                <a:solidFill>
                  <a:sysClr val="windowText" lastClr="000000"/>
                </a:solidFill>
                <a:latin typeface="Calibri"/>
                <a:ea typeface="宋体"/>
              </a:endParaRPr>
            </a:p>
          </p:txBody>
        </p:sp>
        <p:sp>
          <p:nvSpPr>
            <p:cNvPr id="29" name="Rectangle 73"/>
            <p:cNvSpPr>
              <a:spLocks noChangeArrowheads="1"/>
            </p:cNvSpPr>
            <p:nvPr/>
          </p:nvSpPr>
          <p:spPr bwMode="auto">
            <a:xfrm flipH="1">
              <a:off x="1876700" y="2669491"/>
              <a:ext cx="261606" cy="1563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05867">
                <a:defRPr/>
              </a:pPr>
              <a:endParaRPr lang="zh-CN" altLang="en-US">
                <a:solidFill>
                  <a:sysClr val="windowText" lastClr="000000"/>
                </a:solidFill>
                <a:latin typeface="Calibri"/>
                <a:ea typeface="宋体"/>
              </a:endParaRPr>
            </a:p>
          </p:txBody>
        </p:sp>
      </p:grpSp>
      <p:grpSp>
        <p:nvGrpSpPr>
          <p:cNvPr id="30" name="组合 29"/>
          <p:cNvGrpSpPr/>
          <p:nvPr/>
        </p:nvGrpSpPr>
        <p:grpSpPr>
          <a:xfrm>
            <a:off x="4290871" y="3161771"/>
            <a:ext cx="6449343" cy="166819"/>
            <a:chOff x="1918742" y="3212976"/>
            <a:chExt cx="8352927" cy="216024"/>
          </a:xfrm>
          <a:solidFill>
            <a:schemeClr val="bg1">
              <a:lumMod val="85000"/>
            </a:schemeClr>
          </a:solidFill>
        </p:grpSpPr>
        <p:sp>
          <p:nvSpPr>
            <p:cNvPr id="31" name="椭圆 30"/>
            <p:cNvSpPr/>
            <p:nvPr/>
          </p:nvSpPr>
          <p:spPr>
            <a:xfrm>
              <a:off x="1918742" y="3212976"/>
              <a:ext cx="216024" cy="2160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3913428" y="3212976"/>
              <a:ext cx="216024" cy="2160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5987194" y="3212976"/>
              <a:ext cx="216024" cy="2160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8021420" y="3212976"/>
              <a:ext cx="216024" cy="2160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10055645" y="3212976"/>
              <a:ext cx="216024" cy="2160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1959948" y="3298129"/>
              <a:ext cx="8136905"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等腰三角形 36"/>
          <p:cNvSpPr/>
          <p:nvPr/>
        </p:nvSpPr>
        <p:spPr>
          <a:xfrm flipV="1">
            <a:off x="4277525" y="4385107"/>
            <a:ext cx="193480" cy="166819"/>
          </a:xfrm>
          <a:prstGeom prst="triangle">
            <a:avLst/>
          </a:prstGeom>
          <a:solidFill>
            <a:srgbClr val="161D25"/>
          </a:solidFill>
          <a:ln>
            <a:noFill/>
          </a:ln>
        </p:spPr>
        <p:style>
          <a:lnRef idx="2">
            <a:schemeClr val="accent1">
              <a:shade val="50000"/>
            </a:schemeClr>
          </a:lnRef>
          <a:fillRef idx="1">
            <a:schemeClr val="accent1"/>
          </a:fillRef>
          <a:effectRef idx="0">
            <a:schemeClr val="accent1"/>
          </a:effectRef>
          <a:fontRef idx="minor">
            <a:schemeClr val="lt1"/>
          </a:fontRef>
        </p:style>
        <p:txBody>
          <a:bodyPr lIns="70587" tIns="35293" rIns="70587" bIns="35293" rtlCol="0" anchor="ctr"/>
          <a:lstStyle/>
          <a:p>
            <a:pPr algn="ctr"/>
            <a:endParaRPr lang="zh-CN" altLang="en-US"/>
          </a:p>
        </p:txBody>
      </p:sp>
      <p:sp>
        <p:nvSpPr>
          <p:cNvPr id="38" name="等腰三角形 37"/>
          <p:cNvSpPr/>
          <p:nvPr/>
        </p:nvSpPr>
        <p:spPr>
          <a:xfrm flipV="1">
            <a:off x="5848163" y="4385107"/>
            <a:ext cx="193480" cy="166819"/>
          </a:xfrm>
          <a:prstGeom prst="triangle">
            <a:avLst/>
          </a:prstGeom>
          <a:solidFill>
            <a:srgbClr val="161D25"/>
          </a:solidFill>
          <a:ln>
            <a:noFill/>
          </a:ln>
        </p:spPr>
        <p:style>
          <a:lnRef idx="2">
            <a:schemeClr val="accent1">
              <a:shade val="50000"/>
            </a:schemeClr>
          </a:lnRef>
          <a:fillRef idx="1">
            <a:schemeClr val="accent1"/>
          </a:fillRef>
          <a:effectRef idx="0">
            <a:schemeClr val="accent1"/>
          </a:effectRef>
          <a:fontRef idx="minor">
            <a:schemeClr val="lt1"/>
          </a:fontRef>
        </p:style>
        <p:txBody>
          <a:bodyPr lIns="70587" tIns="35293" rIns="70587" bIns="35293" rtlCol="0" anchor="ctr"/>
          <a:lstStyle/>
          <a:p>
            <a:pPr algn="ctr"/>
            <a:endParaRPr lang="zh-CN" altLang="en-US"/>
          </a:p>
        </p:txBody>
      </p:sp>
      <p:sp>
        <p:nvSpPr>
          <p:cNvPr id="39" name="等腰三角形 38"/>
          <p:cNvSpPr/>
          <p:nvPr/>
        </p:nvSpPr>
        <p:spPr>
          <a:xfrm flipV="1">
            <a:off x="7418801" y="4385107"/>
            <a:ext cx="193480" cy="166819"/>
          </a:xfrm>
          <a:prstGeom prst="triangle">
            <a:avLst/>
          </a:prstGeom>
          <a:solidFill>
            <a:srgbClr val="161D25"/>
          </a:solidFill>
          <a:ln>
            <a:noFill/>
          </a:ln>
        </p:spPr>
        <p:style>
          <a:lnRef idx="2">
            <a:schemeClr val="accent1">
              <a:shade val="50000"/>
            </a:schemeClr>
          </a:lnRef>
          <a:fillRef idx="1">
            <a:schemeClr val="accent1"/>
          </a:fillRef>
          <a:effectRef idx="0">
            <a:schemeClr val="accent1"/>
          </a:effectRef>
          <a:fontRef idx="minor">
            <a:schemeClr val="lt1"/>
          </a:fontRef>
        </p:style>
        <p:txBody>
          <a:bodyPr lIns="70587" tIns="35293" rIns="70587" bIns="35293" rtlCol="0" anchor="ctr"/>
          <a:lstStyle/>
          <a:p>
            <a:pPr algn="ctr"/>
            <a:endParaRPr lang="zh-CN" altLang="en-US"/>
          </a:p>
        </p:txBody>
      </p:sp>
      <p:sp>
        <p:nvSpPr>
          <p:cNvPr id="40" name="等腰三角形 39"/>
          <p:cNvSpPr/>
          <p:nvPr/>
        </p:nvSpPr>
        <p:spPr>
          <a:xfrm flipV="1">
            <a:off x="8989438" y="4385107"/>
            <a:ext cx="193480" cy="166819"/>
          </a:xfrm>
          <a:prstGeom prst="triangle">
            <a:avLst/>
          </a:prstGeom>
          <a:solidFill>
            <a:srgbClr val="161D25"/>
          </a:solidFill>
          <a:ln>
            <a:noFill/>
          </a:ln>
        </p:spPr>
        <p:style>
          <a:lnRef idx="2">
            <a:schemeClr val="accent1">
              <a:shade val="50000"/>
            </a:schemeClr>
          </a:lnRef>
          <a:fillRef idx="1">
            <a:schemeClr val="accent1"/>
          </a:fillRef>
          <a:effectRef idx="0">
            <a:schemeClr val="accent1"/>
          </a:effectRef>
          <a:fontRef idx="minor">
            <a:schemeClr val="lt1"/>
          </a:fontRef>
        </p:style>
        <p:txBody>
          <a:bodyPr lIns="70587" tIns="35293" rIns="70587" bIns="35293" rtlCol="0" anchor="ctr"/>
          <a:lstStyle/>
          <a:p>
            <a:pPr algn="ctr"/>
            <a:endParaRPr lang="zh-CN" altLang="en-US"/>
          </a:p>
        </p:txBody>
      </p:sp>
      <p:sp>
        <p:nvSpPr>
          <p:cNvPr id="41" name="等腰三角形 40"/>
          <p:cNvSpPr/>
          <p:nvPr/>
        </p:nvSpPr>
        <p:spPr>
          <a:xfrm flipV="1">
            <a:off x="10560077" y="4385107"/>
            <a:ext cx="193480" cy="166819"/>
          </a:xfrm>
          <a:prstGeom prst="triangle">
            <a:avLst/>
          </a:prstGeom>
          <a:solidFill>
            <a:srgbClr val="161D25"/>
          </a:solidFill>
          <a:ln>
            <a:noFill/>
          </a:ln>
        </p:spPr>
        <p:style>
          <a:lnRef idx="2">
            <a:schemeClr val="accent1">
              <a:shade val="50000"/>
            </a:schemeClr>
          </a:lnRef>
          <a:fillRef idx="1">
            <a:schemeClr val="accent1"/>
          </a:fillRef>
          <a:effectRef idx="0">
            <a:schemeClr val="accent1"/>
          </a:effectRef>
          <a:fontRef idx="minor">
            <a:schemeClr val="lt1"/>
          </a:fontRef>
        </p:style>
        <p:txBody>
          <a:bodyPr lIns="70587" tIns="35293" rIns="70587" bIns="35293" rtlCol="0" anchor="ctr"/>
          <a:lstStyle/>
          <a:p>
            <a:pPr algn="ctr"/>
            <a:endParaRPr lang="zh-CN" altLang="en-US"/>
          </a:p>
        </p:txBody>
      </p:sp>
      <p:sp>
        <p:nvSpPr>
          <p:cNvPr id="42" name="TextBox 41"/>
          <p:cNvSpPr txBox="1"/>
          <p:nvPr/>
        </p:nvSpPr>
        <p:spPr>
          <a:xfrm>
            <a:off x="3801919" y="4655962"/>
            <a:ext cx="1144695" cy="317570"/>
          </a:xfrm>
          <a:prstGeom prst="rect">
            <a:avLst/>
          </a:prstGeom>
          <a:noFill/>
        </p:spPr>
        <p:txBody>
          <a:bodyPr wrap="none" lIns="70587" tIns="35293" rIns="70587" bIns="35293" rtlCol="0">
            <a:spAutoFit/>
          </a:bodyPr>
          <a:lstStyle/>
          <a:p>
            <a:pPr algn="ctr"/>
            <a:r>
              <a:rPr lang="en-US" altLang="zh-CN" sz="1600" smtClean="0">
                <a:solidFill>
                  <a:schemeClr val="tx1">
                    <a:lumMod val="75000"/>
                    <a:lumOff val="25000"/>
                  </a:schemeClr>
                </a:solidFill>
                <a:latin typeface="Arial" pitchFamily="34" charset="0"/>
                <a:ea typeface="微软雅黑" pitchFamily="34" charset="-122"/>
              </a:rPr>
              <a:t>202X</a:t>
            </a:r>
            <a:r>
              <a:rPr lang="zh-CN" altLang="en-US" sz="1600" smtClean="0">
                <a:solidFill>
                  <a:schemeClr val="tx1">
                    <a:lumMod val="75000"/>
                    <a:lumOff val="25000"/>
                  </a:schemeClr>
                </a:solidFill>
                <a:latin typeface="Arial" pitchFamily="34" charset="0"/>
                <a:ea typeface="微软雅黑" pitchFamily="34" charset="-122"/>
              </a:rPr>
              <a:t>年</a:t>
            </a:r>
            <a:r>
              <a:rPr lang="en-US" altLang="zh-CN" sz="1600" smtClean="0">
                <a:solidFill>
                  <a:schemeClr val="tx1">
                    <a:lumMod val="75000"/>
                    <a:lumOff val="25000"/>
                  </a:schemeClr>
                </a:solidFill>
                <a:latin typeface="Arial" pitchFamily="34" charset="0"/>
                <a:ea typeface="微软雅黑" pitchFamily="34" charset="-122"/>
              </a:rPr>
              <a:t>6</a:t>
            </a:r>
            <a:r>
              <a:rPr lang="zh-CN" altLang="en-US" sz="1600" smtClean="0">
                <a:solidFill>
                  <a:schemeClr val="tx1">
                    <a:lumMod val="75000"/>
                    <a:lumOff val="25000"/>
                  </a:schemeClr>
                </a:solidFill>
                <a:latin typeface="Arial" pitchFamily="34" charset="0"/>
                <a:ea typeface="微软雅黑" pitchFamily="34" charset="-122"/>
              </a:rPr>
              <a:t>月</a:t>
            </a:r>
            <a:endParaRPr lang="zh-CN" altLang="en-US" sz="1600">
              <a:solidFill>
                <a:schemeClr val="tx1">
                  <a:lumMod val="75000"/>
                  <a:lumOff val="25000"/>
                </a:schemeClr>
              </a:solidFill>
              <a:latin typeface="Arial" pitchFamily="34" charset="0"/>
              <a:ea typeface="微软雅黑" pitchFamily="34" charset="-122"/>
            </a:endParaRPr>
          </a:p>
        </p:txBody>
      </p:sp>
      <p:sp>
        <p:nvSpPr>
          <p:cNvPr id="43" name="TextBox 42"/>
          <p:cNvSpPr txBox="1"/>
          <p:nvPr/>
        </p:nvSpPr>
        <p:spPr>
          <a:xfrm>
            <a:off x="5372557" y="4655962"/>
            <a:ext cx="1144695" cy="317570"/>
          </a:xfrm>
          <a:prstGeom prst="rect">
            <a:avLst/>
          </a:prstGeom>
          <a:noFill/>
        </p:spPr>
        <p:txBody>
          <a:bodyPr wrap="none" lIns="70587" tIns="35293" rIns="70587" bIns="35293" rtlCol="0">
            <a:spAutoFit/>
          </a:bodyPr>
          <a:lstStyle/>
          <a:p>
            <a:pPr algn="ctr"/>
            <a:r>
              <a:rPr lang="en-US" altLang="zh-CN" sz="1600" smtClean="0">
                <a:solidFill>
                  <a:schemeClr val="tx1">
                    <a:lumMod val="75000"/>
                    <a:lumOff val="25000"/>
                  </a:schemeClr>
                </a:solidFill>
                <a:latin typeface="Arial" pitchFamily="34" charset="0"/>
                <a:ea typeface="微软雅黑" pitchFamily="34" charset="-122"/>
              </a:rPr>
              <a:t>202X</a:t>
            </a:r>
            <a:r>
              <a:rPr lang="zh-CN" altLang="en-US" sz="1600" smtClean="0">
                <a:solidFill>
                  <a:schemeClr val="tx1">
                    <a:lumMod val="75000"/>
                    <a:lumOff val="25000"/>
                  </a:schemeClr>
                </a:solidFill>
                <a:latin typeface="Arial" pitchFamily="34" charset="0"/>
                <a:ea typeface="微软雅黑" pitchFamily="34" charset="-122"/>
              </a:rPr>
              <a:t>年</a:t>
            </a:r>
            <a:r>
              <a:rPr lang="en-US" altLang="zh-CN" sz="1600" smtClean="0">
                <a:solidFill>
                  <a:schemeClr val="tx1">
                    <a:lumMod val="75000"/>
                    <a:lumOff val="25000"/>
                  </a:schemeClr>
                </a:solidFill>
                <a:latin typeface="Arial" pitchFamily="34" charset="0"/>
                <a:ea typeface="微软雅黑" pitchFamily="34" charset="-122"/>
              </a:rPr>
              <a:t>6</a:t>
            </a:r>
            <a:r>
              <a:rPr lang="zh-CN" altLang="en-US" sz="1600" smtClean="0">
                <a:solidFill>
                  <a:schemeClr val="tx1">
                    <a:lumMod val="75000"/>
                    <a:lumOff val="25000"/>
                  </a:schemeClr>
                </a:solidFill>
                <a:latin typeface="Arial" pitchFamily="34" charset="0"/>
                <a:ea typeface="微软雅黑" pitchFamily="34" charset="-122"/>
              </a:rPr>
              <a:t>月</a:t>
            </a:r>
            <a:endParaRPr lang="zh-CN" altLang="en-US" sz="1600">
              <a:solidFill>
                <a:schemeClr val="tx1">
                  <a:lumMod val="75000"/>
                  <a:lumOff val="25000"/>
                </a:schemeClr>
              </a:solidFill>
              <a:latin typeface="Arial" pitchFamily="34" charset="0"/>
              <a:ea typeface="微软雅黑" pitchFamily="34" charset="-122"/>
            </a:endParaRPr>
          </a:p>
        </p:txBody>
      </p:sp>
      <p:sp>
        <p:nvSpPr>
          <p:cNvPr id="44" name="TextBox 43"/>
          <p:cNvSpPr txBox="1"/>
          <p:nvPr/>
        </p:nvSpPr>
        <p:spPr>
          <a:xfrm>
            <a:off x="6943196" y="4655962"/>
            <a:ext cx="1144695" cy="317570"/>
          </a:xfrm>
          <a:prstGeom prst="rect">
            <a:avLst/>
          </a:prstGeom>
          <a:noFill/>
        </p:spPr>
        <p:txBody>
          <a:bodyPr wrap="none" lIns="70587" tIns="35293" rIns="70587" bIns="35293" rtlCol="0">
            <a:spAutoFit/>
          </a:bodyPr>
          <a:lstStyle/>
          <a:p>
            <a:pPr algn="ctr"/>
            <a:r>
              <a:rPr lang="en-US" altLang="zh-CN" sz="1600" smtClean="0">
                <a:solidFill>
                  <a:schemeClr val="tx1">
                    <a:lumMod val="75000"/>
                    <a:lumOff val="25000"/>
                  </a:schemeClr>
                </a:solidFill>
                <a:latin typeface="Arial" pitchFamily="34" charset="0"/>
                <a:ea typeface="微软雅黑" pitchFamily="34" charset="-122"/>
              </a:rPr>
              <a:t>202X</a:t>
            </a:r>
            <a:r>
              <a:rPr lang="zh-CN" altLang="en-US" sz="1600" smtClean="0">
                <a:solidFill>
                  <a:schemeClr val="tx1">
                    <a:lumMod val="75000"/>
                    <a:lumOff val="25000"/>
                  </a:schemeClr>
                </a:solidFill>
                <a:latin typeface="Arial" pitchFamily="34" charset="0"/>
                <a:ea typeface="微软雅黑" pitchFamily="34" charset="-122"/>
              </a:rPr>
              <a:t>年</a:t>
            </a:r>
            <a:r>
              <a:rPr lang="en-US" altLang="zh-CN" sz="1600" smtClean="0">
                <a:solidFill>
                  <a:schemeClr val="tx1">
                    <a:lumMod val="75000"/>
                    <a:lumOff val="25000"/>
                  </a:schemeClr>
                </a:solidFill>
                <a:latin typeface="Arial" pitchFamily="34" charset="0"/>
                <a:ea typeface="微软雅黑" pitchFamily="34" charset="-122"/>
              </a:rPr>
              <a:t>6</a:t>
            </a:r>
            <a:r>
              <a:rPr lang="zh-CN" altLang="en-US" sz="1600" smtClean="0">
                <a:solidFill>
                  <a:schemeClr val="tx1">
                    <a:lumMod val="75000"/>
                    <a:lumOff val="25000"/>
                  </a:schemeClr>
                </a:solidFill>
                <a:latin typeface="Arial" pitchFamily="34" charset="0"/>
                <a:ea typeface="微软雅黑" pitchFamily="34" charset="-122"/>
              </a:rPr>
              <a:t>月</a:t>
            </a:r>
            <a:endParaRPr lang="zh-CN" altLang="en-US" sz="1600">
              <a:solidFill>
                <a:schemeClr val="tx1">
                  <a:lumMod val="75000"/>
                  <a:lumOff val="25000"/>
                </a:schemeClr>
              </a:solidFill>
              <a:latin typeface="Arial" pitchFamily="34" charset="0"/>
              <a:ea typeface="微软雅黑" pitchFamily="34" charset="-122"/>
            </a:endParaRPr>
          </a:p>
        </p:txBody>
      </p:sp>
      <p:sp>
        <p:nvSpPr>
          <p:cNvPr id="45" name="TextBox 44"/>
          <p:cNvSpPr txBox="1"/>
          <p:nvPr/>
        </p:nvSpPr>
        <p:spPr>
          <a:xfrm>
            <a:off x="8513831" y="4655962"/>
            <a:ext cx="1144695" cy="317570"/>
          </a:xfrm>
          <a:prstGeom prst="rect">
            <a:avLst/>
          </a:prstGeom>
          <a:noFill/>
        </p:spPr>
        <p:txBody>
          <a:bodyPr wrap="none" lIns="70587" tIns="35293" rIns="70587" bIns="35293" rtlCol="0">
            <a:spAutoFit/>
          </a:bodyPr>
          <a:lstStyle/>
          <a:p>
            <a:pPr algn="ctr"/>
            <a:r>
              <a:rPr lang="en-US" altLang="zh-CN" sz="1600" smtClean="0">
                <a:solidFill>
                  <a:schemeClr val="tx1">
                    <a:lumMod val="75000"/>
                    <a:lumOff val="25000"/>
                  </a:schemeClr>
                </a:solidFill>
                <a:latin typeface="Arial" pitchFamily="34" charset="0"/>
                <a:ea typeface="微软雅黑" pitchFamily="34" charset="-122"/>
              </a:rPr>
              <a:t>202X</a:t>
            </a:r>
            <a:r>
              <a:rPr lang="zh-CN" altLang="en-US" sz="1600" smtClean="0">
                <a:solidFill>
                  <a:schemeClr val="tx1">
                    <a:lumMod val="75000"/>
                    <a:lumOff val="25000"/>
                  </a:schemeClr>
                </a:solidFill>
                <a:latin typeface="Arial" pitchFamily="34" charset="0"/>
                <a:ea typeface="微软雅黑" pitchFamily="34" charset="-122"/>
              </a:rPr>
              <a:t>年</a:t>
            </a:r>
            <a:r>
              <a:rPr lang="en-US" altLang="zh-CN" sz="1600" smtClean="0">
                <a:solidFill>
                  <a:schemeClr val="tx1">
                    <a:lumMod val="75000"/>
                    <a:lumOff val="25000"/>
                  </a:schemeClr>
                </a:solidFill>
                <a:latin typeface="Arial" pitchFamily="34" charset="0"/>
                <a:ea typeface="微软雅黑" pitchFamily="34" charset="-122"/>
              </a:rPr>
              <a:t>6</a:t>
            </a:r>
            <a:r>
              <a:rPr lang="zh-CN" altLang="en-US" sz="1600" smtClean="0">
                <a:solidFill>
                  <a:schemeClr val="tx1">
                    <a:lumMod val="75000"/>
                    <a:lumOff val="25000"/>
                  </a:schemeClr>
                </a:solidFill>
                <a:latin typeface="Arial" pitchFamily="34" charset="0"/>
                <a:ea typeface="微软雅黑" pitchFamily="34" charset="-122"/>
              </a:rPr>
              <a:t>月</a:t>
            </a:r>
            <a:endParaRPr lang="zh-CN" altLang="en-US" sz="1600">
              <a:solidFill>
                <a:schemeClr val="tx1">
                  <a:lumMod val="75000"/>
                  <a:lumOff val="25000"/>
                </a:schemeClr>
              </a:solidFill>
              <a:latin typeface="Arial" pitchFamily="34" charset="0"/>
              <a:ea typeface="微软雅黑" pitchFamily="34" charset="-122"/>
            </a:endParaRPr>
          </a:p>
        </p:txBody>
      </p:sp>
      <p:sp>
        <p:nvSpPr>
          <p:cNvPr id="46" name="TextBox 45"/>
          <p:cNvSpPr txBox="1"/>
          <p:nvPr/>
        </p:nvSpPr>
        <p:spPr>
          <a:xfrm>
            <a:off x="10084471" y="4655962"/>
            <a:ext cx="1144695" cy="317570"/>
          </a:xfrm>
          <a:prstGeom prst="rect">
            <a:avLst/>
          </a:prstGeom>
          <a:noFill/>
        </p:spPr>
        <p:txBody>
          <a:bodyPr wrap="none" lIns="70587" tIns="35293" rIns="70587" bIns="35293" rtlCol="0">
            <a:spAutoFit/>
          </a:bodyPr>
          <a:lstStyle/>
          <a:p>
            <a:pPr algn="ctr"/>
            <a:r>
              <a:rPr lang="en-US" altLang="zh-CN" sz="1600" smtClean="0">
                <a:solidFill>
                  <a:schemeClr val="tx1">
                    <a:lumMod val="75000"/>
                    <a:lumOff val="25000"/>
                  </a:schemeClr>
                </a:solidFill>
                <a:latin typeface="Arial" pitchFamily="34" charset="0"/>
                <a:ea typeface="微软雅黑" pitchFamily="34" charset="-122"/>
              </a:rPr>
              <a:t>202X</a:t>
            </a:r>
            <a:r>
              <a:rPr lang="zh-CN" altLang="en-US" sz="1600" smtClean="0">
                <a:solidFill>
                  <a:schemeClr val="tx1">
                    <a:lumMod val="75000"/>
                    <a:lumOff val="25000"/>
                  </a:schemeClr>
                </a:solidFill>
                <a:latin typeface="Arial" pitchFamily="34" charset="0"/>
                <a:ea typeface="微软雅黑" pitchFamily="34" charset="-122"/>
              </a:rPr>
              <a:t>年</a:t>
            </a:r>
            <a:r>
              <a:rPr lang="en-US" altLang="zh-CN" sz="1600" smtClean="0">
                <a:solidFill>
                  <a:schemeClr val="tx1">
                    <a:lumMod val="75000"/>
                    <a:lumOff val="25000"/>
                  </a:schemeClr>
                </a:solidFill>
                <a:latin typeface="Arial" pitchFamily="34" charset="0"/>
                <a:ea typeface="微软雅黑" pitchFamily="34" charset="-122"/>
              </a:rPr>
              <a:t>6</a:t>
            </a:r>
            <a:r>
              <a:rPr lang="zh-CN" altLang="en-US" sz="1600" smtClean="0">
                <a:solidFill>
                  <a:schemeClr val="tx1">
                    <a:lumMod val="75000"/>
                    <a:lumOff val="25000"/>
                  </a:schemeClr>
                </a:solidFill>
                <a:latin typeface="Arial" pitchFamily="34" charset="0"/>
                <a:ea typeface="微软雅黑" pitchFamily="34" charset="-122"/>
              </a:rPr>
              <a:t>月</a:t>
            </a:r>
            <a:endParaRPr lang="zh-CN" altLang="en-US" sz="1600">
              <a:solidFill>
                <a:schemeClr val="tx1">
                  <a:lumMod val="75000"/>
                  <a:lumOff val="25000"/>
                </a:schemeClr>
              </a:solidFill>
              <a:latin typeface="Arial" pitchFamily="34" charset="0"/>
              <a:ea typeface="微软雅黑" pitchFamily="34" charset="-122"/>
            </a:endParaRPr>
          </a:p>
        </p:txBody>
      </p:sp>
    </p:spTree>
    <p:extLst>
      <p:ext uri="{BB962C8B-B14F-4D97-AF65-F5344CB8AC3E}">
        <p14:creationId val="1379435407"/>
      </p:ext>
    </p:extLst>
  </p:cSld>
  <p:clrMapOvr>
    <a:masterClrMapping/>
  </p:clrMapOvr>
  <mc:AlternateContent>
    <mc:Choice xmlns:p14="http://schemas.microsoft.com/office/powerpoint/2010/main" Requires="p14">
      <p:transition spd="slow" advClick="0" advTm="0" p14:dur="150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nodeType="clickPar">
                      <p:stCondLst>
                        <p:cond delay="indefinite"/>
                        <p:cond evt="onBegin" delay="0">
                          <p:tn val="7"/>
                        </p:cond>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par>
                                <p:cTn id="14" presetID="2" presetClass="entr" presetSubtype="1"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0-#ppt_h/2"/>
                                          </p:val>
                                        </p:tav>
                                        <p:tav tm="100000">
                                          <p:val>
                                            <p:strVal val="#ppt_y"/>
                                          </p:val>
                                        </p:tav>
                                      </p:tavLst>
                                    </p:anim>
                                  </p:childTnLst>
                                </p:cTn>
                              </p:par>
                              <p:par>
                                <p:cTn id="18" presetID="2" presetClass="entr" presetSubtype="4" fill="hold" grpId="0" nodeType="withEffect">
                                  <p:stCondLst>
                                    <p:cond delay="50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par>
                                <p:cTn id="22" presetID="2" presetClass="entr" presetSubtype="1" fill="hold" grpId="0" nodeType="withEffect">
                                  <p:stCondLst>
                                    <p:cond delay="50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ppt_x"/>
                                          </p:val>
                                        </p:tav>
                                        <p:tav tm="100000">
                                          <p:val>
                                            <p:strVal val="#ppt_x"/>
                                          </p:val>
                                        </p:tav>
                                      </p:tavLst>
                                    </p:anim>
                                    <p:anim calcmode="lin" valueType="num">
                                      <p:cBhvr additive="base">
                                        <p:cTn id="25" dur="500" fill="hold"/>
                                        <p:tgtEl>
                                          <p:spTgt spid="6"/>
                                        </p:tgtEl>
                                        <p:attrNameLst>
                                          <p:attrName>ppt_y</p:attrName>
                                        </p:attrNameLst>
                                      </p:cBhvr>
                                      <p:tavLst>
                                        <p:tav tm="0">
                                          <p:val>
                                            <p:strVal val="0-#ppt_h/2"/>
                                          </p:val>
                                        </p:tav>
                                        <p:tav tm="100000">
                                          <p:val>
                                            <p:strVal val="#ppt_y"/>
                                          </p:val>
                                        </p:tav>
                                      </p:tavLst>
                                    </p:anim>
                                  </p:childTnLst>
                                </p:cTn>
                              </p:par>
                              <p:par>
                                <p:cTn id="26" presetID="2" presetClass="entr" presetSubtype="4" fill="hold" grpId="0" nodeType="withEffect">
                                  <p:stCondLst>
                                    <p:cond delay="100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ppt_x"/>
                                          </p:val>
                                        </p:tav>
                                        <p:tav tm="100000">
                                          <p:val>
                                            <p:strVal val="#ppt_x"/>
                                          </p:val>
                                        </p:tav>
                                      </p:tavLst>
                                    </p:anim>
                                    <p:anim calcmode="lin" valueType="num">
                                      <p:cBhvr additive="base">
                                        <p:cTn id="29" dur="500" fill="hold"/>
                                        <p:tgtEl>
                                          <p:spTgt spid="7"/>
                                        </p:tgtEl>
                                        <p:attrNameLst>
                                          <p:attrName>ppt_y</p:attrName>
                                        </p:attrNameLst>
                                      </p:cBhvr>
                                      <p:tavLst>
                                        <p:tav tm="0">
                                          <p:val>
                                            <p:strVal val="1+#ppt_h/2"/>
                                          </p:val>
                                        </p:tav>
                                        <p:tav tm="100000">
                                          <p:val>
                                            <p:strVal val="#ppt_y"/>
                                          </p:val>
                                        </p:tav>
                                      </p:tavLst>
                                    </p:anim>
                                  </p:childTnLst>
                                </p:cTn>
                              </p:par>
                              <p:par>
                                <p:cTn id="30" presetID="2" presetClass="entr" presetSubtype="1" fill="hold" grpId="0" nodeType="withEffect">
                                  <p:stCondLst>
                                    <p:cond delay="100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ppt_x"/>
                                          </p:val>
                                        </p:tav>
                                        <p:tav tm="100000">
                                          <p:val>
                                            <p:strVal val="#ppt_x"/>
                                          </p:val>
                                        </p:tav>
                                      </p:tavLst>
                                    </p:anim>
                                    <p:anim calcmode="lin" valueType="num">
                                      <p:cBhvr additive="base">
                                        <p:cTn id="33" dur="500" fill="hold"/>
                                        <p:tgtEl>
                                          <p:spTgt spid="8"/>
                                        </p:tgtEl>
                                        <p:attrNameLst>
                                          <p:attrName>ppt_y</p:attrName>
                                        </p:attrNameLst>
                                      </p:cBhvr>
                                      <p:tavLst>
                                        <p:tav tm="0">
                                          <p:val>
                                            <p:strVal val="0-#ppt_h/2"/>
                                          </p:val>
                                        </p:tav>
                                        <p:tav tm="100000">
                                          <p:val>
                                            <p:strVal val="#ppt_y"/>
                                          </p:val>
                                        </p:tav>
                                      </p:tavLst>
                                    </p:anim>
                                  </p:childTnLst>
                                </p:cTn>
                              </p:par>
                              <p:par>
                                <p:cTn id="34" presetID="2" presetClass="entr" presetSubtype="4" fill="hold" grpId="0" nodeType="withEffect">
                                  <p:stCondLst>
                                    <p:cond delay="150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fill="hold"/>
                                        <p:tgtEl>
                                          <p:spTgt spid="9"/>
                                        </p:tgtEl>
                                        <p:attrNameLst>
                                          <p:attrName>ppt_x</p:attrName>
                                        </p:attrNameLst>
                                      </p:cBhvr>
                                      <p:tavLst>
                                        <p:tav tm="0">
                                          <p:val>
                                            <p:strVal val="#ppt_x"/>
                                          </p:val>
                                        </p:tav>
                                        <p:tav tm="100000">
                                          <p:val>
                                            <p:strVal val="#ppt_x"/>
                                          </p:val>
                                        </p:tav>
                                      </p:tavLst>
                                    </p:anim>
                                    <p:anim calcmode="lin" valueType="num">
                                      <p:cBhvr additive="base">
                                        <p:cTn id="37" dur="500" fill="hold"/>
                                        <p:tgtEl>
                                          <p:spTgt spid="9"/>
                                        </p:tgtEl>
                                        <p:attrNameLst>
                                          <p:attrName>ppt_y</p:attrName>
                                        </p:attrNameLst>
                                      </p:cBhvr>
                                      <p:tavLst>
                                        <p:tav tm="0">
                                          <p:val>
                                            <p:strVal val="1+#ppt_h/2"/>
                                          </p:val>
                                        </p:tav>
                                        <p:tav tm="100000">
                                          <p:val>
                                            <p:strVal val="#ppt_y"/>
                                          </p:val>
                                        </p:tav>
                                      </p:tavLst>
                                    </p:anim>
                                  </p:childTnLst>
                                </p:cTn>
                              </p:par>
                              <p:par>
                                <p:cTn id="38" presetID="2" presetClass="entr" presetSubtype="1" fill="hold" grpId="0" nodeType="withEffect">
                                  <p:stCondLst>
                                    <p:cond delay="150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500" fill="hold"/>
                                        <p:tgtEl>
                                          <p:spTgt spid="10"/>
                                        </p:tgtEl>
                                        <p:attrNameLst>
                                          <p:attrName>ppt_x</p:attrName>
                                        </p:attrNameLst>
                                      </p:cBhvr>
                                      <p:tavLst>
                                        <p:tav tm="0">
                                          <p:val>
                                            <p:strVal val="#ppt_x"/>
                                          </p:val>
                                        </p:tav>
                                        <p:tav tm="100000">
                                          <p:val>
                                            <p:strVal val="#ppt_x"/>
                                          </p:val>
                                        </p:tav>
                                      </p:tavLst>
                                    </p:anim>
                                    <p:anim calcmode="lin" valueType="num">
                                      <p:cBhvr additive="base">
                                        <p:cTn id="41" dur="500" fill="hold"/>
                                        <p:tgtEl>
                                          <p:spTgt spid="10"/>
                                        </p:tgtEl>
                                        <p:attrNameLst>
                                          <p:attrName>ppt_y</p:attrName>
                                        </p:attrNameLst>
                                      </p:cBhvr>
                                      <p:tavLst>
                                        <p:tav tm="0">
                                          <p:val>
                                            <p:strVal val="0-#ppt_h/2"/>
                                          </p:val>
                                        </p:tav>
                                        <p:tav tm="100000">
                                          <p:val>
                                            <p:strVal val="#ppt_y"/>
                                          </p:val>
                                        </p:tav>
                                      </p:tavLst>
                                    </p:anim>
                                  </p:childTnLst>
                                </p:cTn>
                              </p:par>
                              <p:par>
                                <p:cTn id="42" presetID="2" presetClass="entr" presetSubtype="4" fill="hold" grpId="0" nodeType="withEffect">
                                  <p:stCondLst>
                                    <p:cond delay="2000"/>
                                  </p:stCondLst>
                                  <p:childTnLst>
                                    <p:set>
                                      <p:cBhvr>
                                        <p:cTn id="43" dur="1" fill="hold">
                                          <p:stCondLst>
                                            <p:cond delay="0"/>
                                          </p:stCondLst>
                                        </p:cTn>
                                        <p:tgtEl>
                                          <p:spTgt spid="11"/>
                                        </p:tgtEl>
                                        <p:attrNameLst>
                                          <p:attrName>style.visibility</p:attrName>
                                        </p:attrNameLst>
                                      </p:cBhvr>
                                      <p:to>
                                        <p:strVal val="visible"/>
                                      </p:to>
                                    </p:set>
                                    <p:anim calcmode="lin" valueType="num">
                                      <p:cBhvr additive="base">
                                        <p:cTn id="44" dur="500" fill="hold"/>
                                        <p:tgtEl>
                                          <p:spTgt spid="11"/>
                                        </p:tgtEl>
                                        <p:attrNameLst>
                                          <p:attrName>ppt_x</p:attrName>
                                        </p:attrNameLst>
                                      </p:cBhvr>
                                      <p:tavLst>
                                        <p:tav tm="0">
                                          <p:val>
                                            <p:strVal val="#ppt_x"/>
                                          </p:val>
                                        </p:tav>
                                        <p:tav tm="100000">
                                          <p:val>
                                            <p:strVal val="#ppt_x"/>
                                          </p:val>
                                        </p:tav>
                                      </p:tavLst>
                                    </p:anim>
                                    <p:anim calcmode="lin" valueType="num">
                                      <p:cBhvr additive="base">
                                        <p:cTn id="45" dur="500" fill="hold"/>
                                        <p:tgtEl>
                                          <p:spTgt spid="11"/>
                                        </p:tgtEl>
                                        <p:attrNameLst>
                                          <p:attrName>ppt_y</p:attrName>
                                        </p:attrNameLst>
                                      </p:cBhvr>
                                      <p:tavLst>
                                        <p:tav tm="0">
                                          <p:val>
                                            <p:strVal val="1+#ppt_h/2"/>
                                          </p:val>
                                        </p:tav>
                                        <p:tav tm="100000">
                                          <p:val>
                                            <p:strVal val="#ppt_y"/>
                                          </p:val>
                                        </p:tav>
                                      </p:tavLst>
                                    </p:anim>
                                  </p:childTnLst>
                                </p:cTn>
                              </p:par>
                              <p:par>
                                <p:cTn id="46" presetID="2" presetClass="entr" presetSubtype="1" fill="hold" grpId="0" nodeType="withEffect">
                                  <p:stCondLst>
                                    <p:cond delay="2000"/>
                                  </p:stCondLst>
                                  <p:childTnLst>
                                    <p:set>
                                      <p:cBhvr>
                                        <p:cTn id="47" dur="1" fill="hold">
                                          <p:stCondLst>
                                            <p:cond delay="0"/>
                                          </p:stCondLst>
                                        </p:cTn>
                                        <p:tgtEl>
                                          <p:spTgt spid="12"/>
                                        </p:tgtEl>
                                        <p:attrNameLst>
                                          <p:attrName>style.visibility</p:attrName>
                                        </p:attrNameLst>
                                      </p:cBhvr>
                                      <p:to>
                                        <p:strVal val="visible"/>
                                      </p:to>
                                    </p:set>
                                    <p:anim calcmode="lin" valueType="num">
                                      <p:cBhvr additive="base">
                                        <p:cTn id="48" dur="500" fill="hold"/>
                                        <p:tgtEl>
                                          <p:spTgt spid="12"/>
                                        </p:tgtEl>
                                        <p:attrNameLst>
                                          <p:attrName>ppt_x</p:attrName>
                                        </p:attrNameLst>
                                      </p:cBhvr>
                                      <p:tavLst>
                                        <p:tav tm="0">
                                          <p:val>
                                            <p:strVal val="#ppt_x"/>
                                          </p:val>
                                        </p:tav>
                                        <p:tav tm="100000">
                                          <p:val>
                                            <p:strVal val="#ppt_x"/>
                                          </p:val>
                                        </p:tav>
                                      </p:tavLst>
                                    </p:anim>
                                    <p:anim calcmode="lin" valueType="num">
                                      <p:cBhvr additive="base">
                                        <p:cTn id="49" dur="500" fill="hold"/>
                                        <p:tgtEl>
                                          <p:spTgt spid="12"/>
                                        </p:tgtEl>
                                        <p:attrNameLst>
                                          <p:attrName>ppt_y</p:attrName>
                                        </p:attrNameLst>
                                      </p:cBhvr>
                                      <p:tavLst>
                                        <p:tav tm="0">
                                          <p:val>
                                            <p:strVal val="0-#ppt_h/2"/>
                                          </p:val>
                                        </p:tav>
                                        <p:tav tm="100000">
                                          <p:val>
                                            <p:strVal val="#ppt_y"/>
                                          </p:val>
                                        </p:tav>
                                      </p:tavLst>
                                    </p:anim>
                                  </p:childTnLst>
                                </p:cTn>
                              </p:par>
                              <p:par>
                                <p:cTn id="50" presetID="42" presetClass="entr" presetSubtype="0" fill="hold" nodeType="withEffect">
                                  <p:stCondLst>
                                    <p:cond delay="250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1000"/>
                                        <p:tgtEl>
                                          <p:spTgt spid="13"/>
                                        </p:tgtEl>
                                      </p:cBhvr>
                                    </p:animEffect>
                                    <p:anim calcmode="lin" valueType="num">
                                      <p:cBhvr>
                                        <p:cTn id="53" dur="1000" fill="hold"/>
                                        <p:tgtEl>
                                          <p:spTgt spid="13"/>
                                        </p:tgtEl>
                                        <p:attrNameLst>
                                          <p:attrName>ppt_x</p:attrName>
                                        </p:attrNameLst>
                                      </p:cBhvr>
                                      <p:tavLst>
                                        <p:tav tm="0">
                                          <p:val>
                                            <p:strVal val="#ppt_x"/>
                                          </p:val>
                                        </p:tav>
                                        <p:tav tm="100000">
                                          <p:val>
                                            <p:strVal val="#ppt_x"/>
                                          </p:val>
                                        </p:tav>
                                      </p:tavLst>
                                    </p:anim>
                                    <p:anim calcmode="lin" valueType="num">
                                      <p:cBhvr>
                                        <p:cTn id="54" dur="1000" fill="hold"/>
                                        <p:tgtEl>
                                          <p:spTgt spid="1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250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1000"/>
                                        <p:tgtEl>
                                          <p:spTgt spid="18"/>
                                        </p:tgtEl>
                                      </p:cBhvr>
                                    </p:animEffect>
                                    <p:anim calcmode="lin" valueType="num">
                                      <p:cBhvr>
                                        <p:cTn id="58" dur="1000" fill="hold"/>
                                        <p:tgtEl>
                                          <p:spTgt spid="18"/>
                                        </p:tgtEl>
                                        <p:attrNameLst>
                                          <p:attrName>ppt_x</p:attrName>
                                        </p:attrNameLst>
                                      </p:cBhvr>
                                      <p:tavLst>
                                        <p:tav tm="0">
                                          <p:val>
                                            <p:strVal val="#ppt_x"/>
                                          </p:val>
                                        </p:tav>
                                        <p:tav tm="100000">
                                          <p:val>
                                            <p:strVal val="#ppt_x"/>
                                          </p:val>
                                        </p:tav>
                                      </p:tavLst>
                                    </p:anim>
                                    <p:anim calcmode="lin" valueType="num">
                                      <p:cBhvr>
                                        <p:cTn id="59" dur="1000" fill="hold"/>
                                        <p:tgtEl>
                                          <p:spTgt spid="18"/>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2500"/>
                                  </p:stCondLst>
                                  <p:childTnLst>
                                    <p:set>
                                      <p:cBhvr>
                                        <p:cTn id="61" dur="1" fill="hold">
                                          <p:stCondLst>
                                            <p:cond delay="0"/>
                                          </p:stCondLst>
                                        </p:cTn>
                                        <p:tgtEl>
                                          <p:spTgt spid="19"/>
                                        </p:tgtEl>
                                        <p:attrNameLst>
                                          <p:attrName>style.visibility</p:attrName>
                                        </p:attrNameLst>
                                      </p:cBhvr>
                                      <p:to>
                                        <p:strVal val="visible"/>
                                      </p:to>
                                    </p:set>
                                    <p:animEffect transition="in" filter="fade">
                                      <p:cBhvr>
                                        <p:cTn id="62" dur="1000"/>
                                        <p:tgtEl>
                                          <p:spTgt spid="19"/>
                                        </p:tgtEl>
                                      </p:cBhvr>
                                    </p:animEffect>
                                    <p:anim calcmode="lin" valueType="num">
                                      <p:cBhvr>
                                        <p:cTn id="63" dur="1000" fill="hold"/>
                                        <p:tgtEl>
                                          <p:spTgt spid="19"/>
                                        </p:tgtEl>
                                        <p:attrNameLst>
                                          <p:attrName>ppt_x</p:attrName>
                                        </p:attrNameLst>
                                      </p:cBhvr>
                                      <p:tavLst>
                                        <p:tav tm="0">
                                          <p:val>
                                            <p:strVal val="#ppt_x"/>
                                          </p:val>
                                        </p:tav>
                                        <p:tav tm="100000">
                                          <p:val>
                                            <p:strVal val="#ppt_x"/>
                                          </p:val>
                                        </p:tav>
                                      </p:tavLst>
                                    </p:anim>
                                    <p:anim calcmode="lin" valueType="num">
                                      <p:cBhvr>
                                        <p:cTn id="64" dur="1000" fill="hold"/>
                                        <p:tgtEl>
                                          <p:spTgt spid="19"/>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250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1000"/>
                                        <p:tgtEl>
                                          <p:spTgt spid="22"/>
                                        </p:tgtEl>
                                      </p:cBhvr>
                                    </p:animEffect>
                                    <p:anim calcmode="lin" valueType="num">
                                      <p:cBhvr>
                                        <p:cTn id="68" dur="1000" fill="hold"/>
                                        <p:tgtEl>
                                          <p:spTgt spid="22"/>
                                        </p:tgtEl>
                                        <p:attrNameLst>
                                          <p:attrName>ppt_x</p:attrName>
                                        </p:attrNameLst>
                                      </p:cBhvr>
                                      <p:tavLst>
                                        <p:tav tm="0">
                                          <p:val>
                                            <p:strVal val="#ppt_x"/>
                                          </p:val>
                                        </p:tav>
                                        <p:tav tm="100000">
                                          <p:val>
                                            <p:strVal val="#ppt_x"/>
                                          </p:val>
                                        </p:tav>
                                      </p:tavLst>
                                    </p:anim>
                                    <p:anim calcmode="lin" valueType="num">
                                      <p:cBhvr>
                                        <p:cTn id="69" dur="1000" fill="hold"/>
                                        <p:tgtEl>
                                          <p:spTgt spid="22"/>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250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1000"/>
                                        <p:tgtEl>
                                          <p:spTgt spid="23"/>
                                        </p:tgtEl>
                                      </p:cBhvr>
                                    </p:animEffect>
                                    <p:anim calcmode="lin" valueType="num">
                                      <p:cBhvr>
                                        <p:cTn id="73" dur="1000" fill="hold"/>
                                        <p:tgtEl>
                                          <p:spTgt spid="23"/>
                                        </p:tgtEl>
                                        <p:attrNameLst>
                                          <p:attrName>ppt_x</p:attrName>
                                        </p:attrNameLst>
                                      </p:cBhvr>
                                      <p:tavLst>
                                        <p:tav tm="0">
                                          <p:val>
                                            <p:strVal val="#ppt_x"/>
                                          </p:val>
                                        </p:tav>
                                        <p:tav tm="100000">
                                          <p:val>
                                            <p:strVal val="#ppt_x"/>
                                          </p:val>
                                        </p:tav>
                                      </p:tavLst>
                                    </p:anim>
                                    <p:anim calcmode="lin" valueType="num">
                                      <p:cBhvr>
                                        <p:cTn id="74" dur="1000" fill="hold"/>
                                        <p:tgtEl>
                                          <p:spTgt spid="23"/>
                                        </p:tgtEl>
                                        <p:attrNameLst>
                                          <p:attrName>ppt_y</p:attrName>
                                        </p:attrNameLst>
                                      </p:cBhvr>
                                      <p:tavLst>
                                        <p:tav tm="0">
                                          <p:val>
                                            <p:strVal val="#ppt_y+.1"/>
                                          </p:val>
                                        </p:tav>
                                        <p:tav tm="100000">
                                          <p:val>
                                            <p:strVal val="#ppt_y"/>
                                          </p:val>
                                        </p:tav>
                                      </p:tavLst>
                                    </p:anim>
                                  </p:childTnLst>
                                </p:cTn>
                              </p:par>
                              <p:par>
                                <p:cTn id="75" presetID="22" presetClass="entr" presetSubtype="8" fill="hold" nodeType="withEffect">
                                  <p:stCondLst>
                                    <p:cond delay="3000"/>
                                  </p:stCondLst>
                                  <p:childTnLst>
                                    <p:set>
                                      <p:cBhvr>
                                        <p:cTn id="76" dur="1" fill="hold">
                                          <p:stCondLst>
                                            <p:cond delay="0"/>
                                          </p:stCondLst>
                                        </p:cTn>
                                        <p:tgtEl>
                                          <p:spTgt spid="30"/>
                                        </p:tgtEl>
                                        <p:attrNameLst>
                                          <p:attrName>style.visibility</p:attrName>
                                        </p:attrNameLst>
                                      </p:cBhvr>
                                      <p:to>
                                        <p:strVal val="visible"/>
                                      </p:to>
                                    </p:set>
                                    <p:animEffect transition="in" filter="wipe(left)">
                                      <p:cBhvr>
                                        <p:cTn id="77" dur="500"/>
                                        <p:tgtEl>
                                          <p:spTgt spid="30"/>
                                        </p:tgtEl>
                                      </p:cBhvr>
                                    </p:animEffect>
                                  </p:childTnLst>
                                </p:cTn>
                              </p:par>
                              <p:par>
                                <p:cTn id="78" presetID="10" presetClass="entr" presetSubtype="0" fill="hold" grpId="0" nodeType="withEffect">
                                  <p:stCondLst>
                                    <p:cond delay="2500"/>
                                  </p:stCondLst>
                                  <p:childTnLst>
                                    <p:set>
                                      <p:cBhvr>
                                        <p:cTn id="79" dur="1" fill="hold">
                                          <p:stCondLst>
                                            <p:cond delay="0"/>
                                          </p:stCondLst>
                                        </p:cTn>
                                        <p:tgtEl>
                                          <p:spTgt spid="37"/>
                                        </p:tgtEl>
                                        <p:attrNameLst>
                                          <p:attrName>style.visibility</p:attrName>
                                        </p:attrNameLst>
                                      </p:cBhvr>
                                      <p:to>
                                        <p:strVal val="visible"/>
                                      </p:to>
                                    </p:set>
                                    <p:animEffect transition="in" filter="fade">
                                      <p:cBhvr>
                                        <p:cTn id="80" dur="500"/>
                                        <p:tgtEl>
                                          <p:spTgt spid="37"/>
                                        </p:tgtEl>
                                      </p:cBhvr>
                                    </p:animEffect>
                                  </p:childTnLst>
                                </p:cTn>
                              </p:par>
                              <p:par>
                                <p:cTn id="81" presetID="42" presetClass="entr" presetSubtype="0" fill="hold" grpId="0" nodeType="withEffect">
                                  <p:stCondLst>
                                    <p:cond delay="2500"/>
                                  </p:stCondLst>
                                  <p:childTnLst>
                                    <p:set>
                                      <p:cBhvr>
                                        <p:cTn id="82" dur="1" fill="hold">
                                          <p:stCondLst>
                                            <p:cond delay="0"/>
                                          </p:stCondLst>
                                        </p:cTn>
                                        <p:tgtEl>
                                          <p:spTgt spid="42"/>
                                        </p:tgtEl>
                                        <p:attrNameLst>
                                          <p:attrName>style.visibility</p:attrName>
                                        </p:attrNameLst>
                                      </p:cBhvr>
                                      <p:to>
                                        <p:strVal val="visible"/>
                                      </p:to>
                                    </p:set>
                                    <p:animEffect transition="in" filter="fade">
                                      <p:cBhvr>
                                        <p:cTn id="83" dur="500"/>
                                        <p:tgtEl>
                                          <p:spTgt spid="42"/>
                                        </p:tgtEl>
                                      </p:cBhvr>
                                    </p:animEffect>
                                    <p:anim calcmode="lin" valueType="num">
                                      <p:cBhvr>
                                        <p:cTn id="84" dur="500" fill="hold"/>
                                        <p:tgtEl>
                                          <p:spTgt spid="42"/>
                                        </p:tgtEl>
                                        <p:attrNameLst>
                                          <p:attrName>ppt_x</p:attrName>
                                        </p:attrNameLst>
                                      </p:cBhvr>
                                      <p:tavLst>
                                        <p:tav tm="0">
                                          <p:val>
                                            <p:strVal val="#ppt_x"/>
                                          </p:val>
                                        </p:tav>
                                        <p:tav tm="100000">
                                          <p:val>
                                            <p:strVal val="#ppt_x"/>
                                          </p:val>
                                        </p:tav>
                                      </p:tavLst>
                                    </p:anim>
                                    <p:anim calcmode="lin" valueType="num">
                                      <p:cBhvr>
                                        <p:cTn id="85" dur="500" fill="hold"/>
                                        <p:tgtEl>
                                          <p:spTgt spid="42"/>
                                        </p:tgtEl>
                                        <p:attrNameLst>
                                          <p:attrName>ppt_y</p:attrName>
                                        </p:attrNameLst>
                                      </p:cBhvr>
                                      <p:tavLst>
                                        <p:tav tm="0">
                                          <p:val>
                                            <p:strVal val="#ppt_y+.1"/>
                                          </p:val>
                                        </p:tav>
                                        <p:tav tm="100000">
                                          <p:val>
                                            <p:strVal val="#ppt_y"/>
                                          </p:val>
                                        </p:tav>
                                      </p:tavLst>
                                    </p:anim>
                                  </p:childTnLst>
                                </p:cTn>
                              </p:par>
                              <p:par>
                                <p:cTn id="86" presetID="10" presetClass="entr" presetSubtype="0" fill="hold" grpId="0" nodeType="withEffect">
                                  <p:stCondLst>
                                    <p:cond delay="3000"/>
                                  </p:stCondLst>
                                  <p:childTnLst>
                                    <p:set>
                                      <p:cBhvr>
                                        <p:cTn id="87" dur="1" fill="hold">
                                          <p:stCondLst>
                                            <p:cond delay="0"/>
                                          </p:stCondLst>
                                        </p:cTn>
                                        <p:tgtEl>
                                          <p:spTgt spid="38"/>
                                        </p:tgtEl>
                                        <p:attrNameLst>
                                          <p:attrName>style.visibility</p:attrName>
                                        </p:attrNameLst>
                                      </p:cBhvr>
                                      <p:to>
                                        <p:strVal val="visible"/>
                                      </p:to>
                                    </p:set>
                                    <p:animEffect transition="in" filter="fade">
                                      <p:cBhvr>
                                        <p:cTn id="88" dur="500"/>
                                        <p:tgtEl>
                                          <p:spTgt spid="38"/>
                                        </p:tgtEl>
                                      </p:cBhvr>
                                    </p:animEffect>
                                  </p:childTnLst>
                                </p:cTn>
                              </p:par>
                              <p:par>
                                <p:cTn id="89" presetID="10" presetClass="entr" presetSubtype="0" fill="hold" grpId="0" nodeType="withEffect">
                                  <p:stCondLst>
                                    <p:cond delay="3500"/>
                                  </p:stCondLst>
                                  <p:childTnLst>
                                    <p:set>
                                      <p:cBhvr>
                                        <p:cTn id="90" dur="1" fill="hold">
                                          <p:stCondLst>
                                            <p:cond delay="0"/>
                                          </p:stCondLst>
                                        </p:cTn>
                                        <p:tgtEl>
                                          <p:spTgt spid="39"/>
                                        </p:tgtEl>
                                        <p:attrNameLst>
                                          <p:attrName>style.visibility</p:attrName>
                                        </p:attrNameLst>
                                      </p:cBhvr>
                                      <p:to>
                                        <p:strVal val="visible"/>
                                      </p:to>
                                    </p:set>
                                    <p:animEffect transition="in" filter="fade">
                                      <p:cBhvr>
                                        <p:cTn id="91" dur="500"/>
                                        <p:tgtEl>
                                          <p:spTgt spid="39"/>
                                        </p:tgtEl>
                                      </p:cBhvr>
                                    </p:animEffect>
                                  </p:childTnLst>
                                </p:cTn>
                              </p:par>
                              <p:par>
                                <p:cTn id="92" presetID="10" presetClass="entr" presetSubtype="0" fill="hold" grpId="0" nodeType="withEffect">
                                  <p:stCondLst>
                                    <p:cond delay="4000"/>
                                  </p:stCondLst>
                                  <p:childTnLst>
                                    <p:set>
                                      <p:cBhvr>
                                        <p:cTn id="93" dur="1" fill="hold">
                                          <p:stCondLst>
                                            <p:cond delay="0"/>
                                          </p:stCondLst>
                                        </p:cTn>
                                        <p:tgtEl>
                                          <p:spTgt spid="40"/>
                                        </p:tgtEl>
                                        <p:attrNameLst>
                                          <p:attrName>style.visibility</p:attrName>
                                        </p:attrNameLst>
                                      </p:cBhvr>
                                      <p:to>
                                        <p:strVal val="visible"/>
                                      </p:to>
                                    </p:set>
                                    <p:animEffect transition="in" filter="fade">
                                      <p:cBhvr>
                                        <p:cTn id="94" dur="500"/>
                                        <p:tgtEl>
                                          <p:spTgt spid="40"/>
                                        </p:tgtEl>
                                      </p:cBhvr>
                                    </p:animEffect>
                                  </p:childTnLst>
                                </p:cTn>
                              </p:par>
                              <p:par>
                                <p:cTn id="95" presetID="10" presetClass="entr" presetSubtype="0" fill="hold" grpId="0" nodeType="withEffect">
                                  <p:stCondLst>
                                    <p:cond delay="4500"/>
                                  </p:stCondLst>
                                  <p:childTnLst>
                                    <p:set>
                                      <p:cBhvr>
                                        <p:cTn id="96" dur="1" fill="hold">
                                          <p:stCondLst>
                                            <p:cond delay="0"/>
                                          </p:stCondLst>
                                        </p:cTn>
                                        <p:tgtEl>
                                          <p:spTgt spid="41"/>
                                        </p:tgtEl>
                                        <p:attrNameLst>
                                          <p:attrName>style.visibility</p:attrName>
                                        </p:attrNameLst>
                                      </p:cBhvr>
                                      <p:to>
                                        <p:strVal val="visible"/>
                                      </p:to>
                                    </p:set>
                                    <p:animEffect transition="in" filter="fade">
                                      <p:cBhvr>
                                        <p:cTn id="97" dur="500"/>
                                        <p:tgtEl>
                                          <p:spTgt spid="41"/>
                                        </p:tgtEl>
                                      </p:cBhvr>
                                    </p:animEffect>
                                  </p:childTnLst>
                                </p:cTn>
                              </p:par>
                              <p:par>
                                <p:cTn id="98" presetID="42" presetClass="entr" presetSubtype="0" fill="hold" grpId="0" nodeType="withEffect">
                                  <p:stCondLst>
                                    <p:cond delay="3000"/>
                                  </p:stCondLst>
                                  <p:childTnLst>
                                    <p:set>
                                      <p:cBhvr>
                                        <p:cTn id="99" dur="1" fill="hold">
                                          <p:stCondLst>
                                            <p:cond delay="0"/>
                                          </p:stCondLst>
                                        </p:cTn>
                                        <p:tgtEl>
                                          <p:spTgt spid="43"/>
                                        </p:tgtEl>
                                        <p:attrNameLst>
                                          <p:attrName>style.visibility</p:attrName>
                                        </p:attrNameLst>
                                      </p:cBhvr>
                                      <p:to>
                                        <p:strVal val="visible"/>
                                      </p:to>
                                    </p:set>
                                    <p:animEffect transition="in" filter="fade">
                                      <p:cBhvr>
                                        <p:cTn id="100" dur="500"/>
                                        <p:tgtEl>
                                          <p:spTgt spid="43"/>
                                        </p:tgtEl>
                                      </p:cBhvr>
                                    </p:animEffect>
                                    <p:anim calcmode="lin" valueType="num">
                                      <p:cBhvr>
                                        <p:cTn id="101" dur="500" fill="hold"/>
                                        <p:tgtEl>
                                          <p:spTgt spid="43"/>
                                        </p:tgtEl>
                                        <p:attrNameLst>
                                          <p:attrName>ppt_x</p:attrName>
                                        </p:attrNameLst>
                                      </p:cBhvr>
                                      <p:tavLst>
                                        <p:tav tm="0">
                                          <p:val>
                                            <p:strVal val="#ppt_x"/>
                                          </p:val>
                                        </p:tav>
                                        <p:tav tm="100000">
                                          <p:val>
                                            <p:strVal val="#ppt_x"/>
                                          </p:val>
                                        </p:tav>
                                      </p:tavLst>
                                    </p:anim>
                                    <p:anim calcmode="lin" valueType="num">
                                      <p:cBhvr>
                                        <p:cTn id="102" dur="500" fill="hold"/>
                                        <p:tgtEl>
                                          <p:spTgt spid="43"/>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3500"/>
                                  </p:stCondLst>
                                  <p:childTnLst>
                                    <p:set>
                                      <p:cBhvr>
                                        <p:cTn id="104" dur="1" fill="hold">
                                          <p:stCondLst>
                                            <p:cond delay="0"/>
                                          </p:stCondLst>
                                        </p:cTn>
                                        <p:tgtEl>
                                          <p:spTgt spid="44"/>
                                        </p:tgtEl>
                                        <p:attrNameLst>
                                          <p:attrName>style.visibility</p:attrName>
                                        </p:attrNameLst>
                                      </p:cBhvr>
                                      <p:to>
                                        <p:strVal val="visible"/>
                                      </p:to>
                                    </p:set>
                                    <p:animEffect transition="in" filter="fade">
                                      <p:cBhvr>
                                        <p:cTn id="105" dur="500"/>
                                        <p:tgtEl>
                                          <p:spTgt spid="44"/>
                                        </p:tgtEl>
                                      </p:cBhvr>
                                    </p:animEffect>
                                    <p:anim calcmode="lin" valueType="num">
                                      <p:cBhvr>
                                        <p:cTn id="106" dur="500" fill="hold"/>
                                        <p:tgtEl>
                                          <p:spTgt spid="44"/>
                                        </p:tgtEl>
                                        <p:attrNameLst>
                                          <p:attrName>ppt_x</p:attrName>
                                        </p:attrNameLst>
                                      </p:cBhvr>
                                      <p:tavLst>
                                        <p:tav tm="0">
                                          <p:val>
                                            <p:strVal val="#ppt_x"/>
                                          </p:val>
                                        </p:tav>
                                        <p:tav tm="100000">
                                          <p:val>
                                            <p:strVal val="#ppt_x"/>
                                          </p:val>
                                        </p:tav>
                                      </p:tavLst>
                                    </p:anim>
                                    <p:anim calcmode="lin" valueType="num">
                                      <p:cBhvr>
                                        <p:cTn id="107" dur="500" fill="hold"/>
                                        <p:tgtEl>
                                          <p:spTgt spid="44"/>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4000"/>
                                  </p:stCondLst>
                                  <p:childTnLst>
                                    <p:set>
                                      <p:cBhvr>
                                        <p:cTn id="109" dur="1" fill="hold">
                                          <p:stCondLst>
                                            <p:cond delay="0"/>
                                          </p:stCondLst>
                                        </p:cTn>
                                        <p:tgtEl>
                                          <p:spTgt spid="45"/>
                                        </p:tgtEl>
                                        <p:attrNameLst>
                                          <p:attrName>style.visibility</p:attrName>
                                        </p:attrNameLst>
                                      </p:cBhvr>
                                      <p:to>
                                        <p:strVal val="visible"/>
                                      </p:to>
                                    </p:set>
                                    <p:animEffect transition="in" filter="fade">
                                      <p:cBhvr>
                                        <p:cTn id="110" dur="500"/>
                                        <p:tgtEl>
                                          <p:spTgt spid="45"/>
                                        </p:tgtEl>
                                      </p:cBhvr>
                                    </p:animEffect>
                                    <p:anim calcmode="lin" valueType="num">
                                      <p:cBhvr>
                                        <p:cTn id="111" dur="500" fill="hold"/>
                                        <p:tgtEl>
                                          <p:spTgt spid="45"/>
                                        </p:tgtEl>
                                        <p:attrNameLst>
                                          <p:attrName>ppt_x</p:attrName>
                                        </p:attrNameLst>
                                      </p:cBhvr>
                                      <p:tavLst>
                                        <p:tav tm="0">
                                          <p:val>
                                            <p:strVal val="#ppt_x"/>
                                          </p:val>
                                        </p:tav>
                                        <p:tav tm="100000">
                                          <p:val>
                                            <p:strVal val="#ppt_x"/>
                                          </p:val>
                                        </p:tav>
                                      </p:tavLst>
                                    </p:anim>
                                    <p:anim calcmode="lin" valueType="num">
                                      <p:cBhvr>
                                        <p:cTn id="112" dur="500" fill="hold"/>
                                        <p:tgtEl>
                                          <p:spTgt spid="45"/>
                                        </p:tgtEl>
                                        <p:attrNameLst>
                                          <p:attrName>ppt_y</p:attrName>
                                        </p:attrNameLst>
                                      </p:cBhvr>
                                      <p:tavLst>
                                        <p:tav tm="0">
                                          <p:val>
                                            <p:strVal val="#ppt_y+.1"/>
                                          </p:val>
                                        </p:tav>
                                        <p:tav tm="100000">
                                          <p:val>
                                            <p:strVal val="#ppt_y"/>
                                          </p:val>
                                        </p:tav>
                                      </p:tavLst>
                                    </p:anim>
                                  </p:childTnLst>
                                </p:cTn>
                              </p:par>
                              <p:par>
                                <p:cTn id="113" presetID="42" presetClass="entr" presetSubtype="0" fill="hold" grpId="0" nodeType="withEffect">
                                  <p:stCondLst>
                                    <p:cond delay="4500"/>
                                  </p:stCondLst>
                                  <p:childTnLst>
                                    <p:set>
                                      <p:cBhvr>
                                        <p:cTn id="114" dur="1" fill="hold">
                                          <p:stCondLst>
                                            <p:cond delay="0"/>
                                          </p:stCondLst>
                                        </p:cTn>
                                        <p:tgtEl>
                                          <p:spTgt spid="46"/>
                                        </p:tgtEl>
                                        <p:attrNameLst>
                                          <p:attrName>style.visibility</p:attrName>
                                        </p:attrNameLst>
                                      </p:cBhvr>
                                      <p:to>
                                        <p:strVal val="visible"/>
                                      </p:to>
                                    </p:set>
                                    <p:animEffect transition="in" filter="fade">
                                      <p:cBhvr>
                                        <p:cTn id="115" dur="500"/>
                                        <p:tgtEl>
                                          <p:spTgt spid="46"/>
                                        </p:tgtEl>
                                      </p:cBhvr>
                                    </p:animEffect>
                                    <p:anim calcmode="lin" valueType="num">
                                      <p:cBhvr>
                                        <p:cTn id="116" dur="500" fill="hold"/>
                                        <p:tgtEl>
                                          <p:spTgt spid="46"/>
                                        </p:tgtEl>
                                        <p:attrNameLst>
                                          <p:attrName>ppt_x</p:attrName>
                                        </p:attrNameLst>
                                      </p:cBhvr>
                                      <p:tavLst>
                                        <p:tav tm="0">
                                          <p:val>
                                            <p:strVal val="#ppt_x"/>
                                          </p:val>
                                        </p:tav>
                                        <p:tav tm="100000">
                                          <p:val>
                                            <p:strVal val="#ppt_x"/>
                                          </p:val>
                                        </p:tav>
                                      </p:tavLst>
                                    </p:anim>
                                    <p:anim calcmode="lin" valueType="num">
                                      <p:cBhvr>
                                        <p:cTn id="117" dur="5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8" grpId="0" animBg="1"/>
      <p:bldP spid="22" grpId="0" animBg="1"/>
      <p:bldP spid="37" grpId="0" animBg="1"/>
      <p:bldP spid="38" grpId="0" animBg="1"/>
      <p:bldP spid="39" grpId="0" animBg="1"/>
      <p:bldP spid="40" grpId="0" animBg="1"/>
      <p:bldP spid="41" grpId="0" animBg="1"/>
      <p:bldP spid="42" grpId="0"/>
      <p:bldP spid="43" grpId="0"/>
      <p:bldP spid="44" grpId="0"/>
      <p:bldP spid="45" grpId="0"/>
      <p:bldP spid="46" grpId="0"/>
    </p:bld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extBox 1"/>
          <p:cNvSpPr txBox="1"/>
          <p:nvPr/>
        </p:nvSpPr>
        <p:spPr>
          <a:xfrm>
            <a:off x="3358902" y="457508"/>
            <a:ext cx="2698175" cy="523220"/>
          </a:xfrm>
          <a:prstGeom prst="rect">
            <a:avLst/>
          </a:prstGeom>
          <a:noFill/>
        </p:spPr>
        <p:txBody>
          <a:bodyPr wrap="none" rtlCol="0">
            <a:spAutoFit/>
          </a:bodyPr>
          <a:lstStyle/>
          <a:p>
            <a:r>
              <a:rPr lang="zh-CN" altLang="en-US" sz="2800" smtClean="0">
                <a:solidFill>
                  <a:schemeClr val="tx1">
                    <a:lumMod val="85000"/>
                    <a:lumOff val="15000"/>
                  </a:schemeClr>
                </a:solidFill>
                <a:latin typeface="微软雅黑" pitchFamily="34" charset="-122"/>
                <a:ea typeface="微软雅黑" pitchFamily="34" charset="-122"/>
              </a:rPr>
              <a:t>点击输入主标题</a:t>
            </a:r>
            <a:endParaRPr lang="zh-CN" altLang="en-US" sz="2800">
              <a:solidFill>
                <a:schemeClr val="tx1">
                  <a:lumMod val="85000"/>
                  <a:lumOff val="15000"/>
                </a:schemeClr>
              </a:solidFill>
              <a:latin typeface="微软雅黑" pitchFamily="34" charset="-122"/>
              <a:ea typeface="微软雅黑" pitchFamily="34" charset="-122"/>
            </a:endParaRPr>
          </a:p>
        </p:txBody>
      </p:sp>
      <p:sp>
        <p:nvSpPr>
          <p:cNvPr id="29" name="Freeform 6"/>
          <p:cNvSpPr/>
          <p:nvPr/>
        </p:nvSpPr>
        <p:spPr bwMode="auto">
          <a:xfrm>
            <a:off x="3957688" y="2923273"/>
            <a:ext cx="611192" cy="2033009"/>
          </a:xfrm>
          <a:custGeom>
            <a:rect l="l" t="t" r="r" b="b"/>
            <a:pathLst>
              <a:path w="689792" h="2294305">
                <a:moveTo>
                  <a:pt x="437721" y="335982"/>
                </a:moveTo>
                <a:cubicBezTo>
                  <a:pt x="437721" y="335982"/>
                  <a:pt x="479409" y="342902"/>
                  <a:pt x="486357" y="349822"/>
                </a:cubicBezTo>
                <a:cubicBezTo>
                  <a:pt x="500253" y="349822"/>
                  <a:pt x="534992" y="356742"/>
                  <a:pt x="555836" y="377501"/>
                </a:cubicBezTo>
                <a:cubicBezTo>
                  <a:pt x="576672" y="391335"/>
                  <a:pt x="611391" y="384427"/>
                  <a:pt x="611420" y="384421"/>
                </a:cubicBezTo>
                <a:cubicBezTo>
                  <a:pt x="611420" y="384421"/>
                  <a:pt x="667003" y="405181"/>
                  <a:pt x="673951" y="412101"/>
                </a:cubicBezTo>
                <a:cubicBezTo>
                  <a:pt x="673951" y="419021"/>
                  <a:pt x="673951" y="474380"/>
                  <a:pt x="680899" y="515899"/>
                </a:cubicBezTo>
                <a:cubicBezTo>
                  <a:pt x="680899" y="515899"/>
                  <a:pt x="673951" y="654296"/>
                  <a:pt x="673951" y="744254"/>
                </a:cubicBezTo>
                <a:cubicBezTo>
                  <a:pt x="673951" y="819087"/>
                  <a:pt x="678759" y="802939"/>
                  <a:pt x="680899" y="799613"/>
                </a:cubicBezTo>
                <a:cubicBezTo>
                  <a:pt x="680899" y="813453"/>
                  <a:pt x="694795" y="931091"/>
                  <a:pt x="687847" y="944931"/>
                </a:cubicBezTo>
                <a:cubicBezTo>
                  <a:pt x="680899" y="965690"/>
                  <a:pt x="625316" y="1145607"/>
                  <a:pt x="618368" y="1159447"/>
                </a:cubicBezTo>
                <a:cubicBezTo>
                  <a:pt x="618368" y="1166365"/>
                  <a:pt x="618368" y="1214787"/>
                  <a:pt x="618368" y="1214806"/>
                </a:cubicBezTo>
                <a:cubicBezTo>
                  <a:pt x="597539" y="1235550"/>
                  <a:pt x="590586" y="1249384"/>
                  <a:pt x="590576" y="1249405"/>
                </a:cubicBezTo>
                <a:cubicBezTo>
                  <a:pt x="590576" y="1311684"/>
                  <a:pt x="583628" y="1408562"/>
                  <a:pt x="583628" y="1450081"/>
                </a:cubicBezTo>
                <a:cubicBezTo>
                  <a:pt x="590576" y="1505440"/>
                  <a:pt x="576680" y="1623078"/>
                  <a:pt x="583628" y="1685357"/>
                </a:cubicBezTo>
                <a:cubicBezTo>
                  <a:pt x="590576" y="1740716"/>
                  <a:pt x="590576" y="1982911"/>
                  <a:pt x="583628" y="2059030"/>
                </a:cubicBezTo>
                <a:cubicBezTo>
                  <a:pt x="583628" y="2121309"/>
                  <a:pt x="583628" y="2117416"/>
                  <a:pt x="583628" y="2121308"/>
                </a:cubicBezTo>
                <a:cubicBezTo>
                  <a:pt x="576687" y="2142048"/>
                  <a:pt x="583614" y="2148975"/>
                  <a:pt x="583628" y="2148988"/>
                </a:cubicBezTo>
                <a:cubicBezTo>
                  <a:pt x="583628" y="2148988"/>
                  <a:pt x="583628" y="2162828"/>
                  <a:pt x="583628" y="2183587"/>
                </a:cubicBezTo>
                <a:cubicBezTo>
                  <a:pt x="583628" y="2204334"/>
                  <a:pt x="569750" y="2204347"/>
                  <a:pt x="569732" y="2204347"/>
                </a:cubicBezTo>
                <a:cubicBezTo>
                  <a:pt x="569732" y="2204347"/>
                  <a:pt x="569732" y="2204347"/>
                  <a:pt x="590576" y="2266626"/>
                </a:cubicBezTo>
                <a:cubicBezTo>
                  <a:pt x="590576" y="2266626"/>
                  <a:pt x="590576" y="2266626"/>
                  <a:pt x="591444" y="2266626"/>
                </a:cubicBezTo>
                <a:lnTo>
                  <a:pt x="597524" y="2266626"/>
                </a:lnTo>
                <a:cubicBezTo>
                  <a:pt x="597524" y="2266626"/>
                  <a:pt x="597524" y="2266626"/>
                  <a:pt x="597524" y="2287385"/>
                </a:cubicBezTo>
                <a:cubicBezTo>
                  <a:pt x="576680" y="2294305"/>
                  <a:pt x="562784" y="2294305"/>
                  <a:pt x="521096" y="2294305"/>
                </a:cubicBezTo>
                <a:cubicBezTo>
                  <a:pt x="486373" y="2294305"/>
                  <a:pt x="458591" y="2287392"/>
                  <a:pt x="458565" y="2287385"/>
                </a:cubicBezTo>
                <a:cubicBezTo>
                  <a:pt x="458565" y="2287385"/>
                  <a:pt x="458565" y="2287385"/>
                  <a:pt x="458565" y="2266626"/>
                </a:cubicBezTo>
                <a:cubicBezTo>
                  <a:pt x="458565" y="2266626"/>
                  <a:pt x="458565" y="2266626"/>
                  <a:pt x="458565" y="2265761"/>
                </a:cubicBezTo>
                <a:lnTo>
                  <a:pt x="458565" y="2259706"/>
                </a:lnTo>
                <a:cubicBezTo>
                  <a:pt x="458565" y="2259706"/>
                  <a:pt x="458565" y="2259706"/>
                  <a:pt x="465513" y="2232026"/>
                </a:cubicBezTo>
                <a:cubicBezTo>
                  <a:pt x="465513" y="2232026"/>
                  <a:pt x="465513" y="2232026"/>
                  <a:pt x="465513" y="2231161"/>
                </a:cubicBezTo>
                <a:lnTo>
                  <a:pt x="465513" y="2225106"/>
                </a:lnTo>
                <a:cubicBezTo>
                  <a:pt x="465513" y="2225106"/>
                  <a:pt x="465513" y="2225106"/>
                  <a:pt x="464644" y="2224241"/>
                </a:cubicBezTo>
                <a:lnTo>
                  <a:pt x="458565" y="2218187"/>
                </a:lnTo>
                <a:cubicBezTo>
                  <a:pt x="458565" y="2218187"/>
                  <a:pt x="458565" y="2218187"/>
                  <a:pt x="457696" y="2218187"/>
                </a:cubicBezTo>
                <a:lnTo>
                  <a:pt x="451617" y="2218187"/>
                </a:lnTo>
                <a:cubicBezTo>
                  <a:pt x="444669" y="2211267"/>
                  <a:pt x="465513" y="2197427"/>
                  <a:pt x="451617" y="2190507"/>
                </a:cubicBezTo>
                <a:cubicBezTo>
                  <a:pt x="437721" y="2190507"/>
                  <a:pt x="430773" y="2155908"/>
                  <a:pt x="430773" y="2135148"/>
                </a:cubicBezTo>
                <a:cubicBezTo>
                  <a:pt x="430773" y="2107469"/>
                  <a:pt x="409929" y="1941392"/>
                  <a:pt x="402981" y="1872193"/>
                </a:cubicBezTo>
                <a:cubicBezTo>
                  <a:pt x="389085" y="1796075"/>
                  <a:pt x="396033" y="1650757"/>
                  <a:pt x="389085" y="1588479"/>
                </a:cubicBezTo>
                <a:cubicBezTo>
                  <a:pt x="382139" y="1533131"/>
                  <a:pt x="361302" y="1429364"/>
                  <a:pt x="361294" y="1429322"/>
                </a:cubicBezTo>
                <a:cubicBezTo>
                  <a:pt x="361294" y="1429322"/>
                  <a:pt x="340450" y="1574639"/>
                  <a:pt x="340450" y="1602318"/>
                </a:cubicBezTo>
                <a:cubicBezTo>
                  <a:pt x="340450" y="1629998"/>
                  <a:pt x="291814" y="1886033"/>
                  <a:pt x="291814" y="1920632"/>
                </a:cubicBezTo>
                <a:cubicBezTo>
                  <a:pt x="291814" y="1955232"/>
                  <a:pt x="319606" y="2135148"/>
                  <a:pt x="319606" y="2162828"/>
                </a:cubicBezTo>
                <a:cubicBezTo>
                  <a:pt x="319606" y="2183587"/>
                  <a:pt x="326554" y="2225106"/>
                  <a:pt x="326554" y="2232026"/>
                </a:cubicBezTo>
                <a:cubicBezTo>
                  <a:pt x="326554" y="2238937"/>
                  <a:pt x="333483" y="2245848"/>
                  <a:pt x="333502" y="2245866"/>
                </a:cubicBezTo>
                <a:cubicBezTo>
                  <a:pt x="333502" y="2245866"/>
                  <a:pt x="333502" y="2245866"/>
                  <a:pt x="333502" y="2266626"/>
                </a:cubicBezTo>
                <a:cubicBezTo>
                  <a:pt x="333502" y="2266626"/>
                  <a:pt x="333502" y="2266626"/>
                  <a:pt x="243178" y="2280465"/>
                </a:cubicBezTo>
                <a:cubicBezTo>
                  <a:pt x="243178" y="2280465"/>
                  <a:pt x="243178" y="2280465"/>
                  <a:pt x="243178" y="2259706"/>
                </a:cubicBezTo>
                <a:cubicBezTo>
                  <a:pt x="243178" y="2259706"/>
                  <a:pt x="180647" y="2280465"/>
                  <a:pt x="111167" y="2287385"/>
                </a:cubicBezTo>
                <a:cubicBezTo>
                  <a:pt x="41707" y="2287385"/>
                  <a:pt x="23" y="2273554"/>
                  <a:pt x="0" y="2273546"/>
                </a:cubicBezTo>
                <a:cubicBezTo>
                  <a:pt x="0" y="2273546"/>
                  <a:pt x="0" y="2273546"/>
                  <a:pt x="0" y="2272681"/>
                </a:cubicBezTo>
                <a:lnTo>
                  <a:pt x="0" y="2266626"/>
                </a:lnTo>
                <a:cubicBezTo>
                  <a:pt x="0" y="2266626"/>
                  <a:pt x="0" y="2266626"/>
                  <a:pt x="868" y="2266626"/>
                </a:cubicBezTo>
                <a:lnTo>
                  <a:pt x="6948" y="2266626"/>
                </a:lnTo>
                <a:cubicBezTo>
                  <a:pt x="6948" y="2266626"/>
                  <a:pt x="6948" y="2245866"/>
                  <a:pt x="13896" y="2245866"/>
                </a:cubicBezTo>
                <a:cubicBezTo>
                  <a:pt x="20844" y="2238946"/>
                  <a:pt x="69479" y="2245866"/>
                  <a:pt x="90323" y="2238946"/>
                </a:cubicBezTo>
                <a:cubicBezTo>
                  <a:pt x="111159" y="2232029"/>
                  <a:pt x="145879" y="2211283"/>
                  <a:pt x="145907" y="2211267"/>
                </a:cubicBezTo>
                <a:cubicBezTo>
                  <a:pt x="145907" y="2211267"/>
                  <a:pt x="145907" y="2211267"/>
                  <a:pt x="145038" y="2210402"/>
                </a:cubicBezTo>
                <a:lnTo>
                  <a:pt x="138959" y="2204347"/>
                </a:lnTo>
                <a:cubicBezTo>
                  <a:pt x="138959" y="2204347"/>
                  <a:pt x="145907" y="2197427"/>
                  <a:pt x="152855" y="2197427"/>
                </a:cubicBezTo>
                <a:cubicBezTo>
                  <a:pt x="152855" y="2190507"/>
                  <a:pt x="152855" y="2169748"/>
                  <a:pt x="145907" y="2162828"/>
                </a:cubicBezTo>
                <a:cubicBezTo>
                  <a:pt x="132011" y="2148988"/>
                  <a:pt x="166751" y="2128228"/>
                  <a:pt x="152855" y="2114389"/>
                </a:cubicBezTo>
                <a:cubicBezTo>
                  <a:pt x="145907" y="2107469"/>
                  <a:pt x="138959" y="2079789"/>
                  <a:pt x="138959" y="2045190"/>
                </a:cubicBezTo>
                <a:cubicBezTo>
                  <a:pt x="138959" y="2003671"/>
                  <a:pt x="145907" y="1713036"/>
                  <a:pt x="138959" y="1664597"/>
                </a:cubicBezTo>
                <a:cubicBezTo>
                  <a:pt x="132011" y="1616158"/>
                  <a:pt x="132011" y="1498520"/>
                  <a:pt x="125063" y="1429322"/>
                </a:cubicBezTo>
                <a:cubicBezTo>
                  <a:pt x="118116" y="1360132"/>
                  <a:pt x="111169" y="1201007"/>
                  <a:pt x="111167" y="1200966"/>
                </a:cubicBezTo>
                <a:cubicBezTo>
                  <a:pt x="111167" y="1200966"/>
                  <a:pt x="111167" y="1200966"/>
                  <a:pt x="90323" y="1194046"/>
                </a:cubicBezTo>
                <a:cubicBezTo>
                  <a:pt x="90323" y="1194046"/>
                  <a:pt x="76427" y="1194046"/>
                  <a:pt x="76427" y="1180206"/>
                </a:cubicBezTo>
                <a:cubicBezTo>
                  <a:pt x="69479" y="1166366"/>
                  <a:pt x="62531" y="1069488"/>
                  <a:pt x="69479" y="1034889"/>
                </a:cubicBezTo>
                <a:cubicBezTo>
                  <a:pt x="76427" y="1000290"/>
                  <a:pt x="55584" y="854972"/>
                  <a:pt x="62531" y="778854"/>
                </a:cubicBezTo>
                <a:cubicBezTo>
                  <a:pt x="76427" y="695815"/>
                  <a:pt x="41688" y="522819"/>
                  <a:pt x="41688" y="502059"/>
                </a:cubicBezTo>
                <a:cubicBezTo>
                  <a:pt x="48636" y="481299"/>
                  <a:pt x="55584" y="474380"/>
                  <a:pt x="55584" y="453620"/>
                </a:cubicBezTo>
                <a:cubicBezTo>
                  <a:pt x="62531" y="432860"/>
                  <a:pt x="55584" y="405181"/>
                  <a:pt x="76427" y="391341"/>
                </a:cubicBezTo>
                <a:cubicBezTo>
                  <a:pt x="83371" y="391341"/>
                  <a:pt x="97253" y="391341"/>
                  <a:pt x="97271" y="391341"/>
                </a:cubicBezTo>
                <a:cubicBezTo>
                  <a:pt x="97271" y="391341"/>
                  <a:pt x="97271" y="391341"/>
                  <a:pt x="159803" y="370581"/>
                </a:cubicBezTo>
                <a:cubicBezTo>
                  <a:pt x="159803" y="370581"/>
                  <a:pt x="173699" y="363662"/>
                  <a:pt x="180647" y="363662"/>
                </a:cubicBezTo>
                <a:cubicBezTo>
                  <a:pt x="194543" y="356742"/>
                  <a:pt x="229282" y="342902"/>
                  <a:pt x="236230" y="342902"/>
                </a:cubicBezTo>
                <a:cubicBezTo>
                  <a:pt x="250121" y="335985"/>
                  <a:pt x="257069" y="356726"/>
                  <a:pt x="257074" y="356742"/>
                </a:cubicBezTo>
                <a:cubicBezTo>
                  <a:pt x="257074" y="356742"/>
                  <a:pt x="243178" y="356742"/>
                  <a:pt x="236230" y="356742"/>
                </a:cubicBezTo>
                <a:cubicBezTo>
                  <a:pt x="236230" y="363662"/>
                  <a:pt x="264022" y="412101"/>
                  <a:pt x="277918" y="460540"/>
                </a:cubicBezTo>
                <a:cubicBezTo>
                  <a:pt x="291810" y="508963"/>
                  <a:pt x="312644" y="557386"/>
                  <a:pt x="312658" y="557418"/>
                </a:cubicBezTo>
                <a:cubicBezTo>
                  <a:pt x="312658" y="557418"/>
                  <a:pt x="333502" y="502059"/>
                  <a:pt x="333502" y="495139"/>
                </a:cubicBezTo>
                <a:cubicBezTo>
                  <a:pt x="340444" y="495139"/>
                  <a:pt x="347386" y="488231"/>
                  <a:pt x="347398" y="488219"/>
                </a:cubicBezTo>
                <a:cubicBezTo>
                  <a:pt x="347398" y="488219"/>
                  <a:pt x="347398" y="488219"/>
                  <a:pt x="345661" y="488219"/>
                </a:cubicBezTo>
                <a:lnTo>
                  <a:pt x="333502" y="488219"/>
                </a:lnTo>
                <a:cubicBezTo>
                  <a:pt x="333502" y="488219"/>
                  <a:pt x="319606" y="474380"/>
                  <a:pt x="326554" y="467460"/>
                </a:cubicBezTo>
                <a:cubicBezTo>
                  <a:pt x="326554" y="460540"/>
                  <a:pt x="347398" y="425940"/>
                  <a:pt x="354346" y="425940"/>
                </a:cubicBezTo>
                <a:cubicBezTo>
                  <a:pt x="361290" y="419024"/>
                  <a:pt x="375176" y="460499"/>
                  <a:pt x="375189" y="460540"/>
                </a:cubicBezTo>
                <a:cubicBezTo>
                  <a:pt x="375189" y="467455"/>
                  <a:pt x="368250" y="481282"/>
                  <a:pt x="368242" y="481299"/>
                </a:cubicBezTo>
                <a:cubicBezTo>
                  <a:pt x="368242" y="481299"/>
                  <a:pt x="368242" y="508979"/>
                  <a:pt x="375189" y="529738"/>
                </a:cubicBezTo>
                <a:cubicBezTo>
                  <a:pt x="375189" y="550489"/>
                  <a:pt x="375189" y="564326"/>
                  <a:pt x="375189" y="564338"/>
                </a:cubicBezTo>
                <a:cubicBezTo>
                  <a:pt x="375189" y="564338"/>
                  <a:pt x="409929" y="522819"/>
                  <a:pt x="416877" y="508979"/>
                </a:cubicBezTo>
                <a:cubicBezTo>
                  <a:pt x="423825" y="495139"/>
                  <a:pt x="458565" y="419021"/>
                  <a:pt x="458565" y="384421"/>
                </a:cubicBezTo>
                <a:cubicBezTo>
                  <a:pt x="465509" y="342926"/>
                  <a:pt x="437754" y="335990"/>
                  <a:pt x="437721" y="335982"/>
                </a:cubicBezTo>
                <a:close/>
                <a:moveTo>
                  <a:pt x="337948" y="198"/>
                </a:moveTo>
                <a:cubicBezTo>
                  <a:pt x="363221" y="1594"/>
                  <a:pt x="382444" y="10005"/>
                  <a:pt x="391237" y="14708"/>
                </a:cubicBezTo>
                <a:cubicBezTo>
                  <a:pt x="393386" y="15193"/>
                  <a:pt x="395440" y="15806"/>
                  <a:pt x="397115" y="17369"/>
                </a:cubicBezTo>
                <a:cubicBezTo>
                  <a:pt x="399547" y="15061"/>
                  <a:pt x="412661" y="4582"/>
                  <a:pt x="431367" y="10780"/>
                </a:cubicBezTo>
                <a:cubicBezTo>
                  <a:pt x="445272" y="24600"/>
                  <a:pt x="466128" y="52241"/>
                  <a:pt x="466128" y="79882"/>
                </a:cubicBezTo>
                <a:cubicBezTo>
                  <a:pt x="459176" y="107523"/>
                  <a:pt x="466128" y="121344"/>
                  <a:pt x="466128" y="121344"/>
                </a:cubicBezTo>
                <a:lnTo>
                  <a:pt x="460045" y="115297"/>
                </a:lnTo>
                <a:cubicBezTo>
                  <a:pt x="459172" y="114449"/>
                  <a:pt x="457585" y="120759"/>
                  <a:pt x="455937" y="128101"/>
                </a:cubicBezTo>
                <a:cubicBezTo>
                  <a:pt x="460991" y="129268"/>
                  <a:pt x="465039" y="139860"/>
                  <a:pt x="465039" y="150452"/>
                </a:cubicBezTo>
                <a:cubicBezTo>
                  <a:pt x="465039" y="164332"/>
                  <a:pt x="465039" y="185152"/>
                  <a:pt x="465039" y="192093"/>
                </a:cubicBezTo>
                <a:cubicBezTo>
                  <a:pt x="458087" y="199033"/>
                  <a:pt x="451135" y="205973"/>
                  <a:pt x="451135" y="205973"/>
                </a:cubicBezTo>
                <a:lnTo>
                  <a:pt x="447659" y="198165"/>
                </a:lnTo>
                <a:cubicBezTo>
                  <a:pt x="445921" y="197298"/>
                  <a:pt x="444183" y="199033"/>
                  <a:pt x="444183" y="205973"/>
                </a:cubicBezTo>
                <a:cubicBezTo>
                  <a:pt x="444183" y="212913"/>
                  <a:pt x="437230" y="233734"/>
                  <a:pt x="437230" y="247614"/>
                </a:cubicBezTo>
                <a:cubicBezTo>
                  <a:pt x="430278" y="261494"/>
                  <a:pt x="423326" y="275375"/>
                  <a:pt x="423326" y="275375"/>
                </a:cubicBezTo>
                <a:cubicBezTo>
                  <a:pt x="423306" y="275395"/>
                  <a:pt x="416374" y="282345"/>
                  <a:pt x="416374" y="303135"/>
                </a:cubicBezTo>
                <a:cubicBezTo>
                  <a:pt x="416374" y="323956"/>
                  <a:pt x="360757" y="344776"/>
                  <a:pt x="360757" y="344776"/>
                </a:cubicBezTo>
                <a:cubicBezTo>
                  <a:pt x="360720" y="344769"/>
                  <a:pt x="291235" y="330890"/>
                  <a:pt x="291235" y="310075"/>
                </a:cubicBezTo>
                <a:cubicBezTo>
                  <a:pt x="291235" y="282315"/>
                  <a:pt x="284283" y="289255"/>
                  <a:pt x="284283" y="289255"/>
                </a:cubicBezTo>
                <a:cubicBezTo>
                  <a:pt x="284274" y="289236"/>
                  <a:pt x="277326" y="275361"/>
                  <a:pt x="270379" y="254554"/>
                </a:cubicBezTo>
                <a:cubicBezTo>
                  <a:pt x="263427" y="233734"/>
                  <a:pt x="256475" y="212913"/>
                  <a:pt x="256475" y="212913"/>
                </a:cubicBezTo>
                <a:cubicBezTo>
                  <a:pt x="256461" y="212940"/>
                  <a:pt x="249523" y="226787"/>
                  <a:pt x="249523" y="219853"/>
                </a:cubicBezTo>
                <a:cubicBezTo>
                  <a:pt x="242570" y="205973"/>
                  <a:pt x="242570" y="185152"/>
                  <a:pt x="235618" y="171272"/>
                </a:cubicBezTo>
                <a:cubicBezTo>
                  <a:pt x="228666" y="157392"/>
                  <a:pt x="235618" y="143511"/>
                  <a:pt x="242570" y="143511"/>
                </a:cubicBezTo>
                <a:lnTo>
                  <a:pt x="244451" y="142712"/>
                </a:lnTo>
                <a:cubicBezTo>
                  <a:pt x="244244" y="142093"/>
                  <a:pt x="243955" y="142075"/>
                  <a:pt x="243660" y="142075"/>
                </a:cubicBezTo>
                <a:lnTo>
                  <a:pt x="231493" y="139483"/>
                </a:lnTo>
                <a:cubicBezTo>
                  <a:pt x="229755" y="142050"/>
                  <a:pt x="229761" y="128254"/>
                  <a:pt x="236707" y="128254"/>
                </a:cubicBezTo>
                <a:cubicBezTo>
                  <a:pt x="243660" y="128254"/>
                  <a:pt x="243660" y="114434"/>
                  <a:pt x="243660" y="114434"/>
                </a:cubicBezTo>
                <a:cubicBezTo>
                  <a:pt x="243647" y="114447"/>
                  <a:pt x="236701" y="121344"/>
                  <a:pt x="229755" y="121344"/>
                </a:cubicBezTo>
                <a:cubicBezTo>
                  <a:pt x="229738" y="121344"/>
                  <a:pt x="222803" y="121344"/>
                  <a:pt x="222803" y="121344"/>
                </a:cubicBezTo>
                <a:cubicBezTo>
                  <a:pt x="222818" y="121336"/>
                  <a:pt x="236707" y="114422"/>
                  <a:pt x="236707" y="93703"/>
                </a:cubicBezTo>
                <a:cubicBezTo>
                  <a:pt x="236707" y="72972"/>
                  <a:pt x="243660" y="24600"/>
                  <a:pt x="299277" y="3869"/>
                </a:cubicBezTo>
                <a:cubicBezTo>
                  <a:pt x="313181" y="414"/>
                  <a:pt x="326216" y="-450"/>
                  <a:pt x="337948" y="198"/>
                </a:cubicBezTo>
                <a:close/>
              </a:path>
            </a:pathLst>
          </a:custGeom>
          <a:solidFill>
            <a:srgbClr val="161D25"/>
          </a:solidFill>
          <a:ln>
            <a:noFill/>
          </a:ln>
        </p:spPr>
        <p:txBody>
          <a:bodyPr vert="horz" wrap="square" lIns="80989" tIns="40494" rIns="80989" bIns="40494" numCol="1" anchor="t" anchorCtr="0" compatLnSpc="1">
            <a:prstTxWarp prst="textNoShape">
              <a:avLst/>
            </a:prstTxWarp>
          </a:bodyPr>
          <a:lstStyle/>
          <a:p>
            <a:endParaRPr lang="zh-CN" altLang="en-US"/>
          </a:p>
        </p:txBody>
      </p:sp>
      <p:sp>
        <p:nvSpPr>
          <p:cNvPr id="30" name="Freeform 9"/>
          <p:cNvSpPr/>
          <p:nvPr/>
        </p:nvSpPr>
        <p:spPr bwMode="auto">
          <a:xfrm>
            <a:off x="4682416" y="2923273"/>
            <a:ext cx="608613" cy="2033009"/>
          </a:xfrm>
          <a:custGeom>
            <a:rect l="l" t="t" r="r" b="b"/>
            <a:pathLst>
              <a:path w="686881" h="2294305">
                <a:moveTo>
                  <a:pt x="435874" y="335982"/>
                </a:moveTo>
                <a:cubicBezTo>
                  <a:pt x="435874" y="335982"/>
                  <a:pt x="477386" y="342902"/>
                  <a:pt x="491223" y="349822"/>
                </a:cubicBezTo>
                <a:cubicBezTo>
                  <a:pt x="498141" y="349822"/>
                  <a:pt x="539653" y="356742"/>
                  <a:pt x="553491" y="377501"/>
                </a:cubicBezTo>
                <a:cubicBezTo>
                  <a:pt x="574238" y="391336"/>
                  <a:pt x="615725" y="384427"/>
                  <a:pt x="615758" y="384421"/>
                </a:cubicBezTo>
                <a:cubicBezTo>
                  <a:pt x="615758" y="384421"/>
                  <a:pt x="664189" y="405181"/>
                  <a:pt x="671107" y="412101"/>
                </a:cubicBezTo>
                <a:cubicBezTo>
                  <a:pt x="671107" y="419021"/>
                  <a:pt x="671107" y="474380"/>
                  <a:pt x="678026" y="515899"/>
                </a:cubicBezTo>
                <a:cubicBezTo>
                  <a:pt x="678026" y="515899"/>
                  <a:pt x="671107" y="654296"/>
                  <a:pt x="671107" y="744254"/>
                </a:cubicBezTo>
                <a:cubicBezTo>
                  <a:pt x="671107" y="819075"/>
                  <a:pt x="675893" y="802944"/>
                  <a:pt x="678026" y="799613"/>
                </a:cubicBezTo>
                <a:cubicBezTo>
                  <a:pt x="678026" y="813453"/>
                  <a:pt x="691863" y="931091"/>
                  <a:pt x="684945" y="944931"/>
                </a:cubicBezTo>
                <a:cubicBezTo>
                  <a:pt x="678026" y="965690"/>
                  <a:pt x="622677" y="1145607"/>
                  <a:pt x="615758" y="1159447"/>
                </a:cubicBezTo>
                <a:cubicBezTo>
                  <a:pt x="615758" y="1166365"/>
                  <a:pt x="615758" y="1214787"/>
                  <a:pt x="615758" y="1214806"/>
                </a:cubicBezTo>
                <a:cubicBezTo>
                  <a:pt x="595017" y="1235550"/>
                  <a:pt x="588094" y="1249385"/>
                  <a:pt x="588084" y="1249405"/>
                </a:cubicBezTo>
                <a:cubicBezTo>
                  <a:pt x="588084" y="1311684"/>
                  <a:pt x="581165" y="1408562"/>
                  <a:pt x="581165" y="1450081"/>
                </a:cubicBezTo>
                <a:cubicBezTo>
                  <a:pt x="588084" y="1505440"/>
                  <a:pt x="574246" y="1623078"/>
                  <a:pt x="581165" y="1685357"/>
                </a:cubicBezTo>
                <a:cubicBezTo>
                  <a:pt x="595002" y="1740716"/>
                  <a:pt x="588084" y="1982911"/>
                  <a:pt x="581165" y="2059030"/>
                </a:cubicBezTo>
                <a:cubicBezTo>
                  <a:pt x="581165" y="2121309"/>
                  <a:pt x="581165" y="2117416"/>
                  <a:pt x="581165" y="2121308"/>
                </a:cubicBezTo>
                <a:cubicBezTo>
                  <a:pt x="581165" y="2142040"/>
                  <a:pt x="581165" y="2148969"/>
                  <a:pt x="581165" y="2148988"/>
                </a:cubicBezTo>
                <a:cubicBezTo>
                  <a:pt x="581165" y="2148988"/>
                  <a:pt x="588084" y="2162828"/>
                  <a:pt x="581165" y="2183587"/>
                </a:cubicBezTo>
                <a:cubicBezTo>
                  <a:pt x="581165" y="2204311"/>
                  <a:pt x="574270" y="2204347"/>
                  <a:pt x="574246" y="2204347"/>
                </a:cubicBezTo>
                <a:cubicBezTo>
                  <a:pt x="574246" y="2204347"/>
                  <a:pt x="574246" y="2204347"/>
                  <a:pt x="588084" y="2266626"/>
                </a:cubicBezTo>
                <a:cubicBezTo>
                  <a:pt x="588084" y="2266626"/>
                  <a:pt x="588084" y="2266626"/>
                  <a:pt x="588948" y="2266626"/>
                </a:cubicBezTo>
                <a:lnTo>
                  <a:pt x="595002" y="2266626"/>
                </a:lnTo>
                <a:cubicBezTo>
                  <a:pt x="595002" y="2266626"/>
                  <a:pt x="595002" y="2266626"/>
                  <a:pt x="595002" y="2287385"/>
                </a:cubicBezTo>
                <a:cubicBezTo>
                  <a:pt x="574246" y="2294305"/>
                  <a:pt x="560409" y="2294305"/>
                  <a:pt x="525816" y="2294305"/>
                </a:cubicBezTo>
                <a:cubicBezTo>
                  <a:pt x="484328" y="2294305"/>
                  <a:pt x="456662" y="2287393"/>
                  <a:pt x="456630" y="2287385"/>
                </a:cubicBezTo>
                <a:cubicBezTo>
                  <a:pt x="456630" y="2287385"/>
                  <a:pt x="456630" y="2287385"/>
                  <a:pt x="456630" y="2266626"/>
                </a:cubicBezTo>
                <a:cubicBezTo>
                  <a:pt x="456630" y="2266626"/>
                  <a:pt x="456630" y="2266626"/>
                  <a:pt x="457494" y="2265761"/>
                </a:cubicBezTo>
                <a:lnTo>
                  <a:pt x="463548" y="2259706"/>
                </a:lnTo>
                <a:cubicBezTo>
                  <a:pt x="463548" y="2259706"/>
                  <a:pt x="463548" y="2259706"/>
                  <a:pt x="463548" y="2232026"/>
                </a:cubicBezTo>
                <a:cubicBezTo>
                  <a:pt x="463548" y="2232026"/>
                  <a:pt x="463548" y="2232026"/>
                  <a:pt x="463548" y="2231161"/>
                </a:cubicBezTo>
                <a:lnTo>
                  <a:pt x="463548" y="2225106"/>
                </a:lnTo>
                <a:cubicBezTo>
                  <a:pt x="463548" y="2225106"/>
                  <a:pt x="463548" y="2225106"/>
                  <a:pt x="462684" y="2224241"/>
                </a:cubicBezTo>
                <a:lnTo>
                  <a:pt x="456630" y="2218187"/>
                </a:lnTo>
                <a:cubicBezTo>
                  <a:pt x="456630" y="2218187"/>
                  <a:pt x="456630" y="2218187"/>
                  <a:pt x="455765" y="2218187"/>
                </a:cubicBezTo>
                <a:lnTo>
                  <a:pt x="449711" y="2218187"/>
                </a:lnTo>
                <a:cubicBezTo>
                  <a:pt x="449711" y="2211267"/>
                  <a:pt x="463548" y="2197427"/>
                  <a:pt x="449711" y="2190507"/>
                </a:cubicBezTo>
                <a:cubicBezTo>
                  <a:pt x="435874" y="2190507"/>
                  <a:pt x="428955" y="2155908"/>
                  <a:pt x="428955" y="2135148"/>
                </a:cubicBezTo>
                <a:cubicBezTo>
                  <a:pt x="428955" y="2107469"/>
                  <a:pt x="408199" y="1941392"/>
                  <a:pt x="401281" y="1872193"/>
                </a:cubicBezTo>
                <a:cubicBezTo>
                  <a:pt x="387443" y="1796075"/>
                  <a:pt x="394362" y="1650757"/>
                  <a:pt x="387443" y="1588479"/>
                </a:cubicBezTo>
                <a:cubicBezTo>
                  <a:pt x="380526" y="1533130"/>
                  <a:pt x="366693" y="1429361"/>
                  <a:pt x="366688" y="1429322"/>
                </a:cubicBezTo>
                <a:cubicBezTo>
                  <a:pt x="366688" y="1429322"/>
                  <a:pt x="339013" y="1574639"/>
                  <a:pt x="339013" y="1602318"/>
                </a:cubicBezTo>
                <a:cubicBezTo>
                  <a:pt x="339013" y="1629998"/>
                  <a:pt x="290583" y="1886033"/>
                  <a:pt x="290583" y="1920632"/>
                </a:cubicBezTo>
                <a:cubicBezTo>
                  <a:pt x="290583" y="1955232"/>
                  <a:pt x="318257" y="2135148"/>
                  <a:pt x="325176" y="2162828"/>
                </a:cubicBezTo>
                <a:cubicBezTo>
                  <a:pt x="325176" y="2183587"/>
                  <a:pt x="325176" y="2225106"/>
                  <a:pt x="325176" y="2232026"/>
                </a:cubicBezTo>
                <a:cubicBezTo>
                  <a:pt x="325176" y="2238938"/>
                  <a:pt x="332077" y="2245849"/>
                  <a:pt x="332094" y="2245866"/>
                </a:cubicBezTo>
                <a:cubicBezTo>
                  <a:pt x="332094" y="2245866"/>
                  <a:pt x="332094" y="2245866"/>
                  <a:pt x="332094" y="2266626"/>
                </a:cubicBezTo>
                <a:cubicBezTo>
                  <a:pt x="332094" y="2266626"/>
                  <a:pt x="332094" y="2266626"/>
                  <a:pt x="249071" y="2280465"/>
                </a:cubicBezTo>
                <a:cubicBezTo>
                  <a:pt x="249071" y="2280465"/>
                  <a:pt x="249071" y="2280465"/>
                  <a:pt x="249071" y="2259706"/>
                </a:cubicBezTo>
                <a:cubicBezTo>
                  <a:pt x="249071" y="2259706"/>
                  <a:pt x="179884" y="2280465"/>
                  <a:pt x="110698" y="2287385"/>
                </a:cubicBezTo>
                <a:cubicBezTo>
                  <a:pt x="41531" y="2287385"/>
                  <a:pt x="23" y="2273554"/>
                  <a:pt x="0" y="2273546"/>
                </a:cubicBezTo>
                <a:cubicBezTo>
                  <a:pt x="0" y="2273546"/>
                  <a:pt x="0" y="2273546"/>
                  <a:pt x="0" y="2272681"/>
                </a:cubicBezTo>
                <a:lnTo>
                  <a:pt x="0" y="2266626"/>
                </a:lnTo>
                <a:cubicBezTo>
                  <a:pt x="0" y="2266626"/>
                  <a:pt x="0" y="2266626"/>
                  <a:pt x="865" y="2266626"/>
                </a:cubicBezTo>
                <a:lnTo>
                  <a:pt x="6919" y="2266626"/>
                </a:lnTo>
                <a:cubicBezTo>
                  <a:pt x="6919" y="2266626"/>
                  <a:pt x="6919" y="2245866"/>
                  <a:pt x="13837" y="2245866"/>
                </a:cubicBezTo>
                <a:cubicBezTo>
                  <a:pt x="27674" y="2238946"/>
                  <a:pt x="69186" y="2245866"/>
                  <a:pt x="96861" y="2238946"/>
                </a:cubicBezTo>
                <a:cubicBezTo>
                  <a:pt x="117608" y="2232029"/>
                  <a:pt x="145267" y="2211285"/>
                  <a:pt x="145291" y="2211267"/>
                </a:cubicBezTo>
                <a:cubicBezTo>
                  <a:pt x="145291" y="2211267"/>
                  <a:pt x="145291" y="2211267"/>
                  <a:pt x="144426" y="2210402"/>
                </a:cubicBezTo>
                <a:lnTo>
                  <a:pt x="138372" y="2204347"/>
                </a:lnTo>
                <a:cubicBezTo>
                  <a:pt x="138372" y="2204347"/>
                  <a:pt x="145291" y="2197427"/>
                  <a:pt x="152210" y="2197427"/>
                </a:cubicBezTo>
                <a:cubicBezTo>
                  <a:pt x="159128" y="2190507"/>
                  <a:pt x="152210" y="2169748"/>
                  <a:pt x="145291" y="2162828"/>
                </a:cubicBezTo>
                <a:cubicBezTo>
                  <a:pt x="138372" y="2148988"/>
                  <a:pt x="166047" y="2128228"/>
                  <a:pt x="152210" y="2114389"/>
                </a:cubicBezTo>
                <a:cubicBezTo>
                  <a:pt x="145291" y="2107469"/>
                  <a:pt x="138372" y="2079789"/>
                  <a:pt x="138372" y="2045190"/>
                </a:cubicBezTo>
                <a:cubicBezTo>
                  <a:pt x="138372" y="2003671"/>
                  <a:pt x="145291" y="1713036"/>
                  <a:pt x="138372" y="1664597"/>
                </a:cubicBezTo>
                <a:cubicBezTo>
                  <a:pt x="131454" y="1616158"/>
                  <a:pt x="131454" y="1498520"/>
                  <a:pt x="124535" y="1429322"/>
                </a:cubicBezTo>
                <a:cubicBezTo>
                  <a:pt x="117618" y="1360132"/>
                  <a:pt x="110700" y="1201009"/>
                  <a:pt x="110698" y="1200966"/>
                </a:cubicBezTo>
                <a:cubicBezTo>
                  <a:pt x="110698" y="1200966"/>
                  <a:pt x="110698" y="1200966"/>
                  <a:pt x="89942" y="1194046"/>
                </a:cubicBezTo>
                <a:cubicBezTo>
                  <a:pt x="89942" y="1194046"/>
                  <a:pt x="76105" y="1194046"/>
                  <a:pt x="76105" y="1180206"/>
                </a:cubicBezTo>
                <a:cubicBezTo>
                  <a:pt x="69186" y="1166366"/>
                  <a:pt x="62268" y="1069488"/>
                  <a:pt x="69186" y="1034889"/>
                </a:cubicBezTo>
                <a:cubicBezTo>
                  <a:pt x="76105" y="1000290"/>
                  <a:pt x="55349" y="854972"/>
                  <a:pt x="69186" y="778854"/>
                </a:cubicBezTo>
                <a:cubicBezTo>
                  <a:pt x="76105" y="695815"/>
                  <a:pt x="41512" y="522819"/>
                  <a:pt x="48430" y="502059"/>
                </a:cubicBezTo>
                <a:cubicBezTo>
                  <a:pt x="48430" y="481299"/>
                  <a:pt x="55349" y="474380"/>
                  <a:pt x="62268" y="453620"/>
                </a:cubicBezTo>
                <a:cubicBezTo>
                  <a:pt x="62268" y="432860"/>
                  <a:pt x="62268" y="405181"/>
                  <a:pt x="76105" y="391341"/>
                </a:cubicBezTo>
                <a:cubicBezTo>
                  <a:pt x="83019" y="391341"/>
                  <a:pt x="96845" y="391341"/>
                  <a:pt x="96861" y="391341"/>
                </a:cubicBezTo>
                <a:cubicBezTo>
                  <a:pt x="96861" y="391341"/>
                  <a:pt x="96861" y="391341"/>
                  <a:pt x="166047" y="370581"/>
                </a:cubicBezTo>
                <a:cubicBezTo>
                  <a:pt x="166047" y="370581"/>
                  <a:pt x="172966" y="363662"/>
                  <a:pt x="186803" y="363662"/>
                </a:cubicBezTo>
                <a:cubicBezTo>
                  <a:pt x="193722" y="356742"/>
                  <a:pt x="228315" y="342902"/>
                  <a:pt x="242152" y="342902"/>
                </a:cubicBezTo>
                <a:cubicBezTo>
                  <a:pt x="249066" y="335987"/>
                  <a:pt x="255980" y="356712"/>
                  <a:pt x="255989" y="356742"/>
                </a:cubicBezTo>
                <a:cubicBezTo>
                  <a:pt x="255989" y="356742"/>
                  <a:pt x="242175" y="356742"/>
                  <a:pt x="242152" y="356742"/>
                </a:cubicBezTo>
                <a:cubicBezTo>
                  <a:pt x="235234" y="363662"/>
                  <a:pt x="262908" y="412101"/>
                  <a:pt x="276745" y="460540"/>
                </a:cubicBezTo>
                <a:cubicBezTo>
                  <a:pt x="290578" y="508961"/>
                  <a:pt x="311323" y="557383"/>
                  <a:pt x="311338" y="557418"/>
                </a:cubicBezTo>
                <a:cubicBezTo>
                  <a:pt x="311338" y="557418"/>
                  <a:pt x="332094" y="502059"/>
                  <a:pt x="339013" y="495139"/>
                </a:cubicBezTo>
                <a:cubicBezTo>
                  <a:pt x="339013" y="495139"/>
                  <a:pt x="352827" y="488231"/>
                  <a:pt x="352850" y="488219"/>
                </a:cubicBezTo>
                <a:cubicBezTo>
                  <a:pt x="352850" y="488219"/>
                  <a:pt x="352850" y="488219"/>
                  <a:pt x="332094" y="488219"/>
                </a:cubicBezTo>
                <a:cubicBezTo>
                  <a:pt x="332094" y="488219"/>
                  <a:pt x="325176" y="474380"/>
                  <a:pt x="325176" y="467460"/>
                </a:cubicBezTo>
                <a:cubicBezTo>
                  <a:pt x="325176" y="460540"/>
                  <a:pt x="345932" y="425940"/>
                  <a:pt x="352850" y="425940"/>
                </a:cubicBezTo>
                <a:cubicBezTo>
                  <a:pt x="359765" y="419024"/>
                  <a:pt x="380503" y="460497"/>
                  <a:pt x="380525" y="460540"/>
                </a:cubicBezTo>
                <a:cubicBezTo>
                  <a:pt x="380525" y="467456"/>
                  <a:pt x="366703" y="481284"/>
                  <a:pt x="366688" y="481299"/>
                </a:cubicBezTo>
                <a:cubicBezTo>
                  <a:pt x="366688" y="481299"/>
                  <a:pt x="373606" y="508979"/>
                  <a:pt x="373606" y="529738"/>
                </a:cubicBezTo>
                <a:cubicBezTo>
                  <a:pt x="373606" y="550488"/>
                  <a:pt x="380518" y="564325"/>
                  <a:pt x="380525" y="564338"/>
                </a:cubicBezTo>
                <a:cubicBezTo>
                  <a:pt x="380525" y="564338"/>
                  <a:pt x="408199" y="522819"/>
                  <a:pt x="415118" y="508979"/>
                </a:cubicBezTo>
                <a:cubicBezTo>
                  <a:pt x="422037" y="495139"/>
                  <a:pt x="456630" y="419021"/>
                  <a:pt x="463548" y="384421"/>
                </a:cubicBezTo>
                <a:cubicBezTo>
                  <a:pt x="463548" y="342921"/>
                  <a:pt x="435899" y="335988"/>
                  <a:pt x="435874" y="335982"/>
                </a:cubicBezTo>
                <a:close/>
                <a:moveTo>
                  <a:pt x="337948" y="198"/>
                </a:moveTo>
                <a:cubicBezTo>
                  <a:pt x="363174" y="1591"/>
                  <a:pt x="382373" y="9973"/>
                  <a:pt x="391189" y="14681"/>
                </a:cubicBezTo>
                <a:cubicBezTo>
                  <a:pt x="393415" y="15113"/>
                  <a:pt x="395535" y="15727"/>
                  <a:pt x="397298" y="17253"/>
                </a:cubicBezTo>
                <a:cubicBezTo>
                  <a:pt x="400070" y="14651"/>
                  <a:pt x="413032" y="4705"/>
                  <a:pt x="431367" y="10780"/>
                </a:cubicBezTo>
                <a:cubicBezTo>
                  <a:pt x="452224" y="24600"/>
                  <a:pt x="466128" y="52241"/>
                  <a:pt x="466128" y="79882"/>
                </a:cubicBezTo>
                <a:cubicBezTo>
                  <a:pt x="459176" y="107523"/>
                  <a:pt x="466128" y="121344"/>
                  <a:pt x="466128" y="121344"/>
                </a:cubicBezTo>
                <a:lnTo>
                  <a:pt x="460045" y="115297"/>
                </a:lnTo>
                <a:cubicBezTo>
                  <a:pt x="459171" y="114454"/>
                  <a:pt x="456916" y="123419"/>
                  <a:pt x="455017" y="132418"/>
                </a:cubicBezTo>
                <a:cubicBezTo>
                  <a:pt x="456113" y="131603"/>
                  <a:pt x="457100" y="130617"/>
                  <a:pt x="458088" y="129631"/>
                </a:cubicBezTo>
                <a:cubicBezTo>
                  <a:pt x="461129" y="129631"/>
                  <a:pt x="465040" y="140041"/>
                  <a:pt x="465040" y="150452"/>
                </a:cubicBezTo>
                <a:cubicBezTo>
                  <a:pt x="465040" y="164332"/>
                  <a:pt x="465040" y="185152"/>
                  <a:pt x="465040" y="192093"/>
                </a:cubicBezTo>
                <a:cubicBezTo>
                  <a:pt x="458088" y="199033"/>
                  <a:pt x="451136" y="205973"/>
                  <a:pt x="451136" y="205973"/>
                </a:cubicBezTo>
                <a:lnTo>
                  <a:pt x="447660" y="198165"/>
                </a:lnTo>
                <a:cubicBezTo>
                  <a:pt x="445922" y="197298"/>
                  <a:pt x="444184" y="199033"/>
                  <a:pt x="444184" y="205973"/>
                </a:cubicBezTo>
                <a:cubicBezTo>
                  <a:pt x="444184" y="212913"/>
                  <a:pt x="437231" y="233734"/>
                  <a:pt x="437231" y="247614"/>
                </a:cubicBezTo>
                <a:cubicBezTo>
                  <a:pt x="430279" y="261494"/>
                  <a:pt x="423327" y="275375"/>
                  <a:pt x="423327" y="275375"/>
                </a:cubicBezTo>
                <a:cubicBezTo>
                  <a:pt x="423306" y="275395"/>
                  <a:pt x="416375" y="282346"/>
                  <a:pt x="416375" y="303135"/>
                </a:cubicBezTo>
                <a:cubicBezTo>
                  <a:pt x="416375" y="323956"/>
                  <a:pt x="360758" y="344776"/>
                  <a:pt x="360758" y="344776"/>
                </a:cubicBezTo>
                <a:cubicBezTo>
                  <a:pt x="360715" y="344768"/>
                  <a:pt x="291236" y="330890"/>
                  <a:pt x="291236" y="310075"/>
                </a:cubicBezTo>
                <a:cubicBezTo>
                  <a:pt x="291236" y="296195"/>
                  <a:pt x="291236" y="290990"/>
                  <a:pt x="291236" y="289255"/>
                </a:cubicBezTo>
                <a:cubicBezTo>
                  <a:pt x="291221" y="289239"/>
                  <a:pt x="277328" y="275363"/>
                  <a:pt x="270380" y="254554"/>
                </a:cubicBezTo>
                <a:cubicBezTo>
                  <a:pt x="263428" y="233734"/>
                  <a:pt x="263428" y="212913"/>
                  <a:pt x="263428" y="212913"/>
                </a:cubicBezTo>
                <a:cubicBezTo>
                  <a:pt x="263414" y="212942"/>
                  <a:pt x="256468" y="226786"/>
                  <a:pt x="249524" y="219853"/>
                </a:cubicBezTo>
                <a:cubicBezTo>
                  <a:pt x="242571" y="205973"/>
                  <a:pt x="242571" y="185152"/>
                  <a:pt x="235619" y="171272"/>
                </a:cubicBezTo>
                <a:cubicBezTo>
                  <a:pt x="228667" y="157392"/>
                  <a:pt x="235619" y="143511"/>
                  <a:pt x="242571" y="143511"/>
                </a:cubicBezTo>
                <a:lnTo>
                  <a:pt x="244562" y="142802"/>
                </a:lnTo>
                <a:cubicBezTo>
                  <a:pt x="244335" y="142100"/>
                  <a:pt x="244001" y="142075"/>
                  <a:pt x="243660" y="142075"/>
                </a:cubicBezTo>
                <a:cubicBezTo>
                  <a:pt x="236707" y="135164"/>
                  <a:pt x="229755" y="142075"/>
                  <a:pt x="229755" y="142075"/>
                </a:cubicBezTo>
                <a:cubicBezTo>
                  <a:pt x="229755" y="142038"/>
                  <a:pt x="229764" y="128254"/>
                  <a:pt x="236707" y="128254"/>
                </a:cubicBezTo>
                <a:cubicBezTo>
                  <a:pt x="243660" y="128254"/>
                  <a:pt x="243660" y="114434"/>
                  <a:pt x="243660" y="114434"/>
                </a:cubicBezTo>
                <a:cubicBezTo>
                  <a:pt x="243647" y="114447"/>
                  <a:pt x="236701" y="121344"/>
                  <a:pt x="229755" y="121344"/>
                </a:cubicBezTo>
                <a:cubicBezTo>
                  <a:pt x="229730" y="121344"/>
                  <a:pt x="222803" y="121344"/>
                  <a:pt x="222803" y="121344"/>
                </a:cubicBezTo>
                <a:cubicBezTo>
                  <a:pt x="222831" y="121330"/>
                  <a:pt x="236707" y="114412"/>
                  <a:pt x="236707" y="93703"/>
                </a:cubicBezTo>
                <a:cubicBezTo>
                  <a:pt x="236707" y="72972"/>
                  <a:pt x="243660" y="24600"/>
                  <a:pt x="299277" y="3869"/>
                </a:cubicBezTo>
                <a:cubicBezTo>
                  <a:pt x="313181" y="414"/>
                  <a:pt x="326216" y="-450"/>
                  <a:pt x="337948" y="198"/>
                </a:cubicBezTo>
                <a:close/>
              </a:path>
            </a:pathLst>
          </a:custGeom>
          <a:solidFill>
            <a:srgbClr val="161D25"/>
          </a:solidFill>
          <a:ln>
            <a:noFill/>
          </a:ln>
        </p:spPr>
        <p:txBody>
          <a:bodyPr vert="horz" wrap="square" lIns="80989" tIns="40494" rIns="80989" bIns="40494" numCol="1" anchor="t" anchorCtr="0" compatLnSpc="1">
            <a:prstTxWarp prst="textNoShape">
              <a:avLst/>
            </a:prstTxWarp>
          </a:bodyPr>
          <a:lstStyle/>
          <a:p>
            <a:endParaRPr lang="zh-CN" altLang="en-US"/>
          </a:p>
        </p:txBody>
      </p:sp>
      <p:sp>
        <p:nvSpPr>
          <p:cNvPr id="31" name="Freeform 12"/>
          <p:cNvSpPr/>
          <p:nvPr/>
        </p:nvSpPr>
        <p:spPr bwMode="auto">
          <a:xfrm>
            <a:off x="5407137" y="2923273"/>
            <a:ext cx="615928" cy="2033009"/>
          </a:xfrm>
          <a:custGeom>
            <a:rect l="l" t="t" r="r" b="b"/>
            <a:pathLst>
              <a:path w="695136" h="2294305">
                <a:moveTo>
                  <a:pt x="443981" y="335982"/>
                </a:moveTo>
                <a:cubicBezTo>
                  <a:pt x="443981" y="335982"/>
                  <a:pt x="478667" y="342902"/>
                  <a:pt x="492542" y="349822"/>
                </a:cubicBezTo>
                <a:cubicBezTo>
                  <a:pt x="499479" y="349822"/>
                  <a:pt x="541102" y="356742"/>
                  <a:pt x="561914" y="377501"/>
                </a:cubicBezTo>
                <a:cubicBezTo>
                  <a:pt x="575781" y="391334"/>
                  <a:pt x="617369" y="384428"/>
                  <a:pt x="617412" y="384421"/>
                </a:cubicBezTo>
                <a:cubicBezTo>
                  <a:pt x="617412" y="384421"/>
                  <a:pt x="665972" y="405181"/>
                  <a:pt x="672909" y="412101"/>
                </a:cubicBezTo>
                <a:cubicBezTo>
                  <a:pt x="679847" y="419021"/>
                  <a:pt x="672909" y="474380"/>
                  <a:pt x="679847" y="515899"/>
                </a:cubicBezTo>
                <a:cubicBezTo>
                  <a:pt x="679847" y="515899"/>
                  <a:pt x="679847" y="654296"/>
                  <a:pt x="679847" y="744254"/>
                </a:cubicBezTo>
                <a:cubicBezTo>
                  <a:pt x="679847" y="778235"/>
                  <a:pt x="679847" y="793455"/>
                  <a:pt x="679847" y="799613"/>
                </a:cubicBezTo>
                <a:cubicBezTo>
                  <a:pt x="679847" y="813453"/>
                  <a:pt x="700658" y="931091"/>
                  <a:pt x="693721" y="944931"/>
                </a:cubicBezTo>
                <a:cubicBezTo>
                  <a:pt x="686784" y="965690"/>
                  <a:pt x="624349" y="1145607"/>
                  <a:pt x="624349" y="1159447"/>
                </a:cubicBezTo>
                <a:cubicBezTo>
                  <a:pt x="617412" y="1166366"/>
                  <a:pt x="624349" y="1214806"/>
                  <a:pt x="617412" y="1214806"/>
                </a:cubicBezTo>
                <a:cubicBezTo>
                  <a:pt x="596615" y="1235550"/>
                  <a:pt x="589673" y="1249384"/>
                  <a:pt x="589663" y="1249405"/>
                </a:cubicBezTo>
                <a:cubicBezTo>
                  <a:pt x="596600" y="1311684"/>
                  <a:pt x="582726" y="1408562"/>
                  <a:pt x="589663" y="1450081"/>
                </a:cubicBezTo>
                <a:cubicBezTo>
                  <a:pt x="589663" y="1505440"/>
                  <a:pt x="575788" y="1623078"/>
                  <a:pt x="582726" y="1685357"/>
                </a:cubicBezTo>
                <a:cubicBezTo>
                  <a:pt x="596600" y="1740716"/>
                  <a:pt x="589663" y="1982911"/>
                  <a:pt x="589663" y="2059030"/>
                </a:cubicBezTo>
                <a:cubicBezTo>
                  <a:pt x="584460" y="2121309"/>
                  <a:pt x="587061" y="2117416"/>
                  <a:pt x="582726" y="2121308"/>
                </a:cubicBezTo>
                <a:cubicBezTo>
                  <a:pt x="582726" y="2142040"/>
                  <a:pt x="582726" y="2148969"/>
                  <a:pt x="582726" y="2148988"/>
                </a:cubicBezTo>
                <a:cubicBezTo>
                  <a:pt x="582726" y="2148988"/>
                  <a:pt x="589663" y="2162828"/>
                  <a:pt x="589663" y="2183587"/>
                </a:cubicBezTo>
                <a:cubicBezTo>
                  <a:pt x="582733" y="2204326"/>
                  <a:pt x="575802" y="2204347"/>
                  <a:pt x="575788" y="2204347"/>
                </a:cubicBezTo>
                <a:cubicBezTo>
                  <a:pt x="575788" y="2204347"/>
                  <a:pt x="575788" y="2204347"/>
                  <a:pt x="589663" y="2266626"/>
                </a:cubicBezTo>
                <a:cubicBezTo>
                  <a:pt x="589663" y="2266626"/>
                  <a:pt x="589663" y="2266626"/>
                  <a:pt x="590530" y="2266626"/>
                </a:cubicBezTo>
                <a:lnTo>
                  <a:pt x="596600" y="2266626"/>
                </a:lnTo>
                <a:cubicBezTo>
                  <a:pt x="596600" y="2266626"/>
                  <a:pt x="596600" y="2266626"/>
                  <a:pt x="596600" y="2287385"/>
                </a:cubicBezTo>
                <a:cubicBezTo>
                  <a:pt x="575788" y="2294305"/>
                  <a:pt x="561914" y="2294305"/>
                  <a:pt x="527228" y="2294305"/>
                </a:cubicBezTo>
                <a:cubicBezTo>
                  <a:pt x="485624" y="2294305"/>
                  <a:pt x="457881" y="2287392"/>
                  <a:pt x="457856" y="2287385"/>
                </a:cubicBezTo>
                <a:cubicBezTo>
                  <a:pt x="457856" y="2287385"/>
                  <a:pt x="457856" y="2287385"/>
                  <a:pt x="457856" y="2266626"/>
                </a:cubicBezTo>
                <a:cubicBezTo>
                  <a:pt x="457856" y="2266626"/>
                  <a:pt x="457856" y="2266626"/>
                  <a:pt x="458723" y="2265761"/>
                </a:cubicBezTo>
                <a:lnTo>
                  <a:pt x="464793" y="2259706"/>
                </a:lnTo>
                <a:cubicBezTo>
                  <a:pt x="464793" y="2259706"/>
                  <a:pt x="464793" y="2259706"/>
                  <a:pt x="464793" y="2232026"/>
                </a:cubicBezTo>
                <a:cubicBezTo>
                  <a:pt x="464793" y="2232026"/>
                  <a:pt x="464793" y="2232026"/>
                  <a:pt x="464793" y="2231161"/>
                </a:cubicBezTo>
                <a:lnTo>
                  <a:pt x="464793" y="2225106"/>
                </a:lnTo>
                <a:cubicBezTo>
                  <a:pt x="464793" y="2225106"/>
                  <a:pt x="464793" y="2225106"/>
                  <a:pt x="463926" y="2224241"/>
                </a:cubicBezTo>
                <a:lnTo>
                  <a:pt x="457856" y="2218187"/>
                </a:lnTo>
                <a:cubicBezTo>
                  <a:pt x="457856" y="2218187"/>
                  <a:pt x="457856" y="2218187"/>
                  <a:pt x="456989" y="2218187"/>
                </a:cubicBezTo>
                <a:lnTo>
                  <a:pt x="450919" y="2218187"/>
                </a:lnTo>
                <a:cubicBezTo>
                  <a:pt x="450919" y="2211267"/>
                  <a:pt x="471730" y="2197427"/>
                  <a:pt x="457856" y="2190507"/>
                </a:cubicBezTo>
                <a:cubicBezTo>
                  <a:pt x="443981" y="2190507"/>
                  <a:pt x="437044" y="2155908"/>
                  <a:pt x="437044" y="2135148"/>
                </a:cubicBezTo>
                <a:cubicBezTo>
                  <a:pt x="437044" y="2107469"/>
                  <a:pt x="416233" y="1941392"/>
                  <a:pt x="402358" y="1872193"/>
                </a:cubicBezTo>
                <a:cubicBezTo>
                  <a:pt x="388484" y="1796075"/>
                  <a:pt x="402358" y="1650757"/>
                  <a:pt x="388484" y="1588479"/>
                </a:cubicBezTo>
                <a:cubicBezTo>
                  <a:pt x="381548" y="1533131"/>
                  <a:pt x="367678" y="1429363"/>
                  <a:pt x="367672" y="1429322"/>
                </a:cubicBezTo>
                <a:cubicBezTo>
                  <a:pt x="367672" y="1429322"/>
                  <a:pt x="339923" y="1574639"/>
                  <a:pt x="339923" y="1602318"/>
                </a:cubicBezTo>
                <a:cubicBezTo>
                  <a:pt x="339923" y="1629998"/>
                  <a:pt x="291363" y="1886033"/>
                  <a:pt x="291363" y="1920632"/>
                </a:cubicBezTo>
                <a:cubicBezTo>
                  <a:pt x="291363" y="1955232"/>
                  <a:pt x="319112" y="2135148"/>
                  <a:pt x="326049" y="2162828"/>
                </a:cubicBezTo>
                <a:cubicBezTo>
                  <a:pt x="326049" y="2183587"/>
                  <a:pt x="326049" y="2225106"/>
                  <a:pt x="326049" y="2232026"/>
                </a:cubicBezTo>
                <a:cubicBezTo>
                  <a:pt x="326049" y="2238937"/>
                  <a:pt x="332968" y="2245848"/>
                  <a:pt x="332986" y="2245866"/>
                </a:cubicBezTo>
                <a:cubicBezTo>
                  <a:pt x="332986" y="2245866"/>
                  <a:pt x="332986" y="2245866"/>
                  <a:pt x="332986" y="2266626"/>
                </a:cubicBezTo>
                <a:cubicBezTo>
                  <a:pt x="332986" y="2266626"/>
                  <a:pt x="332986" y="2266626"/>
                  <a:pt x="249740" y="2280465"/>
                </a:cubicBezTo>
                <a:cubicBezTo>
                  <a:pt x="249740" y="2280465"/>
                  <a:pt x="249740" y="2280465"/>
                  <a:pt x="249740" y="2259706"/>
                </a:cubicBezTo>
                <a:cubicBezTo>
                  <a:pt x="249740" y="2259706"/>
                  <a:pt x="180367" y="2280465"/>
                  <a:pt x="110995" y="2287385"/>
                </a:cubicBezTo>
                <a:cubicBezTo>
                  <a:pt x="48584" y="2287385"/>
                  <a:pt x="37" y="2273556"/>
                  <a:pt x="0" y="2273546"/>
                </a:cubicBezTo>
                <a:cubicBezTo>
                  <a:pt x="0" y="2273546"/>
                  <a:pt x="0" y="2273546"/>
                  <a:pt x="0" y="2272681"/>
                </a:cubicBezTo>
                <a:lnTo>
                  <a:pt x="0" y="2266626"/>
                </a:lnTo>
                <a:cubicBezTo>
                  <a:pt x="0" y="2266626"/>
                  <a:pt x="0" y="2266626"/>
                  <a:pt x="867" y="2266626"/>
                </a:cubicBezTo>
                <a:lnTo>
                  <a:pt x="6937" y="2266626"/>
                </a:lnTo>
                <a:cubicBezTo>
                  <a:pt x="6937" y="2266626"/>
                  <a:pt x="6937" y="2245866"/>
                  <a:pt x="13874" y="2245866"/>
                </a:cubicBezTo>
                <a:cubicBezTo>
                  <a:pt x="27749" y="2238946"/>
                  <a:pt x="76309" y="2245866"/>
                  <a:pt x="97121" y="2238946"/>
                </a:cubicBezTo>
                <a:cubicBezTo>
                  <a:pt x="117922" y="2232030"/>
                  <a:pt x="145654" y="2211287"/>
                  <a:pt x="145681" y="2211267"/>
                </a:cubicBezTo>
                <a:cubicBezTo>
                  <a:pt x="145681" y="2211267"/>
                  <a:pt x="145681" y="2211267"/>
                  <a:pt x="144814" y="2210402"/>
                </a:cubicBezTo>
                <a:lnTo>
                  <a:pt x="138744" y="2204347"/>
                </a:lnTo>
                <a:cubicBezTo>
                  <a:pt x="138744" y="2204347"/>
                  <a:pt x="145681" y="2197427"/>
                  <a:pt x="152618" y="2197427"/>
                </a:cubicBezTo>
                <a:cubicBezTo>
                  <a:pt x="159556" y="2190507"/>
                  <a:pt x="152618" y="2169748"/>
                  <a:pt x="145681" y="2162828"/>
                </a:cubicBezTo>
                <a:cubicBezTo>
                  <a:pt x="138744" y="2148988"/>
                  <a:pt x="166493" y="2128228"/>
                  <a:pt x="159556" y="2114389"/>
                </a:cubicBezTo>
                <a:cubicBezTo>
                  <a:pt x="145681" y="2107469"/>
                  <a:pt x="138744" y="2079789"/>
                  <a:pt x="138744" y="2045190"/>
                </a:cubicBezTo>
                <a:cubicBezTo>
                  <a:pt x="145681" y="2003671"/>
                  <a:pt x="145681" y="1713036"/>
                  <a:pt x="138744" y="1664597"/>
                </a:cubicBezTo>
                <a:cubicBezTo>
                  <a:pt x="131807" y="1616158"/>
                  <a:pt x="138744" y="1498520"/>
                  <a:pt x="124870" y="1429322"/>
                </a:cubicBezTo>
                <a:cubicBezTo>
                  <a:pt x="117933" y="1360132"/>
                  <a:pt x="110997" y="1201008"/>
                  <a:pt x="110995" y="1200966"/>
                </a:cubicBezTo>
                <a:cubicBezTo>
                  <a:pt x="110995" y="1200966"/>
                  <a:pt x="110995" y="1200966"/>
                  <a:pt x="90184" y="1194046"/>
                </a:cubicBezTo>
                <a:cubicBezTo>
                  <a:pt x="90184" y="1194046"/>
                  <a:pt x="83246" y="1194046"/>
                  <a:pt x="76309" y="1180206"/>
                </a:cubicBezTo>
                <a:cubicBezTo>
                  <a:pt x="69372" y="1166366"/>
                  <a:pt x="69372" y="1069488"/>
                  <a:pt x="69372" y="1034889"/>
                </a:cubicBezTo>
                <a:cubicBezTo>
                  <a:pt x="76309" y="1000290"/>
                  <a:pt x="62435" y="854972"/>
                  <a:pt x="69372" y="778854"/>
                </a:cubicBezTo>
                <a:cubicBezTo>
                  <a:pt x="76309" y="695815"/>
                  <a:pt x="41623" y="522819"/>
                  <a:pt x="48560" y="502059"/>
                </a:cubicBezTo>
                <a:cubicBezTo>
                  <a:pt x="48560" y="481299"/>
                  <a:pt x="62435" y="474380"/>
                  <a:pt x="62435" y="453620"/>
                </a:cubicBezTo>
                <a:cubicBezTo>
                  <a:pt x="62435" y="432860"/>
                  <a:pt x="62435" y="405181"/>
                  <a:pt x="76309" y="391341"/>
                </a:cubicBezTo>
                <a:cubicBezTo>
                  <a:pt x="83240" y="391341"/>
                  <a:pt x="97097" y="391341"/>
                  <a:pt x="97121" y="391341"/>
                </a:cubicBezTo>
                <a:cubicBezTo>
                  <a:pt x="97121" y="391341"/>
                  <a:pt x="97121" y="391341"/>
                  <a:pt x="166493" y="370581"/>
                </a:cubicBezTo>
                <a:cubicBezTo>
                  <a:pt x="166493" y="370581"/>
                  <a:pt x="173430" y="363662"/>
                  <a:pt x="187304" y="363662"/>
                </a:cubicBezTo>
                <a:cubicBezTo>
                  <a:pt x="201179" y="356742"/>
                  <a:pt x="228928" y="342902"/>
                  <a:pt x="242802" y="342902"/>
                </a:cubicBezTo>
                <a:cubicBezTo>
                  <a:pt x="249735" y="335987"/>
                  <a:pt x="256667" y="356712"/>
                  <a:pt x="256677" y="356742"/>
                </a:cubicBezTo>
                <a:cubicBezTo>
                  <a:pt x="256677" y="356742"/>
                  <a:pt x="242830" y="356742"/>
                  <a:pt x="242802" y="356742"/>
                </a:cubicBezTo>
                <a:cubicBezTo>
                  <a:pt x="235865" y="363662"/>
                  <a:pt x="263614" y="412101"/>
                  <a:pt x="277488" y="460540"/>
                </a:cubicBezTo>
                <a:cubicBezTo>
                  <a:pt x="291359" y="508964"/>
                  <a:pt x="319095" y="557388"/>
                  <a:pt x="319112" y="557418"/>
                </a:cubicBezTo>
                <a:cubicBezTo>
                  <a:pt x="319112" y="557418"/>
                  <a:pt x="332986" y="502059"/>
                  <a:pt x="339923" y="495139"/>
                </a:cubicBezTo>
                <a:cubicBezTo>
                  <a:pt x="346852" y="495139"/>
                  <a:pt x="353780" y="488236"/>
                  <a:pt x="353798" y="488219"/>
                </a:cubicBezTo>
                <a:cubicBezTo>
                  <a:pt x="353798" y="488219"/>
                  <a:pt x="353798" y="488219"/>
                  <a:pt x="352063" y="488219"/>
                </a:cubicBezTo>
                <a:lnTo>
                  <a:pt x="339923" y="488219"/>
                </a:lnTo>
                <a:cubicBezTo>
                  <a:pt x="339923" y="488219"/>
                  <a:pt x="326049" y="474380"/>
                  <a:pt x="326049" y="467460"/>
                </a:cubicBezTo>
                <a:cubicBezTo>
                  <a:pt x="326049" y="460540"/>
                  <a:pt x="353798" y="425940"/>
                  <a:pt x="360735" y="425940"/>
                </a:cubicBezTo>
                <a:cubicBezTo>
                  <a:pt x="367669" y="419024"/>
                  <a:pt x="381533" y="460498"/>
                  <a:pt x="381547" y="460540"/>
                </a:cubicBezTo>
                <a:cubicBezTo>
                  <a:pt x="381547" y="467455"/>
                  <a:pt x="367691" y="481280"/>
                  <a:pt x="367672" y="481299"/>
                </a:cubicBezTo>
                <a:cubicBezTo>
                  <a:pt x="367672" y="481299"/>
                  <a:pt x="374609" y="508979"/>
                  <a:pt x="374609" y="529738"/>
                </a:cubicBezTo>
                <a:cubicBezTo>
                  <a:pt x="374609" y="550480"/>
                  <a:pt x="381535" y="564314"/>
                  <a:pt x="381547" y="564338"/>
                </a:cubicBezTo>
                <a:cubicBezTo>
                  <a:pt x="381547" y="564338"/>
                  <a:pt x="409295" y="522819"/>
                  <a:pt x="416233" y="508979"/>
                </a:cubicBezTo>
                <a:cubicBezTo>
                  <a:pt x="423170" y="495139"/>
                  <a:pt x="464793" y="419021"/>
                  <a:pt x="464793" y="384421"/>
                </a:cubicBezTo>
                <a:cubicBezTo>
                  <a:pt x="464793" y="342929"/>
                  <a:pt x="444009" y="335991"/>
                  <a:pt x="443981" y="335982"/>
                </a:cubicBezTo>
                <a:close/>
                <a:moveTo>
                  <a:pt x="344369" y="198"/>
                </a:moveTo>
                <a:cubicBezTo>
                  <a:pt x="379411" y="2142"/>
                  <a:pt x="402773" y="17690"/>
                  <a:pt x="402773" y="17690"/>
                </a:cubicBezTo>
                <a:cubicBezTo>
                  <a:pt x="402787" y="17662"/>
                  <a:pt x="409716" y="3877"/>
                  <a:pt x="430461" y="10780"/>
                </a:cubicBezTo>
                <a:cubicBezTo>
                  <a:pt x="451226" y="24600"/>
                  <a:pt x="471992" y="52241"/>
                  <a:pt x="465070" y="79882"/>
                </a:cubicBezTo>
                <a:cubicBezTo>
                  <a:pt x="458148" y="107523"/>
                  <a:pt x="471992" y="121344"/>
                  <a:pt x="471992" y="121344"/>
                </a:cubicBezTo>
                <a:lnTo>
                  <a:pt x="459879" y="115297"/>
                </a:lnTo>
                <a:cubicBezTo>
                  <a:pt x="458142" y="114458"/>
                  <a:pt x="455156" y="126386"/>
                  <a:pt x="453160" y="136534"/>
                </a:cubicBezTo>
                <a:cubicBezTo>
                  <a:pt x="453947" y="134555"/>
                  <a:pt x="455545" y="132093"/>
                  <a:pt x="458023" y="129631"/>
                </a:cubicBezTo>
                <a:cubicBezTo>
                  <a:pt x="461078" y="129631"/>
                  <a:pt x="465007" y="140041"/>
                  <a:pt x="465007" y="150452"/>
                </a:cubicBezTo>
                <a:cubicBezTo>
                  <a:pt x="465007" y="164332"/>
                  <a:pt x="465007" y="185152"/>
                  <a:pt x="465007" y="192093"/>
                </a:cubicBezTo>
                <a:cubicBezTo>
                  <a:pt x="465007" y="199033"/>
                  <a:pt x="451039" y="205973"/>
                  <a:pt x="451039" y="205973"/>
                </a:cubicBezTo>
                <a:lnTo>
                  <a:pt x="447546" y="198165"/>
                </a:lnTo>
                <a:cubicBezTo>
                  <a:pt x="445800" y="197298"/>
                  <a:pt x="444054" y="199033"/>
                  <a:pt x="444054" y="205973"/>
                </a:cubicBezTo>
                <a:cubicBezTo>
                  <a:pt x="444054" y="212913"/>
                  <a:pt x="437070" y="233734"/>
                  <a:pt x="437070" y="247614"/>
                </a:cubicBezTo>
                <a:cubicBezTo>
                  <a:pt x="430086" y="261494"/>
                  <a:pt x="423102" y="275375"/>
                  <a:pt x="423102" y="275375"/>
                </a:cubicBezTo>
                <a:cubicBezTo>
                  <a:pt x="423102" y="275399"/>
                  <a:pt x="423102" y="282351"/>
                  <a:pt x="423102" y="303135"/>
                </a:cubicBezTo>
                <a:cubicBezTo>
                  <a:pt x="423102" y="323956"/>
                  <a:pt x="360244" y="344776"/>
                  <a:pt x="360244" y="344776"/>
                </a:cubicBezTo>
                <a:cubicBezTo>
                  <a:pt x="360190" y="344765"/>
                  <a:pt x="290403" y="330888"/>
                  <a:pt x="290403" y="310075"/>
                </a:cubicBezTo>
                <a:cubicBezTo>
                  <a:pt x="290403" y="296195"/>
                  <a:pt x="290403" y="290990"/>
                  <a:pt x="290403" y="289255"/>
                </a:cubicBezTo>
                <a:cubicBezTo>
                  <a:pt x="290386" y="289238"/>
                  <a:pt x="276430" y="275362"/>
                  <a:pt x="269450" y="254554"/>
                </a:cubicBezTo>
                <a:cubicBezTo>
                  <a:pt x="262466" y="233734"/>
                  <a:pt x="262466" y="212913"/>
                  <a:pt x="262466" y="212913"/>
                </a:cubicBezTo>
                <a:cubicBezTo>
                  <a:pt x="262452" y="212941"/>
                  <a:pt x="255474" y="226786"/>
                  <a:pt x="248497" y="219853"/>
                </a:cubicBezTo>
                <a:cubicBezTo>
                  <a:pt x="241513" y="205973"/>
                  <a:pt x="241513" y="185152"/>
                  <a:pt x="234529" y="171272"/>
                </a:cubicBezTo>
                <a:cubicBezTo>
                  <a:pt x="234529" y="157392"/>
                  <a:pt x="234529" y="143511"/>
                  <a:pt x="241513" y="143511"/>
                </a:cubicBezTo>
                <a:lnTo>
                  <a:pt x="244469" y="142804"/>
                </a:lnTo>
                <a:cubicBezTo>
                  <a:pt x="244244" y="142100"/>
                  <a:pt x="243910" y="142075"/>
                  <a:pt x="243569" y="142075"/>
                </a:cubicBezTo>
                <a:cubicBezTo>
                  <a:pt x="236647" y="135164"/>
                  <a:pt x="229725" y="142075"/>
                  <a:pt x="229725" y="142075"/>
                </a:cubicBezTo>
                <a:cubicBezTo>
                  <a:pt x="229725" y="142038"/>
                  <a:pt x="229734" y="128254"/>
                  <a:pt x="236647" y="128254"/>
                </a:cubicBezTo>
                <a:cubicBezTo>
                  <a:pt x="243569" y="128254"/>
                  <a:pt x="243569" y="114434"/>
                  <a:pt x="243569" y="114434"/>
                </a:cubicBezTo>
                <a:cubicBezTo>
                  <a:pt x="243553" y="114449"/>
                  <a:pt x="236647" y="121344"/>
                  <a:pt x="236647" y="121344"/>
                </a:cubicBezTo>
                <a:cubicBezTo>
                  <a:pt x="229725" y="121344"/>
                  <a:pt x="222803" y="121344"/>
                  <a:pt x="222803" y="121344"/>
                </a:cubicBezTo>
                <a:cubicBezTo>
                  <a:pt x="222834" y="121328"/>
                  <a:pt x="236647" y="114410"/>
                  <a:pt x="236647" y="93703"/>
                </a:cubicBezTo>
                <a:cubicBezTo>
                  <a:pt x="236647" y="72972"/>
                  <a:pt x="250491" y="24600"/>
                  <a:pt x="305866" y="3869"/>
                </a:cubicBezTo>
                <a:cubicBezTo>
                  <a:pt x="319710" y="414"/>
                  <a:pt x="332689" y="-450"/>
                  <a:pt x="344369" y="198"/>
                </a:cubicBezTo>
                <a:close/>
              </a:path>
            </a:pathLst>
          </a:custGeom>
          <a:solidFill>
            <a:srgbClr val="161D25"/>
          </a:solidFill>
          <a:ln>
            <a:noFill/>
          </a:ln>
        </p:spPr>
        <p:txBody>
          <a:bodyPr vert="horz" wrap="square" lIns="80989" tIns="40494" rIns="80989" bIns="40494" numCol="1" anchor="t" anchorCtr="0" compatLnSpc="1">
            <a:prstTxWarp prst="textNoShape">
              <a:avLst/>
            </a:prstTxWarp>
          </a:bodyPr>
          <a:lstStyle/>
          <a:p>
            <a:endParaRPr lang="zh-CN" altLang="en-US"/>
          </a:p>
        </p:txBody>
      </p:sp>
      <p:sp>
        <p:nvSpPr>
          <p:cNvPr id="32" name="Freeform 15"/>
          <p:cNvSpPr/>
          <p:nvPr/>
        </p:nvSpPr>
        <p:spPr bwMode="auto">
          <a:xfrm>
            <a:off x="6131857" y="2923273"/>
            <a:ext cx="613815" cy="2033009"/>
          </a:xfrm>
          <a:custGeom>
            <a:rect l="l" t="t" r="r" b="b"/>
            <a:pathLst>
              <a:path w="692752" h="2294305">
                <a:moveTo>
                  <a:pt x="442124" y="335982"/>
                </a:moveTo>
                <a:cubicBezTo>
                  <a:pt x="442124" y="335982"/>
                  <a:pt x="476665" y="342902"/>
                  <a:pt x="490481" y="349822"/>
                </a:cubicBezTo>
                <a:cubicBezTo>
                  <a:pt x="504297" y="349822"/>
                  <a:pt x="538838" y="356742"/>
                  <a:pt x="559563" y="377501"/>
                </a:cubicBezTo>
                <a:cubicBezTo>
                  <a:pt x="580277" y="391335"/>
                  <a:pt x="614796" y="384428"/>
                  <a:pt x="614828" y="384421"/>
                </a:cubicBezTo>
                <a:cubicBezTo>
                  <a:pt x="614828" y="384421"/>
                  <a:pt x="670094" y="405181"/>
                  <a:pt x="670094" y="412101"/>
                </a:cubicBezTo>
                <a:cubicBezTo>
                  <a:pt x="677002" y="419021"/>
                  <a:pt x="670094" y="474380"/>
                  <a:pt x="677002" y="515899"/>
                </a:cubicBezTo>
                <a:cubicBezTo>
                  <a:pt x="677002" y="515899"/>
                  <a:pt x="677002" y="654296"/>
                  <a:pt x="677002" y="744254"/>
                </a:cubicBezTo>
                <a:cubicBezTo>
                  <a:pt x="677002" y="819070"/>
                  <a:pt x="681780" y="802946"/>
                  <a:pt x="683910" y="799613"/>
                </a:cubicBezTo>
                <a:cubicBezTo>
                  <a:pt x="683910" y="813453"/>
                  <a:pt x="697726" y="931091"/>
                  <a:pt x="690818" y="944931"/>
                </a:cubicBezTo>
                <a:cubicBezTo>
                  <a:pt x="683910" y="965690"/>
                  <a:pt x="628644" y="1145607"/>
                  <a:pt x="621736" y="1159447"/>
                </a:cubicBezTo>
                <a:cubicBezTo>
                  <a:pt x="614828" y="1166366"/>
                  <a:pt x="621736" y="1214806"/>
                  <a:pt x="614828" y="1214806"/>
                </a:cubicBezTo>
                <a:cubicBezTo>
                  <a:pt x="594127" y="1235541"/>
                  <a:pt x="594104" y="1249373"/>
                  <a:pt x="594104" y="1249405"/>
                </a:cubicBezTo>
                <a:cubicBezTo>
                  <a:pt x="594104" y="1249405"/>
                  <a:pt x="594104" y="1249405"/>
                  <a:pt x="593240" y="1249405"/>
                </a:cubicBezTo>
                <a:lnTo>
                  <a:pt x="587195" y="1249405"/>
                </a:lnTo>
                <a:cubicBezTo>
                  <a:pt x="594104" y="1311684"/>
                  <a:pt x="580287" y="1408562"/>
                  <a:pt x="587195" y="1450081"/>
                </a:cubicBezTo>
                <a:cubicBezTo>
                  <a:pt x="587195" y="1505440"/>
                  <a:pt x="573379" y="1623078"/>
                  <a:pt x="587195" y="1685357"/>
                </a:cubicBezTo>
                <a:cubicBezTo>
                  <a:pt x="594104" y="1740716"/>
                  <a:pt x="587195" y="1982911"/>
                  <a:pt x="587195" y="2059030"/>
                </a:cubicBezTo>
                <a:cubicBezTo>
                  <a:pt x="582014" y="2121309"/>
                  <a:pt x="584605" y="2117416"/>
                  <a:pt x="580287" y="2121308"/>
                </a:cubicBezTo>
                <a:cubicBezTo>
                  <a:pt x="580287" y="2142043"/>
                  <a:pt x="587179" y="2148972"/>
                  <a:pt x="587195" y="2148988"/>
                </a:cubicBezTo>
                <a:cubicBezTo>
                  <a:pt x="587195" y="2148988"/>
                  <a:pt x="587195" y="2162828"/>
                  <a:pt x="587195" y="2183587"/>
                </a:cubicBezTo>
                <a:cubicBezTo>
                  <a:pt x="580296" y="2204321"/>
                  <a:pt x="573396" y="2204347"/>
                  <a:pt x="573379" y="2204347"/>
                </a:cubicBezTo>
                <a:cubicBezTo>
                  <a:pt x="573379" y="2204347"/>
                  <a:pt x="573379" y="2204347"/>
                  <a:pt x="594104" y="2266626"/>
                </a:cubicBezTo>
                <a:cubicBezTo>
                  <a:pt x="594104" y="2266626"/>
                  <a:pt x="594104" y="2266626"/>
                  <a:pt x="594967" y="2266626"/>
                </a:cubicBezTo>
                <a:lnTo>
                  <a:pt x="601012" y="2266626"/>
                </a:lnTo>
                <a:cubicBezTo>
                  <a:pt x="601012" y="2266626"/>
                  <a:pt x="601012" y="2266626"/>
                  <a:pt x="601012" y="2287385"/>
                </a:cubicBezTo>
                <a:cubicBezTo>
                  <a:pt x="573379" y="2294305"/>
                  <a:pt x="559563" y="2294305"/>
                  <a:pt x="525022" y="2294305"/>
                </a:cubicBezTo>
                <a:cubicBezTo>
                  <a:pt x="490499" y="2294305"/>
                  <a:pt x="455978" y="2287393"/>
                  <a:pt x="455940" y="2287385"/>
                </a:cubicBezTo>
                <a:cubicBezTo>
                  <a:pt x="455940" y="2287385"/>
                  <a:pt x="455940" y="2287385"/>
                  <a:pt x="455940" y="2266626"/>
                </a:cubicBezTo>
                <a:cubicBezTo>
                  <a:pt x="455940" y="2266626"/>
                  <a:pt x="455940" y="2266626"/>
                  <a:pt x="456804" y="2265761"/>
                </a:cubicBezTo>
                <a:lnTo>
                  <a:pt x="462848" y="2259706"/>
                </a:lnTo>
                <a:cubicBezTo>
                  <a:pt x="462848" y="2259706"/>
                  <a:pt x="462848" y="2259706"/>
                  <a:pt x="462848" y="2232026"/>
                </a:cubicBezTo>
                <a:cubicBezTo>
                  <a:pt x="462848" y="2232026"/>
                  <a:pt x="462848" y="2232026"/>
                  <a:pt x="462848" y="2231161"/>
                </a:cubicBezTo>
                <a:lnTo>
                  <a:pt x="462848" y="2225106"/>
                </a:lnTo>
                <a:cubicBezTo>
                  <a:pt x="462848" y="2225106"/>
                  <a:pt x="462848" y="2225106"/>
                  <a:pt x="462848" y="2224241"/>
                </a:cubicBezTo>
                <a:lnTo>
                  <a:pt x="462848" y="2218187"/>
                </a:lnTo>
                <a:cubicBezTo>
                  <a:pt x="462848" y="2218187"/>
                  <a:pt x="455961" y="2218187"/>
                  <a:pt x="455940" y="2218187"/>
                </a:cubicBezTo>
                <a:cubicBezTo>
                  <a:pt x="449032" y="2211267"/>
                  <a:pt x="469756" y="2197427"/>
                  <a:pt x="455940" y="2190507"/>
                </a:cubicBezTo>
                <a:cubicBezTo>
                  <a:pt x="442124" y="2190507"/>
                  <a:pt x="435215" y="2155908"/>
                  <a:pt x="435215" y="2135148"/>
                </a:cubicBezTo>
                <a:cubicBezTo>
                  <a:pt x="435215" y="2107469"/>
                  <a:pt x="414491" y="1941392"/>
                  <a:pt x="400675" y="1872193"/>
                </a:cubicBezTo>
                <a:cubicBezTo>
                  <a:pt x="393766" y="1796075"/>
                  <a:pt x="400675" y="1650757"/>
                  <a:pt x="393766" y="1588479"/>
                </a:cubicBezTo>
                <a:cubicBezTo>
                  <a:pt x="386860" y="1533131"/>
                  <a:pt x="366142" y="1429364"/>
                  <a:pt x="366134" y="1429322"/>
                </a:cubicBezTo>
                <a:cubicBezTo>
                  <a:pt x="366134" y="1429322"/>
                  <a:pt x="345409" y="1574639"/>
                  <a:pt x="338501" y="1602318"/>
                </a:cubicBezTo>
                <a:cubicBezTo>
                  <a:pt x="338501" y="1629998"/>
                  <a:pt x="290144" y="1886033"/>
                  <a:pt x="290144" y="1920632"/>
                </a:cubicBezTo>
                <a:cubicBezTo>
                  <a:pt x="290144" y="1955232"/>
                  <a:pt x="324685" y="2135148"/>
                  <a:pt x="324685" y="2162828"/>
                </a:cubicBezTo>
                <a:cubicBezTo>
                  <a:pt x="324685" y="2183587"/>
                  <a:pt x="331593" y="2225106"/>
                  <a:pt x="331593" y="2232026"/>
                </a:cubicBezTo>
                <a:cubicBezTo>
                  <a:pt x="331593" y="2238936"/>
                  <a:pt x="331593" y="2245846"/>
                  <a:pt x="331593" y="2245866"/>
                </a:cubicBezTo>
                <a:cubicBezTo>
                  <a:pt x="331593" y="2245866"/>
                  <a:pt x="331593" y="2245866"/>
                  <a:pt x="338501" y="2266626"/>
                </a:cubicBezTo>
                <a:cubicBezTo>
                  <a:pt x="338501" y="2266626"/>
                  <a:pt x="338501" y="2266626"/>
                  <a:pt x="248695" y="2280465"/>
                </a:cubicBezTo>
                <a:cubicBezTo>
                  <a:pt x="248695" y="2280465"/>
                  <a:pt x="248695" y="2280465"/>
                  <a:pt x="248695" y="2259706"/>
                </a:cubicBezTo>
                <a:cubicBezTo>
                  <a:pt x="248695" y="2259706"/>
                  <a:pt x="179612" y="2280465"/>
                  <a:pt x="117439" y="2287385"/>
                </a:cubicBezTo>
                <a:cubicBezTo>
                  <a:pt x="48375" y="2287385"/>
                  <a:pt x="26" y="2273553"/>
                  <a:pt x="0" y="2273546"/>
                </a:cubicBezTo>
                <a:cubicBezTo>
                  <a:pt x="0" y="2273546"/>
                  <a:pt x="0" y="2273546"/>
                  <a:pt x="0" y="2272681"/>
                </a:cubicBezTo>
                <a:lnTo>
                  <a:pt x="0" y="2266626"/>
                </a:lnTo>
                <a:cubicBezTo>
                  <a:pt x="0" y="2266626"/>
                  <a:pt x="0" y="2266626"/>
                  <a:pt x="863" y="2266626"/>
                </a:cubicBezTo>
                <a:lnTo>
                  <a:pt x="6908" y="2266626"/>
                </a:lnTo>
                <a:cubicBezTo>
                  <a:pt x="6908" y="2266626"/>
                  <a:pt x="6908" y="2245866"/>
                  <a:pt x="20724" y="2245866"/>
                </a:cubicBezTo>
                <a:cubicBezTo>
                  <a:pt x="27632" y="2238946"/>
                  <a:pt x="75990" y="2245866"/>
                  <a:pt x="96714" y="2238946"/>
                </a:cubicBezTo>
                <a:cubicBezTo>
                  <a:pt x="117430" y="2232029"/>
                  <a:pt x="145049" y="2211284"/>
                  <a:pt x="145072" y="2211267"/>
                </a:cubicBezTo>
                <a:cubicBezTo>
                  <a:pt x="145072" y="2211267"/>
                  <a:pt x="145072" y="2211267"/>
                  <a:pt x="145072" y="2210402"/>
                </a:cubicBezTo>
                <a:lnTo>
                  <a:pt x="145072" y="2204347"/>
                </a:lnTo>
                <a:cubicBezTo>
                  <a:pt x="145072" y="2204347"/>
                  <a:pt x="145072" y="2197427"/>
                  <a:pt x="151980" y="2197427"/>
                </a:cubicBezTo>
                <a:cubicBezTo>
                  <a:pt x="158888" y="2190507"/>
                  <a:pt x="151980" y="2169748"/>
                  <a:pt x="145072" y="2162828"/>
                </a:cubicBezTo>
                <a:cubicBezTo>
                  <a:pt x="138163" y="2148988"/>
                  <a:pt x="165796" y="2128228"/>
                  <a:pt x="158888" y="2114389"/>
                </a:cubicBezTo>
                <a:cubicBezTo>
                  <a:pt x="145072" y="2107469"/>
                  <a:pt x="138163" y="2079789"/>
                  <a:pt x="145072" y="2045190"/>
                </a:cubicBezTo>
                <a:cubicBezTo>
                  <a:pt x="145072" y="2003671"/>
                  <a:pt x="151980" y="1713036"/>
                  <a:pt x="138163" y="1664597"/>
                </a:cubicBezTo>
                <a:cubicBezTo>
                  <a:pt x="131255" y="1616158"/>
                  <a:pt x="138163" y="1498520"/>
                  <a:pt x="131255" y="1429322"/>
                </a:cubicBezTo>
                <a:cubicBezTo>
                  <a:pt x="117441" y="1360132"/>
                  <a:pt x="110533" y="1201008"/>
                  <a:pt x="110531" y="1200966"/>
                </a:cubicBezTo>
                <a:cubicBezTo>
                  <a:pt x="110531" y="1200966"/>
                  <a:pt x="110531" y="1200966"/>
                  <a:pt x="108804" y="1200101"/>
                </a:cubicBezTo>
                <a:lnTo>
                  <a:pt x="96714" y="1194046"/>
                </a:lnTo>
                <a:cubicBezTo>
                  <a:pt x="96714" y="1194046"/>
                  <a:pt x="82898" y="1194046"/>
                  <a:pt x="75990" y="1180206"/>
                </a:cubicBezTo>
                <a:cubicBezTo>
                  <a:pt x="75990" y="1166366"/>
                  <a:pt x="69082" y="1069488"/>
                  <a:pt x="75990" y="1034889"/>
                </a:cubicBezTo>
                <a:cubicBezTo>
                  <a:pt x="75990" y="1000290"/>
                  <a:pt x="62173" y="854972"/>
                  <a:pt x="69082" y="778854"/>
                </a:cubicBezTo>
                <a:cubicBezTo>
                  <a:pt x="75990" y="695815"/>
                  <a:pt x="48357" y="522819"/>
                  <a:pt x="48357" y="502059"/>
                </a:cubicBezTo>
                <a:cubicBezTo>
                  <a:pt x="48357" y="481299"/>
                  <a:pt x="62173" y="474380"/>
                  <a:pt x="62173" y="453620"/>
                </a:cubicBezTo>
                <a:cubicBezTo>
                  <a:pt x="62173" y="432860"/>
                  <a:pt x="62173" y="405181"/>
                  <a:pt x="75990" y="391341"/>
                </a:cubicBezTo>
                <a:cubicBezTo>
                  <a:pt x="82892" y="391341"/>
                  <a:pt x="103591" y="391341"/>
                  <a:pt x="103622" y="391341"/>
                </a:cubicBezTo>
                <a:cubicBezTo>
                  <a:pt x="103622" y="391341"/>
                  <a:pt x="103622" y="391341"/>
                  <a:pt x="165796" y="370581"/>
                </a:cubicBezTo>
                <a:cubicBezTo>
                  <a:pt x="165796" y="370581"/>
                  <a:pt x="172704" y="363662"/>
                  <a:pt x="186521" y="363662"/>
                </a:cubicBezTo>
                <a:cubicBezTo>
                  <a:pt x="200337" y="356742"/>
                  <a:pt x="227970" y="342902"/>
                  <a:pt x="241786" y="342902"/>
                </a:cubicBezTo>
                <a:cubicBezTo>
                  <a:pt x="255594" y="335987"/>
                  <a:pt x="255603" y="356714"/>
                  <a:pt x="255603" y="356742"/>
                </a:cubicBezTo>
                <a:cubicBezTo>
                  <a:pt x="255603" y="356742"/>
                  <a:pt x="248695" y="356742"/>
                  <a:pt x="241786" y="356742"/>
                </a:cubicBezTo>
                <a:cubicBezTo>
                  <a:pt x="234878" y="363662"/>
                  <a:pt x="262511" y="412101"/>
                  <a:pt x="276327" y="460540"/>
                </a:cubicBezTo>
                <a:cubicBezTo>
                  <a:pt x="290140" y="508964"/>
                  <a:pt x="317760" y="557389"/>
                  <a:pt x="317776" y="557418"/>
                </a:cubicBezTo>
                <a:cubicBezTo>
                  <a:pt x="317776" y="557418"/>
                  <a:pt x="331593" y="502059"/>
                  <a:pt x="338501" y="495139"/>
                </a:cubicBezTo>
                <a:cubicBezTo>
                  <a:pt x="345400" y="495139"/>
                  <a:pt x="352298" y="488238"/>
                  <a:pt x="352317" y="488219"/>
                </a:cubicBezTo>
                <a:cubicBezTo>
                  <a:pt x="352317" y="488219"/>
                  <a:pt x="352317" y="488219"/>
                  <a:pt x="350590" y="488219"/>
                </a:cubicBezTo>
                <a:lnTo>
                  <a:pt x="338501" y="488219"/>
                </a:lnTo>
                <a:cubicBezTo>
                  <a:pt x="338501" y="488219"/>
                  <a:pt x="324685" y="474380"/>
                  <a:pt x="324685" y="467460"/>
                </a:cubicBezTo>
                <a:cubicBezTo>
                  <a:pt x="331593" y="460540"/>
                  <a:pt x="352317" y="425940"/>
                  <a:pt x="359226" y="425940"/>
                </a:cubicBezTo>
                <a:cubicBezTo>
                  <a:pt x="366130" y="419024"/>
                  <a:pt x="379937" y="460499"/>
                  <a:pt x="379950" y="460540"/>
                </a:cubicBezTo>
                <a:cubicBezTo>
                  <a:pt x="379950" y="467455"/>
                  <a:pt x="366152" y="481281"/>
                  <a:pt x="366134" y="481299"/>
                </a:cubicBezTo>
                <a:cubicBezTo>
                  <a:pt x="366134" y="481299"/>
                  <a:pt x="373042" y="508979"/>
                  <a:pt x="373042" y="529738"/>
                </a:cubicBezTo>
                <a:cubicBezTo>
                  <a:pt x="373042" y="550481"/>
                  <a:pt x="379939" y="564315"/>
                  <a:pt x="379950" y="564338"/>
                </a:cubicBezTo>
                <a:cubicBezTo>
                  <a:pt x="379950" y="564338"/>
                  <a:pt x="414491" y="522819"/>
                  <a:pt x="414491" y="508979"/>
                </a:cubicBezTo>
                <a:cubicBezTo>
                  <a:pt x="421399" y="495139"/>
                  <a:pt x="462848" y="419021"/>
                  <a:pt x="462848" y="384421"/>
                </a:cubicBezTo>
                <a:cubicBezTo>
                  <a:pt x="462848" y="342940"/>
                  <a:pt x="442162" y="335995"/>
                  <a:pt x="442124" y="335982"/>
                </a:cubicBezTo>
                <a:close/>
                <a:moveTo>
                  <a:pt x="342424" y="198"/>
                </a:moveTo>
                <a:cubicBezTo>
                  <a:pt x="377195" y="2142"/>
                  <a:pt x="400376" y="17690"/>
                  <a:pt x="400376" y="17690"/>
                </a:cubicBezTo>
                <a:cubicBezTo>
                  <a:pt x="400391" y="17660"/>
                  <a:pt x="407266" y="3877"/>
                  <a:pt x="427849" y="10780"/>
                </a:cubicBezTo>
                <a:cubicBezTo>
                  <a:pt x="448454" y="24600"/>
                  <a:pt x="469059" y="52241"/>
                  <a:pt x="462191" y="79882"/>
                </a:cubicBezTo>
                <a:cubicBezTo>
                  <a:pt x="462191" y="107523"/>
                  <a:pt x="469059" y="121344"/>
                  <a:pt x="469059" y="121344"/>
                </a:cubicBezTo>
                <a:lnTo>
                  <a:pt x="463049" y="115297"/>
                </a:lnTo>
                <a:cubicBezTo>
                  <a:pt x="462178" y="114458"/>
                  <a:pt x="458443" y="121976"/>
                  <a:pt x="454898" y="130155"/>
                </a:cubicBezTo>
                <a:cubicBezTo>
                  <a:pt x="454967" y="129933"/>
                  <a:pt x="455113" y="129782"/>
                  <a:pt x="455263" y="129631"/>
                </a:cubicBezTo>
                <a:cubicBezTo>
                  <a:pt x="462161" y="122691"/>
                  <a:pt x="462161" y="136571"/>
                  <a:pt x="462161" y="150452"/>
                </a:cubicBezTo>
                <a:cubicBezTo>
                  <a:pt x="462161" y="164332"/>
                  <a:pt x="462161" y="185152"/>
                  <a:pt x="462161" y="192093"/>
                </a:cubicBezTo>
                <a:cubicBezTo>
                  <a:pt x="462161" y="199033"/>
                  <a:pt x="455263" y="205973"/>
                  <a:pt x="448365" y="205973"/>
                </a:cubicBezTo>
                <a:lnTo>
                  <a:pt x="444916" y="198165"/>
                </a:lnTo>
                <a:cubicBezTo>
                  <a:pt x="443192" y="197298"/>
                  <a:pt x="441467" y="199033"/>
                  <a:pt x="441467" y="205973"/>
                </a:cubicBezTo>
                <a:cubicBezTo>
                  <a:pt x="441467" y="212913"/>
                  <a:pt x="441467" y="233734"/>
                  <a:pt x="434570" y="247614"/>
                </a:cubicBezTo>
                <a:cubicBezTo>
                  <a:pt x="434570" y="261494"/>
                  <a:pt x="420774" y="275375"/>
                  <a:pt x="420774" y="275375"/>
                </a:cubicBezTo>
                <a:cubicBezTo>
                  <a:pt x="420774" y="275399"/>
                  <a:pt x="420774" y="282351"/>
                  <a:pt x="420774" y="303135"/>
                </a:cubicBezTo>
                <a:cubicBezTo>
                  <a:pt x="420774" y="323956"/>
                  <a:pt x="358692" y="344776"/>
                  <a:pt x="358692" y="344776"/>
                </a:cubicBezTo>
                <a:cubicBezTo>
                  <a:pt x="358639" y="344765"/>
                  <a:pt x="289713" y="330888"/>
                  <a:pt x="289713" y="310075"/>
                </a:cubicBezTo>
                <a:cubicBezTo>
                  <a:pt x="289713" y="296195"/>
                  <a:pt x="289713" y="290990"/>
                  <a:pt x="289713" y="289255"/>
                </a:cubicBezTo>
                <a:cubicBezTo>
                  <a:pt x="289683" y="289225"/>
                  <a:pt x="275909" y="275353"/>
                  <a:pt x="269019" y="254554"/>
                </a:cubicBezTo>
                <a:cubicBezTo>
                  <a:pt x="262121" y="233734"/>
                  <a:pt x="262121" y="212913"/>
                  <a:pt x="262121" y="212913"/>
                </a:cubicBezTo>
                <a:cubicBezTo>
                  <a:pt x="262107" y="212943"/>
                  <a:pt x="255216" y="226786"/>
                  <a:pt x="248325" y="219853"/>
                </a:cubicBezTo>
                <a:cubicBezTo>
                  <a:pt x="241427" y="205973"/>
                  <a:pt x="241427" y="185152"/>
                  <a:pt x="241427" y="171272"/>
                </a:cubicBezTo>
                <a:cubicBezTo>
                  <a:pt x="234529" y="157392"/>
                  <a:pt x="241427" y="143511"/>
                  <a:pt x="248325" y="143511"/>
                </a:cubicBezTo>
                <a:lnTo>
                  <a:pt x="249874" y="142848"/>
                </a:lnTo>
                <a:cubicBezTo>
                  <a:pt x="249856" y="142150"/>
                  <a:pt x="249563" y="142075"/>
                  <a:pt x="249271" y="142075"/>
                </a:cubicBezTo>
                <a:lnTo>
                  <a:pt x="237252" y="139483"/>
                </a:lnTo>
                <a:cubicBezTo>
                  <a:pt x="235520" y="142046"/>
                  <a:pt x="228673" y="128254"/>
                  <a:pt x="235535" y="128254"/>
                </a:cubicBezTo>
                <a:cubicBezTo>
                  <a:pt x="242403" y="128254"/>
                  <a:pt x="242403" y="114434"/>
                  <a:pt x="242403" y="114434"/>
                </a:cubicBezTo>
                <a:cubicBezTo>
                  <a:pt x="242386" y="114451"/>
                  <a:pt x="235535" y="121344"/>
                  <a:pt x="235535" y="121344"/>
                </a:cubicBezTo>
                <a:lnTo>
                  <a:pt x="229524" y="121344"/>
                </a:lnTo>
                <a:cubicBezTo>
                  <a:pt x="228695" y="121329"/>
                  <a:pt x="242403" y="114412"/>
                  <a:pt x="242403" y="93703"/>
                </a:cubicBezTo>
                <a:cubicBezTo>
                  <a:pt x="242403" y="72972"/>
                  <a:pt x="249271" y="24600"/>
                  <a:pt x="304218" y="3869"/>
                </a:cubicBezTo>
                <a:cubicBezTo>
                  <a:pt x="317955" y="414"/>
                  <a:pt x="330833" y="-450"/>
                  <a:pt x="342424" y="198"/>
                </a:cubicBezTo>
                <a:close/>
              </a:path>
            </a:pathLst>
          </a:custGeom>
          <a:solidFill>
            <a:srgbClr val="161D25"/>
          </a:solidFill>
          <a:ln>
            <a:noFill/>
          </a:ln>
        </p:spPr>
        <p:txBody>
          <a:bodyPr vert="horz" wrap="square" lIns="80989" tIns="40494" rIns="80989" bIns="40494" numCol="1" anchor="t" anchorCtr="0" compatLnSpc="1">
            <a:prstTxWarp prst="textNoShape">
              <a:avLst/>
            </a:prstTxWarp>
          </a:bodyPr>
          <a:lstStyle/>
          <a:p>
            <a:endParaRPr lang="zh-CN" altLang="en-US"/>
          </a:p>
        </p:txBody>
      </p:sp>
      <p:sp>
        <p:nvSpPr>
          <p:cNvPr id="33" name="Freeform 18"/>
          <p:cNvSpPr/>
          <p:nvPr/>
        </p:nvSpPr>
        <p:spPr bwMode="auto">
          <a:xfrm>
            <a:off x="6861777" y="2923273"/>
            <a:ext cx="608613" cy="2033009"/>
          </a:xfrm>
          <a:custGeom>
            <a:rect l="l" t="t" r="r" b="b"/>
            <a:pathLst>
              <a:path w="686881" h="2294305">
                <a:moveTo>
                  <a:pt x="435874" y="335982"/>
                </a:moveTo>
                <a:cubicBezTo>
                  <a:pt x="435874" y="335982"/>
                  <a:pt x="477386" y="342902"/>
                  <a:pt x="484304" y="349822"/>
                </a:cubicBezTo>
                <a:cubicBezTo>
                  <a:pt x="498142" y="349822"/>
                  <a:pt x="532735" y="356742"/>
                  <a:pt x="553491" y="377501"/>
                </a:cubicBezTo>
                <a:cubicBezTo>
                  <a:pt x="574237" y="391335"/>
                  <a:pt x="608809" y="384427"/>
                  <a:pt x="608840" y="384421"/>
                </a:cubicBezTo>
                <a:cubicBezTo>
                  <a:pt x="608840" y="384421"/>
                  <a:pt x="664189" y="405181"/>
                  <a:pt x="664189" y="412101"/>
                </a:cubicBezTo>
                <a:cubicBezTo>
                  <a:pt x="671107" y="419021"/>
                  <a:pt x="671107" y="474380"/>
                  <a:pt x="671107" y="515899"/>
                </a:cubicBezTo>
                <a:cubicBezTo>
                  <a:pt x="671107" y="515899"/>
                  <a:pt x="671107" y="654296"/>
                  <a:pt x="671107" y="744254"/>
                </a:cubicBezTo>
                <a:cubicBezTo>
                  <a:pt x="671107" y="819075"/>
                  <a:pt x="675894" y="802944"/>
                  <a:pt x="678026" y="799613"/>
                </a:cubicBezTo>
                <a:cubicBezTo>
                  <a:pt x="678026" y="813453"/>
                  <a:pt x="691863" y="931091"/>
                  <a:pt x="684945" y="944931"/>
                </a:cubicBezTo>
                <a:cubicBezTo>
                  <a:pt x="678026" y="965690"/>
                  <a:pt x="622677" y="1145607"/>
                  <a:pt x="615758" y="1159447"/>
                </a:cubicBezTo>
                <a:cubicBezTo>
                  <a:pt x="615758" y="1166366"/>
                  <a:pt x="615758" y="1214806"/>
                  <a:pt x="608840" y="1214806"/>
                </a:cubicBezTo>
                <a:cubicBezTo>
                  <a:pt x="595017" y="1235543"/>
                  <a:pt x="588099" y="1249375"/>
                  <a:pt x="588084" y="1249405"/>
                </a:cubicBezTo>
                <a:cubicBezTo>
                  <a:pt x="588084" y="1311684"/>
                  <a:pt x="581165" y="1408562"/>
                  <a:pt x="581165" y="1450081"/>
                </a:cubicBezTo>
                <a:cubicBezTo>
                  <a:pt x="581165" y="1505440"/>
                  <a:pt x="567328" y="1623078"/>
                  <a:pt x="581165" y="1685357"/>
                </a:cubicBezTo>
                <a:cubicBezTo>
                  <a:pt x="588084" y="1740716"/>
                  <a:pt x="588084" y="1982911"/>
                  <a:pt x="581165" y="2059030"/>
                </a:cubicBezTo>
                <a:cubicBezTo>
                  <a:pt x="575976" y="2121309"/>
                  <a:pt x="578571" y="2117416"/>
                  <a:pt x="581165" y="2121308"/>
                </a:cubicBezTo>
                <a:cubicBezTo>
                  <a:pt x="574254" y="2142044"/>
                  <a:pt x="581149" y="2148972"/>
                  <a:pt x="581165" y="2148988"/>
                </a:cubicBezTo>
                <a:cubicBezTo>
                  <a:pt x="581165" y="2148988"/>
                  <a:pt x="581165" y="2162828"/>
                  <a:pt x="581165" y="2183587"/>
                </a:cubicBezTo>
                <a:cubicBezTo>
                  <a:pt x="574254" y="2204322"/>
                  <a:pt x="567344" y="2204347"/>
                  <a:pt x="567328" y="2204347"/>
                </a:cubicBezTo>
                <a:cubicBezTo>
                  <a:pt x="567328" y="2204347"/>
                  <a:pt x="567328" y="2204347"/>
                  <a:pt x="588084" y="2266626"/>
                </a:cubicBezTo>
                <a:cubicBezTo>
                  <a:pt x="588084" y="2266626"/>
                  <a:pt x="588084" y="2266626"/>
                  <a:pt x="588949" y="2266626"/>
                </a:cubicBezTo>
                <a:lnTo>
                  <a:pt x="595002" y="2266626"/>
                </a:lnTo>
                <a:cubicBezTo>
                  <a:pt x="595002" y="2266626"/>
                  <a:pt x="595002" y="2266626"/>
                  <a:pt x="595002" y="2287385"/>
                </a:cubicBezTo>
                <a:cubicBezTo>
                  <a:pt x="567328" y="2294305"/>
                  <a:pt x="553491" y="2294305"/>
                  <a:pt x="518897" y="2294305"/>
                </a:cubicBezTo>
                <a:cubicBezTo>
                  <a:pt x="484319" y="2294305"/>
                  <a:pt x="456653" y="2287391"/>
                  <a:pt x="456630" y="2287385"/>
                </a:cubicBezTo>
                <a:cubicBezTo>
                  <a:pt x="456630" y="2287385"/>
                  <a:pt x="456630" y="2287385"/>
                  <a:pt x="456630" y="2266626"/>
                </a:cubicBezTo>
                <a:cubicBezTo>
                  <a:pt x="456630" y="2266626"/>
                  <a:pt x="456630" y="2266626"/>
                  <a:pt x="456630" y="2265761"/>
                </a:cubicBezTo>
                <a:lnTo>
                  <a:pt x="456630" y="2259706"/>
                </a:lnTo>
                <a:cubicBezTo>
                  <a:pt x="456630" y="2259706"/>
                  <a:pt x="456630" y="2259706"/>
                  <a:pt x="463548" y="2232026"/>
                </a:cubicBezTo>
                <a:cubicBezTo>
                  <a:pt x="463548" y="2232026"/>
                  <a:pt x="463548" y="2232026"/>
                  <a:pt x="462683" y="2231161"/>
                </a:cubicBezTo>
                <a:lnTo>
                  <a:pt x="456630" y="2225106"/>
                </a:lnTo>
                <a:cubicBezTo>
                  <a:pt x="456630" y="2225106"/>
                  <a:pt x="456630" y="2225106"/>
                  <a:pt x="456630" y="2224241"/>
                </a:cubicBezTo>
                <a:lnTo>
                  <a:pt x="456630" y="2218187"/>
                </a:lnTo>
                <a:cubicBezTo>
                  <a:pt x="456630" y="2218187"/>
                  <a:pt x="456630" y="2218187"/>
                  <a:pt x="455765" y="2218187"/>
                </a:cubicBezTo>
                <a:lnTo>
                  <a:pt x="449711" y="2218187"/>
                </a:lnTo>
                <a:cubicBezTo>
                  <a:pt x="442793" y="2211267"/>
                  <a:pt x="463548" y="2197427"/>
                  <a:pt x="449711" y="2190507"/>
                </a:cubicBezTo>
                <a:cubicBezTo>
                  <a:pt x="435874" y="2190507"/>
                  <a:pt x="428955" y="2155908"/>
                  <a:pt x="428955" y="2135148"/>
                </a:cubicBezTo>
                <a:cubicBezTo>
                  <a:pt x="428955" y="2107469"/>
                  <a:pt x="408199" y="1941392"/>
                  <a:pt x="394362" y="1872193"/>
                </a:cubicBezTo>
                <a:cubicBezTo>
                  <a:pt x="387444" y="1796075"/>
                  <a:pt x="394362" y="1650757"/>
                  <a:pt x="387444" y="1588479"/>
                </a:cubicBezTo>
                <a:cubicBezTo>
                  <a:pt x="380526" y="1533130"/>
                  <a:pt x="359777" y="1429360"/>
                  <a:pt x="359769" y="1429322"/>
                </a:cubicBezTo>
                <a:cubicBezTo>
                  <a:pt x="359769" y="1429322"/>
                  <a:pt x="339013" y="1574639"/>
                  <a:pt x="339013" y="1602318"/>
                </a:cubicBezTo>
                <a:cubicBezTo>
                  <a:pt x="332094" y="1629998"/>
                  <a:pt x="290583" y="1886033"/>
                  <a:pt x="290583" y="1920632"/>
                </a:cubicBezTo>
                <a:cubicBezTo>
                  <a:pt x="290583" y="1955232"/>
                  <a:pt x="318257" y="2135148"/>
                  <a:pt x="318257" y="2162828"/>
                </a:cubicBezTo>
                <a:cubicBezTo>
                  <a:pt x="318257" y="2183587"/>
                  <a:pt x="325176" y="2225106"/>
                  <a:pt x="325176" y="2232026"/>
                </a:cubicBezTo>
                <a:cubicBezTo>
                  <a:pt x="325176" y="2238937"/>
                  <a:pt x="332076" y="2245848"/>
                  <a:pt x="332094" y="2245866"/>
                </a:cubicBezTo>
                <a:cubicBezTo>
                  <a:pt x="332094" y="2245866"/>
                  <a:pt x="332094" y="2245866"/>
                  <a:pt x="332094" y="2266626"/>
                </a:cubicBezTo>
                <a:cubicBezTo>
                  <a:pt x="332094" y="2266626"/>
                  <a:pt x="332094" y="2266626"/>
                  <a:pt x="242152" y="2280465"/>
                </a:cubicBezTo>
                <a:cubicBezTo>
                  <a:pt x="242152" y="2280465"/>
                  <a:pt x="242152" y="2280465"/>
                  <a:pt x="242152" y="2259706"/>
                </a:cubicBezTo>
                <a:cubicBezTo>
                  <a:pt x="242152" y="2259706"/>
                  <a:pt x="172966" y="2280465"/>
                  <a:pt x="110698" y="2287385"/>
                </a:cubicBezTo>
                <a:cubicBezTo>
                  <a:pt x="41550" y="2287385"/>
                  <a:pt x="45" y="2273561"/>
                  <a:pt x="0" y="2273546"/>
                </a:cubicBezTo>
                <a:cubicBezTo>
                  <a:pt x="0" y="2273546"/>
                  <a:pt x="0" y="2273546"/>
                  <a:pt x="0" y="2272681"/>
                </a:cubicBezTo>
                <a:lnTo>
                  <a:pt x="0" y="2266626"/>
                </a:lnTo>
                <a:cubicBezTo>
                  <a:pt x="0" y="2266626"/>
                  <a:pt x="0" y="2266626"/>
                  <a:pt x="865" y="2266626"/>
                </a:cubicBezTo>
                <a:lnTo>
                  <a:pt x="6918" y="2266626"/>
                </a:lnTo>
                <a:cubicBezTo>
                  <a:pt x="6918" y="2266626"/>
                  <a:pt x="0" y="2245866"/>
                  <a:pt x="13837" y="2245866"/>
                </a:cubicBezTo>
                <a:cubicBezTo>
                  <a:pt x="20756" y="2238946"/>
                  <a:pt x="69186" y="2245866"/>
                  <a:pt x="89942" y="2238946"/>
                </a:cubicBezTo>
                <a:cubicBezTo>
                  <a:pt x="110688" y="2232030"/>
                  <a:pt x="145257" y="2211287"/>
                  <a:pt x="145291" y="2211267"/>
                </a:cubicBezTo>
                <a:cubicBezTo>
                  <a:pt x="145291" y="2211267"/>
                  <a:pt x="145291" y="2211267"/>
                  <a:pt x="144426" y="2210402"/>
                </a:cubicBezTo>
                <a:lnTo>
                  <a:pt x="138372" y="2204347"/>
                </a:lnTo>
                <a:cubicBezTo>
                  <a:pt x="138372" y="2204347"/>
                  <a:pt x="145270" y="2197448"/>
                  <a:pt x="145291" y="2197427"/>
                </a:cubicBezTo>
                <a:cubicBezTo>
                  <a:pt x="152210" y="2190507"/>
                  <a:pt x="145291" y="2169748"/>
                  <a:pt x="138372" y="2162828"/>
                </a:cubicBezTo>
                <a:cubicBezTo>
                  <a:pt x="131454" y="2148988"/>
                  <a:pt x="159128" y="2128228"/>
                  <a:pt x="152210" y="2114389"/>
                </a:cubicBezTo>
                <a:cubicBezTo>
                  <a:pt x="138372" y="2107469"/>
                  <a:pt x="138372" y="2079789"/>
                  <a:pt x="138372" y="2045190"/>
                </a:cubicBezTo>
                <a:cubicBezTo>
                  <a:pt x="138372" y="2003671"/>
                  <a:pt x="145291" y="1713036"/>
                  <a:pt x="138372" y="1664597"/>
                </a:cubicBezTo>
                <a:cubicBezTo>
                  <a:pt x="124535" y="1616158"/>
                  <a:pt x="131454" y="1498520"/>
                  <a:pt x="124535" y="1429322"/>
                </a:cubicBezTo>
                <a:cubicBezTo>
                  <a:pt x="117617" y="1360132"/>
                  <a:pt x="110700" y="1201007"/>
                  <a:pt x="110698" y="1200966"/>
                </a:cubicBezTo>
                <a:cubicBezTo>
                  <a:pt x="110698" y="1200966"/>
                  <a:pt x="110698" y="1200966"/>
                  <a:pt x="89942" y="1194046"/>
                </a:cubicBezTo>
                <a:cubicBezTo>
                  <a:pt x="89942" y="1194046"/>
                  <a:pt x="76105" y="1194046"/>
                  <a:pt x="69186" y="1180206"/>
                </a:cubicBezTo>
                <a:cubicBezTo>
                  <a:pt x="69186" y="1166366"/>
                  <a:pt x="62267" y="1069488"/>
                  <a:pt x="69186" y="1034889"/>
                </a:cubicBezTo>
                <a:cubicBezTo>
                  <a:pt x="76105" y="1000290"/>
                  <a:pt x="55349" y="854972"/>
                  <a:pt x="62267" y="778854"/>
                </a:cubicBezTo>
                <a:cubicBezTo>
                  <a:pt x="69186" y="695815"/>
                  <a:pt x="41512" y="522819"/>
                  <a:pt x="41512" y="502059"/>
                </a:cubicBezTo>
                <a:cubicBezTo>
                  <a:pt x="48430" y="481299"/>
                  <a:pt x="55349" y="474380"/>
                  <a:pt x="55349" y="453620"/>
                </a:cubicBezTo>
                <a:cubicBezTo>
                  <a:pt x="55349" y="432860"/>
                  <a:pt x="55349" y="405181"/>
                  <a:pt x="76105" y="391341"/>
                </a:cubicBezTo>
                <a:cubicBezTo>
                  <a:pt x="83019" y="391341"/>
                  <a:pt x="96845" y="391341"/>
                  <a:pt x="96861" y="391341"/>
                </a:cubicBezTo>
                <a:cubicBezTo>
                  <a:pt x="96861" y="391341"/>
                  <a:pt x="96861" y="391341"/>
                  <a:pt x="159128" y="370581"/>
                </a:cubicBezTo>
                <a:cubicBezTo>
                  <a:pt x="159128" y="370581"/>
                  <a:pt x="166047" y="363662"/>
                  <a:pt x="179884" y="363662"/>
                </a:cubicBezTo>
                <a:cubicBezTo>
                  <a:pt x="193721" y="356742"/>
                  <a:pt x="228315" y="342902"/>
                  <a:pt x="235234" y="342902"/>
                </a:cubicBezTo>
                <a:cubicBezTo>
                  <a:pt x="249062" y="335987"/>
                  <a:pt x="249071" y="356714"/>
                  <a:pt x="249071" y="356742"/>
                </a:cubicBezTo>
                <a:cubicBezTo>
                  <a:pt x="249071" y="356742"/>
                  <a:pt x="242152" y="356742"/>
                  <a:pt x="235234" y="356742"/>
                </a:cubicBezTo>
                <a:cubicBezTo>
                  <a:pt x="235234" y="363662"/>
                  <a:pt x="255990" y="412101"/>
                  <a:pt x="269827" y="460540"/>
                </a:cubicBezTo>
                <a:cubicBezTo>
                  <a:pt x="283659" y="508962"/>
                  <a:pt x="311319" y="557384"/>
                  <a:pt x="311339" y="557418"/>
                </a:cubicBezTo>
                <a:cubicBezTo>
                  <a:pt x="311339" y="557418"/>
                  <a:pt x="325176" y="502059"/>
                  <a:pt x="332094" y="495139"/>
                </a:cubicBezTo>
                <a:cubicBezTo>
                  <a:pt x="339004" y="495139"/>
                  <a:pt x="345914" y="488237"/>
                  <a:pt x="345932" y="488219"/>
                </a:cubicBezTo>
                <a:cubicBezTo>
                  <a:pt x="345932" y="488219"/>
                  <a:pt x="345932" y="488219"/>
                  <a:pt x="344202" y="488219"/>
                </a:cubicBezTo>
                <a:lnTo>
                  <a:pt x="332094" y="488219"/>
                </a:lnTo>
                <a:cubicBezTo>
                  <a:pt x="332094" y="488219"/>
                  <a:pt x="318257" y="474380"/>
                  <a:pt x="325176" y="467460"/>
                </a:cubicBezTo>
                <a:cubicBezTo>
                  <a:pt x="325176" y="460540"/>
                  <a:pt x="345932" y="425940"/>
                  <a:pt x="352850" y="425940"/>
                </a:cubicBezTo>
                <a:cubicBezTo>
                  <a:pt x="359766" y="419024"/>
                  <a:pt x="373592" y="460498"/>
                  <a:pt x="373606" y="460540"/>
                </a:cubicBezTo>
                <a:cubicBezTo>
                  <a:pt x="373606" y="467455"/>
                  <a:pt x="366697" y="481282"/>
                  <a:pt x="366688" y="481299"/>
                </a:cubicBezTo>
                <a:cubicBezTo>
                  <a:pt x="366688" y="481299"/>
                  <a:pt x="366688" y="508979"/>
                  <a:pt x="366688" y="529738"/>
                </a:cubicBezTo>
                <a:cubicBezTo>
                  <a:pt x="373600" y="550480"/>
                  <a:pt x="373606" y="564313"/>
                  <a:pt x="373606" y="564338"/>
                </a:cubicBezTo>
                <a:cubicBezTo>
                  <a:pt x="373606" y="564338"/>
                  <a:pt x="408199" y="522819"/>
                  <a:pt x="415118" y="508979"/>
                </a:cubicBezTo>
                <a:cubicBezTo>
                  <a:pt x="415118" y="495139"/>
                  <a:pt x="456630" y="419021"/>
                  <a:pt x="456630" y="384421"/>
                </a:cubicBezTo>
                <a:cubicBezTo>
                  <a:pt x="463546" y="342916"/>
                  <a:pt x="435893" y="335987"/>
                  <a:pt x="435874" y="335982"/>
                </a:cubicBezTo>
                <a:close/>
                <a:moveTo>
                  <a:pt x="336562" y="198"/>
                </a:moveTo>
                <a:cubicBezTo>
                  <a:pt x="361201" y="1576"/>
                  <a:pt x="380021" y="9785"/>
                  <a:pt x="388864" y="14513"/>
                </a:cubicBezTo>
                <a:cubicBezTo>
                  <a:pt x="391432" y="14653"/>
                  <a:pt x="393800" y="15305"/>
                  <a:pt x="395838" y="16757"/>
                </a:cubicBezTo>
                <a:cubicBezTo>
                  <a:pt x="399328" y="13483"/>
                  <a:pt x="410657" y="5081"/>
                  <a:pt x="421987" y="10780"/>
                </a:cubicBezTo>
                <a:cubicBezTo>
                  <a:pt x="442592" y="24600"/>
                  <a:pt x="463197" y="52241"/>
                  <a:pt x="456329" y="79882"/>
                </a:cubicBezTo>
                <a:cubicBezTo>
                  <a:pt x="456329" y="107523"/>
                  <a:pt x="463197" y="121344"/>
                  <a:pt x="463197" y="121344"/>
                </a:cubicBezTo>
                <a:lnTo>
                  <a:pt x="457187" y="115297"/>
                </a:lnTo>
                <a:cubicBezTo>
                  <a:pt x="456316" y="114459"/>
                  <a:pt x="450016" y="127139"/>
                  <a:pt x="446036" y="137496"/>
                </a:cubicBezTo>
                <a:cubicBezTo>
                  <a:pt x="448973" y="137373"/>
                  <a:pt x="451136" y="133502"/>
                  <a:pt x="451136" y="129631"/>
                </a:cubicBezTo>
                <a:cubicBezTo>
                  <a:pt x="458088" y="122691"/>
                  <a:pt x="465040" y="136571"/>
                  <a:pt x="465040" y="150452"/>
                </a:cubicBezTo>
                <a:cubicBezTo>
                  <a:pt x="465040" y="164332"/>
                  <a:pt x="465040" y="185152"/>
                  <a:pt x="458088" y="192093"/>
                </a:cubicBezTo>
                <a:cubicBezTo>
                  <a:pt x="458088" y="199033"/>
                  <a:pt x="451136" y="205973"/>
                  <a:pt x="451136" y="205973"/>
                </a:cubicBezTo>
                <a:lnTo>
                  <a:pt x="445053" y="198165"/>
                </a:lnTo>
                <a:cubicBezTo>
                  <a:pt x="444184" y="197298"/>
                  <a:pt x="444184" y="199033"/>
                  <a:pt x="444184" y="205973"/>
                </a:cubicBezTo>
                <a:cubicBezTo>
                  <a:pt x="444184" y="212913"/>
                  <a:pt x="437232" y="233734"/>
                  <a:pt x="430279" y="247614"/>
                </a:cubicBezTo>
                <a:cubicBezTo>
                  <a:pt x="430279" y="261494"/>
                  <a:pt x="416375" y="275375"/>
                  <a:pt x="416375" y="275375"/>
                </a:cubicBezTo>
                <a:cubicBezTo>
                  <a:pt x="416375" y="275399"/>
                  <a:pt x="416375" y="282351"/>
                  <a:pt x="416375" y="303135"/>
                </a:cubicBezTo>
                <a:cubicBezTo>
                  <a:pt x="416375" y="323956"/>
                  <a:pt x="360758" y="344776"/>
                  <a:pt x="360758" y="344776"/>
                </a:cubicBezTo>
                <a:cubicBezTo>
                  <a:pt x="360703" y="344766"/>
                  <a:pt x="284284" y="330888"/>
                  <a:pt x="284284" y="310075"/>
                </a:cubicBezTo>
                <a:cubicBezTo>
                  <a:pt x="284284" y="296195"/>
                  <a:pt x="284284" y="290990"/>
                  <a:pt x="284284" y="289255"/>
                </a:cubicBezTo>
                <a:cubicBezTo>
                  <a:pt x="284257" y="289227"/>
                  <a:pt x="270380" y="275354"/>
                  <a:pt x="270380" y="254554"/>
                </a:cubicBezTo>
                <a:cubicBezTo>
                  <a:pt x="263428" y="233734"/>
                  <a:pt x="256476" y="212913"/>
                  <a:pt x="256476" y="212913"/>
                </a:cubicBezTo>
                <a:cubicBezTo>
                  <a:pt x="256461" y="212942"/>
                  <a:pt x="249517" y="226786"/>
                  <a:pt x="242572" y="219853"/>
                </a:cubicBezTo>
                <a:cubicBezTo>
                  <a:pt x="242572" y="205973"/>
                  <a:pt x="235619" y="185152"/>
                  <a:pt x="235619" y="171272"/>
                </a:cubicBezTo>
                <a:cubicBezTo>
                  <a:pt x="228667" y="157392"/>
                  <a:pt x="235619" y="143511"/>
                  <a:pt x="242572" y="143511"/>
                </a:cubicBezTo>
                <a:lnTo>
                  <a:pt x="244042" y="142887"/>
                </a:lnTo>
                <a:cubicBezTo>
                  <a:pt x="244028" y="142159"/>
                  <a:pt x="243719" y="142075"/>
                  <a:pt x="243409" y="142075"/>
                </a:cubicBezTo>
                <a:lnTo>
                  <a:pt x="231390" y="139483"/>
                </a:lnTo>
                <a:cubicBezTo>
                  <a:pt x="229673" y="142039"/>
                  <a:pt x="229682" y="128254"/>
                  <a:pt x="236541" y="128254"/>
                </a:cubicBezTo>
                <a:cubicBezTo>
                  <a:pt x="236556" y="128223"/>
                  <a:pt x="243409" y="114434"/>
                  <a:pt x="243409" y="114434"/>
                </a:cubicBezTo>
                <a:cubicBezTo>
                  <a:pt x="243386" y="114457"/>
                  <a:pt x="236529" y="121344"/>
                  <a:pt x="229673" y="121344"/>
                </a:cubicBezTo>
                <a:cubicBezTo>
                  <a:pt x="229647" y="121344"/>
                  <a:pt x="222804" y="121344"/>
                  <a:pt x="222804" y="121344"/>
                </a:cubicBezTo>
                <a:cubicBezTo>
                  <a:pt x="222833" y="121329"/>
                  <a:pt x="236541" y="114412"/>
                  <a:pt x="236541" y="93703"/>
                </a:cubicBezTo>
                <a:cubicBezTo>
                  <a:pt x="236541" y="72972"/>
                  <a:pt x="243409" y="24600"/>
                  <a:pt x="298356" y="3869"/>
                </a:cubicBezTo>
                <a:cubicBezTo>
                  <a:pt x="312093" y="414"/>
                  <a:pt x="324971" y="-450"/>
                  <a:pt x="336562" y="198"/>
                </a:cubicBezTo>
                <a:close/>
              </a:path>
            </a:pathLst>
          </a:custGeom>
          <a:solidFill>
            <a:srgbClr val="161D25"/>
          </a:solidFill>
          <a:ln>
            <a:noFill/>
          </a:ln>
        </p:spPr>
        <p:txBody>
          <a:bodyPr vert="horz" wrap="square" lIns="80989" tIns="40494" rIns="80989" bIns="40494" numCol="1" anchor="t" anchorCtr="0" compatLnSpc="1">
            <a:prstTxWarp prst="textNoShape">
              <a:avLst/>
            </a:prstTxWarp>
          </a:bodyPr>
          <a:lstStyle/>
          <a:p>
            <a:endParaRPr lang="zh-CN" altLang="en-US"/>
          </a:p>
        </p:txBody>
      </p:sp>
      <p:sp>
        <p:nvSpPr>
          <p:cNvPr id="34" name="Freeform 21"/>
          <p:cNvSpPr/>
          <p:nvPr/>
        </p:nvSpPr>
        <p:spPr bwMode="auto">
          <a:xfrm>
            <a:off x="7586500" y="2923273"/>
            <a:ext cx="608613" cy="2033009"/>
          </a:xfrm>
          <a:custGeom>
            <a:rect l="l" t="t" r="r" b="b"/>
            <a:pathLst>
              <a:path w="686881" h="2294305">
                <a:moveTo>
                  <a:pt x="435874" y="335982"/>
                </a:moveTo>
                <a:cubicBezTo>
                  <a:pt x="435874" y="335982"/>
                  <a:pt x="477386" y="342902"/>
                  <a:pt x="484304" y="349822"/>
                </a:cubicBezTo>
                <a:cubicBezTo>
                  <a:pt x="498142" y="349822"/>
                  <a:pt x="532735" y="356742"/>
                  <a:pt x="553491" y="377501"/>
                </a:cubicBezTo>
                <a:cubicBezTo>
                  <a:pt x="574236" y="391334"/>
                  <a:pt x="615716" y="384428"/>
                  <a:pt x="615758" y="384421"/>
                </a:cubicBezTo>
                <a:cubicBezTo>
                  <a:pt x="615758" y="384421"/>
                  <a:pt x="664189" y="405181"/>
                  <a:pt x="671107" y="412101"/>
                </a:cubicBezTo>
                <a:cubicBezTo>
                  <a:pt x="671107" y="419021"/>
                  <a:pt x="671107" y="474380"/>
                  <a:pt x="678026" y="515899"/>
                </a:cubicBezTo>
                <a:cubicBezTo>
                  <a:pt x="678026" y="515899"/>
                  <a:pt x="671107" y="654296"/>
                  <a:pt x="671107" y="744254"/>
                </a:cubicBezTo>
                <a:cubicBezTo>
                  <a:pt x="671107" y="819075"/>
                  <a:pt x="675894" y="802944"/>
                  <a:pt x="678026" y="799613"/>
                </a:cubicBezTo>
                <a:cubicBezTo>
                  <a:pt x="678026" y="813453"/>
                  <a:pt x="691863" y="931091"/>
                  <a:pt x="684945" y="944931"/>
                </a:cubicBezTo>
                <a:cubicBezTo>
                  <a:pt x="678026" y="965690"/>
                  <a:pt x="622677" y="1145607"/>
                  <a:pt x="615758" y="1159447"/>
                </a:cubicBezTo>
                <a:cubicBezTo>
                  <a:pt x="615758" y="1166364"/>
                  <a:pt x="615758" y="1214767"/>
                  <a:pt x="615758" y="1214806"/>
                </a:cubicBezTo>
                <a:cubicBezTo>
                  <a:pt x="595026" y="1235541"/>
                  <a:pt x="588100" y="1249373"/>
                  <a:pt x="588084" y="1249405"/>
                </a:cubicBezTo>
                <a:cubicBezTo>
                  <a:pt x="588084" y="1311684"/>
                  <a:pt x="581165" y="1408562"/>
                  <a:pt x="581165" y="1450081"/>
                </a:cubicBezTo>
                <a:cubicBezTo>
                  <a:pt x="588084" y="1505440"/>
                  <a:pt x="574246" y="1623078"/>
                  <a:pt x="581165" y="1685357"/>
                </a:cubicBezTo>
                <a:cubicBezTo>
                  <a:pt x="595002" y="1740716"/>
                  <a:pt x="588084" y="1982911"/>
                  <a:pt x="581165" y="2059030"/>
                </a:cubicBezTo>
                <a:cubicBezTo>
                  <a:pt x="581165" y="2121309"/>
                  <a:pt x="581165" y="2117416"/>
                  <a:pt x="581165" y="2121308"/>
                </a:cubicBezTo>
                <a:cubicBezTo>
                  <a:pt x="574254" y="2142044"/>
                  <a:pt x="581149" y="2148972"/>
                  <a:pt x="581165" y="2148988"/>
                </a:cubicBezTo>
                <a:cubicBezTo>
                  <a:pt x="581165" y="2148988"/>
                  <a:pt x="581165" y="2162828"/>
                  <a:pt x="581165" y="2183587"/>
                </a:cubicBezTo>
                <a:cubicBezTo>
                  <a:pt x="581165" y="2204331"/>
                  <a:pt x="567349" y="2204347"/>
                  <a:pt x="567328" y="2204347"/>
                </a:cubicBezTo>
                <a:cubicBezTo>
                  <a:pt x="567328" y="2204347"/>
                  <a:pt x="567328" y="2204347"/>
                  <a:pt x="588084" y="2266626"/>
                </a:cubicBezTo>
                <a:cubicBezTo>
                  <a:pt x="588084" y="2266626"/>
                  <a:pt x="588084" y="2266626"/>
                  <a:pt x="588949" y="2266626"/>
                </a:cubicBezTo>
                <a:lnTo>
                  <a:pt x="595002" y="2266626"/>
                </a:lnTo>
                <a:cubicBezTo>
                  <a:pt x="595002" y="2266626"/>
                  <a:pt x="595002" y="2266626"/>
                  <a:pt x="595002" y="2287385"/>
                </a:cubicBezTo>
                <a:cubicBezTo>
                  <a:pt x="574246" y="2294305"/>
                  <a:pt x="560409" y="2294305"/>
                  <a:pt x="518897" y="2294305"/>
                </a:cubicBezTo>
                <a:cubicBezTo>
                  <a:pt x="484319" y="2294305"/>
                  <a:pt x="456653" y="2287391"/>
                  <a:pt x="456630" y="2287385"/>
                </a:cubicBezTo>
                <a:cubicBezTo>
                  <a:pt x="456630" y="2287385"/>
                  <a:pt x="456630" y="2287385"/>
                  <a:pt x="456630" y="2266626"/>
                </a:cubicBezTo>
                <a:cubicBezTo>
                  <a:pt x="456630" y="2266626"/>
                  <a:pt x="456630" y="2266626"/>
                  <a:pt x="456630" y="2265761"/>
                </a:cubicBezTo>
                <a:lnTo>
                  <a:pt x="456630" y="2259706"/>
                </a:lnTo>
                <a:cubicBezTo>
                  <a:pt x="456630" y="2259706"/>
                  <a:pt x="456630" y="2259706"/>
                  <a:pt x="463548" y="2232026"/>
                </a:cubicBezTo>
                <a:cubicBezTo>
                  <a:pt x="463548" y="2232026"/>
                  <a:pt x="463548" y="2232026"/>
                  <a:pt x="463548" y="2231161"/>
                </a:cubicBezTo>
                <a:lnTo>
                  <a:pt x="463548" y="2225106"/>
                </a:lnTo>
                <a:cubicBezTo>
                  <a:pt x="463548" y="2225106"/>
                  <a:pt x="463548" y="2225106"/>
                  <a:pt x="462683" y="2224241"/>
                </a:cubicBezTo>
                <a:lnTo>
                  <a:pt x="456630" y="2218187"/>
                </a:lnTo>
                <a:cubicBezTo>
                  <a:pt x="456630" y="2218187"/>
                  <a:pt x="456630" y="2218187"/>
                  <a:pt x="455765" y="2218187"/>
                </a:cubicBezTo>
                <a:lnTo>
                  <a:pt x="449711" y="2218187"/>
                </a:lnTo>
                <a:cubicBezTo>
                  <a:pt x="442793" y="2211267"/>
                  <a:pt x="463548" y="2197427"/>
                  <a:pt x="449711" y="2190507"/>
                </a:cubicBezTo>
                <a:cubicBezTo>
                  <a:pt x="435874" y="2190507"/>
                  <a:pt x="428955" y="2155908"/>
                  <a:pt x="428955" y="2135148"/>
                </a:cubicBezTo>
                <a:cubicBezTo>
                  <a:pt x="428955" y="2107469"/>
                  <a:pt x="408199" y="1941392"/>
                  <a:pt x="401281" y="1872193"/>
                </a:cubicBezTo>
                <a:cubicBezTo>
                  <a:pt x="387444" y="1796075"/>
                  <a:pt x="394362" y="1650757"/>
                  <a:pt x="387444" y="1588479"/>
                </a:cubicBezTo>
                <a:cubicBezTo>
                  <a:pt x="380526" y="1533130"/>
                  <a:pt x="359777" y="1429360"/>
                  <a:pt x="359769" y="1429322"/>
                </a:cubicBezTo>
                <a:cubicBezTo>
                  <a:pt x="359769" y="1429322"/>
                  <a:pt x="339013" y="1574639"/>
                  <a:pt x="339013" y="1602318"/>
                </a:cubicBezTo>
                <a:cubicBezTo>
                  <a:pt x="339013" y="1629998"/>
                  <a:pt x="290583" y="1886033"/>
                  <a:pt x="290583" y="1920632"/>
                </a:cubicBezTo>
                <a:cubicBezTo>
                  <a:pt x="290583" y="1955232"/>
                  <a:pt x="318257" y="2135148"/>
                  <a:pt x="318257" y="2162828"/>
                </a:cubicBezTo>
                <a:cubicBezTo>
                  <a:pt x="325176" y="2183587"/>
                  <a:pt x="325176" y="2225106"/>
                  <a:pt x="325176" y="2232026"/>
                </a:cubicBezTo>
                <a:cubicBezTo>
                  <a:pt x="325176" y="2238937"/>
                  <a:pt x="332076" y="2245848"/>
                  <a:pt x="332094" y="2245866"/>
                </a:cubicBezTo>
                <a:cubicBezTo>
                  <a:pt x="332094" y="2245866"/>
                  <a:pt x="332094" y="2245866"/>
                  <a:pt x="332094" y="2266626"/>
                </a:cubicBezTo>
                <a:cubicBezTo>
                  <a:pt x="332094" y="2266626"/>
                  <a:pt x="332094" y="2266626"/>
                  <a:pt x="242152" y="2280465"/>
                </a:cubicBezTo>
                <a:cubicBezTo>
                  <a:pt x="242152" y="2280465"/>
                  <a:pt x="242152" y="2280465"/>
                  <a:pt x="242152" y="2259706"/>
                </a:cubicBezTo>
                <a:cubicBezTo>
                  <a:pt x="242152" y="2259706"/>
                  <a:pt x="179884" y="2280465"/>
                  <a:pt x="110698" y="2287385"/>
                </a:cubicBezTo>
                <a:cubicBezTo>
                  <a:pt x="41550" y="2287385"/>
                  <a:pt x="45" y="2273561"/>
                  <a:pt x="0" y="2273546"/>
                </a:cubicBezTo>
                <a:cubicBezTo>
                  <a:pt x="0" y="2273546"/>
                  <a:pt x="0" y="2273546"/>
                  <a:pt x="0" y="2272681"/>
                </a:cubicBezTo>
                <a:lnTo>
                  <a:pt x="0" y="2266626"/>
                </a:lnTo>
                <a:cubicBezTo>
                  <a:pt x="0" y="2266626"/>
                  <a:pt x="0" y="2266626"/>
                  <a:pt x="865" y="2266626"/>
                </a:cubicBezTo>
                <a:lnTo>
                  <a:pt x="6918" y="2266626"/>
                </a:lnTo>
                <a:cubicBezTo>
                  <a:pt x="6918" y="2266626"/>
                  <a:pt x="6918" y="2245866"/>
                  <a:pt x="13837" y="2245866"/>
                </a:cubicBezTo>
                <a:cubicBezTo>
                  <a:pt x="20756" y="2238946"/>
                  <a:pt x="69186" y="2245866"/>
                  <a:pt x="89942" y="2238946"/>
                </a:cubicBezTo>
                <a:cubicBezTo>
                  <a:pt x="110688" y="2232030"/>
                  <a:pt x="145257" y="2211287"/>
                  <a:pt x="145291" y="2211267"/>
                </a:cubicBezTo>
                <a:cubicBezTo>
                  <a:pt x="145291" y="2211267"/>
                  <a:pt x="145291" y="2211267"/>
                  <a:pt x="144426" y="2210402"/>
                </a:cubicBezTo>
                <a:lnTo>
                  <a:pt x="138372" y="2204347"/>
                </a:lnTo>
                <a:cubicBezTo>
                  <a:pt x="138372" y="2204347"/>
                  <a:pt x="145291" y="2197427"/>
                  <a:pt x="152210" y="2197427"/>
                </a:cubicBezTo>
                <a:cubicBezTo>
                  <a:pt x="152210" y="2190507"/>
                  <a:pt x="152210" y="2169748"/>
                  <a:pt x="145291" y="2162828"/>
                </a:cubicBezTo>
                <a:cubicBezTo>
                  <a:pt x="131454" y="2148988"/>
                  <a:pt x="166047" y="2128228"/>
                  <a:pt x="152210" y="2114389"/>
                </a:cubicBezTo>
                <a:cubicBezTo>
                  <a:pt x="145291" y="2107469"/>
                  <a:pt x="138372" y="2079789"/>
                  <a:pt x="138372" y="2045190"/>
                </a:cubicBezTo>
                <a:cubicBezTo>
                  <a:pt x="138372" y="2003671"/>
                  <a:pt x="145291" y="1713036"/>
                  <a:pt x="138372" y="1664597"/>
                </a:cubicBezTo>
                <a:cubicBezTo>
                  <a:pt x="131454" y="1616158"/>
                  <a:pt x="131454" y="1498520"/>
                  <a:pt x="124535" y="1429322"/>
                </a:cubicBezTo>
                <a:cubicBezTo>
                  <a:pt x="117617" y="1360132"/>
                  <a:pt x="110700" y="1201007"/>
                  <a:pt x="110698" y="1200966"/>
                </a:cubicBezTo>
                <a:cubicBezTo>
                  <a:pt x="110698" y="1200966"/>
                  <a:pt x="110698" y="1200966"/>
                  <a:pt x="89942" y="1194046"/>
                </a:cubicBezTo>
                <a:cubicBezTo>
                  <a:pt x="89942" y="1194046"/>
                  <a:pt x="76105" y="1194046"/>
                  <a:pt x="76105" y="1180206"/>
                </a:cubicBezTo>
                <a:cubicBezTo>
                  <a:pt x="69186" y="1166366"/>
                  <a:pt x="62267" y="1069488"/>
                  <a:pt x="69186" y="1034889"/>
                </a:cubicBezTo>
                <a:cubicBezTo>
                  <a:pt x="76105" y="1000290"/>
                  <a:pt x="55349" y="854972"/>
                  <a:pt x="62267" y="778854"/>
                </a:cubicBezTo>
                <a:cubicBezTo>
                  <a:pt x="76105" y="695815"/>
                  <a:pt x="41512" y="522819"/>
                  <a:pt x="41512" y="502059"/>
                </a:cubicBezTo>
                <a:cubicBezTo>
                  <a:pt x="48430" y="481299"/>
                  <a:pt x="55349" y="474380"/>
                  <a:pt x="55349" y="453620"/>
                </a:cubicBezTo>
                <a:cubicBezTo>
                  <a:pt x="62267" y="432860"/>
                  <a:pt x="55349" y="405181"/>
                  <a:pt x="76105" y="391341"/>
                </a:cubicBezTo>
                <a:cubicBezTo>
                  <a:pt x="83019" y="391341"/>
                  <a:pt x="96845" y="391341"/>
                  <a:pt x="96861" y="391341"/>
                </a:cubicBezTo>
                <a:cubicBezTo>
                  <a:pt x="96861" y="391341"/>
                  <a:pt x="96861" y="391341"/>
                  <a:pt x="159128" y="370581"/>
                </a:cubicBezTo>
                <a:cubicBezTo>
                  <a:pt x="159128" y="370581"/>
                  <a:pt x="172966" y="363662"/>
                  <a:pt x="179884" y="363662"/>
                </a:cubicBezTo>
                <a:cubicBezTo>
                  <a:pt x="193721" y="356742"/>
                  <a:pt x="228315" y="342902"/>
                  <a:pt x="235234" y="342902"/>
                </a:cubicBezTo>
                <a:cubicBezTo>
                  <a:pt x="249061" y="335987"/>
                  <a:pt x="255980" y="356712"/>
                  <a:pt x="255990" y="356742"/>
                </a:cubicBezTo>
                <a:cubicBezTo>
                  <a:pt x="255990" y="356742"/>
                  <a:pt x="242152" y="356742"/>
                  <a:pt x="235234" y="356742"/>
                </a:cubicBezTo>
                <a:cubicBezTo>
                  <a:pt x="235234" y="363662"/>
                  <a:pt x="262908" y="412101"/>
                  <a:pt x="276745" y="460540"/>
                </a:cubicBezTo>
                <a:cubicBezTo>
                  <a:pt x="290575" y="508953"/>
                  <a:pt x="311317" y="557367"/>
                  <a:pt x="311339" y="557418"/>
                </a:cubicBezTo>
                <a:cubicBezTo>
                  <a:pt x="311339" y="557418"/>
                  <a:pt x="332094" y="502059"/>
                  <a:pt x="332094" y="495139"/>
                </a:cubicBezTo>
                <a:cubicBezTo>
                  <a:pt x="339004" y="495139"/>
                  <a:pt x="345914" y="488237"/>
                  <a:pt x="345932" y="488219"/>
                </a:cubicBezTo>
                <a:cubicBezTo>
                  <a:pt x="345932" y="488219"/>
                  <a:pt x="345932" y="488219"/>
                  <a:pt x="344202" y="488219"/>
                </a:cubicBezTo>
                <a:lnTo>
                  <a:pt x="332094" y="488219"/>
                </a:lnTo>
                <a:cubicBezTo>
                  <a:pt x="332094" y="488219"/>
                  <a:pt x="325176" y="474380"/>
                  <a:pt x="325176" y="467460"/>
                </a:cubicBezTo>
                <a:cubicBezTo>
                  <a:pt x="325176" y="460540"/>
                  <a:pt x="345932" y="425940"/>
                  <a:pt x="352850" y="425940"/>
                </a:cubicBezTo>
                <a:cubicBezTo>
                  <a:pt x="359766" y="419024"/>
                  <a:pt x="373592" y="460498"/>
                  <a:pt x="373606" y="460540"/>
                </a:cubicBezTo>
                <a:cubicBezTo>
                  <a:pt x="373606" y="467455"/>
                  <a:pt x="366697" y="481282"/>
                  <a:pt x="366688" y="481299"/>
                </a:cubicBezTo>
                <a:cubicBezTo>
                  <a:pt x="366688" y="481299"/>
                  <a:pt x="366688" y="508979"/>
                  <a:pt x="373606" y="529738"/>
                </a:cubicBezTo>
                <a:cubicBezTo>
                  <a:pt x="373606" y="550480"/>
                  <a:pt x="373606" y="564314"/>
                  <a:pt x="373606" y="564338"/>
                </a:cubicBezTo>
                <a:cubicBezTo>
                  <a:pt x="373606" y="564338"/>
                  <a:pt x="408199" y="522819"/>
                  <a:pt x="415118" y="508979"/>
                </a:cubicBezTo>
                <a:cubicBezTo>
                  <a:pt x="422037" y="495139"/>
                  <a:pt x="456630" y="419021"/>
                  <a:pt x="463548" y="384421"/>
                </a:cubicBezTo>
                <a:cubicBezTo>
                  <a:pt x="463548" y="342917"/>
                  <a:pt x="435894" y="335987"/>
                  <a:pt x="435874" y="335982"/>
                </a:cubicBezTo>
                <a:close/>
                <a:moveTo>
                  <a:pt x="335015" y="198"/>
                </a:moveTo>
                <a:cubicBezTo>
                  <a:pt x="360124" y="1585"/>
                  <a:pt x="379262" y="9896"/>
                  <a:pt x="388134" y="14613"/>
                </a:cubicBezTo>
                <a:cubicBezTo>
                  <a:pt x="390504" y="14935"/>
                  <a:pt x="392722" y="15581"/>
                  <a:pt x="394574" y="17121"/>
                </a:cubicBezTo>
                <a:cubicBezTo>
                  <a:pt x="397664" y="14255"/>
                  <a:pt x="410471" y="4828"/>
                  <a:pt x="428435" y="10780"/>
                </a:cubicBezTo>
                <a:cubicBezTo>
                  <a:pt x="449291" y="24600"/>
                  <a:pt x="463195" y="52241"/>
                  <a:pt x="463195" y="79882"/>
                </a:cubicBezTo>
                <a:cubicBezTo>
                  <a:pt x="456243" y="107523"/>
                  <a:pt x="463195" y="121344"/>
                  <a:pt x="463195" y="121344"/>
                </a:cubicBezTo>
                <a:lnTo>
                  <a:pt x="457112" y="115297"/>
                </a:lnTo>
                <a:cubicBezTo>
                  <a:pt x="456237" y="114459"/>
                  <a:pt x="454641" y="120804"/>
                  <a:pt x="452988" y="128169"/>
                </a:cubicBezTo>
                <a:cubicBezTo>
                  <a:pt x="458087" y="128994"/>
                  <a:pt x="462191" y="139723"/>
                  <a:pt x="462191" y="150452"/>
                </a:cubicBezTo>
                <a:cubicBezTo>
                  <a:pt x="462191" y="164332"/>
                  <a:pt x="462191" y="185152"/>
                  <a:pt x="462191" y="192093"/>
                </a:cubicBezTo>
                <a:cubicBezTo>
                  <a:pt x="455323" y="199033"/>
                  <a:pt x="448454" y="205973"/>
                  <a:pt x="448454" y="205973"/>
                </a:cubicBezTo>
                <a:lnTo>
                  <a:pt x="445020" y="198165"/>
                </a:lnTo>
                <a:cubicBezTo>
                  <a:pt x="443303" y="197298"/>
                  <a:pt x="441586" y="199033"/>
                  <a:pt x="441586" y="205973"/>
                </a:cubicBezTo>
                <a:cubicBezTo>
                  <a:pt x="441586" y="212913"/>
                  <a:pt x="434717" y="233734"/>
                  <a:pt x="434717" y="247614"/>
                </a:cubicBezTo>
                <a:cubicBezTo>
                  <a:pt x="427849" y="261494"/>
                  <a:pt x="420981" y="275375"/>
                  <a:pt x="420981" y="275375"/>
                </a:cubicBezTo>
                <a:cubicBezTo>
                  <a:pt x="420960" y="275396"/>
                  <a:pt x="414112" y="282346"/>
                  <a:pt x="414112" y="303135"/>
                </a:cubicBezTo>
                <a:cubicBezTo>
                  <a:pt x="414112" y="323956"/>
                  <a:pt x="359165" y="344776"/>
                  <a:pt x="359165" y="344776"/>
                </a:cubicBezTo>
                <a:cubicBezTo>
                  <a:pt x="359113" y="344765"/>
                  <a:pt x="290482" y="330888"/>
                  <a:pt x="290482" y="310075"/>
                </a:cubicBezTo>
                <a:cubicBezTo>
                  <a:pt x="290482" y="282315"/>
                  <a:pt x="283613" y="289255"/>
                  <a:pt x="283613" y="289255"/>
                </a:cubicBezTo>
                <a:cubicBezTo>
                  <a:pt x="283597" y="289223"/>
                  <a:pt x="276737" y="275350"/>
                  <a:pt x="269876" y="254554"/>
                </a:cubicBezTo>
                <a:cubicBezTo>
                  <a:pt x="263008" y="233734"/>
                  <a:pt x="256140" y="212913"/>
                  <a:pt x="256140" y="212913"/>
                </a:cubicBezTo>
                <a:cubicBezTo>
                  <a:pt x="256127" y="212939"/>
                  <a:pt x="249271" y="226787"/>
                  <a:pt x="249271" y="219853"/>
                </a:cubicBezTo>
                <a:cubicBezTo>
                  <a:pt x="242403" y="205973"/>
                  <a:pt x="242403" y="185152"/>
                  <a:pt x="235535" y="171272"/>
                </a:cubicBezTo>
                <a:cubicBezTo>
                  <a:pt x="228666" y="157392"/>
                  <a:pt x="235535" y="143511"/>
                  <a:pt x="242403" y="143511"/>
                </a:cubicBezTo>
                <a:lnTo>
                  <a:pt x="242472" y="143481"/>
                </a:lnTo>
                <a:cubicBezTo>
                  <a:pt x="242167" y="142192"/>
                  <a:pt x="241466" y="142075"/>
                  <a:pt x="240727" y="142075"/>
                </a:cubicBezTo>
                <a:lnTo>
                  <a:pt x="228560" y="139483"/>
                </a:lnTo>
                <a:cubicBezTo>
                  <a:pt x="226822" y="142038"/>
                  <a:pt x="226831" y="128254"/>
                  <a:pt x="233775" y="128254"/>
                </a:cubicBezTo>
                <a:cubicBezTo>
                  <a:pt x="240727" y="128254"/>
                  <a:pt x="240727" y="114434"/>
                  <a:pt x="240727" y="114434"/>
                </a:cubicBezTo>
                <a:cubicBezTo>
                  <a:pt x="240705" y="114455"/>
                  <a:pt x="233764" y="121344"/>
                  <a:pt x="226822" y="121344"/>
                </a:cubicBezTo>
                <a:cubicBezTo>
                  <a:pt x="226794" y="121344"/>
                  <a:pt x="219870" y="121344"/>
                  <a:pt x="219870" y="121344"/>
                </a:cubicBezTo>
                <a:cubicBezTo>
                  <a:pt x="219899" y="121329"/>
                  <a:pt x="233775" y="114412"/>
                  <a:pt x="233775" y="93703"/>
                </a:cubicBezTo>
                <a:cubicBezTo>
                  <a:pt x="233775" y="72972"/>
                  <a:pt x="240727" y="24600"/>
                  <a:pt x="296344" y="3869"/>
                </a:cubicBezTo>
                <a:cubicBezTo>
                  <a:pt x="310248" y="414"/>
                  <a:pt x="323283" y="-450"/>
                  <a:pt x="335015" y="198"/>
                </a:cubicBezTo>
                <a:close/>
              </a:path>
            </a:pathLst>
          </a:custGeom>
          <a:solidFill>
            <a:srgbClr val="161D25"/>
          </a:solidFill>
          <a:ln>
            <a:noFill/>
          </a:ln>
        </p:spPr>
        <p:txBody>
          <a:bodyPr vert="horz" wrap="square" lIns="80989" tIns="40494" rIns="80989" bIns="40494" numCol="1" anchor="t" anchorCtr="0" compatLnSpc="1">
            <a:prstTxWarp prst="textNoShape">
              <a:avLst/>
            </a:prstTxWarp>
          </a:bodyPr>
          <a:lstStyle/>
          <a:p>
            <a:endParaRPr lang="zh-CN" altLang="en-US"/>
          </a:p>
        </p:txBody>
      </p:sp>
      <p:sp>
        <p:nvSpPr>
          <p:cNvPr id="35" name="Freeform 24"/>
          <p:cNvSpPr/>
          <p:nvPr/>
        </p:nvSpPr>
        <p:spPr bwMode="auto">
          <a:xfrm>
            <a:off x="8308621" y="2923273"/>
            <a:ext cx="611192" cy="2033009"/>
          </a:xfrm>
          <a:custGeom>
            <a:rect l="l" t="t" r="r" b="b"/>
            <a:pathLst>
              <a:path w="689792" h="2294305">
                <a:moveTo>
                  <a:pt x="437721" y="335982"/>
                </a:moveTo>
                <a:cubicBezTo>
                  <a:pt x="437721" y="335982"/>
                  <a:pt x="479409" y="342902"/>
                  <a:pt x="493305" y="349822"/>
                </a:cubicBezTo>
                <a:cubicBezTo>
                  <a:pt x="500253" y="349822"/>
                  <a:pt x="541940" y="356742"/>
                  <a:pt x="555836" y="377501"/>
                </a:cubicBezTo>
                <a:cubicBezTo>
                  <a:pt x="576671" y="391335"/>
                  <a:pt x="618329" y="384428"/>
                  <a:pt x="618368" y="384421"/>
                </a:cubicBezTo>
                <a:cubicBezTo>
                  <a:pt x="618368" y="384421"/>
                  <a:pt x="667003" y="405181"/>
                  <a:pt x="673951" y="412101"/>
                </a:cubicBezTo>
                <a:cubicBezTo>
                  <a:pt x="673951" y="419021"/>
                  <a:pt x="673951" y="474380"/>
                  <a:pt x="680899" y="515899"/>
                </a:cubicBezTo>
                <a:cubicBezTo>
                  <a:pt x="680899" y="515899"/>
                  <a:pt x="673951" y="654296"/>
                  <a:pt x="673951" y="744254"/>
                </a:cubicBezTo>
                <a:cubicBezTo>
                  <a:pt x="673951" y="819087"/>
                  <a:pt x="678759" y="802939"/>
                  <a:pt x="680899" y="799613"/>
                </a:cubicBezTo>
                <a:cubicBezTo>
                  <a:pt x="680899" y="813453"/>
                  <a:pt x="694795" y="931091"/>
                  <a:pt x="687847" y="944931"/>
                </a:cubicBezTo>
                <a:cubicBezTo>
                  <a:pt x="680899" y="965690"/>
                  <a:pt x="625316" y="1145607"/>
                  <a:pt x="618368" y="1159447"/>
                </a:cubicBezTo>
                <a:cubicBezTo>
                  <a:pt x="618368" y="1166364"/>
                  <a:pt x="618368" y="1214767"/>
                  <a:pt x="618368" y="1214806"/>
                </a:cubicBezTo>
                <a:cubicBezTo>
                  <a:pt x="597547" y="1235542"/>
                  <a:pt x="590592" y="1249374"/>
                  <a:pt x="590576" y="1249405"/>
                </a:cubicBezTo>
                <a:cubicBezTo>
                  <a:pt x="590576" y="1311684"/>
                  <a:pt x="583628" y="1408562"/>
                  <a:pt x="583628" y="1450081"/>
                </a:cubicBezTo>
                <a:cubicBezTo>
                  <a:pt x="590576" y="1505440"/>
                  <a:pt x="576680" y="1623078"/>
                  <a:pt x="583628" y="1685357"/>
                </a:cubicBezTo>
                <a:cubicBezTo>
                  <a:pt x="597524" y="1740716"/>
                  <a:pt x="590576" y="1982911"/>
                  <a:pt x="583628" y="2059030"/>
                </a:cubicBezTo>
                <a:cubicBezTo>
                  <a:pt x="583628" y="2121309"/>
                  <a:pt x="583628" y="2117416"/>
                  <a:pt x="583628" y="2121308"/>
                </a:cubicBezTo>
                <a:cubicBezTo>
                  <a:pt x="583628" y="2142040"/>
                  <a:pt x="583628" y="2148969"/>
                  <a:pt x="583628" y="2148988"/>
                </a:cubicBezTo>
                <a:cubicBezTo>
                  <a:pt x="583628" y="2148988"/>
                  <a:pt x="590576" y="2162828"/>
                  <a:pt x="590576" y="2183587"/>
                </a:cubicBezTo>
                <a:cubicBezTo>
                  <a:pt x="583642" y="2204305"/>
                  <a:pt x="576708" y="2204347"/>
                  <a:pt x="576680" y="2204347"/>
                </a:cubicBezTo>
                <a:cubicBezTo>
                  <a:pt x="576680" y="2204347"/>
                  <a:pt x="576680" y="2204347"/>
                  <a:pt x="590576" y="2266626"/>
                </a:cubicBezTo>
                <a:cubicBezTo>
                  <a:pt x="590576" y="2266626"/>
                  <a:pt x="590576" y="2266626"/>
                  <a:pt x="591445" y="2266626"/>
                </a:cubicBezTo>
                <a:lnTo>
                  <a:pt x="597524" y="2266626"/>
                </a:lnTo>
                <a:cubicBezTo>
                  <a:pt x="597524" y="2266626"/>
                  <a:pt x="597524" y="2266626"/>
                  <a:pt x="597524" y="2287385"/>
                </a:cubicBezTo>
                <a:cubicBezTo>
                  <a:pt x="576680" y="2294305"/>
                  <a:pt x="562784" y="2294305"/>
                  <a:pt x="528044" y="2294305"/>
                </a:cubicBezTo>
                <a:cubicBezTo>
                  <a:pt x="486380" y="2294305"/>
                  <a:pt x="458596" y="2287393"/>
                  <a:pt x="458565" y="2287385"/>
                </a:cubicBezTo>
                <a:cubicBezTo>
                  <a:pt x="458565" y="2287385"/>
                  <a:pt x="458565" y="2287385"/>
                  <a:pt x="458565" y="2266626"/>
                </a:cubicBezTo>
                <a:cubicBezTo>
                  <a:pt x="458565" y="2266626"/>
                  <a:pt x="458565" y="2266626"/>
                  <a:pt x="459433" y="2265761"/>
                </a:cubicBezTo>
                <a:lnTo>
                  <a:pt x="465513" y="2259706"/>
                </a:lnTo>
                <a:cubicBezTo>
                  <a:pt x="465513" y="2259706"/>
                  <a:pt x="465513" y="2259706"/>
                  <a:pt x="465513" y="2232026"/>
                </a:cubicBezTo>
                <a:cubicBezTo>
                  <a:pt x="465513" y="2232026"/>
                  <a:pt x="465513" y="2232026"/>
                  <a:pt x="465513" y="2231161"/>
                </a:cubicBezTo>
                <a:lnTo>
                  <a:pt x="465513" y="2225106"/>
                </a:lnTo>
                <a:cubicBezTo>
                  <a:pt x="465513" y="2225106"/>
                  <a:pt x="465513" y="2225106"/>
                  <a:pt x="464644" y="2224241"/>
                </a:cubicBezTo>
                <a:lnTo>
                  <a:pt x="458565" y="2218187"/>
                </a:lnTo>
                <a:cubicBezTo>
                  <a:pt x="458565" y="2218187"/>
                  <a:pt x="458565" y="2218187"/>
                  <a:pt x="457696" y="2218187"/>
                </a:cubicBezTo>
                <a:lnTo>
                  <a:pt x="451617" y="2218187"/>
                </a:lnTo>
                <a:cubicBezTo>
                  <a:pt x="451617" y="2211267"/>
                  <a:pt x="465513" y="2197427"/>
                  <a:pt x="451617" y="2190507"/>
                </a:cubicBezTo>
                <a:cubicBezTo>
                  <a:pt x="437721" y="2190507"/>
                  <a:pt x="430773" y="2155908"/>
                  <a:pt x="430773" y="2135148"/>
                </a:cubicBezTo>
                <a:cubicBezTo>
                  <a:pt x="430773" y="2107469"/>
                  <a:pt x="409929" y="1941392"/>
                  <a:pt x="402981" y="1872193"/>
                </a:cubicBezTo>
                <a:cubicBezTo>
                  <a:pt x="389085" y="1796075"/>
                  <a:pt x="396033" y="1650757"/>
                  <a:pt x="389085" y="1588479"/>
                </a:cubicBezTo>
                <a:cubicBezTo>
                  <a:pt x="382139" y="1533130"/>
                  <a:pt x="368247" y="1429362"/>
                  <a:pt x="368242" y="1429322"/>
                </a:cubicBezTo>
                <a:cubicBezTo>
                  <a:pt x="368242" y="1429322"/>
                  <a:pt x="340450" y="1574639"/>
                  <a:pt x="340450" y="1602318"/>
                </a:cubicBezTo>
                <a:cubicBezTo>
                  <a:pt x="340450" y="1629998"/>
                  <a:pt x="291814" y="1886033"/>
                  <a:pt x="291814" y="1920632"/>
                </a:cubicBezTo>
                <a:cubicBezTo>
                  <a:pt x="291814" y="1955232"/>
                  <a:pt x="319606" y="2135148"/>
                  <a:pt x="326554" y="2162828"/>
                </a:cubicBezTo>
                <a:cubicBezTo>
                  <a:pt x="326554" y="2183587"/>
                  <a:pt x="326554" y="2225106"/>
                  <a:pt x="326554" y="2232026"/>
                </a:cubicBezTo>
                <a:cubicBezTo>
                  <a:pt x="326554" y="2238937"/>
                  <a:pt x="333483" y="2245848"/>
                  <a:pt x="333502" y="2245866"/>
                </a:cubicBezTo>
                <a:cubicBezTo>
                  <a:pt x="333502" y="2245866"/>
                  <a:pt x="333502" y="2245866"/>
                  <a:pt x="333502" y="2266626"/>
                </a:cubicBezTo>
                <a:cubicBezTo>
                  <a:pt x="333502" y="2266626"/>
                  <a:pt x="333502" y="2266626"/>
                  <a:pt x="250126" y="2280465"/>
                </a:cubicBezTo>
                <a:cubicBezTo>
                  <a:pt x="250126" y="2280465"/>
                  <a:pt x="250126" y="2280465"/>
                  <a:pt x="250126" y="2259706"/>
                </a:cubicBezTo>
                <a:cubicBezTo>
                  <a:pt x="250126" y="2259706"/>
                  <a:pt x="180646" y="2280465"/>
                  <a:pt x="111167" y="2287385"/>
                </a:cubicBezTo>
                <a:cubicBezTo>
                  <a:pt x="41722" y="2287385"/>
                  <a:pt x="41" y="2273560"/>
                  <a:pt x="0" y="2273546"/>
                </a:cubicBezTo>
                <a:cubicBezTo>
                  <a:pt x="0" y="2273546"/>
                  <a:pt x="0" y="2273546"/>
                  <a:pt x="0" y="2272681"/>
                </a:cubicBezTo>
                <a:lnTo>
                  <a:pt x="0" y="2266626"/>
                </a:lnTo>
                <a:cubicBezTo>
                  <a:pt x="0" y="2266626"/>
                  <a:pt x="0" y="2266626"/>
                  <a:pt x="868" y="2266626"/>
                </a:cubicBezTo>
                <a:lnTo>
                  <a:pt x="6948" y="2266626"/>
                </a:lnTo>
                <a:cubicBezTo>
                  <a:pt x="6948" y="2266626"/>
                  <a:pt x="6948" y="2245866"/>
                  <a:pt x="13896" y="2245866"/>
                </a:cubicBezTo>
                <a:cubicBezTo>
                  <a:pt x="27792" y="2238946"/>
                  <a:pt x="69479" y="2245866"/>
                  <a:pt x="97271" y="2238946"/>
                </a:cubicBezTo>
                <a:cubicBezTo>
                  <a:pt x="118106" y="2232029"/>
                  <a:pt x="145885" y="2211283"/>
                  <a:pt x="145907" y="2211267"/>
                </a:cubicBezTo>
                <a:cubicBezTo>
                  <a:pt x="145907" y="2211267"/>
                  <a:pt x="145907" y="2211267"/>
                  <a:pt x="145038" y="2210402"/>
                </a:cubicBezTo>
                <a:lnTo>
                  <a:pt x="138959" y="2204347"/>
                </a:lnTo>
                <a:cubicBezTo>
                  <a:pt x="138959" y="2204347"/>
                  <a:pt x="145907" y="2197427"/>
                  <a:pt x="152855" y="2197427"/>
                </a:cubicBezTo>
                <a:cubicBezTo>
                  <a:pt x="159803" y="2190507"/>
                  <a:pt x="152855" y="2169748"/>
                  <a:pt x="145907" y="2162828"/>
                </a:cubicBezTo>
                <a:cubicBezTo>
                  <a:pt x="138959" y="2148988"/>
                  <a:pt x="166751" y="2128228"/>
                  <a:pt x="152855" y="2114389"/>
                </a:cubicBezTo>
                <a:cubicBezTo>
                  <a:pt x="145907" y="2107469"/>
                  <a:pt x="138959" y="2079789"/>
                  <a:pt x="138959" y="2045190"/>
                </a:cubicBezTo>
                <a:cubicBezTo>
                  <a:pt x="145907" y="2003671"/>
                  <a:pt x="145907" y="1713036"/>
                  <a:pt x="138959" y="1664597"/>
                </a:cubicBezTo>
                <a:cubicBezTo>
                  <a:pt x="132011" y="1616158"/>
                  <a:pt x="132011" y="1498520"/>
                  <a:pt x="125063" y="1429322"/>
                </a:cubicBezTo>
                <a:cubicBezTo>
                  <a:pt x="118116" y="1360132"/>
                  <a:pt x="111169" y="1201008"/>
                  <a:pt x="111167" y="1200966"/>
                </a:cubicBezTo>
                <a:cubicBezTo>
                  <a:pt x="111167" y="1200966"/>
                  <a:pt x="111167" y="1200966"/>
                  <a:pt x="90323" y="1194046"/>
                </a:cubicBezTo>
                <a:cubicBezTo>
                  <a:pt x="90323" y="1194046"/>
                  <a:pt x="76427" y="1194046"/>
                  <a:pt x="76427" y="1180206"/>
                </a:cubicBezTo>
                <a:cubicBezTo>
                  <a:pt x="69479" y="1166366"/>
                  <a:pt x="62531" y="1069488"/>
                  <a:pt x="69479" y="1034889"/>
                </a:cubicBezTo>
                <a:cubicBezTo>
                  <a:pt x="76427" y="1000290"/>
                  <a:pt x="55583" y="854972"/>
                  <a:pt x="69479" y="778854"/>
                </a:cubicBezTo>
                <a:cubicBezTo>
                  <a:pt x="76427" y="695815"/>
                  <a:pt x="41687" y="522819"/>
                  <a:pt x="48635" y="502059"/>
                </a:cubicBezTo>
                <a:cubicBezTo>
                  <a:pt x="48635" y="481299"/>
                  <a:pt x="55583" y="474380"/>
                  <a:pt x="62531" y="453620"/>
                </a:cubicBezTo>
                <a:cubicBezTo>
                  <a:pt x="62531" y="432860"/>
                  <a:pt x="62531" y="405181"/>
                  <a:pt x="76427" y="391341"/>
                </a:cubicBezTo>
                <a:cubicBezTo>
                  <a:pt x="83367" y="391341"/>
                  <a:pt x="97237" y="391341"/>
                  <a:pt x="97271" y="391341"/>
                </a:cubicBezTo>
                <a:cubicBezTo>
                  <a:pt x="97271" y="391341"/>
                  <a:pt x="97271" y="391341"/>
                  <a:pt x="166751" y="370581"/>
                </a:cubicBezTo>
                <a:cubicBezTo>
                  <a:pt x="166751" y="370581"/>
                  <a:pt x="173699" y="363662"/>
                  <a:pt x="187594" y="363662"/>
                </a:cubicBezTo>
                <a:cubicBezTo>
                  <a:pt x="201490" y="356742"/>
                  <a:pt x="229283" y="342902"/>
                  <a:pt x="243178" y="342902"/>
                </a:cubicBezTo>
                <a:cubicBezTo>
                  <a:pt x="250122" y="335987"/>
                  <a:pt x="257065" y="356715"/>
                  <a:pt x="257074" y="356742"/>
                </a:cubicBezTo>
                <a:cubicBezTo>
                  <a:pt x="257074" y="356742"/>
                  <a:pt x="243203" y="356742"/>
                  <a:pt x="243178" y="356742"/>
                </a:cubicBezTo>
                <a:cubicBezTo>
                  <a:pt x="236231" y="363662"/>
                  <a:pt x="264022" y="412101"/>
                  <a:pt x="277918" y="460540"/>
                </a:cubicBezTo>
                <a:cubicBezTo>
                  <a:pt x="291807" y="508953"/>
                  <a:pt x="312636" y="557367"/>
                  <a:pt x="312658" y="557418"/>
                </a:cubicBezTo>
                <a:cubicBezTo>
                  <a:pt x="312658" y="557418"/>
                  <a:pt x="333502" y="502059"/>
                  <a:pt x="340450" y="495139"/>
                </a:cubicBezTo>
                <a:cubicBezTo>
                  <a:pt x="340450" y="495139"/>
                  <a:pt x="354318" y="488233"/>
                  <a:pt x="354346" y="488219"/>
                </a:cubicBezTo>
                <a:cubicBezTo>
                  <a:pt x="354346" y="488219"/>
                  <a:pt x="354346" y="488219"/>
                  <a:pt x="333502" y="488219"/>
                </a:cubicBezTo>
                <a:cubicBezTo>
                  <a:pt x="333502" y="488219"/>
                  <a:pt x="326554" y="474380"/>
                  <a:pt x="326554" y="467460"/>
                </a:cubicBezTo>
                <a:cubicBezTo>
                  <a:pt x="326554" y="460540"/>
                  <a:pt x="347398" y="425940"/>
                  <a:pt x="354346" y="425940"/>
                </a:cubicBezTo>
                <a:cubicBezTo>
                  <a:pt x="361290" y="419024"/>
                  <a:pt x="382117" y="460499"/>
                  <a:pt x="382137" y="460540"/>
                </a:cubicBezTo>
                <a:cubicBezTo>
                  <a:pt x="382137" y="467456"/>
                  <a:pt x="368258" y="481283"/>
                  <a:pt x="368242" y="481299"/>
                </a:cubicBezTo>
                <a:cubicBezTo>
                  <a:pt x="368242" y="481299"/>
                  <a:pt x="375190" y="508979"/>
                  <a:pt x="375190" y="529738"/>
                </a:cubicBezTo>
                <a:cubicBezTo>
                  <a:pt x="375190" y="550481"/>
                  <a:pt x="382126" y="564315"/>
                  <a:pt x="382137" y="564338"/>
                </a:cubicBezTo>
                <a:cubicBezTo>
                  <a:pt x="382137" y="564338"/>
                  <a:pt x="409929" y="522819"/>
                  <a:pt x="416877" y="508979"/>
                </a:cubicBezTo>
                <a:cubicBezTo>
                  <a:pt x="423825" y="495139"/>
                  <a:pt x="465513" y="419021"/>
                  <a:pt x="465513" y="384421"/>
                </a:cubicBezTo>
                <a:cubicBezTo>
                  <a:pt x="465513" y="342937"/>
                  <a:pt x="437769" y="335994"/>
                  <a:pt x="437721" y="335982"/>
                </a:cubicBezTo>
                <a:close/>
                <a:moveTo>
                  <a:pt x="337448" y="198"/>
                </a:moveTo>
                <a:cubicBezTo>
                  <a:pt x="362443" y="1585"/>
                  <a:pt x="381495" y="9893"/>
                  <a:pt x="390330" y="14610"/>
                </a:cubicBezTo>
                <a:cubicBezTo>
                  <a:pt x="392721" y="14917"/>
                  <a:pt x="394967" y="15549"/>
                  <a:pt x="396874" y="17041"/>
                </a:cubicBezTo>
                <a:cubicBezTo>
                  <a:pt x="400117" y="14041"/>
                  <a:pt x="412780" y="4896"/>
                  <a:pt x="430461" y="10780"/>
                </a:cubicBezTo>
                <a:cubicBezTo>
                  <a:pt x="451226" y="24600"/>
                  <a:pt x="471992" y="52241"/>
                  <a:pt x="465070" y="79882"/>
                </a:cubicBezTo>
                <a:cubicBezTo>
                  <a:pt x="458148" y="107523"/>
                  <a:pt x="465070" y="121344"/>
                  <a:pt x="465070" y="121344"/>
                </a:cubicBezTo>
                <a:lnTo>
                  <a:pt x="459014" y="115297"/>
                </a:lnTo>
                <a:cubicBezTo>
                  <a:pt x="458140" y="114469"/>
                  <a:pt x="455620" y="124534"/>
                  <a:pt x="453674" y="134037"/>
                </a:cubicBezTo>
                <a:cubicBezTo>
                  <a:pt x="455048" y="132665"/>
                  <a:pt x="456568" y="131148"/>
                  <a:pt x="458088" y="129631"/>
                </a:cubicBezTo>
                <a:cubicBezTo>
                  <a:pt x="461129" y="129631"/>
                  <a:pt x="465040" y="140041"/>
                  <a:pt x="465040" y="150452"/>
                </a:cubicBezTo>
                <a:cubicBezTo>
                  <a:pt x="465040" y="164332"/>
                  <a:pt x="465040" y="185152"/>
                  <a:pt x="465040" y="192093"/>
                </a:cubicBezTo>
                <a:cubicBezTo>
                  <a:pt x="458088" y="199033"/>
                  <a:pt x="451136" y="205973"/>
                  <a:pt x="451136" y="205973"/>
                </a:cubicBezTo>
                <a:lnTo>
                  <a:pt x="447660" y="198165"/>
                </a:lnTo>
                <a:cubicBezTo>
                  <a:pt x="445922" y="197298"/>
                  <a:pt x="444184" y="199033"/>
                  <a:pt x="444184" y="205973"/>
                </a:cubicBezTo>
                <a:cubicBezTo>
                  <a:pt x="444184" y="212913"/>
                  <a:pt x="437232" y="233734"/>
                  <a:pt x="437232" y="247614"/>
                </a:cubicBezTo>
                <a:cubicBezTo>
                  <a:pt x="430279" y="261494"/>
                  <a:pt x="423327" y="275375"/>
                  <a:pt x="423327" y="275375"/>
                </a:cubicBezTo>
                <a:cubicBezTo>
                  <a:pt x="423307" y="275395"/>
                  <a:pt x="416375" y="282346"/>
                  <a:pt x="416375" y="303135"/>
                </a:cubicBezTo>
                <a:cubicBezTo>
                  <a:pt x="416375" y="323956"/>
                  <a:pt x="360758" y="344776"/>
                  <a:pt x="360758" y="344776"/>
                </a:cubicBezTo>
                <a:cubicBezTo>
                  <a:pt x="360720" y="344769"/>
                  <a:pt x="291237" y="330890"/>
                  <a:pt x="291237" y="310075"/>
                </a:cubicBezTo>
                <a:cubicBezTo>
                  <a:pt x="291237" y="296195"/>
                  <a:pt x="291237" y="290990"/>
                  <a:pt x="291237" y="289255"/>
                </a:cubicBezTo>
                <a:cubicBezTo>
                  <a:pt x="291206" y="289224"/>
                  <a:pt x="277325" y="275352"/>
                  <a:pt x="270380" y="254554"/>
                </a:cubicBezTo>
                <a:cubicBezTo>
                  <a:pt x="263428" y="233734"/>
                  <a:pt x="263428" y="212913"/>
                  <a:pt x="263428" y="212913"/>
                </a:cubicBezTo>
                <a:cubicBezTo>
                  <a:pt x="263414" y="212941"/>
                  <a:pt x="256469" y="226787"/>
                  <a:pt x="249524" y="219853"/>
                </a:cubicBezTo>
                <a:cubicBezTo>
                  <a:pt x="242572" y="205973"/>
                  <a:pt x="242572" y="185152"/>
                  <a:pt x="235619" y="171272"/>
                </a:cubicBezTo>
                <a:cubicBezTo>
                  <a:pt x="228667" y="157392"/>
                  <a:pt x="235619" y="143511"/>
                  <a:pt x="242572" y="143511"/>
                </a:cubicBezTo>
                <a:lnTo>
                  <a:pt x="244496" y="142825"/>
                </a:lnTo>
                <a:cubicBezTo>
                  <a:pt x="244266" y="142102"/>
                  <a:pt x="243922" y="142075"/>
                  <a:pt x="243569" y="142075"/>
                </a:cubicBezTo>
                <a:cubicBezTo>
                  <a:pt x="236647" y="135164"/>
                  <a:pt x="229725" y="142075"/>
                  <a:pt x="229725" y="142075"/>
                </a:cubicBezTo>
                <a:cubicBezTo>
                  <a:pt x="229725" y="142038"/>
                  <a:pt x="229734" y="128254"/>
                  <a:pt x="236647" y="128254"/>
                </a:cubicBezTo>
                <a:cubicBezTo>
                  <a:pt x="243569" y="128254"/>
                  <a:pt x="243569" y="114434"/>
                  <a:pt x="243569" y="114434"/>
                </a:cubicBezTo>
                <a:cubicBezTo>
                  <a:pt x="243548" y="114455"/>
                  <a:pt x="236636" y="121344"/>
                  <a:pt x="229725" y="121344"/>
                </a:cubicBezTo>
                <a:cubicBezTo>
                  <a:pt x="229699" y="121344"/>
                  <a:pt x="222803" y="121344"/>
                  <a:pt x="222803" y="121344"/>
                </a:cubicBezTo>
                <a:cubicBezTo>
                  <a:pt x="222832" y="121329"/>
                  <a:pt x="236647" y="114412"/>
                  <a:pt x="236647" y="93703"/>
                </a:cubicBezTo>
                <a:cubicBezTo>
                  <a:pt x="236647" y="72972"/>
                  <a:pt x="243569" y="24600"/>
                  <a:pt x="298944" y="3869"/>
                </a:cubicBezTo>
                <a:cubicBezTo>
                  <a:pt x="312788" y="414"/>
                  <a:pt x="325767" y="-450"/>
                  <a:pt x="337448" y="198"/>
                </a:cubicBezTo>
                <a:close/>
              </a:path>
            </a:pathLst>
          </a:custGeom>
          <a:solidFill>
            <a:srgbClr val="161D25"/>
          </a:solidFill>
          <a:ln>
            <a:noFill/>
          </a:ln>
        </p:spPr>
        <p:txBody>
          <a:bodyPr vert="horz" wrap="square" lIns="80989" tIns="40494" rIns="80989" bIns="40494" numCol="1" anchor="t" anchorCtr="0" compatLnSpc="1">
            <a:prstTxWarp prst="textNoShape">
              <a:avLst/>
            </a:prstTxWarp>
          </a:bodyPr>
          <a:lstStyle/>
          <a:p>
            <a:endParaRPr lang="zh-CN" altLang="en-US"/>
          </a:p>
        </p:txBody>
      </p:sp>
      <p:sp>
        <p:nvSpPr>
          <p:cNvPr id="36" name="Freeform 27"/>
          <p:cNvSpPr/>
          <p:nvPr/>
        </p:nvSpPr>
        <p:spPr bwMode="auto">
          <a:xfrm>
            <a:off x="9033346" y="2923273"/>
            <a:ext cx="615928" cy="2033009"/>
          </a:xfrm>
          <a:custGeom>
            <a:rect l="l" t="t" r="r" b="b"/>
            <a:pathLst>
              <a:path w="695136" h="2294305">
                <a:moveTo>
                  <a:pt x="443982" y="335982"/>
                </a:moveTo>
                <a:cubicBezTo>
                  <a:pt x="443982" y="335982"/>
                  <a:pt x="478668" y="342902"/>
                  <a:pt x="492542" y="349822"/>
                </a:cubicBezTo>
                <a:cubicBezTo>
                  <a:pt x="499479" y="349822"/>
                  <a:pt x="541102" y="356742"/>
                  <a:pt x="561914" y="377501"/>
                </a:cubicBezTo>
                <a:cubicBezTo>
                  <a:pt x="575781" y="391334"/>
                  <a:pt x="617369" y="384428"/>
                  <a:pt x="617412" y="384421"/>
                </a:cubicBezTo>
                <a:cubicBezTo>
                  <a:pt x="617412" y="384421"/>
                  <a:pt x="665972" y="405181"/>
                  <a:pt x="672909" y="412101"/>
                </a:cubicBezTo>
                <a:cubicBezTo>
                  <a:pt x="679847" y="419021"/>
                  <a:pt x="672909" y="474380"/>
                  <a:pt x="679847" y="515899"/>
                </a:cubicBezTo>
                <a:cubicBezTo>
                  <a:pt x="679847" y="515899"/>
                  <a:pt x="679847" y="654296"/>
                  <a:pt x="679847" y="744254"/>
                </a:cubicBezTo>
                <a:cubicBezTo>
                  <a:pt x="679847" y="778235"/>
                  <a:pt x="679847" y="793455"/>
                  <a:pt x="679847" y="799613"/>
                </a:cubicBezTo>
                <a:cubicBezTo>
                  <a:pt x="679847" y="813453"/>
                  <a:pt x="700658" y="931091"/>
                  <a:pt x="693721" y="944931"/>
                </a:cubicBezTo>
                <a:cubicBezTo>
                  <a:pt x="686784" y="965690"/>
                  <a:pt x="624349" y="1145607"/>
                  <a:pt x="624349" y="1159447"/>
                </a:cubicBezTo>
                <a:cubicBezTo>
                  <a:pt x="617412" y="1166366"/>
                  <a:pt x="624349" y="1214806"/>
                  <a:pt x="617412" y="1214806"/>
                </a:cubicBezTo>
                <a:cubicBezTo>
                  <a:pt x="596624" y="1235541"/>
                  <a:pt x="589679" y="1249373"/>
                  <a:pt x="589663" y="1249405"/>
                </a:cubicBezTo>
                <a:cubicBezTo>
                  <a:pt x="596600" y="1311684"/>
                  <a:pt x="582726" y="1408562"/>
                  <a:pt x="589663" y="1450081"/>
                </a:cubicBezTo>
                <a:cubicBezTo>
                  <a:pt x="589663" y="1505440"/>
                  <a:pt x="575788" y="1623078"/>
                  <a:pt x="589663" y="1685357"/>
                </a:cubicBezTo>
                <a:cubicBezTo>
                  <a:pt x="596600" y="1740716"/>
                  <a:pt x="589663" y="1982911"/>
                  <a:pt x="589663" y="2059030"/>
                </a:cubicBezTo>
                <a:cubicBezTo>
                  <a:pt x="584460" y="2121309"/>
                  <a:pt x="587061" y="2117416"/>
                  <a:pt x="582726" y="2121308"/>
                </a:cubicBezTo>
                <a:cubicBezTo>
                  <a:pt x="582726" y="2142040"/>
                  <a:pt x="582726" y="2148969"/>
                  <a:pt x="582726" y="2148988"/>
                </a:cubicBezTo>
                <a:cubicBezTo>
                  <a:pt x="582726" y="2148988"/>
                  <a:pt x="589663" y="2162828"/>
                  <a:pt x="589663" y="2183587"/>
                </a:cubicBezTo>
                <a:cubicBezTo>
                  <a:pt x="582739" y="2204307"/>
                  <a:pt x="575815" y="2204347"/>
                  <a:pt x="575788" y="2204347"/>
                </a:cubicBezTo>
                <a:cubicBezTo>
                  <a:pt x="575788" y="2204347"/>
                  <a:pt x="575788" y="2204347"/>
                  <a:pt x="596600" y="2266626"/>
                </a:cubicBezTo>
                <a:cubicBezTo>
                  <a:pt x="596600" y="2266626"/>
                  <a:pt x="596600" y="2266626"/>
                  <a:pt x="596600" y="2287385"/>
                </a:cubicBezTo>
                <a:cubicBezTo>
                  <a:pt x="575788" y="2294305"/>
                  <a:pt x="561914" y="2294305"/>
                  <a:pt x="527228" y="2294305"/>
                </a:cubicBezTo>
                <a:cubicBezTo>
                  <a:pt x="485627" y="2294305"/>
                  <a:pt x="457885" y="2287393"/>
                  <a:pt x="457856" y="2287385"/>
                </a:cubicBezTo>
                <a:cubicBezTo>
                  <a:pt x="457856" y="2287385"/>
                  <a:pt x="457856" y="2287385"/>
                  <a:pt x="457856" y="2266626"/>
                </a:cubicBezTo>
                <a:cubicBezTo>
                  <a:pt x="457856" y="2266626"/>
                  <a:pt x="457856" y="2266626"/>
                  <a:pt x="458723" y="2265761"/>
                </a:cubicBezTo>
                <a:lnTo>
                  <a:pt x="464793" y="2259706"/>
                </a:lnTo>
                <a:cubicBezTo>
                  <a:pt x="464793" y="2259706"/>
                  <a:pt x="464793" y="2259706"/>
                  <a:pt x="464793" y="2232026"/>
                </a:cubicBezTo>
                <a:cubicBezTo>
                  <a:pt x="464793" y="2232026"/>
                  <a:pt x="464793" y="2232026"/>
                  <a:pt x="464793" y="2231161"/>
                </a:cubicBezTo>
                <a:lnTo>
                  <a:pt x="464793" y="2225106"/>
                </a:lnTo>
                <a:cubicBezTo>
                  <a:pt x="464793" y="2225106"/>
                  <a:pt x="464793" y="2225106"/>
                  <a:pt x="463926" y="2224241"/>
                </a:cubicBezTo>
                <a:lnTo>
                  <a:pt x="457856" y="2218187"/>
                </a:lnTo>
                <a:cubicBezTo>
                  <a:pt x="457856" y="2218187"/>
                  <a:pt x="457856" y="2218187"/>
                  <a:pt x="456989" y="2218187"/>
                </a:cubicBezTo>
                <a:lnTo>
                  <a:pt x="450919" y="2218187"/>
                </a:lnTo>
                <a:cubicBezTo>
                  <a:pt x="450919" y="2211267"/>
                  <a:pt x="471730" y="2197427"/>
                  <a:pt x="457856" y="2190507"/>
                </a:cubicBezTo>
                <a:cubicBezTo>
                  <a:pt x="443982" y="2190507"/>
                  <a:pt x="437044" y="2155908"/>
                  <a:pt x="437044" y="2135148"/>
                </a:cubicBezTo>
                <a:cubicBezTo>
                  <a:pt x="437044" y="2107469"/>
                  <a:pt x="416233" y="1941392"/>
                  <a:pt x="402358" y="1872193"/>
                </a:cubicBezTo>
                <a:cubicBezTo>
                  <a:pt x="388484" y="1796075"/>
                  <a:pt x="402358" y="1650757"/>
                  <a:pt x="395421" y="1588479"/>
                </a:cubicBezTo>
                <a:cubicBezTo>
                  <a:pt x="388485" y="1533131"/>
                  <a:pt x="367681" y="1429364"/>
                  <a:pt x="367672" y="1429322"/>
                </a:cubicBezTo>
                <a:cubicBezTo>
                  <a:pt x="367672" y="1429322"/>
                  <a:pt x="339923" y="1574639"/>
                  <a:pt x="339923" y="1602318"/>
                </a:cubicBezTo>
                <a:cubicBezTo>
                  <a:pt x="339923" y="1629998"/>
                  <a:pt x="291363" y="1886033"/>
                  <a:pt x="291363" y="1920632"/>
                </a:cubicBezTo>
                <a:cubicBezTo>
                  <a:pt x="291363" y="1955232"/>
                  <a:pt x="326049" y="2135148"/>
                  <a:pt x="326049" y="2162828"/>
                </a:cubicBezTo>
                <a:cubicBezTo>
                  <a:pt x="326049" y="2183587"/>
                  <a:pt x="326049" y="2225106"/>
                  <a:pt x="326049" y="2232026"/>
                </a:cubicBezTo>
                <a:cubicBezTo>
                  <a:pt x="326049" y="2238937"/>
                  <a:pt x="332968" y="2245848"/>
                  <a:pt x="332986" y="2245866"/>
                </a:cubicBezTo>
                <a:cubicBezTo>
                  <a:pt x="332986" y="2245866"/>
                  <a:pt x="332986" y="2245866"/>
                  <a:pt x="332986" y="2266626"/>
                </a:cubicBezTo>
                <a:cubicBezTo>
                  <a:pt x="332986" y="2266626"/>
                  <a:pt x="332986" y="2266626"/>
                  <a:pt x="249740" y="2280465"/>
                </a:cubicBezTo>
                <a:cubicBezTo>
                  <a:pt x="249740" y="2280465"/>
                  <a:pt x="249740" y="2280465"/>
                  <a:pt x="249740" y="2259706"/>
                </a:cubicBezTo>
                <a:cubicBezTo>
                  <a:pt x="249740" y="2259706"/>
                  <a:pt x="180367" y="2280465"/>
                  <a:pt x="110995" y="2287385"/>
                </a:cubicBezTo>
                <a:cubicBezTo>
                  <a:pt x="48594" y="2287385"/>
                  <a:pt x="53" y="2273561"/>
                  <a:pt x="0" y="2273546"/>
                </a:cubicBezTo>
                <a:cubicBezTo>
                  <a:pt x="0" y="2273546"/>
                  <a:pt x="0" y="2273546"/>
                  <a:pt x="0" y="2272681"/>
                </a:cubicBezTo>
                <a:lnTo>
                  <a:pt x="0" y="2266626"/>
                </a:lnTo>
                <a:cubicBezTo>
                  <a:pt x="0" y="2266626"/>
                  <a:pt x="0" y="2266626"/>
                  <a:pt x="867" y="2266626"/>
                </a:cubicBezTo>
                <a:lnTo>
                  <a:pt x="6937" y="2266626"/>
                </a:lnTo>
                <a:cubicBezTo>
                  <a:pt x="6937" y="2266626"/>
                  <a:pt x="6937" y="2245866"/>
                  <a:pt x="13874" y="2245866"/>
                </a:cubicBezTo>
                <a:cubicBezTo>
                  <a:pt x="27749" y="2238946"/>
                  <a:pt x="76309" y="2245866"/>
                  <a:pt x="97121" y="2238946"/>
                </a:cubicBezTo>
                <a:cubicBezTo>
                  <a:pt x="117922" y="2232030"/>
                  <a:pt x="145654" y="2211287"/>
                  <a:pt x="145681" y="2211267"/>
                </a:cubicBezTo>
                <a:cubicBezTo>
                  <a:pt x="145681" y="2211267"/>
                  <a:pt x="145681" y="2211267"/>
                  <a:pt x="144814" y="2210402"/>
                </a:cubicBezTo>
                <a:lnTo>
                  <a:pt x="138744" y="2204347"/>
                </a:lnTo>
                <a:cubicBezTo>
                  <a:pt x="138744" y="2204347"/>
                  <a:pt x="145681" y="2197427"/>
                  <a:pt x="152618" y="2197427"/>
                </a:cubicBezTo>
                <a:cubicBezTo>
                  <a:pt x="159556" y="2190507"/>
                  <a:pt x="152618" y="2169748"/>
                  <a:pt x="145681" y="2162828"/>
                </a:cubicBezTo>
                <a:cubicBezTo>
                  <a:pt x="138744" y="2148988"/>
                  <a:pt x="166493" y="2128228"/>
                  <a:pt x="159556" y="2114389"/>
                </a:cubicBezTo>
                <a:cubicBezTo>
                  <a:pt x="145681" y="2107469"/>
                  <a:pt x="138744" y="2079789"/>
                  <a:pt x="138744" y="2045190"/>
                </a:cubicBezTo>
                <a:cubicBezTo>
                  <a:pt x="145681" y="2003671"/>
                  <a:pt x="145681" y="1713036"/>
                  <a:pt x="138744" y="1664597"/>
                </a:cubicBezTo>
                <a:cubicBezTo>
                  <a:pt x="131807" y="1616158"/>
                  <a:pt x="138744" y="1498520"/>
                  <a:pt x="124869" y="1429322"/>
                </a:cubicBezTo>
                <a:cubicBezTo>
                  <a:pt x="117934" y="1360139"/>
                  <a:pt x="110999" y="1201042"/>
                  <a:pt x="110995" y="1200966"/>
                </a:cubicBezTo>
                <a:cubicBezTo>
                  <a:pt x="110995" y="1200966"/>
                  <a:pt x="110995" y="1200966"/>
                  <a:pt x="90183" y="1194046"/>
                </a:cubicBezTo>
                <a:cubicBezTo>
                  <a:pt x="90183" y="1194046"/>
                  <a:pt x="83246" y="1194046"/>
                  <a:pt x="76309" y="1180206"/>
                </a:cubicBezTo>
                <a:cubicBezTo>
                  <a:pt x="69372" y="1166366"/>
                  <a:pt x="69372" y="1069488"/>
                  <a:pt x="69372" y="1034889"/>
                </a:cubicBezTo>
                <a:cubicBezTo>
                  <a:pt x="76309" y="1000290"/>
                  <a:pt x="62435" y="854972"/>
                  <a:pt x="69372" y="778854"/>
                </a:cubicBezTo>
                <a:cubicBezTo>
                  <a:pt x="76309" y="695815"/>
                  <a:pt x="41623" y="522819"/>
                  <a:pt x="48560" y="502059"/>
                </a:cubicBezTo>
                <a:cubicBezTo>
                  <a:pt x="48560" y="481299"/>
                  <a:pt x="62435" y="474380"/>
                  <a:pt x="62435" y="453620"/>
                </a:cubicBezTo>
                <a:cubicBezTo>
                  <a:pt x="62435" y="432860"/>
                  <a:pt x="62435" y="405181"/>
                  <a:pt x="76309" y="391341"/>
                </a:cubicBezTo>
                <a:cubicBezTo>
                  <a:pt x="83241" y="391341"/>
                  <a:pt x="104027" y="391341"/>
                  <a:pt x="104058" y="391341"/>
                </a:cubicBezTo>
                <a:cubicBezTo>
                  <a:pt x="104058" y="391341"/>
                  <a:pt x="104058" y="391341"/>
                  <a:pt x="166493" y="370581"/>
                </a:cubicBezTo>
                <a:cubicBezTo>
                  <a:pt x="166493" y="370581"/>
                  <a:pt x="173430" y="363662"/>
                  <a:pt x="187304" y="363662"/>
                </a:cubicBezTo>
                <a:cubicBezTo>
                  <a:pt x="201179" y="356742"/>
                  <a:pt x="228928" y="342902"/>
                  <a:pt x="242803" y="342902"/>
                </a:cubicBezTo>
                <a:cubicBezTo>
                  <a:pt x="249735" y="335987"/>
                  <a:pt x="256667" y="356713"/>
                  <a:pt x="256677" y="356742"/>
                </a:cubicBezTo>
                <a:cubicBezTo>
                  <a:pt x="256677" y="356742"/>
                  <a:pt x="242827" y="356742"/>
                  <a:pt x="242803" y="356742"/>
                </a:cubicBezTo>
                <a:cubicBezTo>
                  <a:pt x="235865" y="363662"/>
                  <a:pt x="263614" y="412101"/>
                  <a:pt x="277489" y="460540"/>
                </a:cubicBezTo>
                <a:cubicBezTo>
                  <a:pt x="291356" y="508955"/>
                  <a:pt x="319084" y="557370"/>
                  <a:pt x="319112" y="557418"/>
                </a:cubicBezTo>
                <a:cubicBezTo>
                  <a:pt x="319112" y="557418"/>
                  <a:pt x="332986" y="502059"/>
                  <a:pt x="339923" y="495139"/>
                </a:cubicBezTo>
                <a:cubicBezTo>
                  <a:pt x="346852" y="495139"/>
                  <a:pt x="353781" y="488236"/>
                  <a:pt x="353798" y="488219"/>
                </a:cubicBezTo>
                <a:cubicBezTo>
                  <a:pt x="353798" y="488219"/>
                  <a:pt x="353798" y="488219"/>
                  <a:pt x="352063" y="488219"/>
                </a:cubicBezTo>
                <a:lnTo>
                  <a:pt x="339923" y="488219"/>
                </a:lnTo>
                <a:cubicBezTo>
                  <a:pt x="339923" y="488219"/>
                  <a:pt x="326049" y="474380"/>
                  <a:pt x="326049" y="467460"/>
                </a:cubicBezTo>
                <a:cubicBezTo>
                  <a:pt x="326049" y="460540"/>
                  <a:pt x="353798" y="425940"/>
                  <a:pt x="360735" y="425940"/>
                </a:cubicBezTo>
                <a:cubicBezTo>
                  <a:pt x="367669" y="419024"/>
                  <a:pt x="381533" y="460498"/>
                  <a:pt x="381547" y="460540"/>
                </a:cubicBezTo>
                <a:cubicBezTo>
                  <a:pt x="381547" y="467455"/>
                  <a:pt x="367691" y="481280"/>
                  <a:pt x="367672" y="481299"/>
                </a:cubicBezTo>
                <a:cubicBezTo>
                  <a:pt x="367672" y="481299"/>
                  <a:pt x="374609" y="508979"/>
                  <a:pt x="374609" y="529738"/>
                </a:cubicBezTo>
                <a:cubicBezTo>
                  <a:pt x="374609" y="550480"/>
                  <a:pt x="381535" y="564314"/>
                  <a:pt x="381547" y="564338"/>
                </a:cubicBezTo>
                <a:cubicBezTo>
                  <a:pt x="381547" y="564338"/>
                  <a:pt x="409296" y="522819"/>
                  <a:pt x="416233" y="508979"/>
                </a:cubicBezTo>
                <a:cubicBezTo>
                  <a:pt x="423170" y="495139"/>
                  <a:pt x="464793" y="419021"/>
                  <a:pt x="464793" y="384421"/>
                </a:cubicBezTo>
                <a:cubicBezTo>
                  <a:pt x="464793" y="342937"/>
                  <a:pt x="444017" y="335994"/>
                  <a:pt x="443982" y="335982"/>
                </a:cubicBezTo>
                <a:close/>
                <a:moveTo>
                  <a:pt x="344370" y="198"/>
                </a:moveTo>
                <a:cubicBezTo>
                  <a:pt x="379412" y="2142"/>
                  <a:pt x="402773" y="17690"/>
                  <a:pt x="402773" y="17690"/>
                </a:cubicBezTo>
                <a:cubicBezTo>
                  <a:pt x="402787" y="17663"/>
                  <a:pt x="409716" y="3876"/>
                  <a:pt x="430461" y="10780"/>
                </a:cubicBezTo>
                <a:cubicBezTo>
                  <a:pt x="451226" y="24600"/>
                  <a:pt x="471992" y="52241"/>
                  <a:pt x="465070" y="79882"/>
                </a:cubicBezTo>
                <a:cubicBezTo>
                  <a:pt x="458148" y="107523"/>
                  <a:pt x="471992" y="121344"/>
                  <a:pt x="471992" y="121344"/>
                </a:cubicBezTo>
                <a:lnTo>
                  <a:pt x="459879" y="115297"/>
                </a:lnTo>
                <a:cubicBezTo>
                  <a:pt x="458138" y="114474"/>
                  <a:pt x="455059" y="126771"/>
                  <a:pt x="453062" y="137011"/>
                </a:cubicBezTo>
                <a:cubicBezTo>
                  <a:pt x="453875" y="135028"/>
                  <a:pt x="455514" y="132330"/>
                  <a:pt x="458196" y="129631"/>
                </a:cubicBezTo>
                <a:cubicBezTo>
                  <a:pt x="465094" y="122691"/>
                  <a:pt x="465094" y="136571"/>
                  <a:pt x="465094" y="150452"/>
                </a:cubicBezTo>
                <a:cubicBezTo>
                  <a:pt x="465094" y="164332"/>
                  <a:pt x="465094" y="185152"/>
                  <a:pt x="465094" y="192093"/>
                </a:cubicBezTo>
                <a:cubicBezTo>
                  <a:pt x="465094" y="199033"/>
                  <a:pt x="451298" y="205973"/>
                  <a:pt x="451298" y="205973"/>
                </a:cubicBezTo>
                <a:lnTo>
                  <a:pt x="447849" y="198165"/>
                </a:lnTo>
                <a:cubicBezTo>
                  <a:pt x="446125" y="197298"/>
                  <a:pt x="444400" y="199033"/>
                  <a:pt x="444400" y="205973"/>
                </a:cubicBezTo>
                <a:cubicBezTo>
                  <a:pt x="444400" y="212913"/>
                  <a:pt x="437503" y="233734"/>
                  <a:pt x="437503" y="247614"/>
                </a:cubicBezTo>
                <a:cubicBezTo>
                  <a:pt x="430605" y="261494"/>
                  <a:pt x="423707" y="275375"/>
                  <a:pt x="423707" y="275375"/>
                </a:cubicBezTo>
                <a:cubicBezTo>
                  <a:pt x="423707" y="275399"/>
                  <a:pt x="423707" y="282351"/>
                  <a:pt x="423707" y="303135"/>
                </a:cubicBezTo>
                <a:cubicBezTo>
                  <a:pt x="423707" y="323956"/>
                  <a:pt x="361625" y="344776"/>
                  <a:pt x="361625" y="344776"/>
                </a:cubicBezTo>
                <a:cubicBezTo>
                  <a:pt x="361554" y="344762"/>
                  <a:pt x="292646" y="330885"/>
                  <a:pt x="292646" y="310075"/>
                </a:cubicBezTo>
                <a:cubicBezTo>
                  <a:pt x="292646" y="296195"/>
                  <a:pt x="292646" y="290990"/>
                  <a:pt x="292646" y="289255"/>
                </a:cubicBezTo>
                <a:cubicBezTo>
                  <a:pt x="292616" y="289224"/>
                  <a:pt x="278842" y="275352"/>
                  <a:pt x="271952" y="254554"/>
                </a:cubicBezTo>
                <a:cubicBezTo>
                  <a:pt x="265054" y="233734"/>
                  <a:pt x="265054" y="212913"/>
                  <a:pt x="265054" y="212913"/>
                </a:cubicBezTo>
                <a:cubicBezTo>
                  <a:pt x="265041" y="212940"/>
                  <a:pt x="258149" y="226787"/>
                  <a:pt x="251258" y="219853"/>
                </a:cubicBezTo>
                <a:cubicBezTo>
                  <a:pt x="244360" y="205973"/>
                  <a:pt x="244360" y="185152"/>
                  <a:pt x="237462" y="171272"/>
                </a:cubicBezTo>
                <a:cubicBezTo>
                  <a:pt x="237462" y="157392"/>
                  <a:pt x="237462" y="143511"/>
                  <a:pt x="244360" y="143511"/>
                </a:cubicBezTo>
                <a:lnTo>
                  <a:pt x="245117" y="143328"/>
                </a:lnTo>
                <a:cubicBezTo>
                  <a:pt x="244823" y="142164"/>
                  <a:pt x="244211" y="142075"/>
                  <a:pt x="243569" y="142075"/>
                </a:cubicBezTo>
                <a:lnTo>
                  <a:pt x="237512" y="139483"/>
                </a:lnTo>
                <a:cubicBezTo>
                  <a:pt x="236624" y="142029"/>
                  <a:pt x="229736" y="128254"/>
                  <a:pt x="236647" y="128254"/>
                </a:cubicBezTo>
                <a:cubicBezTo>
                  <a:pt x="243569" y="128254"/>
                  <a:pt x="243569" y="114434"/>
                  <a:pt x="243569" y="114434"/>
                </a:cubicBezTo>
                <a:cubicBezTo>
                  <a:pt x="243542" y="114460"/>
                  <a:pt x="236647" y="121344"/>
                  <a:pt x="236647" y="121344"/>
                </a:cubicBezTo>
                <a:cubicBezTo>
                  <a:pt x="229725" y="121344"/>
                  <a:pt x="222803" y="121344"/>
                  <a:pt x="222803" y="121344"/>
                </a:cubicBezTo>
                <a:cubicBezTo>
                  <a:pt x="222834" y="121328"/>
                  <a:pt x="236647" y="114410"/>
                  <a:pt x="236647" y="93703"/>
                </a:cubicBezTo>
                <a:cubicBezTo>
                  <a:pt x="236647" y="72972"/>
                  <a:pt x="250491" y="24600"/>
                  <a:pt x="305866" y="3869"/>
                </a:cubicBezTo>
                <a:cubicBezTo>
                  <a:pt x="319710" y="414"/>
                  <a:pt x="332689" y="-450"/>
                  <a:pt x="344370" y="198"/>
                </a:cubicBezTo>
                <a:close/>
              </a:path>
            </a:pathLst>
          </a:custGeom>
          <a:solidFill>
            <a:srgbClr val="161D25"/>
          </a:solidFill>
          <a:ln>
            <a:noFill/>
          </a:ln>
        </p:spPr>
        <p:txBody>
          <a:bodyPr vert="horz" wrap="square" lIns="80989" tIns="40494" rIns="80989" bIns="40494" numCol="1" anchor="t" anchorCtr="0" compatLnSpc="1">
            <a:prstTxWarp prst="textNoShape">
              <a:avLst/>
            </a:prstTxWarp>
          </a:bodyPr>
          <a:lstStyle/>
          <a:p>
            <a:endParaRPr lang="zh-CN" altLang="en-US"/>
          </a:p>
        </p:txBody>
      </p:sp>
      <p:sp>
        <p:nvSpPr>
          <p:cNvPr id="37" name="Freeform 30"/>
          <p:cNvSpPr/>
          <p:nvPr/>
        </p:nvSpPr>
        <p:spPr bwMode="auto">
          <a:xfrm>
            <a:off x="9758069" y="2923273"/>
            <a:ext cx="616393" cy="2033009"/>
          </a:xfrm>
          <a:custGeom>
            <a:rect l="l" t="t" r="r" b="b"/>
            <a:pathLst>
              <a:path w="695663" h="2294305">
                <a:moveTo>
                  <a:pt x="443981" y="335982"/>
                </a:moveTo>
                <a:cubicBezTo>
                  <a:pt x="443981" y="335982"/>
                  <a:pt x="478667" y="342902"/>
                  <a:pt x="492542" y="349822"/>
                </a:cubicBezTo>
                <a:cubicBezTo>
                  <a:pt x="506416" y="349822"/>
                  <a:pt x="541102" y="356742"/>
                  <a:pt x="561914" y="377501"/>
                </a:cubicBezTo>
                <a:cubicBezTo>
                  <a:pt x="582717" y="391336"/>
                  <a:pt x="617384" y="384426"/>
                  <a:pt x="617411" y="384421"/>
                </a:cubicBezTo>
                <a:cubicBezTo>
                  <a:pt x="617411" y="384421"/>
                  <a:pt x="672909" y="405181"/>
                  <a:pt x="672909" y="412101"/>
                </a:cubicBezTo>
                <a:cubicBezTo>
                  <a:pt x="679846" y="419021"/>
                  <a:pt x="672909" y="474380"/>
                  <a:pt x="679846" y="515899"/>
                </a:cubicBezTo>
                <a:cubicBezTo>
                  <a:pt x="679846" y="515899"/>
                  <a:pt x="679846" y="654296"/>
                  <a:pt x="679846" y="744254"/>
                </a:cubicBezTo>
                <a:cubicBezTo>
                  <a:pt x="679846" y="819083"/>
                  <a:pt x="684646" y="802940"/>
                  <a:pt x="686784" y="799613"/>
                </a:cubicBezTo>
                <a:cubicBezTo>
                  <a:pt x="686784" y="813453"/>
                  <a:pt x="700658" y="931091"/>
                  <a:pt x="693721" y="944931"/>
                </a:cubicBezTo>
                <a:cubicBezTo>
                  <a:pt x="686784" y="965690"/>
                  <a:pt x="631286" y="1145607"/>
                  <a:pt x="624349" y="1159447"/>
                </a:cubicBezTo>
                <a:cubicBezTo>
                  <a:pt x="617411" y="1166366"/>
                  <a:pt x="624349" y="1214806"/>
                  <a:pt x="617411" y="1214806"/>
                </a:cubicBezTo>
                <a:cubicBezTo>
                  <a:pt x="596624" y="1235541"/>
                  <a:pt x="596600" y="1249373"/>
                  <a:pt x="596600" y="1249405"/>
                </a:cubicBezTo>
                <a:cubicBezTo>
                  <a:pt x="596600" y="1249405"/>
                  <a:pt x="596600" y="1249405"/>
                  <a:pt x="595733" y="1249405"/>
                </a:cubicBezTo>
                <a:lnTo>
                  <a:pt x="589663" y="1249405"/>
                </a:lnTo>
                <a:cubicBezTo>
                  <a:pt x="596600" y="1311684"/>
                  <a:pt x="582725" y="1408562"/>
                  <a:pt x="589663" y="1450081"/>
                </a:cubicBezTo>
                <a:cubicBezTo>
                  <a:pt x="589663" y="1505440"/>
                  <a:pt x="575788" y="1623078"/>
                  <a:pt x="589663" y="1685357"/>
                </a:cubicBezTo>
                <a:cubicBezTo>
                  <a:pt x="596600" y="1740716"/>
                  <a:pt x="589663" y="1982911"/>
                  <a:pt x="589663" y="2059030"/>
                </a:cubicBezTo>
                <a:cubicBezTo>
                  <a:pt x="584459" y="2121309"/>
                  <a:pt x="587061" y="2117416"/>
                  <a:pt x="582725" y="2121308"/>
                </a:cubicBezTo>
                <a:cubicBezTo>
                  <a:pt x="582725" y="2142044"/>
                  <a:pt x="589647" y="2148972"/>
                  <a:pt x="589663" y="2148988"/>
                </a:cubicBezTo>
                <a:cubicBezTo>
                  <a:pt x="589663" y="2148988"/>
                  <a:pt x="589663" y="2162828"/>
                  <a:pt x="589663" y="2183587"/>
                </a:cubicBezTo>
                <a:cubicBezTo>
                  <a:pt x="582739" y="2204306"/>
                  <a:pt x="575815" y="2204347"/>
                  <a:pt x="575788" y="2204347"/>
                </a:cubicBezTo>
                <a:cubicBezTo>
                  <a:pt x="575788" y="2204347"/>
                  <a:pt x="575788" y="2204347"/>
                  <a:pt x="596600" y="2266626"/>
                </a:cubicBezTo>
                <a:cubicBezTo>
                  <a:pt x="596600" y="2266626"/>
                  <a:pt x="596600" y="2266626"/>
                  <a:pt x="597467" y="2266626"/>
                </a:cubicBezTo>
                <a:lnTo>
                  <a:pt x="603537" y="2266626"/>
                </a:lnTo>
                <a:cubicBezTo>
                  <a:pt x="603537" y="2266626"/>
                  <a:pt x="603537" y="2266626"/>
                  <a:pt x="603537" y="2287385"/>
                </a:cubicBezTo>
                <a:cubicBezTo>
                  <a:pt x="575788" y="2294305"/>
                  <a:pt x="561914" y="2294305"/>
                  <a:pt x="527228" y="2294305"/>
                </a:cubicBezTo>
                <a:cubicBezTo>
                  <a:pt x="492563" y="2294305"/>
                  <a:pt x="457897" y="2287393"/>
                  <a:pt x="457856" y="2287385"/>
                </a:cubicBezTo>
                <a:cubicBezTo>
                  <a:pt x="457856" y="2287385"/>
                  <a:pt x="457856" y="2287385"/>
                  <a:pt x="457856" y="2266626"/>
                </a:cubicBezTo>
                <a:cubicBezTo>
                  <a:pt x="457856" y="2266626"/>
                  <a:pt x="457856" y="2266626"/>
                  <a:pt x="458723" y="2265761"/>
                </a:cubicBezTo>
                <a:lnTo>
                  <a:pt x="464793" y="2259706"/>
                </a:lnTo>
                <a:cubicBezTo>
                  <a:pt x="464793" y="2259706"/>
                  <a:pt x="464793" y="2259706"/>
                  <a:pt x="464793" y="2232026"/>
                </a:cubicBezTo>
                <a:cubicBezTo>
                  <a:pt x="464793" y="2232026"/>
                  <a:pt x="464793" y="2232026"/>
                  <a:pt x="464793" y="2231161"/>
                </a:cubicBezTo>
                <a:lnTo>
                  <a:pt x="464793" y="2225106"/>
                </a:lnTo>
                <a:cubicBezTo>
                  <a:pt x="464793" y="2225106"/>
                  <a:pt x="464793" y="2225106"/>
                  <a:pt x="464793" y="2224241"/>
                </a:cubicBezTo>
                <a:lnTo>
                  <a:pt x="464793" y="2218187"/>
                </a:lnTo>
                <a:cubicBezTo>
                  <a:pt x="464793" y="2218187"/>
                  <a:pt x="457878" y="2218187"/>
                  <a:pt x="457856" y="2218187"/>
                </a:cubicBezTo>
                <a:cubicBezTo>
                  <a:pt x="450919" y="2211267"/>
                  <a:pt x="471730" y="2197427"/>
                  <a:pt x="457856" y="2190507"/>
                </a:cubicBezTo>
                <a:cubicBezTo>
                  <a:pt x="443981" y="2190507"/>
                  <a:pt x="437044" y="2155908"/>
                  <a:pt x="437044" y="2135148"/>
                </a:cubicBezTo>
                <a:cubicBezTo>
                  <a:pt x="437044" y="2107469"/>
                  <a:pt x="416232" y="1941392"/>
                  <a:pt x="402358" y="1872193"/>
                </a:cubicBezTo>
                <a:cubicBezTo>
                  <a:pt x="395421" y="1796075"/>
                  <a:pt x="402358" y="1650757"/>
                  <a:pt x="395421" y="1588479"/>
                </a:cubicBezTo>
                <a:cubicBezTo>
                  <a:pt x="388485" y="1533130"/>
                  <a:pt x="367680" y="1429360"/>
                  <a:pt x="367672" y="1429322"/>
                </a:cubicBezTo>
                <a:cubicBezTo>
                  <a:pt x="367672" y="1429322"/>
                  <a:pt x="346860" y="1574639"/>
                  <a:pt x="339923" y="1602318"/>
                </a:cubicBezTo>
                <a:cubicBezTo>
                  <a:pt x="339923" y="1629998"/>
                  <a:pt x="291363" y="1886033"/>
                  <a:pt x="291363" y="1920632"/>
                </a:cubicBezTo>
                <a:cubicBezTo>
                  <a:pt x="291363" y="1955232"/>
                  <a:pt x="326049" y="2135148"/>
                  <a:pt x="326049" y="2162828"/>
                </a:cubicBezTo>
                <a:cubicBezTo>
                  <a:pt x="326049" y="2183587"/>
                  <a:pt x="332986" y="2225106"/>
                  <a:pt x="332986" y="2232026"/>
                </a:cubicBezTo>
                <a:cubicBezTo>
                  <a:pt x="332986" y="2238936"/>
                  <a:pt x="332986" y="2245846"/>
                  <a:pt x="332986" y="2245866"/>
                </a:cubicBezTo>
                <a:cubicBezTo>
                  <a:pt x="332986" y="2245866"/>
                  <a:pt x="332986" y="2245866"/>
                  <a:pt x="339923" y="2266626"/>
                </a:cubicBezTo>
                <a:cubicBezTo>
                  <a:pt x="339923" y="2266626"/>
                  <a:pt x="339923" y="2266626"/>
                  <a:pt x="249739" y="2280465"/>
                </a:cubicBezTo>
                <a:cubicBezTo>
                  <a:pt x="249739" y="2280465"/>
                  <a:pt x="249739" y="2280465"/>
                  <a:pt x="249739" y="2259706"/>
                </a:cubicBezTo>
                <a:cubicBezTo>
                  <a:pt x="249739" y="2259706"/>
                  <a:pt x="180367" y="2280465"/>
                  <a:pt x="117933" y="2287385"/>
                </a:cubicBezTo>
                <a:cubicBezTo>
                  <a:pt x="48599" y="2287385"/>
                  <a:pt x="55" y="2273561"/>
                  <a:pt x="0" y="2273546"/>
                </a:cubicBezTo>
                <a:cubicBezTo>
                  <a:pt x="0" y="2273546"/>
                  <a:pt x="0" y="2273546"/>
                  <a:pt x="0" y="2272681"/>
                </a:cubicBezTo>
                <a:lnTo>
                  <a:pt x="0" y="2266626"/>
                </a:lnTo>
                <a:cubicBezTo>
                  <a:pt x="0" y="2266626"/>
                  <a:pt x="0" y="2266626"/>
                  <a:pt x="867" y="2266626"/>
                </a:cubicBezTo>
                <a:lnTo>
                  <a:pt x="6937" y="2266626"/>
                </a:lnTo>
                <a:cubicBezTo>
                  <a:pt x="6937" y="2266626"/>
                  <a:pt x="6937" y="2245866"/>
                  <a:pt x="20812" y="2245866"/>
                </a:cubicBezTo>
                <a:cubicBezTo>
                  <a:pt x="27749" y="2238946"/>
                  <a:pt x="76309" y="2245866"/>
                  <a:pt x="97121" y="2238946"/>
                </a:cubicBezTo>
                <a:cubicBezTo>
                  <a:pt x="117925" y="2232029"/>
                  <a:pt x="145661" y="2211282"/>
                  <a:pt x="145681" y="2211267"/>
                </a:cubicBezTo>
                <a:cubicBezTo>
                  <a:pt x="145681" y="2211267"/>
                  <a:pt x="145681" y="2211267"/>
                  <a:pt x="145681" y="2210402"/>
                </a:cubicBezTo>
                <a:lnTo>
                  <a:pt x="145681" y="2204347"/>
                </a:lnTo>
                <a:cubicBezTo>
                  <a:pt x="145681" y="2204347"/>
                  <a:pt x="145681" y="2197427"/>
                  <a:pt x="152619" y="2197427"/>
                </a:cubicBezTo>
                <a:cubicBezTo>
                  <a:pt x="159556" y="2190507"/>
                  <a:pt x="152619" y="2169748"/>
                  <a:pt x="145681" y="2162828"/>
                </a:cubicBezTo>
                <a:cubicBezTo>
                  <a:pt x="138744" y="2148988"/>
                  <a:pt x="166493" y="2128228"/>
                  <a:pt x="159556" y="2114389"/>
                </a:cubicBezTo>
                <a:cubicBezTo>
                  <a:pt x="145681" y="2107469"/>
                  <a:pt x="138744" y="2079789"/>
                  <a:pt x="145681" y="2045190"/>
                </a:cubicBezTo>
                <a:cubicBezTo>
                  <a:pt x="145681" y="2003671"/>
                  <a:pt x="152619" y="1713036"/>
                  <a:pt x="138744" y="1664597"/>
                </a:cubicBezTo>
                <a:cubicBezTo>
                  <a:pt x="131807" y="1616158"/>
                  <a:pt x="138744" y="1498520"/>
                  <a:pt x="131807" y="1429322"/>
                </a:cubicBezTo>
                <a:cubicBezTo>
                  <a:pt x="117936" y="1360139"/>
                  <a:pt x="110998" y="1201042"/>
                  <a:pt x="110995" y="1200966"/>
                </a:cubicBezTo>
                <a:cubicBezTo>
                  <a:pt x="110995" y="1200966"/>
                  <a:pt x="110995" y="1200966"/>
                  <a:pt x="109261" y="1200101"/>
                </a:cubicBezTo>
                <a:lnTo>
                  <a:pt x="97121" y="1194046"/>
                </a:lnTo>
                <a:cubicBezTo>
                  <a:pt x="97121" y="1194046"/>
                  <a:pt x="83247" y="1194046"/>
                  <a:pt x="76309" y="1180206"/>
                </a:cubicBezTo>
                <a:cubicBezTo>
                  <a:pt x="76309" y="1166366"/>
                  <a:pt x="69372" y="1069488"/>
                  <a:pt x="76309" y="1034889"/>
                </a:cubicBezTo>
                <a:cubicBezTo>
                  <a:pt x="76309" y="1000290"/>
                  <a:pt x="62435" y="854972"/>
                  <a:pt x="69372" y="778854"/>
                </a:cubicBezTo>
                <a:cubicBezTo>
                  <a:pt x="76309" y="695815"/>
                  <a:pt x="48560" y="522819"/>
                  <a:pt x="48560" y="502059"/>
                </a:cubicBezTo>
                <a:cubicBezTo>
                  <a:pt x="48560" y="481299"/>
                  <a:pt x="62435" y="474380"/>
                  <a:pt x="62435" y="453620"/>
                </a:cubicBezTo>
                <a:cubicBezTo>
                  <a:pt x="62435" y="432860"/>
                  <a:pt x="62435" y="405181"/>
                  <a:pt x="76309" y="391341"/>
                </a:cubicBezTo>
                <a:cubicBezTo>
                  <a:pt x="83242" y="391341"/>
                  <a:pt x="104028" y="391341"/>
                  <a:pt x="104058" y="391341"/>
                </a:cubicBezTo>
                <a:cubicBezTo>
                  <a:pt x="104058" y="391341"/>
                  <a:pt x="104058" y="391341"/>
                  <a:pt x="166493" y="370581"/>
                </a:cubicBezTo>
                <a:cubicBezTo>
                  <a:pt x="166493" y="370581"/>
                  <a:pt x="173430" y="363662"/>
                  <a:pt x="187305" y="363662"/>
                </a:cubicBezTo>
                <a:cubicBezTo>
                  <a:pt x="201179" y="356742"/>
                  <a:pt x="228928" y="342902"/>
                  <a:pt x="242802" y="342902"/>
                </a:cubicBezTo>
                <a:cubicBezTo>
                  <a:pt x="256668" y="335987"/>
                  <a:pt x="256677" y="356714"/>
                  <a:pt x="256677" y="356742"/>
                </a:cubicBezTo>
                <a:cubicBezTo>
                  <a:pt x="256677" y="356742"/>
                  <a:pt x="249739" y="356742"/>
                  <a:pt x="242802" y="356742"/>
                </a:cubicBezTo>
                <a:cubicBezTo>
                  <a:pt x="235865" y="363662"/>
                  <a:pt x="263614" y="412101"/>
                  <a:pt x="277488" y="460540"/>
                </a:cubicBezTo>
                <a:cubicBezTo>
                  <a:pt x="291356" y="508953"/>
                  <a:pt x="319083" y="557367"/>
                  <a:pt x="319112" y="557418"/>
                </a:cubicBezTo>
                <a:cubicBezTo>
                  <a:pt x="319112" y="557418"/>
                  <a:pt x="332986" y="502059"/>
                  <a:pt x="339923" y="495139"/>
                </a:cubicBezTo>
                <a:cubicBezTo>
                  <a:pt x="346851" y="495139"/>
                  <a:pt x="353779" y="488238"/>
                  <a:pt x="353798" y="488219"/>
                </a:cubicBezTo>
                <a:cubicBezTo>
                  <a:pt x="353798" y="488219"/>
                  <a:pt x="353798" y="488219"/>
                  <a:pt x="352064" y="488219"/>
                </a:cubicBezTo>
                <a:lnTo>
                  <a:pt x="339923" y="488219"/>
                </a:lnTo>
                <a:cubicBezTo>
                  <a:pt x="339923" y="488219"/>
                  <a:pt x="326049" y="474380"/>
                  <a:pt x="326049" y="467460"/>
                </a:cubicBezTo>
                <a:cubicBezTo>
                  <a:pt x="332986" y="460540"/>
                  <a:pt x="353798" y="425940"/>
                  <a:pt x="360735" y="425940"/>
                </a:cubicBezTo>
                <a:cubicBezTo>
                  <a:pt x="367669" y="419024"/>
                  <a:pt x="381533" y="460501"/>
                  <a:pt x="381546" y="460540"/>
                </a:cubicBezTo>
                <a:cubicBezTo>
                  <a:pt x="381546" y="467453"/>
                  <a:pt x="367700" y="481272"/>
                  <a:pt x="367672" y="481299"/>
                </a:cubicBezTo>
                <a:cubicBezTo>
                  <a:pt x="367672" y="481299"/>
                  <a:pt x="374609" y="508979"/>
                  <a:pt x="374609" y="529738"/>
                </a:cubicBezTo>
                <a:cubicBezTo>
                  <a:pt x="374609" y="550482"/>
                  <a:pt x="381535" y="564316"/>
                  <a:pt x="381546" y="564338"/>
                </a:cubicBezTo>
                <a:cubicBezTo>
                  <a:pt x="381546" y="564338"/>
                  <a:pt x="416232" y="522819"/>
                  <a:pt x="416232" y="508979"/>
                </a:cubicBezTo>
                <a:cubicBezTo>
                  <a:pt x="423170" y="495139"/>
                  <a:pt x="464793" y="419021"/>
                  <a:pt x="464793" y="384421"/>
                </a:cubicBezTo>
                <a:cubicBezTo>
                  <a:pt x="464793" y="342935"/>
                  <a:pt x="444015" y="335993"/>
                  <a:pt x="443981" y="335982"/>
                </a:cubicBezTo>
                <a:close/>
                <a:moveTo>
                  <a:pt x="343811" y="198"/>
                </a:moveTo>
                <a:cubicBezTo>
                  <a:pt x="379006" y="2142"/>
                  <a:pt x="402470" y="17690"/>
                  <a:pt x="402470" y="17690"/>
                </a:cubicBezTo>
                <a:cubicBezTo>
                  <a:pt x="402484" y="17663"/>
                  <a:pt x="409442" y="3876"/>
                  <a:pt x="430278" y="10780"/>
                </a:cubicBezTo>
                <a:cubicBezTo>
                  <a:pt x="451135" y="24600"/>
                  <a:pt x="471991" y="52241"/>
                  <a:pt x="465039" y="79882"/>
                </a:cubicBezTo>
                <a:cubicBezTo>
                  <a:pt x="465039" y="107523"/>
                  <a:pt x="471991" y="121344"/>
                  <a:pt x="471991" y="121344"/>
                </a:cubicBezTo>
                <a:lnTo>
                  <a:pt x="465908" y="115297"/>
                </a:lnTo>
                <a:cubicBezTo>
                  <a:pt x="465025" y="114461"/>
                  <a:pt x="461248" y="121971"/>
                  <a:pt x="457662" y="130145"/>
                </a:cubicBezTo>
                <a:cubicBezTo>
                  <a:pt x="457730" y="129926"/>
                  <a:pt x="457876" y="129779"/>
                  <a:pt x="458024" y="129631"/>
                </a:cubicBezTo>
                <a:cubicBezTo>
                  <a:pt x="465008" y="122691"/>
                  <a:pt x="465008" y="136571"/>
                  <a:pt x="465008" y="150452"/>
                </a:cubicBezTo>
                <a:cubicBezTo>
                  <a:pt x="471992" y="164332"/>
                  <a:pt x="465008" y="185152"/>
                  <a:pt x="465008" y="192093"/>
                </a:cubicBezTo>
                <a:cubicBezTo>
                  <a:pt x="465008" y="199033"/>
                  <a:pt x="458024" y="205973"/>
                  <a:pt x="451039" y="205973"/>
                </a:cubicBezTo>
                <a:lnTo>
                  <a:pt x="447547" y="198165"/>
                </a:lnTo>
                <a:cubicBezTo>
                  <a:pt x="445801" y="197298"/>
                  <a:pt x="444055" y="199033"/>
                  <a:pt x="444055" y="205973"/>
                </a:cubicBezTo>
                <a:cubicBezTo>
                  <a:pt x="444055" y="212913"/>
                  <a:pt x="444055" y="233734"/>
                  <a:pt x="437071" y="247614"/>
                </a:cubicBezTo>
                <a:cubicBezTo>
                  <a:pt x="437071" y="261494"/>
                  <a:pt x="423103" y="275375"/>
                  <a:pt x="423103" y="275375"/>
                </a:cubicBezTo>
                <a:cubicBezTo>
                  <a:pt x="423103" y="275414"/>
                  <a:pt x="423103" y="282374"/>
                  <a:pt x="423103" y="303135"/>
                </a:cubicBezTo>
                <a:cubicBezTo>
                  <a:pt x="423103" y="323956"/>
                  <a:pt x="367229" y="344776"/>
                  <a:pt x="367229" y="344776"/>
                </a:cubicBezTo>
                <a:cubicBezTo>
                  <a:pt x="367187" y="344769"/>
                  <a:pt x="290403" y="330890"/>
                  <a:pt x="290403" y="310075"/>
                </a:cubicBezTo>
                <a:cubicBezTo>
                  <a:pt x="290403" y="296195"/>
                  <a:pt x="290403" y="290990"/>
                  <a:pt x="290403" y="289255"/>
                </a:cubicBezTo>
                <a:cubicBezTo>
                  <a:pt x="290371" y="289223"/>
                  <a:pt x="276427" y="275351"/>
                  <a:pt x="269451" y="254554"/>
                </a:cubicBezTo>
                <a:cubicBezTo>
                  <a:pt x="262467" y="233734"/>
                  <a:pt x="262467" y="212913"/>
                  <a:pt x="262467" y="212913"/>
                </a:cubicBezTo>
                <a:cubicBezTo>
                  <a:pt x="262452" y="212943"/>
                  <a:pt x="255475" y="226786"/>
                  <a:pt x="248498" y="219853"/>
                </a:cubicBezTo>
                <a:cubicBezTo>
                  <a:pt x="241514" y="205973"/>
                  <a:pt x="241514" y="185152"/>
                  <a:pt x="241514" y="171272"/>
                </a:cubicBezTo>
                <a:cubicBezTo>
                  <a:pt x="234530" y="157392"/>
                  <a:pt x="241514" y="143511"/>
                  <a:pt x="248498" y="143511"/>
                </a:cubicBezTo>
                <a:lnTo>
                  <a:pt x="250115" y="142828"/>
                </a:lnTo>
                <a:cubicBezTo>
                  <a:pt x="250090" y="142144"/>
                  <a:pt x="249806" y="142075"/>
                  <a:pt x="249522" y="142075"/>
                </a:cubicBezTo>
                <a:lnTo>
                  <a:pt x="237356" y="139483"/>
                </a:lnTo>
                <a:cubicBezTo>
                  <a:pt x="235596" y="142031"/>
                  <a:pt x="228677" y="128254"/>
                  <a:pt x="235618" y="128254"/>
                </a:cubicBezTo>
                <a:cubicBezTo>
                  <a:pt x="242570" y="128254"/>
                  <a:pt x="242570" y="114434"/>
                  <a:pt x="242570" y="114434"/>
                </a:cubicBezTo>
                <a:cubicBezTo>
                  <a:pt x="242544" y="114460"/>
                  <a:pt x="235618" y="121344"/>
                  <a:pt x="235618" y="121344"/>
                </a:cubicBezTo>
                <a:lnTo>
                  <a:pt x="229535" y="121344"/>
                </a:lnTo>
                <a:cubicBezTo>
                  <a:pt x="228699" y="121327"/>
                  <a:pt x="242570" y="114409"/>
                  <a:pt x="242570" y="93703"/>
                </a:cubicBezTo>
                <a:cubicBezTo>
                  <a:pt x="242570" y="72972"/>
                  <a:pt x="249522" y="24600"/>
                  <a:pt x="305140" y="3869"/>
                </a:cubicBezTo>
                <a:cubicBezTo>
                  <a:pt x="319044" y="414"/>
                  <a:pt x="332079" y="-450"/>
                  <a:pt x="343811" y="198"/>
                </a:cubicBezTo>
                <a:close/>
              </a:path>
            </a:pathLst>
          </a:custGeom>
          <a:solidFill>
            <a:srgbClr val="161D25"/>
          </a:solidFill>
          <a:ln>
            <a:noFill/>
          </a:ln>
        </p:spPr>
        <p:txBody>
          <a:bodyPr vert="horz" wrap="square" lIns="80989" tIns="40494" rIns="80989" bIns="40494" numCol="1" anchor="t" anchorCtr="0" compatLnSpc="1">
            <a:prstTxWarp prst="textNoShape">
              <a:avLst/>
            </a:prstTxWarp>
          </a:bodyPr>
          <a:lstStyle/>
          <a:p>
            <a:endParaRPr lang="zh-CN" altLang="en-US"/>
          </a:p>
        </p:txBody>
      </p:sp>
      <p:sp>
        <p:nvSpPr>
          <p:cNvPr id="38" name="Freeform 33"/>
          <p:cNvSpPr/>
          <p:nvPr/>
        </p:nvSpPr>
        <p:spPr bwMode="auto">
          <a:xfrm>
            <a:off x="10487987" y="2923273"/>
            <a:ext cx="608613" cy="2033009"/>
          </a:xfrm>
          <a:custGeom>
            <a:rect l="l" t="t" r="r" b="b"/>
            <a:pathLst>
              <a:path w="686881" h="2294305">
                <a:moveTo>
                  <a:pt x="435874" y="335982"/>
                </a:moveTo>
                <a:cubicBezTo>
                  <a:pt x="435874" y="335982"/>
                  <a:pt x="477385" y="342902"/>
                  <a:pt x="484304" y="349822"/>
                </a:cubicBezTo>
                <a:cubicBezTo>
                  <a:pt x="498141" y="349822"/>
                  <a:pt x="532735" y="356742"/>
                  <a:pt x="553490" y="377501"/>
                </a:cubicBezTo>
                <a:cubicBezTo>
                  <a:pt x="574234" y="391333"/>
                  <a:pt x="608799" y="384429"/>
                  <a:pt x="608839" y="384421"/>
                </a:cubicBezTo>
                <a:cubicBezTo>
                  <a:pt x="608839" y="384421"/>
                  <a:pt x="664189" y="405181"/>
                  <a:pt x="664189" y="412101"/>
                </a:cubicBezTo>
                <a:cubicBezTo>
                  <a:pt x="671107" y="419021"/>
                  <a:pt x="671107" y="474380"/>
                  <a:pt x="671107" y="515899"/>
                </a:cubicBezTo>
                <a:cubicBezTo>
                  <a:pt x="671107" y="515899"/>
                  <a:pt x="671107" y="654296"/>
                  <a:pt x="671107" y="744254"/>
                </a:cubicBezTo>
                <a:cubicBezTo>
                  <a:pt x="671107" y="819075"/>
                  <a:pt x="675893" y="802944"/>
                  <a:pt x="678026" y="799613"/>
                </a:cubicBezTo>
                <a:cubicBezTo>
                  <a:pt x="678026" y="813453"/>
                  <a:pt x="691863" y="931091"/>
                  <a:pt x="684944" y="944931"/>
                </a:cubicBezTo>
                <a:cubicBezTo>
                  <a:pt x="678026" y="965690"/>
                  <a:pt x="622677" y="1145607"/>
                  <a:pt x="615758" y="1159447"/>
                </a:cubicBezTo>
                <a:cubicBezTo>
                  <a:pt x="615758" y="1166366"/>
                  <a:pt x="615758" y="1214806"/>
                  <a:pt x="608839" y="1214806"/>
                </a:cubicBezTo>
                <a:cubicBezTo>
                  <a:pt x="595017" y="1235542"/>
                  <a:pt x="588099" y="1249375"/>
                  <a:pt x="588084" y="1249405"/>
                </a:cubicBezTo>
                <a:cubicBezTo>
                  <a:pt x="588084" y="1311684"/>
                  <a:pt x="581165" y="1408562"/>
                  <a:pt x="581165" y="1450081"/>
                </a:cubicBezTo>
                <a:cubicBezTo>
                  <a:pt x="581165" y="1505440"/>
                  <a:pt x="574246" y="1623078"/>
                  <a:pt x="581165" y="1685357"/>
                </a:cubicBezTo>
                <a:cubicBezTo>
                  <a:pt x="588084" y="1740716"/>
                  <a:pt x="588084" y="1982911"/>
                  <a:pt x="581165" y="2059030"/>
                </a:cubicBezTo>
                <a:cubicBezTo>
                  <a:pt x="575976" y="2121309"/>
                  <a:pt x="578570" y="2117416"/>
                  <a:pt x="581165" y="2121308"/>
                </a:cubicBezTo>
                <a:cubicBezTo>
                  <a:pt x="574258" y="2142033"/>
                  <a:pt x="581142" y="2148965"/>
                  <a:pt x="581165" y="2148988"/>
                </a:cubicBezTo>
                <a:cubicBezTo>
                  <a:pt x="581165" y="2148988"/>
                  <a:pt x="581165" y="2162828"/>
                  <a:pt x="581165" y="2183587"/>
                </a:cubicBezTo>
                <a:cubicBezTo>
                  <a:pt x="581165" y="2204320"/>
                  <a:pt x="567363" y="2204347"/>
                  <a:pt x="567328" y="2204347"/>
                </a:cubicBezTo>
                <a:cubicBezTo>
                  <a:pt x="567328" y="2204347"/>
                  <a:pt x="567328" y="2204347"/>
                  <a:pt x="588084" y="2266626"/>
                </a:cubicBezTo>
                <a:cubicBezTo>
                  <a:pt x="588084" y="2266626"/>
                  <a:pt x="588084" y="2266626"/>
                  <a:pt x="588949" y="2266626"/>
                </a:cubicBezTo>
                <a:lnTo>
                  <a:pt x="595002" y="2266626"/>
                </a:lnTo>
                <a:cubicBezTo>
                  <a:pt x="595002" y="2266626"/>
                  <a:pt x="595002" y="2266626"/>
                  <a:pt x="595002" y="2287385"/>
                </a:cubicBezTo>
                <a:cubicBezTo>
                  <a:pt x="567328" y="2294305"/>
                  <a:pt x="560409" y="2294305"/>
                  <a:pt x="518897" y="2294305"/>
                </a:cubicBezTo>
                <a:cubicBezTo>
                  <a:pt x="484331" y="2294305"/>
                  <a:pt x="456674" y="2287396"/>
                  <a:pt x="456630" y="2287385"/>
                </a:cubicBezTo>
                <a:cubicBezTo>
                  <a:pt x="456630" y="2287385"/>
                  <a:pt x="456630" y="2287385"/>
                  <a:pt x="456630" y="2266626"/>
                </a:cubicBezTo>
                <a:cubicBezTo>
                  <a:pt x="456630" y="2266626"/>
                  <a:pt x="456630" y="2266626"/>
                  <a:pt x="456630" y="2265761"/>
                </a:cubicBezTo>
                <a:lnTo>
                  <a:pt x="456630" y="2259706"/>
                </a:lnTo>
                <a:cubicBezTo>
                  <a:pt x="456630" y="2259706"/>
                  <a:pt x="456630" y="2259706"/>
                  <a:pt x="463548" y="2232026"/>
                </a:cubicBezTo>
                <a:cubicBezTo>
                  <a:pt x="463548" y="2232026"/>
                  <a:pt x="463548" y="2232026"/>
                  <a:pt x="463548" y="2231161"/>
                </a:cubicBezTo>
                <a:lnTo>
                  <a:pt x="463548" y="2225106"/>
                </a:lnTo>
                <a:cubicBezTo>
                  <a:pt x="463548" y="2225106"/>
                  <a:pt x="463548" y="2225106"/>
                  <a:pt x="462683" y="2224241"/>
                </a:cubicBezTo>
                <a:lnTo>
                  <a:pt x="456630" y="2218187"/>
                </a:lnTo>
                <a:cubicBezTo>
                  <a:pt x="456630" y="2218187"/>
                  <a:pt x="456630" y="2218187"/>
                  <a:pt x="455765" y="2218187"/>
                </a:cubicBezTo>
                <a:lnTo>
                  <a:pt x="449711" y="2218187"/>
                </a:lnTo>
                <a:cubicBezTo>
                  <a:pt x="442792" y="2211267"/>
                  <a:pt x="463548" y="2197427"/>
                  <a:pt x="449711" y="2190507"/>
                </a:cubicBezTo>
                <a:cubicBezTo>
                  <a:pt x="435874" y="2190507"/>
                  <a:pt x="428955" y="2155908"/>
                  <a:pt x="428955" y="2135148"/>
                </a:cubicBezTo>
                <a:cubicBezTo>
                  <a:pt x="428955" y="2107469"/>
                  <a:pt x="408199" y="1941392"/>
                  <a:pt x="394362" y="1872193"/>
                </a:cubicBezTo>
                <a:cubicBezTo>
                  <a:pt x="387443" y="1796075"/>
                  <a:pt x="394362" y="1650757"/>
                  <a:pt x="387443" y="1588479"/>
                </a:cubicBezTo>
                <a:cubicBezTo>
                  <a:pt x="380526" y="1533131"/>
                  <a:pt x="359777" y="1429363"/>
                  <a:pt x="359769" y="1429322"/>
                </a:cubicBezTo>
                <a:cubicBezTo>
                  <a:pt x="359769" y="1429322"/>
                  <a:pt x="339013" y="1574639"/>
                  <a:pt x="339013" y="1602318"/>
                </a:cubicBezTo>
                <a:cubicBezTo>
                  <a:pt x="332094" y="1629998"/>
                  <a:pt x="290582" y="1886033"/>
                  <a:pt x="290582" y="1920632"/>
                </a:cubicBezTo>
                <a:cubicBezTo>
                  <a:pt x="290582" y="1955232"/>
                  <a:pt x="318257" y="2135148"/>
                  <a:pt x="318257" y="2162828"/>
                </a:cubicBezTo>
                <a:cubicBezTo>
                  <a:pt x="318257" y="2183587"/>
                  <a:pt x="325176" y="2225106"/>
                  <a:pt x="325176" y="2232026"/>
                </a:cubicBezTo>
                <a:cubicBezTo>
                  <a:pt x="325176" y="2238938"/>
                  <a:pt x="332078" y="2245850"/>
                  <a:pt x="332094" y="2245866"/>
                </a:cubicBezTo>
                <a:cubicBezTo>
                  <a:pt x="332094" y="2245866"/>
                  <a:pt x="332094" y="2245866"/>
                  <a:pt x="332094" y="2266626"/>
                </a:cubicBezTo>
                <a:cubicBezTo>
                  <a:pt x="332094" y="2266626"/>
                  <a:pt x="332094" y="2266626"/>
                  <a:pt x="242152" y="2280465"/>
                </a:cubicBezTo>
                <a:cubicBezTo>
                  <a:pt x="242152" y="2280465"/>
                  <a:pt x="242152" y="2280465"/>
                  <a:pt x="242152" y="2259706"/>
                </a:cubicBezTo>
                <a:cubicBezTo>
                  <a:pt x="242152" y="2259706"/>
                  <a:pt x="179884" y="2280465"/>
                  <a:pt x="110698" y="2287385"/>
                </a:cubicBezTo>
                <a:cubicBezTo>
                  <a:pt x="41547" y="2287385"/>
                  <a:pt x="42" y="2273560"/>
                  <a:pt x="0" y="2273546"/>
                </a:cubicBezTo>
                <a:cubicBezTo>
                  <a:pt x="0" y="2273546"/>
                  <a:pt x="0" y="2273546"/>
                  <a:pt x="0" y="2272681"/>
                </a:cubicBezTo>
                <a:lnTo>
                  <a:pt x="0" y="2266626"/>
                </a:lnTo>
                <a:cubicBezTo>
                  <a:pt x="0" y="2266626"/>
                  <a:pt x="0" y="2266626"/>
                  <a:pt x="865" y="2266626"/>
                </a:cubicBezTo>
                <a:lnTo>
                  <a:pt x="6919" y="2266626"/>
                </a:lnTo>
                <a:cubicBezTo>
                  <a:pt x="6919" y="2266626"/>
                  <a:pt x="0" y="2245866"/>
                  <a:pt x="13837" y="2245866"/>
                </a:cubicBezTo>
                <a:cubicBezTo>
                  <a:pt x="20756" y="2238946"/>
                  <a:pt x="69186" y="2245866"/>
                  <a:pt x="89942" y="2238946"/>
                </a:cubicBezTo>
                <a:cubicBezTo>
                  <a:pt x="110690" y="2232029"/>
                  <a:pt x="145265" y="2211282"/>
                  <a:pt x="145291" y="2211267"/>
                </a:cubicBezTo>
                <a:cubicBezTo>
                  <a:pt x="145291" y="2211267"/>
                  <a:pt x="145291" y="2211267"/>
                  <a:pt x="144426" y="2210402"/>
                </a:cubicBezTo>
                <a:lnTo>
                  <a:pt x="138373" y="2204347"/>
                </a:lnTo>
                <a:cubicBezTo>
                  <a:pt x="138373" y="2204347"/>
                  <a:pt x="145272" y="2197446"/>
                  <a:pt x="145291" y="2197427"/>
                </a:cubicBezTo>
                <a:cubicBezTo>
                  <a:pt x="152210" y="2190507"/>
                  <a:pt x="145291" y="2169748"/>
                  <a:pt x="138373" y="2162828"/>
                </a:cubicBezTo>
                <a:cubicBezTo>
                  <a:pt x="131454" y="2148988"/>
                  <a:pt x="159128" y="2128228"/>
                  <a:pt x="152210" y="2114389"/>
                </a:cubicBezTo>
                <a:cubicBezTo>
                  <a:pt x="138373" y="2107469"/>
                  <a:pt x="138373" y="2079789"/>
                  <a:pt x="138373" y="2045190"/>
                </a:cubicBezTo>
                <a:cubicBezTo>
                  <a:pt x="138373" y="2003671"/>
                  <a:pt x="145291" y="1713036"/>
                  <a:pt x="138373" y="1664597"/>
                </a:cubicBezTo>
                <a:cubicBezTo>
                  <a:pt x="124535" y="1616158"/>
                  <a:pt x="131454" y="1498520"/>
                  <a:pt x="124535" y="1429322"/>
                </a:cubicBezTo>
                <a:cubicBezTo>
                  <a:pt x="117619" y="1360139"/>
                  <a:pt x="110701" y="1201043"/>
                  <a:pt x="110698" y="1200966"/>
                </a:cubicBezTo>
                <a:cubicBezTo>
                  <a:pt x="110698" y="1200966"/>
                  <a:pt x="110698" y="1200966"/>
                  <a:pt x="89942" y="1194046"/>
                </a:cubicBezTo>
                <a:cubicBezTo>
                  <a:pt x="89942" y="1194046"/>
                  <a:pt x="76105" y="1194046"/>
                  <a:pt x="69186" y="1180206"/>
                </a:cubicBezTo>
                <a:cubicBezTo>
                  <a:pt x="69186" y="1166366"/>
                  <a:pt x="62268" y="1069488"/>
                  <a:pt x="69186" y="1034889"/>
                </a:cubicBezTo>
                <a:cubicBezTo>
                  <a:pt x="76105" y="1000290"/>
                  <a:pt x="55349" y="854972"/>
                  <a:pt x="62268" y="778854"/>
                </a:cubicBezTo>
                <a:cubicBezTo>
                  <a:pt x="69186" y="695815"/>
                  <a:pt x="41512" y="522819"/>
                  <a:pt x="41512" y="502059"/>
                </a:cubicBezTo>
                <a:cubicBezTo>
                  <a:pt x="48430" y="481299"/>
                  <a:pt x="55349" y="474380"/>
                  <a:pt x="55349" y="453620"/>
                </a:cubicBezTo>
                <a:cubicBezTo>
                  <a:pt x="55349" y="432860"/>
                  <a:pt x="55349" y="405181"/>
                  <a:pt x="76105" y="391341"/>
                </a:cubicBezTo>
                <a:cubicBezTo>
                  <a:pt x="83016" y="391341"/>
                  <a:pt x="96829" y="391341"/>
                  <a:pt x="96861" y="391341"/>
                </a:cubicBezTo>
                <a:cubicBezTo>
                  <a:pt x="96861" y="391341"/>
                  <a:pt x="96861" y="391341"/>
                  <a:pt x="159128" y="370581"/>
                </a:cubicBezTo>
                <a:cubicBezTo>
                  <a:pt x="159128" y="370581"/>
                  <a:pt x="166047" y="363662"/>
                  <a:pt x="179884" y="363662"/>
                </a:cubicBezTo>
                <a:cubicBezTo>
                  <a:pt x="193722" y="356742"/>
                  <a:pt x="228315" y="342902"/>
                  <a:pt x="235233" y="342902"/>
                </a:cubicBezTo>
                <a:cubicBezTo>
                  <a:pt x="249062" y="335987"/>
                  <a:pt x="249071" y="356714"/>
                  <a:pt x="249071" y="356742"/>
                </a:cubicBezTo>
                <a:cubicBezTo>
                  <a:pt x="249071" y="356742"/>
                  <a:pt x="242152" y="356742"/>
                  <a:pt x="235233" y="356742"/>
                </a:cubicBezTo>
                <a:cubicBezTo>
                  <a:pt x="235233" y="363662"/>
                  <a:pt x="255989" y="412101"/>
                  <a:pt x="269827" y="460540"/>
                </a:cubicBezTo>
                <a:cubicBezTo>
                  <a:pt x="283657" y="508955"/>
                  <a:pt x="311310" y="557369"/>
                  <a:pt x="311338" y="557418"/>
                </a:cubicBezTo>
                <a:cubicBezTo>
                  <a:pt x="311338" y="557418"/>
                  <a:pt x="325176" y="502059"/>
                  <a:pt x="332094" y="495139"/>
                </a:cubicBezTo>
                <a:cubicBezTo>
                  <a:pt x="339005" y="495139"/>
                  <a:pt x="345914" y="488236"/>
                  <a:pt x="345931" y="488219"/>
                </a:cubicBezTo>
                <a:cubicBezTo>
                  <a:pt x="345931" y="488219"/>
                  <a:pt x="345931" y="488219"/>
                  <a:pt x="344201" y="488219"/>
                </a:cubicBezTo>
                <a:lnTo>
                  <a:pt x="332094" y="488219"/>
                </a:lnTo>
                <a:cubicBezTo>
                  <a:pt x="332094" y="488219"/>
                  <a:pt x="318257" y="474380"/>
                  <a:pt x="325176" y="467460"/>
                </a:cubicBezTo>
                <a:cubicBezTo>
                  <a:pt x="325176" y="460540"/>
                  <a:pt x="345931" y="425940"/>
                  <a:pt x="352850" y="425940"/>
                </a:cubicBezTo>
                <a:cubicBezTo>
                  <a:pt x="359766" y="419024"/>
                  <a:pt x="373593" y="460501"/>
                  <a:pt x="373606" y="460540"/>
                </a:cubicBezTo>
                <a:cubicBezTo>
                  <a:pt x="373606" y="467452"/>
                  <a:pt x="366703" y="481268"/>
                  <a:pt x="366687" y="481299"/>
                </a:cubicBezTo>
                <a:cubicBezTo>
                  <a:pt x="366687" y="481299"/>
                  <a:pt x="366687" y="508979"/>
                  <a:pt x="366687" y="529738"/>
                </a:cubicBezTo>
                <a:cubicBezTo>
                  <a:pt x="373600" y="550480"/>
                  <a:pt x="373606" y="564313"/>
                  <a:pt x="373606" y="564338"/>
                </a:cubicBezTo>
                <a:cubicBezTo>
                  <a:pt x="373606" y="564338"/>
                  <a:pt x="408199" y="522819"/>
                  <a:pt x="415118" y="508979"/>
                </a:cubicBezTo>
                <a:cubicBezTo>
                  <a:pt x="415118" y="495139"/>
                  <a:pt x="456630" y="419021"/>
                  <a:pt x="456630" y="384421"/>
                </a:cubicBezTo>
                <a:cubicBezTo>
                  <a:pt x="463543" y="342931"/>
                  <a:pt x="435913" y="335992"/>
                  <a:pt x="435874" y="335982"/>
                </a:cubicBezTo>
                <a:close/>
                <a:moveTo>
                  <a:pt x="336561" y="198"/>
                </a:moveTo>
                <a:cubicBezTo>
                  <a:pt x="361201" y="1576"/>
                  <a:pt x="380020" y="9784"/>
                  <a:pt x="388863" y="14513"/>
                </a:cubicBezTo>
                <a:cubicBezTo>
                  <a:pt x="391431" y="14653"/>
                  <a:pt x="393800" y="15304"/>
                  <a:pt x="395838" y="16757"/>
                </a:cubicBezTo>
                <a:cubicBezTo>
                  <a:pt x="399328" y="13483"/>
                  <a:pt x="410658" y="5081"/>
                  <a:pt x="421987" y="10780"/>
                </a:cubicBezTo>
                <a:cubicBezTo>
                  <a:pt x="442592" y="24600"/>
                  <a:pt x="463197" y="52241"/>
                  <a:pt x="456329" y="79882"/>
                </a:cubicBezTo>
                <a:cubicBezTo>
                  <a:pt x="456329" y="107523"/>
                  <a:pt x="463197" y="121344"/>
                  <a:pt x="463197" y="121344"/>
                </a:cubicBezTo>
                <a:lnTo>
                  <a:pt x="457188" y="115297"/>
                </a:lnTo>
                <a:cubicBezTo>
                  <a:pt x="456308" y="114475"/>
                  <a:pt x="450013" y="127146"/>
                  <a:pt x="446036" y="137496"/>
                </a:cubicBezTo>
                <a:cubicBezTo>
                  <a:pt x="448973" y="137373"/>
                  <a:pt x="451136" y="133502"/>
                  <a:pt x="451136" y="129631"/>
                </a:cubicBezTo>
                <a:cubicBezTo>
                  <a:pt x="458088" y="122691"/>
                  <a:pt x="465040" y="136571"/>
                  <a:pt x="465040" y="150452"/>
                </a:cubicBezTo>
                <a:cubicBezTo>
                  <a:pt x="465040" y="164332"/>
                  <a:pt x="465040" y="185152"/>
                  <a:pt x="458088" y="192093"/>
                </a:cubicBezTo>
                <a:cubicBezTo>
                  <a:pt x="458088" y="199033"/>
                  <a:pt x="451136" y="205973"/>
                  <a:pt x="451136" y="205973"/>
                </a:cubicBezTo>
                <a:lnTo>
                  <a:pt x="447660" y="198165"/>
                </a:lnTo>
                <a:cubicBezTo>
                  <a:pt x="445921" y="197298"/>
                  <a:pt x="444183" y="199033"/>
                  <a:pt x="444183" y="205973"/>
                </a:cubicBezTo>
                <a:cubicBezTo>
                  <a:pt x="444183" y="212913"/>
                  <a:pt x="437231" y="233734"/>
                  <a:pt x="430279" y="247614"/>
                </a:cubicBezTo>
                <a:cubicBezTo>
                  <a:pt x="430279" y="261494"/>
                  <a:pt x="416375" y="275375"/>
                  <a:pt x="416375" y="275375"/>
                </a:cubicBezTo>
                <a:cubicBezTo>
                  <a:pt x="416375" y="275414"/>
                  <a:pt x="416375" y="282374"/>
                  <a:pt x="416375" y="303135"/>
                </a:cubicBezTo>
                <a:cubicBezTo>
                  <a:pt x="416375" y="323956"/>
                  <a:pt x="360758" y="344776"/>
                  <a:pt x="360758" y="344776"/>
                </a:cubicBezTo>
                <a:cubicBezTo>
                  <a:pt x="360671" y="344760"/>
                  <a:pt x="284284" y="330884"/>
                  <a:pt x="284284" y="310075"/>
                </a:cubicBezTo>
                <a:cubicBezTo>
                  <a:pt x="284284" y="296195"/>
                  <a:pt x="284284" y="290990"/>
                  <a:pt x="284284" y="289255"/>
                </a:cubicBezTo>
                <a:cubicBezTo>
                  <a:pt x="284255" y="289226"/>
                  <a:pt x="270380" y="275353"/>
                  <a:pt x="270380" y="254554"/>
                </a:cubicBezTo>
                <a:cubicBezTo>
                  <a:pt x="263428" y="233734"/>
                  <a:pt x="256476" y="212913"/>
                  <a:pt x="256476" y="212913"/>
                </a:cubicBezTo>
                <a:cubicBezTo>
                  <a:pt x="256462" y="212942"/>
                  <a:pt x="249515" y="226786"/>
                  <a:pt x="242571" y="219853"/>
                </a:cubicBezTo>
                <a:cubicBezTo>
                  <a:pt x="242571" y="205973"/>
                  <a:pt x="235619" y="185152"/>
                  <a:pt x="235619" y="171272"/>
                </a:cubicBezTo>
                <a:cubicBezTo>
                  <a:pt x="228667" y="157392"/>
                  <a:pt x="235619" y="143511"/>
                  <a:pt x="242571" y="143511"/>
                </a:cubicBezTo>
                <a:lnTo>
                  <a:pt x="244041" y="142887"/>
                </a:lnTo>
                <a:cubicBezTo>
                  <a:pt x="244028" y="142159"/>
                  <a:pt x="243718" y="142075"/>
                  <a:pt x="243409" y="142075"/>
                </a:cubicBezTo>
                <a:lnTo>
                  <a:pt x="231389" y="139483"/>
                </a:lnTo>
                <a:cubicBezTo>
                  <a:pt x="229672" y="142039"/>
                  <a:pt x="229681" y="128254"/>
                  <a:pt x="236541" y="128254"/>
                </a:cubicBezTo>
                <a:cubicBezTo>
                  <a:pt x="236556" y="128223"/>
                  <a:pt x="243409" y="114434"/>
                  <a:pt x="243409" y="114434"/>
                </a:cubicBezTo>
                <a:cubicBezTo>
                  <a:pt x="243388" y="114455"/>
                  <a:pt x="236531" y="121344"/>
                  <a:pt x="229672" y="121344"/>
                </a:cubicBezTo>
                <a:cubicBezTo>
                  <a:pt x="229647" y="121344"/>
                  <a:pt x="222804" y="121344"/>
                  <a:pt x="222804" y="121344"/>
                </a:cubicBezTo>
                <a:cubicBezTo>
                  <a:pt x="222831" y="121330"/>
                  <a:pt x="236541" y="114413"/>
                  <a:pt x="236541" y="93703"/>
                </a:cubicBezTo>
                <a:cubicBezTo>
                  <a:pt x="236541" y="72972"/>
                  <a:pt x="243409" y="24600"/>
                  <a:pt x="298356" y="3869"/>
                </a:cubicBezTo>
                <a:cubicBezTo>
                  <a:pt x="312093" y="414"/>
                  <a:pt x="324971" y="-450"/>
                  <a:pt x="336561" y="198"/>
                </a:cubicBezTo>
                <a:close/>
              </a:path>
            </a:pathLst>
          </a:custGeom>
          <a:solidFill>
            <a:srgbClr val="161D25"/>
          </a:solidFill>
          <a:ln>
            <a:noFill/>
          </a:ln>
        </p:spPr>
        <p:txBody>
          <a:bodyPr vert="horz" wrap="square" lIns="80989" tIns="40494" rIns="80989" bIns="40494" numCol="1" anchor="t" anchorCtr="0" compatLnSpc="1">
            <a:prstTxWarp prst="textNoShape">
              <a:avLst/>
            </a:prstTxWarp>
          </a:bodyPr>
          <a:lstStyle/>
          <a:p>
            <a:endParaRPr lang="zh-CN" altLang="en-US"/>
          </a:p>
        </p:txBody>
      </p:sp>
      <p:sp>
        <p:nvSpPr>
          <p:cNvPr id="39" name="矩形 38"/>
          <p:cNvSpPr/>
          <p:nvPr/>
        </p:nvSpPr>
        <p:spPr>
          <a:xfrm>
            <a:off x="9758070" y="5159656"/>
            <a:ext cx="1338529" cy="446650"/>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lIns="80989" tIns="0" rIns="80989" bIns="0" rtlCol="0" anchor="ctr"/>
          <a:lstStyle/>
          <a:p>
            <a:pPr algn="ctr"/>
            <a:r>
              <a:rPr lang="en-US" altLang="zh-CN" sz="2800">
                <a:solidFill>
                  <a:schemeClr val="bg1"/>
                </a:solidFill>
                <a:latin typeface="微软雅黑" pitchFamily="34" charset="-122"/>
                <a:ea typeface="微软雅黑" pitchFamily="34" charset="-122"/>
                <a:cs typeface="UKIJ Qolyazma" pitchFamily="18" charset="0"/>
              </a:rPr>
              <a:t>20</a:t>
            </a:r>
            <a:endParaRPr lang="zh-CN" altLang="en-US" sz="2800">
              <a:solidFill>
                <a:schemeClr val="bg1"/>
              </a:solidFill>
              <a:latin typeface="微软雅黑" pitchFamily="34" charset="-122"/>
              <a:cs typeface="UKIJ Qolyazma" pitchFamily="18" charset="0"/>
            </a:endParaRPr>
          </a:p>
        </p:txBody>
      </p:sp>
      <p:sp>
        <p:nvSpPr>
          <p:cNvPr id="40" name="矩形 39"/>
          <p:cNvSpPr/>
          <p:nvPr/>
        </p:nvSpPr>
        <p:spPr>
          <a:xfrm>
            <a:off x="3957690" y="5159656"/>
            <a:ext cx="5631389" cy="446650"/>
          </a:xfrm>
          <a:prstGeom prst="rect">
            <a:avLst/>
          </a:prstGeom>
          <a:solidFill>
            <a:srgbClr val="161D25"/>
          </a:solidFill>
          <a:ln>
            <a:noFill/>
          </a:ln>
        </p:spPr>
        <p:style>
          <a:lnRef idx="2">
            <a:schemeClr val="accent1">
              <a:shade val="50000"/>
            </a:schemeClr>
          </a:lnRef>
          <a:fillRef idx="1">
            <a:schemeClr val="accent1"/>
          </a:fillRef>
          <a:effectRef idx="0">
            <a:schemeClr val="accent1"/>
          </a:effectRef>
          <a:fontRef idx="minor">
            <a:schemeClr val="lt1"/>
          </a:fontRef>
        </p:style>
        <p:txBody>
          <a:bodyPr lIns="80989" tIns="0" rIns="80989" bIns="0" rtlCol="0" anchor="ctr"/>
          <a:lstStyle/>
          <a:p>
            <a:pPr algn="ctr"/>
            <a:r>
              <a:rPr lang="en-US" altLang="zh-CN" sz="2800">
                <a:solidFill>
                  <a:schemeClr val="bg1"/>
                </a:solidFill>
                <a:latin typeface="微软雅黑" pitchFamily="34" charset="-122"/>
                <a:ea typeface="微软雅黑" pitchFamily="34" charset="-122"/>
                <a:cs typeface="UKIJ Qolyazma" pitchFamily="18" charset="0"/>
              </a:rPr>
              <a:t>80</a:t>
            </a:r>
            <a:endParaRPr lang="zh-CN" altLang="en-US" sz="2800">
              <a:solidFill>
                <a:schemeClr val="bg1"/>
              </a:solidFill>
              <a:latin typeface="微软雅黑" pitchFamily="34" charset="-122"/>
              <a:cs typeface="UKIJ Qolyazma" pitchFamily="18" charset="0"/>
            </a:endParaRPr>
          </a:p>
        </p:txBody>
      </p:sp>
      <p:sp>
        <p:nvSpPr>
          <p:cNvPr id="41" name="TextBox 40"/>
          <p:cNvSpPr txBox="1"/>
          <p:nvPr/>
        </p:nvSpPr>
        <p:spPr>
          <a:xfrm>
            <a:off x="4009452" y="1844824"/>
            <a:ext cx="7087148" cy="801976"/>
          </a:xfrm>
          <a:prstGeom prst="rect">
            <a:avLst/>
          </a:prstGeom>
          <a:noFill/>
        </p:spPr>
        <p:txBody>
          <a:bodyPr wrap="square" lIns="80989" tIns="40494" rIns="80989" bIns="40494" rtlCol="0">
            <a:spAutoFit/>
          </a:bodyPr>
          <a:lstStyle/>
          <a:p>
            <a:pPr>
              <a:lnSpc>
                <a:spcPct val="130000"/>
              </a:lnSpc>
            </a:pPr>
            <a:r>
              <a:rPr lang="zh-CN" altLang="en-US" sz="120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a:p>
            <a:pPr>
              <a:lnSpc>
                <a:spcPct val="130000"/>
              </a:lnSpc>
            </a:pPr>
            <a:r>
              <a:rPr lang="zh-CN" altLang="en-US" sz="120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Tree>
    <p:extLst>
      <p:ext uri="{BB962C8B-B14F-4D97-AF65-F5344CB8AC3E}">
        <p14:creationId val="1379435407"/>
      </p:ext>
    </p:extLst>
  </p:cSld>
  <p:clrMapOvr>
    <a:masterClrMapping/>
  </p:clrMapOvr>
  <mc:AlternateContent>
    <mc:Choice xmlns:p14="http://schemas.microsoft.com/office/powerpoint/2010/main" Requires="p14">
      <p:transition spd="slow" advClick="0" advTm="0" p14:dur="150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nodeType="clickPar">
                      <p:stCondLst>
                        <p:cond delay="indefinite"/>
                        <p:cond evt="onBegin" delay="0">
                          <p:tn val="7"/>
                        </p:cond>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500"/>
                                        <p:tgtEl>
                                          <p:spTgt spid="29"/>
                                        </p:tgtEl>
                                      </p:cBhvr>
                                    </p:animEffect>
                                  </p:childTnLst>
                                </p:cTn>
                              </p:par>
                              <p:par>
                                <p:cTn id="13" presetID="1"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par>
                                <p:cTn id="15" presetID="35" presetClass="path" presetSubtype="0" decel="100000" fill="hold" grpId="1" nodeType="withEffect">
                                  <p:stCondLst>
                                    <p:cond delay="0"/>
                                  </p:stCondLst>
                                  <p:childTnLst>
                                    <p:animMotion origin="layout" path="M 8.23024E-07 3.33333E-06 L -0.06707 3.33333E-06" pathEditMode="relative" rAng="0" ptsTypes="AA">
                                      <p:cBhvr>
                                        <p:cTn id="16" dur="500" spd="-100000" fill="hold"/>
                                        <p:tgtEl>
                                          <p:spTgt spid="30"/>
                                        </p:tgtEl>
                                        <p:attrNameLst>
                                          <p:attrName>ppt_x</p:attrName>
                                          <p:attrName>ppt_y</p:attrName>
                                        </p:attrNameLst>
                                      </p:cBhvr>
                                      <p:rCtr x="-3360" y="0"/>
                                    </p:animMotion>
                                  </p:childTnLst>
                                </p:cTn>
                              </p:par>
                              <p:par>
                                <p:cTn id="17" presetID="1"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35" presetClass="path" presetSubtype="0" decel="100000" fill="hold" grpId="1" nodeType="withEffect">
                                  <p:stCondLst>
                                    <p:cond delay="0"/>
                                  </p:stCondLst>
                                  <p:childTnLst>
                                    <p:animMotion origin="layout" path="M -4.79167E-06 3.33333E-06 L -0.1345 3.33333E-06" pathEditMode="relative" rAng="0" ptsTypes="AA">
                                      <p:cBhvr>
                                        <p:cTn id="20" dur="500" spd="-100000" fill="hold"/>
                                        <p:tgtEl>
                                          <p:spTgt spid="31"/>
                                        </p:tgtEl>
                                        <p:attrNameLst>
                                          <p:attrName>ppt_x</p:attrName>
                                          <p:attrName>ppt_y</p:attrName>
                                        </p:attrNameLst>
                                      </p:cBhvr>
                                      <p:rCtr x="-6732" y="0"/>
                                    </p:animMotion>
                                  </p:childTnLst>
                                </p:cTn>
                              </p:par>
                              <p:par>
                                <p:cTn id="21" presetID="1" presetClass="entr" presetSubtype="0"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par>
                                <p:cTn id="23" presetID="35" presetClass="path" presetSubtype="0" decel="100000" fill="hold" grpId="1" nodeType="withEffect">
                                  <p:stCondLst>
                                    <p:cond delay="0"/>
                                  </p:stCondLst>
                                  <p:childTnLst>
                                    <p:animMotion origin="layout" path="M -1.875E-06 3.33333E-06 L -0.20143 3.33333E-06" pathEditMode="relative" rAng="0" ptsTypes="AA">
                                      <p:cBhvr>
                                        <p:cTn id="24" dur="500" spd="-100000" fill="hold"/>
                                        <p:tgtEl>
                                          <p:spTgt spid="32"/>
                                        </p:tgtEl>
                                        <p:attrNameLst>
                                          <p:attrName>ppt_x</p:attrName>
                                          <p:attrName>ppt_y</p:attrName>
                                        </p:attrNameLst>
                                      </p:cBhvr>
                                      <p:rCtr x="-10078" y="0"/>
                                    </p:animMotion>
                                  </p:childTnLst>
                                </p:cTn>
                              </p:par>
                              <p:par>
                                <p:cTn id="25" presetID="1" presetClass="entr" presetSubtype="0"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par>
                                <p:cTn id="27" presetID="35" presetClass="path" presetSubtype="0" decel="100000" fill="hold" grpId="1" nodeType="withEffect">
                                  <p:stCondLst>
                                    <p:cond delay="0"/>
                                  </p:stCondLst>
                                  <p:childTnLst>
                                    <p:animMotion origin="layout" path="M 4.16667E-07 3.33333E-06 L -0.26875 3.33333E-06" pathEditMode="relative" rAng="0" ptsTypes="AA">
                                      <p:cBhvr>
                                        <p:cTn id="28" dur="500" spd="-100000" fill="hold"/>
                                        <p:tgtEl>
                                          <p:spTgt spid="33"/>
                                        </p:tgtEl>
                                        <p:attrNameLst>
                                          <p:attrName>ppt_x</p:attrName>
                                          <p:attrName>ppt_y</p:attrName>
                                        </p:attrNameLst>
                                      </p:cBhvr>
                                      <p:rCtr x="-13438" y="0"/>
                                    </p:animMotion>
                                  </p:childTnLst>
                                </p:cTn>
                              </p:par>
                              <p:par>
                                <p:cTn id="29" presetID="1" presetClass="entr" presetSubtype="0" fill="hold" grpId="0" nodeType="withEffect">
                                  <p:stCondLst>
                                    <p:cond delay="0"/>
                                  </p:stCondLst>
                                  <p:childTnLst>
                                    <p:set>
                                      <p:cBhvr>
                                        <p:cTn id="30" dur="1" fill="hold">
                                          <p:stCondLst>
                                            <p:cond delay="0"/>
                                          </p:stCondLst>
                                        </p:cTn>
                                        <p:tgtEl>
                                          <p:spTgt spid="34"/>
                                        </p:tgtEl>
                                        <p:attrNameLst>
                                          <p:attrName>style.visibility</p:attrName>
                                        </p:attrNameLst>
                                      </p:cBhvr>
                                      <p:to>
                                        <p:strVal val="visible"/>
                                      </p:to>
                                    </p:set>
                                  </p:childTnLst>
                                </p:cTn>
                              </p:par>
                              <p:par>
                                <p:cTn id="31" presetID="35" presetClass="path" presetSubtype="0" decel="100000" fill="hold" grpId="1" nodeType="withEffect">
                                  <p:stCondLst>
                                    <p:cond delay="0"/>
                                  </p:stCondLst>
                                  <p:childTnLst>
                                    <p:animMotion origin="layout" path="M 3.125E-06 3.33333E-06 L -0.33581 3.33333E-06" pathEditMode="relative" rAng="0" ptsTypes="AA">
                                      <p:cBhvr>
                                        <p:cTn id="32" dur="500" spd="-100000" fill="hold"/>
                                        <p:tgtEl>
                                          <p:spTgt spid="34"/>
                                        </p:tgtEl>
                                        <p:attrNameLst>
                                          <p:attrName>ppt_x</p:attrName>
                                          <p:attrName>ppt_y</p:attrName>
                                        </p:attrNameLst>
                                      </p:cBhvr>
                                      <p:rCtr x="-16797" y="0"/>
                                    </p:animMotion>
                                  </p:childTnLst>
                                </p:cTn>
                              </p:par>
                              <p:par>
                                <p:cTn id="33" presetID="1" presetClass="entr" presetSubtype="0" fill="hold" grpId="0" nodeType="with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par>
                                <p:cTn id="35" presetID="35" presetClass="path" presetSubtype="0" decel="100000" fill="hold" grpId="1" nodeType="withEffect">
                                  <p:stCondLst>
                                    <p:cond delay="0"/>
                                  </p:stCondLst>
                                  <p:childTnLst>
                                    <p:animMotion origin="layout" path="M -4.16667E-06 3.33333E-06 L -0.40286 3.33333E-06" pathEditMode="relative" rAng="0" ptsTypes="AA">
                                      <p:cBhvr>
                                        <p:cTn id="36" dur="500" spd="-100000" fill="hold"/>
                                        <p:tgtEl>
                                          <p:spTgt spid="35"/>
                                        </p:tgtEl>
                                        <p:attrNameLst>
                                          <p:attrName>ppt_x</p:attrName>
                                          <p:attrName>ppt_y</p:attrName>
                                        </p:attrNameLst>
                                      </p:cBhvr>
                                      <p:rCtr x="-20143" y="0"/>
                                    </p:animMotion>
                                  </p:childTnLst>
                                </p:cTn>
                              </p:par>
                              <p:par>
                                <p:cTn id="37" presetID="1" presetClass="entr" presetSubtype="0" fill="hold" grpId="0" nodeType="withEffect">
                                  <p:stCondLst>
                                    <p:cond delay="0"/>
                                  </p:stCondLst>
                                  <p:childTnLst>
                                    <p:set>
                                      <p:cBhvr>
                                        <p:cTn id="38" dur="1" fill="hold">
                                          <p:stCondLst>
                                            <p:cond delay="0"/>
                                          </p:stCondLst>
                                        </p:cTn>
                                        <p:tgtEl>
                                          <p:spTgt spid="36"/>
                                        </p:tgtEl>
                                        <p:attrNameLst>
                                          <p:attrName>style.visibility</p:attrName>
                                        </p:attrNameLst>
                                      </p:cBhvr>
                                      <p:to>
                                        <p:strVal val="visible"/>
                                      </p:to>
                                    </p:set>
                                  </p:childTnLst>
                                </p:cTn>
                              </p:par>
                              <p:par>
                                <p:cTn id="39" presetID="35" presetClass="path" presetSubtype="0" decel="100000" fill="hold" grpId="1" nodeType="withEffect">
                                  <p:stCondLst>
                                    <p:cond delay="0"/>
                                  </p:stCondLst>
                                  <p:childTnLst>
                                    <p:animMotion origin="layout" path="M -1.875E-06 3.33333E-06 L -0.47018 3.33333E-06" pathEditMode="relative" rAng="0" ptsTypes="AA">
                                      <p:cBhvr>
                                        <p:cTn id="40" dur="500" spd="-100000" fill="hold"/>
                                        <p:tgtEl>
                                          <p:spTgt spid="36"/>
                                        </p:tgtEl>
                                        <p:attrNameLst>
                                          <p:attrName>ppt_x</p:attrName>
                                          <p:attrName>ppt_y</p:attrName>
                                        </p:attrNameLst>
                                      </p:cBhvr>
                                      <p:rCtr x="-23516" y="0"/>
                                    </p:animMotion>
                                  </p:childTnLst>
                                </p:cTn>
                              </p:par>
                              <p:par>
                                <p:cTn id="41" presetID="1" presetClass="entr" presetSubtype="0" fill="hold" grpId="0" nodeType="withEffect">
                                  <p:stCondLst>
                                    <p:cond delay="0"/>
                                  </p:stCondLst>
                                  <p:childTnLst>
                                    <p:set>
                                      <p:cBhvr>
                                        <p:cTn id="42" dur="1" fill="hold">
                                          <p:stCondLst>
                                            <p:cond delay="0"/>
                                          </p:stCondLst>
                                        </p:cTn>
                                        <p:tgtEl>
                                          <p:spTgt spid="37"/>
                                        </p:tgtEl>
                                        <p:attrNameLst>
                                          <p:attrName>style.visibility</p:attrName>
                                        </p:attrNameLst>
                                      </p:cBhvr>
                                      <p:to>
                                        <p:strVal val="visible"/>
                                      </p:to>
                                    </p:set>
                                  </p:childTnLst>
                                </p:cTn>
                              </p:par>
                              <p:par>
                                <p:cTn id="43" presetID="35" presetClass="path" presetSubtype="0" decel="100000" fill="hold" grpId="1" nodeType="withEffect">
                                  <p:stCondLst>
                                    <p:cond delay="0"/>
                                  </p:stCondLst>
                                  <p:childTnLst>
                                    <p:animMotion origin="layout" path="M 8.33333E-07 3.33333E-06 L -0.53724 3.33333E-06" pathEditMode="relative" rAng="0" ptsTypes="AA">
                                      <p:cBhvr>
                                        <p:cTn id="44" dur="500" spd="-100000" fill="hold"/>
                                        <p:tgtEl>
                                          <p:spTgt spid="37"/>
                                        </p:tgtEl>
                                        <p:attrNameLst>
                                          <p:attrName>ppt_x</p:attrName>
                                          <p:attrName>ppt_y</p:attrName>
                                        </p:attrNameLst>
                                      </p:cBhvr>
                                      <p:rCtr x="-26862" y="0"/>
                                    </p:animMotion>
                                  </p:childTnLst>
                                </p:cTn>
                              </p:par>
                              <p:par>
                                <p:cTn id="45" presetID="1" presetClass="entr" presetSubtype="0" fill="hold" grpId="0" nodeType="withEffect">
                                  <p:stCondLst>
                                    <p:cond delay="0"/>
                                  </p:stCondLst>
                                  <p:childTnLst>
                                    <p:set>
                                      <p:cBhvr>
                                        <p:cTn id="46" dur="1" fill="hold">
                                          <p:stCondLst>
                                            <p:cond delay="0"/>
                                          </p:stCondLst>
                                        </p:cTn>
                                        <p:tgtEl>
                                          <p:spTgt spid="38"/>
                                        </p:tgtEl>
                                        <p:attrNameLst>
                                          <p:attrName>style.visibility</p:attrName>
                                        </p:attrNameLst>
                                      </p:cBhvr>
                                      <p:to>
                                        <p:strVal val="visible"/>
                                      </p:to>
                                    </p:set>
                                  </p:childTnLst>
                                </p:cTn>
                              </p:par>
                              <p:par>
                                <p:cTn id="47" presetID="35" presetClass="path" presetSubtype="0" decel="100000" fill="hold" grpId="1" nodeType="withEffect">
                                  <p:stCondLst>
                                    <p:cond delay="0"/>
                                  </p:stCondLst>
                                  <p:childTnLst>
                                    <p:animMotion origin="layout" path="M 3.33333E-06 3.33333E-06 L -0.60443 3.33333E-06" pathEditMode="relative" rAng="0" ptsTypes="AA">
                                      <p:cBhvr>
                                        <p:cTn id="48" dur="500" spd="-100000" fill="hold"/>
                                        <p:tgtEl>
                                          <p:spTgt spid="38"/>
                                        </p:tgtEl>
                                        <p:attrNameLst>
                                          <p:attrName>ppt_x</p:attrName>
                                          <p:attrName>ppt_y</p:attrName>
                                        </p:attrNameLst>
                                      </p:cBhvr>
                                      <p:rCtr x="-30221" y="0"/>
                                    </p:animMotion>
                                  </p:childTnLst>
                                </p:cTn>
                              </p:par>
                            </p:childTnLst>
                          </p:cTn>
                        </p:par>
                        <p:par>
                          <p:cTn id="49" fill="hold" nodeType="afterGroup">
                            <p:stCondLst>
                              <p:cond delay="500"/>
                            </p:stCondLst>
                            <p:childTnLst>
                              <p:par>
                                <p:cTn id="50" presetID="19" presetClass="emph" presetSubtype="0" fill="hold" grpId="2" nodeType="afterEffect">
                                  <p:stCondLst>
                                    <p:cond delay="0"/>
                                  </p:stCondLst>
                                  <p:childTnLst>
                                    <p:animClr clrSpc="rgb" dir="cw">
                                      <p:cBhvr override="childStyle">
                                        <p:cTn id="51" dur="500" fill="hold"/>
                                        <p:tgtEl>
                                          <p:spTgt spid="37"/>
                                        </p:tgtEl>
                                        <p:attrNameLst>
                                          <p:attrName>style.color</p:attrName>
                                        </p:attrNameLst>
                                      </p:cBhvr>
                                      <p:to>
                                        <a:srgbClr val="00ACF1"/>
                                      </p:to>
                                    </p:animClr>
                                    <p:animClr clrSpc="rgb" dir="cw">
                                      <p:cBhvr>
                                        <p:cTn id="52" dur="500" fill="hold"/>
                                        <p:tgtEl>
                                          <p:spTgt spid="37"/>
                                        </p:tgtEl>
                                        <p:attrNameLst>
                                          <p:attrName>fillcolor</p:attrName>
                                        </p:attrNameLst>
                                      </p:cBhvr>
                                      <p:to>
                                        <a:srgbClr val="00ACF1"/>
                                      </p:to>
                                    </p:animClr>
                                    <p:set>
                                      <p:cBhvr>
                                        <p:cTn id="53" dur="500" fill="hold"/>
                                        <p:tgtEl>
                                          <p:spTgt spid="37"/>
                                        </p:tgtEl>
                                        <p:attrNameLst>
                                          <p:attrName>fill.type</p:attrName>
                                        </p:attrNameLst>
                                      </p:cBhvr>
                                      <p:to>
                                        <p:strVal val="solid"/>
                                      </p:to>
                                    </p:set>
                                    <p:set>
                                      <p:cBhvr>
                                        <p:cTn id="54" dur="500" fill="hold"/>
                                        <p:tgtEl>
                                          <p:spTgt spid="37"/>
                                        </p:tgtEl>
                                        <p:attrNameLst>
                                          <p:attrName>fill.on</p:attrName>
                                        </p:attrNameLst>
                                      </p:cBhvr>
                                      <p:to>
                                        <p:strVal val="true"/>
                                      </p:to>
                                    </p:set>
                                  </p:childTnLst>
                                </p:cTn>
                              </p:par>
                              <p:par>
                                <p:cTn id="55" presetID="19" presetClass="emph" presetSubtype="0" fill="hold" grpId="2" nodeType="withEffect">
                                  <p:stCondLst>
                                    <p:cond delay="0"/>
                                  </p:stCondLst>
                                  <p:childTnLst>
                                    <p:animClr clrSpc="rgb" dir="cw">
                                      <p:cBhvr override="childStyle">
                                        <p:cTn id="56" dur="500" fill="hold"/>
                                        <p:tgtEl>
                                          <p:spTgt spid="38"/>
                                        </p:tgtEl>
                                        <p:attrNameLst>
                                          <p:attrName>style.color</p:attrName>
                                        </p:attrNameLst>
                                      </p:cBhvr>
                                      <p:to>
                                        <a:srgbClr val="00ACF1"/>
                                      </p:to>
                                    </p:animClr>
                                    <p:animClr clrSpc="rgb" dir="cw">
                                      <p:cBhvr>
                                        <p:cTn id="57" dur="500" fill="hold"/>
                                        <p:tgtEl>
                                          <p:spTgt spid="38"/>
                                        </p:tgtEl>
                                        <p:attrNameLst>
                                          <p:attrName>fillcolor</p:attrName>
                                        </p:attrNameLst>
                                      </p:cBhvr>
                                      <p:to>
                                        <a:srgbClr val="00ACF1"/>
                                      </p:to>
                                    </p:animClr>
                                    <p:set>
                                      <p:cBhvr>
                                        <p:cTn id="58" dur="500" fill="hold"/>
                                        <p:tgtEl>
                                          <p:spTgt spid="38"/>
                                        </p:tgtEl>
                                        <p:attrNameLst>
                                          <p:attrName>fill.type</p:attrName>
                                        </p:attrNameLst>
                                      </p:cBhvr>
                                      <p:to>
                                        <p:strVal val="solid"/>
                                      </p:to>
                                    </p:set>
                                    <p:set>
                                      <p:cBhvr>
                                        <p:cTn id="59" dur="500" fill="hold"/>
                                        <p:tgtEl>
                                          <p:spTgt spid="38"/>
                                        </p:tgtEl>
                                        <p:attrNameLst>
                                          <p:attrName>fill.on</p:attrName>
                                        </p:attrNameLst>
                                      </p:cBhvr>
                                      <p:to>
                                        <p:strVal val="true"/>
                                      </p:to>
                                    </p:set>
                                  </p:childTnLst>
                                </p:cTn>
                              </p:par>
                              <p:par>
                                <p:cTn id="60" presetID="12" presetClass="entr" presetSubtype="2" fill="hold" grpId="0" nodeType="withEffect">
                                  <p:stCondLst>
                                    <p:cond delay="0"/>
                                  </p:stCondLst>
                                  <p:childTnLst>
                                    <p:set>
                                      <p:cBhvr>
                                        <p:cTn id="61" dur="1" fill="hold">
                                          <p:stCondLst>
                                            <p:cond delay="0"/>
                                          </p:stCondLst>
                                        </p:cTn>
                                        <p:tgtEl>
                                          <p:spTgt spid="40"/>
                                        </p:tgtEl>
                                        <p:attrNameLst>
                                          <p:attrName>style.visibility</p:attrName>
                                        </p:attrNameLst>
                                      </p:cBhvr>
                                      <p:to>
                                        <p:strVal val="visible"/>
                                      </p:to>
                                    </p:set>
                                    <p:anim calcmode="lin" valueType="num">
                                      <p:cBhvr additive="base">
                                        <p:cTn id="62" dur="500"/>
                                        <p:tgtEl>
                                          <p:spTgt spid="40"/>
                                        </p:tgtEl>
                                        <p:attrNameLst>
                                          <p:attrName>ppt_x</p:attrName>
                                        </p:attrNameLst>
                                      </p:cBhvr>
                                      <p:tavLst>
                                        <p:tav tm="0">
                                          <p:val>
                                            <p:strVal val="#ppt_x+#ppt_w*1.125000"/>
                                          </p:val>
                                        </p:tav>
                                        <p:tav tm="100000">
                                          <p:val>
                                            <p:strVal val="#ppt_x"/>
                                          </p:val>
                                        </p:tav>
                                      </p:tavLst>
                                    </p:anim>
                                    <p:animEffect transition="in" filter="wipe(left)">
                                      <p:cBhvr>
                                        <p:cTn id="63" dur="500"/>
                                        <p:tgtEl>
                                          <p:spTgt spid="40"/>
                                        </p:tgtEl>
                                      </p:cBhvr>
                                    </p:animEffect>
                                  </p:childTnLst>
                                </p:cTn>
                              </p:par>
                              <p:par>
                                <p:cTn id="64" presetID="12" presetClass="entr" presetSubtype="8" fill="hold" grpId="0" nodeType="withEffect">
                                  <p:stCondLst>
                                    <p:cond delay="0"/>
                                  </p:stCondLst>
                                  <p:childTnLst>
                                    <p:set>
                                      <p:cBhvr>
                                        <p:cTn id="65" dur="1" fill="hold">
                                          <p:stCondLst>
                                            <p:cond delay="0"/>
                                          </p:stCondLst>
                                        </p:cTn>
                                        <p:tgtEl>
                                          <p:spTgt spid="39"/>
                                        </p:tgtEl>
                                        <p:attrNameLst>
                                          <p:attrName>style.visibility</p:attrName>
                                        </p:attrNameLst>
                                      </p:cBhvr>
                                      <p:to>
                                        <p:strVal val="visible"/>
                                      </p:to>
                                    </p:set>
                                    <p:anim calcmode="lin" valueType="num">
                                      <p:cBhvr additive="base">
                                        <p:cTn id="66" dur="500"/>
                                        <p:tgtEl>
                                          <p:spTgt spid="39"/>
                                        </p:tgtEl>
                                        <p:attrNameLst>
                                          <p:attrName>ppt_x</p:attrName>
                                        </p:attrNameLst>
                                      </p:cBhvr>
                                      <p:tavLst>
                                        <p:tav tm="0">
                                          <p:val>
                                            <p:strVal val="#ppt_x-#ppt_w*1.125000"/>
                                          </p:val>
                                        </p:tav>
                                        <p:tav tm="100000">
                                          <p:val>
                                            <p:strVal val="#ppt_x"/>
                                          </p:val>
                                        </p:tav>
                                      </p:tavLst>
                                    </p:anim>
                                    <p:animEffect transition="in" filter="wipe(right)">
                                      <p:cBhvr>
                                        <p:cTn id="67" dur="500"/>
                                        <p:tgtEl>
                                          <p:spTgt spid="39"/>
                                        </p:tgtEl>
                                      </p:cBhvr>
                                    </p:animEffect>
                                  </p:childTnLst>
                                </p:cTn>
                              </p:par>
                              <p:par>
                                <p:cTn id="68" presetID="10" presetClass="entr" presetSubtype="0" fill="hold" grpId="0" nodeType="withEffect">
                                  <p:stCondLst>
                                    <p:cond delay="0"/>
                                  </p:stCondLst>
                                  <p:iterate type="lt">
                                    <p:tmPct val="10000"/>
                                  </p:iterate>
                                  <p:childTnLst>
                                    <p:set>
                                      <p:cBhvr>
                                        <p:cTn id="69" dur="1" fill="hold">
                                          <p:stCondLst>
                                            <p:cond delay="0"/>
                                          </p:stCondLst>
                                        </p:cTn>
                                        <p:tgtEl>
                                          <p:spTgt spid="41"/>
                                        </p:tgtEl>
                                        <p:attrNameLst>
                                          <p:attrName>style.visibility</p:attrName>
                                        </p:attrNameLst>
                                      </p:cBhvr>
                                      <p:to>
                                        <p:strVal val="visible"/>
                                      </p:to>
                                    </p:set>
                                    <p:animEffect transition="in" filter="fade">
                                      <p:cBhvr>
                                        <p:cTn id="70" dur="1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9" grpId="0"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animBg="1"/>
      <p:bldP spid="35" grpId="1" animBg="1"/>
      <p:bldP spid="36" grpId="0" animBg="1"/>
      <p:bldP spid="36" grpId="1" animBg="1"/>
      <p:bldP spid="37" grpId="0" animBg="1"/>
      <p:bldP spid="37" grpId="1" animBg="1"/>
      <p:bldP spid="37" grpId="2" animBg="1"/>
      <p:bldP spid="38" grpId="0" animBg="1"/>
      <p:bldP spid="38" grpId="1" animBg="1"/>
      <p:bldP spid="38" grpId="2" animBg="1"/>
      <p:bldP spid="39" grpId="0" animBg="1"/>
      <p:bldP spid="40" grpId="0" animBg="1"/>
      <p:bldP spid="41" grpId="0"/>
    </p:bld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8" name="矩形 37"/>
          <p:cNvSpPr/>
          <p:nvPr/>
        </p:nvSpPr>
        <p:spPr>
          <a:xfrm>
            <a:off x="2782838" y="0"/>
            <a:ext cx="9407575" cy="6858000"/>
          </a:xfrm>
          <a:prstGeom prst="rect">
            <a:avLst/>
          </a:prstGeom>
          <a:solidFill>
            <a:srgbClr val="E9EE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9" name="Picture 4"/>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747883" y="-478309"/>
            <a:ext cx="8107963" cy="3850556"/>
          </a:xfrm>
          <a:prstGeom prst="rect">
            <a:avLst/>
          </a:prstGeom>
          <a:noFill/>
          <a:extLst>
            <a:ext uri="{909E8E84-426E-40DD-AFC4-6F175D3DCCD1}">
              <a14:hiddenFill xmlns:a14="http://schemas.microsoft.com/office/drawing/2010/main">
                <a:solidFill>
                  <a:srgbClr val="FFFFFF"/>
                </a:solidFill>
              </a14:hiddenFill>
            </a:ext>
          </a:extLst>
        </p:spPr>
      </p:pic>
      <p:sp>
        <p:nvSpPr>
          <p:cNvPr id="40" name="TextBox 39"/>
          <p:cNvSpPr txBox="1"/>
          <p:nvPr/>
        </p:nvSpPr>
        <p:spPr>
          <a:xfrm>
            <a:off x="1069162" y="1298223"/>
            <a:ext cx="1569660" cy="369332"/>
          </a:xfrm>
          <a:prstGeom prst="rect">
            <a:avLst/>
          </a:prstGeom>
          <a:noFill/>
        </p:spPr>
        <p:txBody>
          <a:bodyPr wrap="none" rtlCol="0">
            <a:spAutoFit/>
          </a:bodyPr>
          <a:lstStyle/>
          <a:p>
            <a:r>
              <a:rPr lang="zh-CN" altLang="en-US" smtClean="0">
                <a:solidFill>
                  <a:srgbClr val="7B8294"/>
                </a:solidFill>
                <a:latin typeface="微软雅黑" pitchFamily="34" charset="-122"/>
                <a:ea typeface="微软雅黑" pitchFamily="34" charset="-122"/>
              </a:rPr>
              <a:t>年度工作概述</a:t>
            </a:r>
            <a:endParaRPr lang="zh-CN" altLang="en-US">
              <a:solidFill>
                <a:srgbClr val="7B8294"/>
              </a:solidFill>
              <a:latin typeface="微软雅黑" pitchFamily="34" charset="-122"/>
              <a:ea typeface="微软雅黑" pitchFamily="34" charset="-122"/>
            </a:endParaRPr>
          </a:p>
        </p:txBody>
      </p:sp>
      <p:sp>
        <p:nvSpPr>
          <p:cNvPr id="41" name="TextBox 40"/>
          <p:cNvSpPr txBox="1"/>
          <p:nvPr/>
        </p:nvSpPr>
        <p:spPr>
          <a:xfrm>
            <a:off x="1069162" y="2296646"/>
            <a:ext cx="1569660" cy="369332"/>
          </a:xfrm>
          <a:prstGeom prst="rect">
            <a:avLst/>
          </a:prstGeom>
          <a:noFill/>
        </p:spPr>
        <p:txBody>
          <a:bodyPr wrap="none" rtlCol="0">
            <a:spAutoFit/>
          </a:bodyPr>
          <a:lstStyle/>
          <a:p>
            <a:r>
              <a:rPr lang="zh-CN" altLang="en-US" smtClean="0">
                <a:solidFill>
                  <a:srgbClr val="7B8294"/>
                </a:solidFill>
                <a:latin typeface="微软雅黑" pitchFamily="34" charset="-122"/>
                <a:ea typeface="微软雅黑" pitchFamily="34" charset="-122"/>
              </a:rPr>
              <a:t>工作完成情况</a:t>
            </a:r>
            <a:endParaRPr lang="zh-CN" altLang="en-US">
              <a:solidFill>
                <a:srgbClr val="7B8294"/>
              </a:solidFill>
              <a:latin typeface="微软雅黑" pitchFamily="34" charset="-122"/>
              <a:ea typeface="微软雅黑" pitchFamily="34" charset="-122"/>
            </a:endParaRPr>
          </a:p>
        </p:txBody>
      </p:sp>
      <p:sp>
        <p:nvSpPr>
          <p:cNvPr id="42" name="TextBox 41"/>
          <p:cNvSpPr txBox="1"/>
          <p:nvPr/>
        </p:nvSpPr>
        <p:spPr>
          <a:xfrm>
            <a:off x="1069162" y="3295069"/>
            <a:ext cx="1569660" cy="369332"/>
          </a:xfrm>
          <a:prstGeom prst="rect">
            <a:avLst/>
          </a:prstGeom>
          <a:noFill/>
        </p:spPr>
        <p:txBody>
          <a:bodyPr wrap="none" rtlCol="0">
            <a:spAutoFit/>
          </a:bodyPr>
          <a:lstStyle/>
          <a:p>
            <a:r>
              <a:rPr lang="zh-CN" altLang="en-US" smtClean="0">
                <a:solidFill>
                  <a:srgbClr val="7B8294"/>
                </a:solidFill>
                <a:latin typeface="微软雅黑" pitchFamily="34" charset="-122"/>
                <a:ea typeface="微软雅黑" pitchFamily="34" charset="-122"/>
              </a:rPr>
              <a:t>项目成果展示</a:t>
            </a:r>
            <a:endParaRPr lang="zh-CN" altLang="en-US">
              <a:solidFill>
                <a:srgbClr val="7B8294"/>
              </a:solidFill>
              <a:latin typeface="微软雅黑" pitchFamily="34" charset="-122"/>
              <a:ea typeface="微软雅黑" pitchFamily="34" charset="-122"/>
            </a:endParaRPr>
          </a:p>
        </p:txBody>
      </p:sp>
      <p:sp>
        <p:nvSpPr>
          <p:cNvPr id="43" name="TextBox 42"/>
          <p:cNvSpPr txBox="1"/>
          <p:nvPr/>
        </p:nvSpPr>
        <p:spPr>
          <a:xfrm>
            <a:off x="1069162" y="4293492"/>
            <a:ext cx="1569660" cy="369332"/>
          </a:xfrm>
          <a:prstGeom prst="rect">
            <a:avLst/>
          </a:prstGeom>
          <a:noFill/>
        </p:spPr>
        <p:txBody>
          <a:bodyPr wrap="none" rtlCol="0">
            <a:spAutoFit/>
          </a:bodyPr>
          <a:lstStyle/>
          <a:p>
            <a:r>
              <a:rPr lang="zh-CN" altLang="en-US" smtClean="0">
                <a:solidFill>
                  <a:srgbClr val="7B8294"/>
                </a:solidFill>
                <a:latin typeface="微软雅黑" pitchFamily="34" charset="-122"/>
                <a:ea typeface="微软雅黑" pitchFamily="34" charset="-122"/>
              </a:rPr>
              <a:t>工作不足之处</a:t>
            </a:r>
            <a:endParaRPr lang="zh-CN" altLang="en-US">
              <a:solidFill>
                <a:srgbClr val="7B8294"/>
              </a:solidFill>
              <a:latin typeface="微软雅黑" pitchFamily="34" charset="-122"/>
              <a:ea typeface="微软雅黑" pitchFamily="34" charset="-122"/>
            </a:endParaRPr>
          </a:p>
        </p:txBody>
      </p:sp>
      <p:sp>
        <p:nvSpPr>
          <p:cNvPr id="44" name="TextBox 43"/>
          <p:cNvSpPr txBox="1"/>
          <p:nvPr/>
        </p:nvSpPr>
        <p:spPr>
          <a:xfrm>
            <a:off x="1069162" y="5291916"/>
            <a:ext cx="1569660" cy="369332"/>
          </a:xfrm>
          <a:prstGeom prst="rect">
            <a:avLst/>
          </a:prstGeom>
          <a:noFill/>
        </p:spPr>
        <p:txBody>
          <a:bodyPr wrap="none" rtlCol="0">
            <a:spAutoFit/>
          </a:bodyPr>
          <a:lstStyle/>
          <a:p>
            <a:r>
              <a:rPr lang="zh-CN" altLang="en-US" smtClean="0">
                <a:solidFill>
                  <a:srgbClr val="7B8294"/>
                </a:solidFill>
                <a:latin typeface="微软雅黑" pitchFamily="34" charset="-122"/>
                <a:ea typeface="微软雅黑" pitchFamily="34" charset="-122"/>
              </a:rPr>
              <a:t>明年工作计划</a:t>
            </a:r>
            <a:endParaRPr lang="zh-CN" altLang="en-US">
              <a:solidFill>
                <a:srgbClr val="7B8294"/>
              </a:solidFill>
              <a:latin typeface="微软雅黑" pitchFamily="34" charset="-122"/>
              <a:ea typeface="微软雅黑" pitchFamily="34" charset="-122"/>
            </a:endParaRPr>
          </a:p>
        </p:txBody>
      </p:sp>
      <p:sp>
        <p:nvSpPr>
          <p:cNvPr id="45" name="TextBox 44"/>
          <p:cNvSpPr txBox="1"/>
          <p:nvPr/>
        </p:nvSpPr>
        <p:spPr>
          <a:xfrm>
            <a:off x="356555" y="985883"/>
            <a:ext cx="678006" cy="769441"/>
          </a:xfrm>
          <a:prstGeom prst="rect">
            <a:avLst/>
          </a:prstGeom>
          <a:noFill/>
        </p:spPr>
        <p:txBody>
          <a:bodyPr wrap="none" rtlCol="0">
            <a:spAutoFit/>
          </a:bodyPr>
          <a:lstStyle/>
          <a:p>
            <a:r>
              <a:rPr lang="en-US" altLang="zh-CN" sz="4400" smtClean="0">
                <a:solidFill>
                  <a:schemeClr val="bg1"/>
                </a:solidFill>
                <a:latin typeface="Bebas" pitchFamily="2" charset="0"/>
              </a:rPr>
              <a:t>01</a:t>
            </a:r>
            <a:endParaRPr lang="zh-CN" altLang="en-US" sz="4400">
              <a:solidFill>
                <a:schemeClr val="bg1"/>
              </a:solidFill>
              <a:latin typeface="Bebas" pitchFamily="2" charset="0"/>
            </a:endParaRPr>
          </a:p>
        </p:txBody>
      </p:sp>
      <p:sp>
        <p:nvSpPr>
          <p:cNvPr id="46" name="TextBox 45"/>
          <p:cNvSpPr txBox="1"/>
          <p:nvPr/>
        </p:nvSpPr>
        <p:spPr>
          <a:xfrm>
            <a:off x="356555" y="1986705"/>
            <a:ext cx="784189" cy="769441"/>
          </a:xfrm>
          <a:prstGeom prst="rect">
            <a:avLst/>
          </a:prstGeom>
          <a:noFill/>
        </p:spPr>
        <p:txBody>
          <a:bodyPr wrap="none" rtlCol="0">
            <a:spAutoFit/>
          </a:bodyPr>
          <a:lstStyle/>
          <a:p>
            <a:r>
              <a:rPr lang="en-US" altLang="zh-CN" sz="4400" smtClean="0">
                <a:solidFill>
                  <a:schemeClr val="bg1"/>
                </a:solidFill>
                <a:latin typeface="Bebas" pitchFamily="2" charset="0"/>
              </a:rPr>
              <a:t>02</a:t>
            </a:r>
            <a:endParaRPr lang="zh-CN" altLang="en-US" sz="4400">
              <a:solidFill>
                <a:schemeClr val="bg1"/>
              </a:solidFill>
              <a:latin typeface="Bebas" pitchFamily="2" charset="0"/>
            </a:endParaRPr>
          </a:p>
        </p:txBody>
      </p:sp>
      <p:sp>
        <p:nvSpPr>
          <p:cNvPr id="47" name="TextBox 46"/>
          <p:cNvSpPr txBox="1"/>
          <p:nvPr/>
        </p:nvSpPr>
        <p:spPr>
          <a:xfrm>
            <a:off x="356555" y="2987527"/>
            <a:ext cx="774571" cy="769441"/>
          </a:xfrm>
          <a:prstGeom prst="rect">
            <a:avLst/>
          </a:prstGeom>
          <a:noFill/>
        </p:spPr>
        <p:txBody>
          <a:bodyPr wrap="none" rtlCol="0">
            <a:spAutoFit/>
          </a:bodyPr>
          <a:lstStyle/>
          <a:p>
            <a:r>
              <a:rPr lang="en-US" altLang="zh-CN" sz="4400" smtClean="0">
                <a:solidFill>
                  <a:schemeClr val="bg1"/>
                </a:solidFill>
                <a:latin typeface="Bebas" pitchFamily="2" charset="0"/>
              </a:rPr>
              <a:t>03</a:t>
            </a:r>
            <a:endParaRPr lang="zh-CN" altLang="en-US" sz="4400">
              <a:solidFill>
                <a:schemeClr val="bg1"/>
              </a:solidFill>
              <a:latin typeface="Bebas" pitchFamily="2" charset="0"/>
            </a:endParaRPr>
          </a:p>
        </p:txBody>
      </p:sp>
      <p:sp>
        <p:nvSpPr>
          <p:cNvPr id="48" name="TextBox 47"/>
          <p:cNvSpPr txBox="1"/>
          <p:nvPr/>
        </p:nvSpPr>
        <p:spPr>
          <a:xfrm>
            <a:off x="356555" y="3988349"/>
            <a:ext cx="787395" cy="769441"/>
          </a:xfrm>
          <a:prstGeom prst="rect">
            <a:avLst/>
          </a:prstGeom>
          <a:noFill/>
        </p:spPr>
        <p:txBody>
          <a:bodyPr wrap="none" rtlCol="0">
            <a:spAutoFit/>
          </a:bodyPr>
          <a:lstStyle/>
          <a:p>
            <a:r>
              <a:rPr lang="en-US" altLang="zh-CN" sz="4400" smtClean="0">
                <a:solidFill>
                  <a:schemeClr val="bg1"/>
                </a:solidFill>
                <a:latin typeface="Bebas" pitchFamily="2" charset="0"/>
              </a:rPr>
              <a:t>04</a:t>
            </a:r>
            <a:endParaRPr lang="zh-CN" altLang="en-US" sz="4400">
              <a:solidFill>
                <a:schemeClr val="bg1"/>
              </a:solidFill>
              <a:latin typeface="Bebas" pitchFamily="2" charset="0"/>
            </a:endParaRPr>
          </a:p>
        </p:txBody>
      </p:sp>
      <p:sp>
        <p:nvSpPr>
          <p:cNvPr id="49" name="TextBox 48"/>
          <p:cNvSpPr txBox="1"/>
          <p:nvPr/>
        </p:nvSpPr>
        <p:spPr>
          <a:xfrm>
            <a:off x="356555" y="4989172"/>
            <a:ext cx="774186" cy="769441"/>
          </a:xfrm>
          <a:prstGeom prst="rect">
            <a:avLst/>
          </a:prstGeom>
          <a:noFill/>
        </p:spPr>
        <p:txBody>
          <a:bodyPr wrap="none" rtlCol="0">
            <a:spAutoFit/>
          </a:bodyPr>
          <a:lstStyle/>
          <a:p>
            <a:r>
              <a:rPr lang="en-US" altLang="zh-CN" sz="4400" smtClean="0">
                <a:solidFill>
                  <a:schemeClr val="bg1"/>
                </a:solidFill>
                <a:latin typeface="Bebas" pitchFamily="2" charset="0"/>
              </a:rPr>
              <a:t>05</a:t>
            </a:r>
            <a:endParaRPr lang="zh-CN" altLang="en-US" sz="4400">
              <a:solidFill>
                <a:schemeClr val="bg1"/>
              </a:solidFill>
              <a:latin typeface="Bebas" pitchFamily="2" charset="0"/>
            </a:endParaRPr>
          </a:p>
        </p:txBody>
      </p:sp>
      <p:sp>
        <p:nvSpPr>
          <p:cNvPr id="50" name="椭圆 49"/>
          <p:cNvSpPr/>
          <p:nvPr/>
        </p:nvSpPr>
        <p:spPr>
          <a:xfrm>
            <a:off x="6496665" y="1988840"/>
            <a:ext cx="2880320" cy="2880320"/>
          </a:xfrm>
          <a:prstGeom prst="ellipse">
            <a:avLst/>
          </a:prstGeom>
          <a:noFill/>
          <a:ln w="254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TextBox 50"/>
          <p:cNvSpPr txBox="1"/>
          <p:nvPr/>
        </p:nvSpPr>
        <p:spPr>
          <a:xfrm>
            <a:off x="7151995" y="2828836"/>
            <a:ext cx="1569660" cy="1200329"/>
          </a:xfrm>
          <a:prstGeom prst="rect">
            <a:avLst/>
          </a:prstGeom>
          <a:noFill/>
        </p:spPr>
        <p:txBody>
          <a:bodyPr wrap="none" rtlCol="0">
            <a:spAutoFit/>
          </a:bodyPr>
          <a:lstStyle/>
          <a:p>
            <a:pPr algn="ctr"/>
            <a:r>
              <a:rPr lang="zh-CN" altLang="en-US" sz="5400">
                <a:solidFill>
                  <a:schemeClr val="bg1"/>
                </a:solidFill>
                <a:latin typeface="微软雅黑" pitchFamily="34" charset="-122"/>
                <a:ea typeface="微软雅黑" pitchFamily="34" charset="-122"/>
              </a:rPr>
              <a:t>目录</a:t>
            </a:r>
            <a:endParaRPr lang="en-US" altLang="zh-CN" sz="5400">
              <a:solidFill>
                <a:schemeClr val="bg1"/>
              </a:solidFill>
              <a:latin typeface="微软雅黑" pitchFamily="34" charset="-122"/>
              <a:ea typeface="微软雅黑" pitchFamily="34" charset="-122"/>
            </a:endParaRPr>
          </a:p>
          <a:p>
            <a:pPr algn="ctr"/>
            <a:r>
              <a:rPr lang="en-US" altLang="zh-CN" smtClean="0">
                <a:solidFill>
                  <a:schemeClr val="bg1"/>
                </a:solidFill>
                <a:latin typeface="微软雅黑" pitchFamily="34" charset="-122"/>
                <a:ea typeface="微软雅黑" pitchFamily="34" charset="-122"/>
              </a:rPr>
              <a:t>contents</a:t>
            </a:r>
            <a:endParaRPr lang="zh-CN" altLang="en-US">
              <a:solidFill>
                <a:schemeClr val="bg1"/>
              </a:solidFill>
            </a:endParaRPr>
          </a:p>
        </p:txBody>
      </p:sp>
      <p:sp>
        <p:nvSpPr>
          <p:cNvPr id="52" name="矩形 51"/>
          <p:cNvSpPr/>
          <p:nvPr/>
        </p:nvSpPr>
        <p:spPr>
          <a:xfrm>
            <a:off x="1143950" y="1124744"/>
            <a:ext cx="429268"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1143950" y="1200054"/>
            <a:ext cx="285562"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1143950" y="1275363"/>
            <a:ext cx="333464"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1143950" y="2104021"/>
            <a:ext cx="214634"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1143950" y="2179331"/>
            <a:ext cx="333464"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a:off x="1143950" y="2254640"/>
            <a:ext cx="429268"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a:off x="1143950" y="3121590"/>
            <a:ext cx="285562"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1143950" y="3196900"/>
            <a:ext cx="429268"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p:nvSpPr>
        <p:spPr>
          <a:xfrm>
            <a:off x="1143950" y="3272209"/>
            <a:ext cx="333464"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a:off x="1143950" y="4095822"/>
            <a:ext cx="142781"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a:off x="1143950" y="4171132"/>
            <a:ext cx="357260"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143950" y="4246441"/>
            <a:ext cx="213244" cy="47051"/>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a:off x="1143950" y="5089421"/>
            <a:ext cx="285562"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4"/>
          <p:cNvSpPr/>
          <p:nvPr/>
        </p:nvSpPr>
        <p:spPr>
          <a:xfrm>
            <a:off x="1143950" y="5164731"/>
            <a:ext cx="357260"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1143950" y="5240040"/>
            <a:ext cx="429268"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190550" y="4032393"/>
            <a:ext cx="72008" cy="681672"/>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3" name="图片 32"/>
          <p:cNvPicPr>
            <a:picLocks noChangeAspect="1"/>
          </p:cNvPicPr>
          <p:nvPr/>
        </p:nvPicPr>
        <p:blipFill>
          <a:blip r:embed="rId3">
            <a:extLst>
              <a:ext uri="{28A0092B-C50C-407E-A947-70E740481C1C}">
                <a14:useLocalDpi xmlns:a14="http://schemas.microsoft.com/office/drawing/2010/main" val="0"/>
              </a:ext>
            </a:extLst>
          </a:blip>
          <a:srcRect l="26982" t="7152" b="9714"/>
          <a:stretch>
            <a:fillRect/>
          </a:stretch>
        </p:blipFill>
        <p:spPr>
          <a:xfrm>
            <a:off x="2786044" y="-27385"/>
            <a:ext cx="9404368" cy="6912769"/>
          </a:xfrm>
          <a:prstGeom prst="rect">
            <a:avLst/>
          </a:prstGeom>
        </p:spPr>
      </p:pic>
      <p:sp>
        <p:nvSpPr>
          <p:cNvPr id="68" name="TextBox 67"/>
          <p:cNvSpPr txBox="1"/>
          <p:nvPr/>
        </p:nvSpPr>
        <p:spPr>
          <a:xfrm>
            <a:off x="5997832" y="3013502"/>
            <a:ext cx="3877985" cy="830997"/>
          </a:xfrm>
          <a:prstGeom prst="rect">
            <a:avLst/>
          </a:prstGeom>
          <a:noFill/>
        </p:spPr>
        <p:txBody>
          <a:bodyPr wrap="none" rtlCol="0">
            <a:spAutoFit/>
          </a:bodyPr>
          <a:lstStyle/>
          <a:p>
            <a:r>
              <a:rPr lang="zh-CN" altLang="en-US" sz="4800">
                <a:solidFill>
                  <a:srgbClr val="161D25"/>
                </a:solidFill>
                <a:latin typeface="微软雅黑" pitchFamily="34" charset="-122"/>
                <a:ea typeface="微软雅黑" pitchFamily="34" charset="-122"/>
              </a:rPr>
              <a:t>工作不足之处</a:t>
            </a:r>
          </a:p>
        </p:txBody>
      </p:sp>
    </p:spTree>
    <p:extLst>
      <p:ext uri="{BB962C8B-B14F-4D97-AF65-F5344CB8AC3E}">
        <p14:creationId val="2378518384"/>
      </p:ext>
    </p:extLst>
  </p:cSld>
  <p:clrMapOvr>
    <a:masterClrMapping/>
  </p:clrMapOvr>
  <mc:AlternateContent>
    <mc:Choice xmlns:p14="http://schemas.microsoft.com/office/powerpoint/2010/main" Requires="p14">
      <p:transition spd="slow" advClick="0" advTm="0" p14:dur="150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2" decel="10000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1+#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fade">
                                      <p:cBhvr>
                                        <p:cTn id="11" dur="500"/>
                                        <p:tgtEl>
                                          <p:spTgt spid="39"/>
                                        </p:tgtEl>
                                      </p:cBhvr>
                                    </p:animEffect>
                                  </p:childTnLst>
                                </p:cTn>
                              </p:par>
                              <p:par>
                                <p:cTn id="12" presetID="2" presetClass="entr" presetSubtype="1" decel="100000" fill="hold" grpId="0" nodeType="withEffect">
                                  <p:stCondLst>
                                    <p:cond delay="0"/>
                                  </p:stCondLst>
                                  <p:childTnLst>
                                    <p:set>
                                      <p:cBhvr>
                                        <p:cTn id="13" dur="1" fill="hold">
                                          <p:stCondLst>
                                            <p:cond delay="0"/>
                                          </p:stCondLst>
                                        </p:cTn>
                                        <p:tgtEl>
                                          <p:spTgt spid="67"/>
                                        </p:tgtEl>
                                        <p:attrNameLst>
                                          <p:attrName>style.visibility</p:attrName>
                                        </p:attrNameLst>
                                      </p:cBhvr>
                                      <p:to>
                                        <p:strVal val="visible"/>
                                      </p:to>
                                    </p:set>
                                    <p:anim calcmode="lin" valueType="num">
                                      <p:cBhvr additive="base">
                                        <p:cTn id="14" dur="500" fill="hold"/>
                                        <p:tgtEl>
                                          <p:spTgt spid="67"/>
                                        </p:tgtEl>
                                        <p:attrNameLst>
                                          <p:attrName>ppt_x</p:attrName>
                                        </p:attrNameLst>
                                      </p:cBhvr>
                                      <p:tavLst>
                                        <p:tav tm="0">
                                          <p:val>
                                            <p:strVal val="#ppt_x"/>
                                          </p:val>
                                        </p:tav>
                                        <p:tav tm="100000">
                                          <p:val>
                                            <p:strVal val="#ppt_x"/>
                                          </p:val>
                                        </p:tav>
                                      </p:tavLst>
                                    </p:anim>
                                    <p:anim calcmode="lin" valueType="num">
                                      <p:cBhvr additive="base">
                                        <p:cTn id="15" dur="500" fill="hold"/>
                                        <p:tgtEl>
                                          <p:spTgt spid="67"/>
                                        </p:tgtEl>
                                        <p:attrNameLst>
                                          <p:attrName>ppt_y</p:attrName>
                                        </p:attrNameLst>
                                      </p:cBhvr>
                                      <p:tavLst>
                                        <p:tav tm="0">
                                          <p:val>
                                            <p:strVal val="0-#ppt_h/2"/>
                                          </p:val>
                                        </p:tav>
                                        <p:tav tm="100000">
                                          <p:val>
                                            <p:strVal val="#ppt_y"/>
                                          </p:val>
                                        </p:tav>
                                      </p:tavLst>
                                    </p:anim>
                                  </p:childTnLst>
                                </p:cTn>
                              </p:par>
                            </p:childTnLst>
                          </p:cTn>
                        </p:par>
                        <p:par>
                          <p:cTn id="16" fill="hold" nodeType="afterGroup">
                            <p:stCondLst>
                              <p:cond delay="500"/>
                            </p:stCondLst>
                            <p:childTnLst>
                              <p:par>
                                <p:cTn id="17" presetID="6" presetClass="emph" presetSubtype="0" fill="hold" grpId="0" nodeType="afterEffect">
                                  <p:stCondLst>
                                    <p:cond delay="0"/>
                                  </p:stCondLst>
                                  <p:childTnLst>
                                    <p:animScale>
                                      <p:cBhvr>
                                        <p:cTn id="18" dur="500" fill="hold"/>
                                        <p:tgtEl>
                                          <p:spTgt spid="50"/>
                                        </p:tgtEl>
                                      </p:cBhvr>
                                      <p:by x="150000" y="150000"/>
                                    </p:animScale>
                                  </p:childTnLst>
                                </p:cTn>
                              </p:par>
                              <p:par>
                                <p:cTn id="19" presetID="7" presetClass="emph" presetSubtype="2" fill="hold" nodeType="withEffect">
                                  <p:stCondLst>
                                    <p:cond delay="0"/>
                                  </p:stCondLst>
                                  <p:childTnLst>
                                    <p:animClr clrSpc="rgb" dir="cw">
                                      <p:cBhvr>
                                        <p:cTn id="20" dur="500" fill="hold"/>
                                        <p:tgtEl>
                                          <p:spTgt spid="50"/>
                                        </p:tgtEl>
                                        <p:attrNameLst>
                                          <p:attrName>stroke.color</p:attrName>
                                        </p:attrNameLst>
                                      </p:cBhvr>
                                      <p:to>
                                        <a:srgbClr val="161D25"/>
                                      </p:to>
                                    </p:animClr>
                                    <p:set>
                                      <p:cBhvr>
                                        <p:cTn id="21" dur="500" fill="hold"/>
                                        <p:tgtEl>
                                          <p:spTgt spid="50"/>
                                        </p:tgtEl>
                                        <p:attrNameLst>
                                          <p:attrName>stroke.on</p:attrName>
                                        </p:attrNameLst>
                                      </p:cBhvr>
                                      <p:to>
                                        <p:strVal val="true"/>
                                      </p:to>
                                    </p:set>
                                  </p:childTnLst>
                                </p:cTn>
                              </p:par>
                              <p:par>
                                <p:cTn id="22" presetID="10" presetClass="exit" presetSubtype="0" fill="hold" grpId="0" nodeType="withEffect">
                                  <p:stCondLst>
                                    <p:cond delay="0"/>
                                  </p:stCondLst>
                                  <p:childTnLst>
                                    <p:animEffect transition="out" filter="fade">
                                      <p:cBhvr>
                                        <p:cTn id="23" dur="500"/>
                                        <p:tgtEl>
                                          <p:spTgt spid="51"/>
                                        </p:tgtEl>
                                      </p:cBhvr>
                                    </p:animEffect>
                                    <p:set>
                                      <p:cBhvr>
                                        <p:cTn id="24" dur="1" fill="hold">
                                          <p:stCondLst>
                                            <p:cond delay="499"/>
                                          </p:stCondLst>
                                        </p:cTn>
                                        <p:tgtEl>
                                          <p:spTgt spid="51"/>
                                        </p:tgtEl>
                                        <p:attrNameLst>
                                          <p:attrName>style.visibility</p:attrName>
                                        </p:attrNameLst>
                                      </p:cBhvr>
                                      <p:to>
                                        <p:strVal val="hidden"/>
                                      </p:to>
                                    </p:set>
                                  </p:childTnLst>
                                </p:cTn>
                              </p:par>
                              <p:par>
                                <p:cTn id="25" presetID="10" presetClass="entr" presetSubtype="0" fill="hold" grpId="0" nodeType="withEffect">
                                  <p:stCondLst>
                                    <p:cond delay="0"/>
                                  </p:stCondLst>
                                  <p:childTnLst>
                                    <p:set>
                                      <p:cBhvr>
                                        <p:cTn id="26" dur="1" fill="hold">
                                          <p:stCondLst>
                                            <p:cond delay="0"/>
                                          </p:stCondLst>
                                        </p:cTn>
                                        <p:tgtEl>
                                          <p:spTgt spid="68"/>
                                        </p:tgtEl>
                                        <p:attrNameLst>
                                          <p:attrName>style.visibility</p:attrName>
                                        </p:attrNameLst>
                                      </p:cBhvr>
                                      <p:to>
                                        <p:strVal val="visible"/>
                                      </p:to>
                                    </p:set>
                                    <p:animEffect transition="in" filter="fade">
                                      <p:cBhvr>
                                        <p:cTn id="27"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50" grpId="0" animBg="1"/>
      <p:bldP spid="51" grpId="0"/>
      <p:bldP spid="67" grpId="0" animBg="1"/>
      <p:bldP spid="68" grpId="0"/>
    </p:bld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extBox 1"/>
          <p:cNvSpPr txBox="1"/>
          <p:nvPr/>
        </p:nvSpPr>
        <p:spPr>
          <a:xfrm>
            <a:off x="3358902" y="457508"/>
            <a:ext cx="2698175" cy="523220"/>
          </a:xfrm>
          <a:prstGeom prst="rect">
            <a:avLst/>
          </a:prstGeom>
          <a:noFill/>
        </p:spPr>
        <p:txBody>
          <a:bodyPr wrap="none" rtlCol="0">
            <a:spAutoFit/>
          </a:bodyPr>
          <a:lstStyle/>
          <a:p>
            <a:r>
              <a:rPr lang="zh-CN" altLang="en-US" sz="2800" smtClean="0">
                <a:solidFill>
                  <a:schemeClr val="tx1">
                    <a:lumMod val="85000"/>
                    <a:lumOff val="15000"/>
                  </a:schemeClr>
                </a:solidFill>
                <a:latin typeface="微软雅黑" pitchFamily="34" charset="-122"/>
                <a:ea typeface="微软雅黑" pitchFamily="34" charset="-122"/>
              </a:rPr>
              <a:t>点击输入主标题</a:t>
            </a:r>
            <a:endParaRPr lang="zh-CN" altLang="en-US" sz="2800">
              <a:solidFill>
                <a:schemeClr val="tx1">
                  <a:lumMod val="85000"/>
                  <a:lumOff val="15000"/>
                </a:schemeClr>
              </a:solidFill>
              <a:latin typeface="微软雅黑" pitchFamily="34" charset="-122"/>
              <a:ea typeface="微软雅黑" pitchFamily="34" charset="-122"/>
            </a:endParaRPr>
          </a:p>
        </p:txBody>
      </p:sp>
      <p:sp>
        <p:nvSpPr>
          <p:cNvPr id="3" name="椭圆 19"/>
          <p:cNvSpPr/>
          <p:nvPr/>
        </p:nvSpPr>
        <p:spPr>
          <a:xfrm>
            <a:off x="5338499" y="3852487"/>
            <a:ext cx="853400" cy="426764"/>
          </a:xfrm>
          <a:custGeom>
            <a:rect l="l" t="t" r="r" b="b"/>
            <a:pathLst>
              <a:path w="1105288" h="552644">
                <a:moveTo>
                  <a:pt x="0" y="0"/>
                </a:moveTo>
                <a:lnTo>
                  <a:pt x="1105288" y="0"/>
                </a:lnTo>
                <a:cubicBezTo>
                  <a:pt x="1105288" y="305217"/>
                  <a:pt x="857861" y="552644"/>
                  <a:pt x="552644" y="552644"/>
                </a:cubicBezTo>
                <a:cubicBezTo>
                  <a:pt x="247427" y="552644"/>
                  <a:pt x="0" y="305217"/>
                  <a:pt x="0" y="0"/>
                </a:cubicBezTo>
                <a:close/>
              </a:path>
            </a:pathLst>
          </a:custGeom>
          <a:solidFill>
            <a:srgbClr val="7B8294"/>
          </a:solidFill>
          <a:ln>
            <a:noFill/>
          </a:ln>
        </p:spPr>
        <p:style>
          <a:lnRef idx="2">
            <a:schemeClr val="accent1">
              <a:shade val="50000"/>
            </a:schemeClr>
          </a:lnRef>
          <a:fillRef idx="1">
            <a:schemeClr val="accent1"/>
          </a:fillRef>
          <a:effectRef idx="0">
            <a:schemeClr val="accent1"/>
          </a:effectRef>
          <a:fontRef idx="minor">
            <a:schemeClr val="lt1"/>
          </a:fontRef>
        </p:style>
        <p:txBody>
          <a:bodyPr lIns="70574" tIns="35286" rIns="70574" bIns="35286" rtlCol="0" anchor="ctr"/>
          <a:lstStyle/>
          <a:p>
            <a:pPr algn="ctr"/>
            <a:r>
              <a:rPr lang="en-US" altLang="zh-CN" sz="1500">
                <a:solidFill>
                  <a:schemeClr val="bg1"/>
                </a:solidFill>
                <a:latin typeface="微软雅黑" pitchFamily="34" charset="-122"/>
                <a:ea typeface="微软雅黑" pitchFamily="34" charset="-122"/>
              </a:rPr>
              <a:t>47%</a:t>
            </a:r>
            <a:endParaRPr lang="zh-CN" altLang="en-US" sz="1500">
              <a:solidFill>
                <a:schemeClr val="bg1"/>
              </a:solidFill>
              <a:latin typeface="微软雅黑" pitchFamily="34" charset="-122"/>
              <a:ea typeface="微软雅黑" pitchFamily="34" charset="-122"/>
            </a:endParaRPr>
          </a:p>
        </p:txBody>
      </p:sp>
      <p:sp>
        <p:nvSpPr>
          <p:cNvPr id="4" name="椭圆 19"/>
          <p:cNvSpPr/>
          <p:nvPr/>
        </p:nvSpPr>
        <p:spPr>
          <a:xfrm>
            <a:off x="7488729" y="3849210"/>
            <a:ext cx="1115991" cy="558080"/>
          </a:xfrm>
          <a:custGeom>
            <a:rect l="l" t="t" r="r" b="b"/>
            <a:pathLst>
              <a:path w="1105288" h="552644">
                <a:moveTo>
                  <a:pt x="0" y="0"/>
                </a:moveTo>
                <a:lnTo>
                  <a:pt x="1105288" y="0"/>
                </a:lnTo>
                <a:cubicBezTo>
                  <a:pt x="1105288" y="305217"/>
                  <a:pt x="857861" y="552644"/>
                  <a:pt x="552644" y="552644"/>
                </a:cubicBezTo>
                <a:cubicBezTo>
                  <a:pt x="247427" y="552644"/>
                  <a:pt x="0" y="305217"/>
                  <a:pt x="0" y="0"/>
                </a:cubicBezTo>
                <a:close/>
              </a:path>
            </a:pathLst>
          </a:custGeom>
          <a:solidFill>
            <a:srgbClr val="161D25"/>
          </a:solidFill>
          <a:ln>
            <a:noFill/>
          </a:ln>
        </p:spPr>
        <p:style>
          <a:lnRef idx="2">
            <a:schemeClr val="accent1">
              <a:shade val="50000"/>
            </a:schemeClr>
          </a:lnRef>
          <a:fillRef idx="1">
            <a:schemeClr val="accent1"/>
          </a:fillRef>
          <a:effectRef idx="0">
            <a:schemeClr val="accent1"/>
          </a:effectRef>
          <a:fontRef idx="minor">
            <a:schemeClr val="lt1"/>
          </a:fontRef>
        </p:style>
        <p:txBody>
          <a:bodyPr lIns="70574" tIns="35286" rIns="70574" bIns="35286" rtlCol="0" anchor="ctr"/>
          <a:lstStyle/>
          <a:p>
            <a:pPr algn="ctr"/>
            <a:r>
              <a:rPr lang="en-US" altLang="zh-CN" sz="1900">
                <a:latin typeface="微软雅黑" pitchFamily="34" charset="-122"/>
                <a:ea typeface="微软雅黑" pitchFamily="34" charset="-122"/>
              </a:rPr>
              <a:t>61%</a:t>
            </a:r>
            <a:endParaRPr lang="zh-CN" altLang="en-US" sz="1900">
              <a:latin typeface="微软雅黑" pitchFamily="34" charset="-122"/>
              <a:ea typeface="微软雅黑" pitchFamily="34" charset="-122"/>
            </a:endParaRPr>
          </a:p>
        </p:txBody>
      </p:sp>
      <p:sp>
        <p:nvSpPr>
          <p:cNvPr id="5" name="椭圆 19"/>
          <p:cNvSpPr/>
          <p:nvPr/>
        </p:nvSpPr>
        <p:spPr>
          <a:xfrm>
            <a:off x="9502440" y="3852488"/>
            <a:ext cx="1651624" cy="825935"/>
          </a:xfrm>
          <a:custGeom>
            <a:rect l="l" t="t" r="r" b="b"/>
            <a:pathLst>
              <a:path w="1105288" h="552644">
                <a:moveTo>
                  <a:pt x="0" y="0"/>
                </a:moveTo>
                <a:lnTo>
                  <a:pt x="1105288" y="0"/>
                </a:lnTo>
                <a:cubicBezTo>
                  <a:pt x="1105288" y="305217"/>
                  <a:pt x="857861" y="552644"/>
                  <a:pt x="552644" y="552644"/>
                </a:cubicBezTo>
                <a:cubicBezTo>
                  <a:pt x="247427" y="552644"/>
                  <a:pt x="0" y="305217"/>
                  <a:pt x="0" y="0"/>
                </a:cubicBezTo>
                <a:close/>
              </a:path>
            </a:pathLst>
          </a:custGeom>
          <a:solidFill>
            <a:srgbClr val="161D25"/>
          </a:solidFill>
          <a:ln>
            <a:noFill/>
          </a:ln>
        </p:spPr>
        <p:style>
          <a:lnRef idx="2">
            <a:schemeClr val="accent1">
              <a:shade val="50000"/>
            </a:schemeClr>
          </a:lnRef>
          <a:fillRef idx="1">
            <a:schemeClr val="accent1"/>
          </a:fillRef>
          <a:effectRef idx="0">
            <a:schemeClr val="accent1"/>
          </a:effectRef>
          <a:fontRef idx="minor">
            <a:schemeClr val="lt1"/>
          </a:fontRef>
        </p:style>
        <p:txBody>
          <a:bodyPr lIns="70574" tIns="35286" rIns="70574" bIns="35286" rtlCol="0" anchor="ctr"/>
          <a:lstStyle/>
          <a:p>
            <a:pPr algn="ctr"/>
            <a:r>
              <a:rPr lang="en-US" altLang="zh-CN" sz="1900">
                <a:latin typeface="微软雅黑" pitchFamily="34" charset="-122"/>
                <a:ea typeface="微软雅黑" pitchFamily="34" charset="-122"/>
              </a:rPr>
              <a:t>97%</a:t>
            </a:r>
            <a:endParaRPr lang="zh-CN" altLang="en-US" sz="1900">
              <a:latin typeface="微软雅黑" pitchFamily="34" charset="-122"/>
              <a:ea typeface="微软雅黑" pitchFamily="34" charset="-122"/>
            </a:endParaRPr>
          </a:p>
        </p:txBody>
      </p:sp>
      <p:sp>
        <p:nvSpPr>
          <p:cNvPr id="6" name="椭圆 11"/>
          <p:cNvSpPr/>
          <p:nvPr/>
        </p:nvSpPr>
        <p:spPr>
          <a:xfrm>
            <a:off x="3815274" y="3065847"/>
            <a:ext cx="1618327" cy="778485"/>
          </a:xfrm>
          <a:custGeom>
            <a:rect l="l" t="t" r="r" b="b"/>
            <a:pathLst>
              <a:path w="1796563" h="864096">
                <a:moveTo>
                  <a:pt x="898282" y="0"/>
                </a:moveTo>
                <a:cubicBezTo>
                  <a:pt x="1383321" y="0"/>
                  <a:pt x="1778753" y="383652"/>
                  <a:pt x="1796564" y="864096"/>
                </a:cubicBezTo>
                <a:lnTo>
                  <a:pt x="0" y="864096"/>
                </a:lnTo>
                <a:cubicBezTo>
                  <a:pt x="17812" y="383652"/>
                  <a:pt x="413243" y="0"/>
                  <a:pt x="898282" y="0"/>
                </a:cubicBezTo>
                <a:close/>
              </a:path>
            </a:pathLst>
          </a:custGeom>
          <a:solidFill>
            <a:srgbClr val="161D25"/>
          </a:solidFill>
          <a:ln>
            <a:noFill/>
          </a:ln>
        </p:spPr>
        <p:style>
          <a:lnRef idx="2">
            <a:schemeClr val="accent1">
              <a:shade val="50000"/>
            </a:schemeClr>
          </a:lnRef>
          <a:fillRef idx="1">
            <a:schemeClr val="accent1"/>
          </a:fillRef>
          <a:effectRef idx="0">
            <a:schemeClr val="accent1"/>
          </a:effectRef>
          <a:fontRef idx="minor">
            <a:schemeClr val="lt1"/>
          </a:fontRef>
        </p:style>
        <p:txBody>
          <a:bodyPr lIns="70574" tIns="35286" rIns="70574" bIns="35286" rtlCol="0" anchor="ctr"/>
          <a:lstStyle/>
          <a:p>
            <a:pPr algn="ctr"/>
            <a:r>
              <a:rPr lang="en-US" altLang="zh-CN" sz="2200">
                <a:latin typeface="微软雅黑" pitchFamily="34" charset="-122"/>
                <a:ea typeface="微软雅黑" pitchFamily="34" charset="-122"/>
              </a:rPr>
              <a:t>89%</a:t>
            </a:r>
            <a:endParaRPr lang="zh-CN" altLang="en-US" sz="2200">
              <a:latin typeface="微软雅黑" pitchFamily="34" charset="-122"/>
              <a:ea typeface="微软雅黑" pitchFamily="34" charset="-122"/>
            </a:endParaRPr>
          </a:p>
        </p:txBody>
      </p:sp>
      <p:sp>
        <p:nvSpPr>
          <p:cNvPr id="7" name="椭圆 11"/>
          <p:cNvSpPr/>
          <p:nvPr/>
        </p:nvSpPr>
        <p:spPr>
          <a:xfrm>
            <a:off x="6527648" y="3488520"/>
            <a:ext cx="756625" cy="363969"/>
          </a:xfrm>
          <a:custGeom>
            <a:rect l="l" t="t" r="r" b="b"/>
            <a:pathLst>
              <a:path w="1796563" h="864096">
                <a:moveTo>
                  <a:pt x="898282" y="0"/>
                </a:moveTo>
                <a:cubicBezTo>
                  <a:pt x="1383321" y="0"/>
                  <a:pt x="1778753" y="383652"/>
                  <a:pt x="1796564" y="864096"/>
                </a:cubicBezTo>
                <a:lnTo>
                  <a:pt x="0" y="864096"/>
                </a:lnTo>
                <a:cubicBezTo>
                  <a:pt x="17812" y="383652"/>
                  <a:pt x="413243" y="0"/>
                  <a:pt x="898282" y="0"/>
                </a:cubicBezTo>
                <a:close/>
              </a:path>
            </a:pathLst>
          </a:custGeom>
          <a:solidFill>
            <a:srgbClr val="7B8294"/>
          </a:solidFill>
          <a:ln>
            <a:noFill/>
          </a:ln>
        </p:spPr>
        <p:style>
          <a:lnRef idx="2">
            <a:schemeClr val="accent1">
              <a:shade val="50000"/>
            </a:schemeClr>
          </a:lnRef>
          <a:fillRef idx="1">
            <a:schemeClr val="accent1"/>
          </a:fillRef>
          <a:effectRef idx="0">
            <a:schemeClr val="accent1"/>
          </a:effectRef>
          <a:fontRef idx="minor">
            <a:schemeClr val="lt1"/>
          </a:fontRef>
        </p:style>
        <p:txBody>
          <a:bodyPr lIns="70574" tIns="35286" rIns="70574" bIns="35286" rtlCol="0" anchor="ctr"/>
          <a:lstStyle/>
          <a:p>
            <a:pPr algn="ctr"/>
            <a:r>
              <a:rPr lang="en-US" altLang="zh-CN" smtClean="0">
                <a:solidFill>
                  <a:schemeClr val="bg1"/>
                </a:solidFill>
                <a:latin typeface="微软雅黑" pitchFamily="34" charset="-122"/>
                <a:ea typeface="微软雅黑" pitchFamily="34" charset="-122"/>
              </a:rPr>
              <a:t>36%</a:t>
            </a:r>
            <a:endParaRPr lang="zh-CN" altLang="en-US">
              <a:solidFill>
                <a:schemeClr val="bg1"/>
              </a:solidFill>
              <a:latin typeface="微软雅黑" pitchFamily="34" charset="-122"/>
              <a:ea typeface="微软雅黑" pitchFamily="34" charset="-122"/>
            </a:endParaRPr>
          </a:p>
        </p:txBody>
      </p:sp>
      <p:sp>
        <p:nvSpPr>
          <p:cNvPr id="8" name="椭圆 11"/>
          <p:cNvSpPr/>
          <p:nvPr/>
        </p:nvSpPr>
        <p:spPr>
          <a:xfrm>
            <a:off x="8377117" y="3064683"/>
            <a:ext cx="1620741" cy="779648"/>
          </a:xfrm>
          <a:custGeom>
            <a:rect l="l" t="t" r="r" b="b"/>
            <a:pathLst>
              <a:path w="1796563" h="864096">
                <a:moveTo>
                  <a:pt x="898282" y="0"/>
                </a:moveTo>
                <a:cubicBezTo>
                  <a:pt x="1383321" y="0"/>
                  <a:pt x="1778753" y="383652"/>
                  <a:pt x="1796564" y="864096"/>
                </a:cubicBezTo>
                <a:lnTo>
                  <a:pt x="0" y="864096"/>
                </a:lnTo>
                <a:cubicBezTo>
                  <a:pt x="17812" y="383652"/>
                  <a:pt x="413243" y="0"/>
                  <a:pt x="898282" y="0"/>
                </a:cubicBezTo>
                <a:close/>
              </a:path>
            </a:pathLst>
          </a:custGeom>
          <a:solidFill>
            <a:srgbClr val="7B8294"/>
          </a:solidFill>
          <a:ln>
            <a:noFill/>
          </a:ln>
        </p:spPr>
        <p:style>
          <a:lnRef idx="2">
            <a:schemeClr val="accent1">
              <a:shade val="50000"/>
            </a:schemeClr>
          </a:lnRef>
          <a:fillRef idx="1">
            <a:schemeClr val="accent1"/>
          </a:fillRef>
          <a:effectRef idx="0">
            <a:schemeClr val="accent1"/>
          </a:effectRef>
          <a:fontRef idx="minor">
            <a:schemeClr val="lt1"/>
          </a:fontRef>
        </p:style>
        <p:txBody>
          <a:bodyPr lIns="70574" tIns="35286" rIns="70574" bIns="35286" rtlCol="0" anchor="ctr"/>
          <a:lstStyle/>
          <a:p>
            <a:pPr algn="ctr"/>
            <a:r>
              <a:rPr lang="en-US" altLang="zh-CN" sz="2200">
                <a:solidFill>
                  <a:schemeClr val="bg1"/>
                </a:solidFill>
                <a:latin typeface="微软雅黑" pitchFamily="34" charset="-122"/>
                <a:ea typeface="微软雅黑" pitchFamily="34" charset="-122"/>
              </a:rPr>
              <a:t>91%</a:t>
            </a:r>
            <a:endParaRPr lang="zh-CN" altLang="en-US" sz="2200">
              <a:solidFill>
                <a:schemeClr val="bg1"/>
              </a:solidFill>
              <a:latin typeface="微软雅黑" pitchFamily="34" charset="-122"/>
              <a:ea typeface="微软雅黑" pitchFamily="34" charset="-122"/>
            </a:endParaRPr>
          </a:p>
        </p:txBody>
      </p:sp>
      <p:cxnSp>
        <p:nvCxnSpPr>
          <p:cNvPr id="9" name="直接箭头连接符 8"/>
          <p:cNvCxnSpPr/>
          <p:nvPr/>
        </p:nvCxnSpPr>
        <p:spPr>
          <a:xfrm>
            <a:off x="3489724" y="3844330"/>
            <a:ext cx="8006082" cy="0"/>
          </a:xfrm>
          <a:prstGeom prst="straightConnector1">
            <a:avLst/>
          </a:prstGeom>
          <a:ln w="28575">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 name="椭圆 9"/>
          <p:cNvSpPr/>
          <p:nvPr/>
        </p:nvSpPr>
        <p:spPr>
          <a:xfrm>
            <a:off x="3428073" y="3788724"/>
            <a:ext cx="111197" cy="111212"/>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0574" tIns="35286" rIns="70574" bIns="35286" rtlCol="0" anchor="ctr"/>
          <a:lstStyle/>
          <a:p>
            <a:pPr algn="ctr"/>
            <a:endParaRPr lang="zh-CN" altLang="en-US"/>
          </a:p>
        </p:txBody>
      </p:sp>
      <p:sp>
        <p:nvSpPr>
          <p:cNvPr id="11" name="椭圆 10"/>
          <p:cNvSpPr/>
          <p:nvPr/>
        </p:nvSpPr>
        <p:spPr>
          <a:xfrm>
            <a:off x="4568836" y="3788724"/>
            <a:ext cx="111197" cy="111212"/>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0574" tIns="35286" rIns="70574" bIns="35286" rtlCol="0" anchor="ctr"/>
          <a:lstStyle/>
          <a:p>
            <a:pPr algn="ctr"/>
            <a:endParaRPr lang="zh-CN" altLang="en-US"/>
          </a:p>
        </p:txBody>
      </p:sp>
      <p:sp>
        <p:nvSpPr>
          <p:cNvPr id="12" name="椭圆 11"/>
          <p:cNvSpPr/>
          <p:nvPr/>
        </p:nvSpPr>
        <p:spPr>
          <a:xfrm>
            <a:off x="5709600" y="3788724"/>
            <a:ext cx="111197" cy="111212"/>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0574" tIns="35286" rIns="70574" bIns="35286" rtlCol="0" anchor="ctr"/>
          <a:lstStyle/>
          <a:p>
            <a:pPr algn="ctr"/>
            <a:endParaRPr lang="zh-CN" altLang="en-US"/>
          </a:p>
        </p:txBody>
      </p:sp>
      <p:sp>
        <p:nvSpPr>
          <p:cNvPr id="13" name="椭圆 12"/>
          <p:cNvSpPr/>
          <p:nvPr/>
        </p:nvSpPr>
        <p:spPr>
          <a:xfrm>
            <a:off x="6850362" y="3788724"/>
            <a:ext cx="111197" cy="111212"/>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0574" tIns="35286" rIns="70574" bIns="35286" rtlCol="0" anchor="ctr"/>
          <a:lstStyle/>
          <a:p>
            <a:pPr algn="ctr"/>
            <a:endParaRPr lang="zh-CN" altLang="en-US"/>
          </a:p>
        </p:txBody>
      </p:sp>
      <p:sp>
        <p:nvSpPr>
          <p:cNvPr id="14" name="椭圆 13"/>
          <p:cNvSpPr/>
          <p:nvPr/>
        </p:nvSpPr>
        <p:spPr>
          <a:xfrm>
            <a:off x="7991126" y="3788724"/>
            <a:ext cx="111197" cy="111212"/>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0574" tIns="35286" rIns="70574" bIns="35286" rtlCol="0" anchor="ctr"/>
          <a:lstStyle/>
          <a:p>
            <a:pPr algn="ctr"/>
            <a:endParaRPr lang="zh-CN" altLang="en-US"/>
          </a:p>
        </p:txBody>
      </p:sp>
      <p:sp>
        <p:nvSpPr>
          <p:cNvPr id="15" name="椭圆 14"/>
          <p:cNvSpPr/>
          <p:nvPr/>
        </p:nvSpPr>
        <p:spPr>
          <a:xfrm>
            <a:off x="9131889" y="3788724"/>
            <a:ext cx="111197" cy="111212"/>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0574" tIns="35286" rIns="70574" bIns="35286" rtlCol="0" anchor="ctr"/>
          <a:lstStyle/>
          <a:p>
            <a:pPr algn="ctr"/>
            <a:endParaRPr lang="zh-CN" altLang="en-US"/>
          </a:p>
        </p:txBody>
      </p:sp>
      <p:sp>
        <p:nvSpPr>
          <p:cNvPr id="16" name="椭圆 15"/>
          <p:cNvSpPr/>
          <p:nvPr/>
        </p:nvSpPr>
        <p:spPr>
          <a:xfrm>
            <a:off x="10272653" y="3788724"/>
            <a:ext cx="111197" cy="111212"/>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0574" tIns="35286" rIns="70574" bIns="35286" rtlCol="0" anchor="ctr"/>
          <a:lstStyle/>
          <a:p>
            <a:pPr algn="ctr"/>
            <a:endParaRPr lang="zh-CN" altLang="en-US"/>
          </a:p>
        </p:txBody>
      </p:sp>
      <p:sp>
        <p:nvSpPr>
          <p:cNvPr id="17" name="圆角矩形标注 16"/>
          <p:cNvSpPr/>
          <p:nvPr/>
        </p:nvSpPr>
        <p:spPr>
          <a:xfrm>
            <a:off x="10167671" y="3399485"/>
            <a:ext cx="588718" cy="223346"/>
          </a:xfrm>
          <a:prstGeom prst="wedgeRoundRectCallout">
            <a:avLst>
              <a:gd name="adj1" fmla="val -20000"/>
              <a:gd name="adj2" fmla="val 97628"/>
              <a:gd name="adj3" fmla="val 16667"/>
            </a:avLst>
          </a:prstGeom>
          <a:solidFill>
            <a:srgbClr val="161D25"/>
          </a:solidFill>
          <a:ln>
            <a:noFill/>
          </a:ln>
        </p:spPr>
        <p:style>
          <a:lnRef idx="2">
            <a:schemeClr val="accent1">
              <a:shade val="50000"/>
            </a:schemeClr>
          </a:lnRef>
          <a:fillRef idx="1">
            <a:schemeClr val="accent1"/>
          </a:fillRef>
          <a:effectRef idx="0">
            <a:schemeClr val="accent1"/>
          </a:effectRef>
          <a:fontRef idx="minor">
            <a:schemeClr val="lt1"/>
          </a:fontRef>
        </p:style>
        <p:txBody>
          <a:bodyPr lIns="70574" tIns="35286" rIns="70574" bIns="35286" rtlCol="0" anchor="ctr"/>
          <a:lstStyle/>
          <a:p>
            <a:pPr algn="ctr"/>
            <a:r>
              <a:rPr lang="en-US" altLang="zh-CN" sz="1200">
                <a:latin typeface="微软雅黑" pitchFamily="34" charset="-122"/>
                <a:ea typeface="微软雅黑" pitchFamily="34" charset="-122"/>
              </a:rPr>
              <a:t>202X</a:t>
            </a:r>
            <a:endParaRPr lang="zh-CN" altLang="en-US" sz="1200">
              <a:latin typeface="微软雅黑" pitchFamily="34" charset="-122"/>
              <a:ea typeface="微软雅黑" pitchFamily="34" charset="-122"/>
            </a:endParaRPr>
          </a:p>
        </p:txBody>
      </p:sp>
      <p:sp>
        <p:nvSpPr>
          <p:cNvPr id="18" name="圆角矩形标注 17"/>
          <p:cNvSpPr/>
          <p:nvPr/>
        </p:nvSpPr>
        <p:spPr>
          <a:xfrm>
            <a:off x="8893127" y="4128251"/>
            <a:ext cx="588718" cy="223346"/>
          </a:xfrm>
          <a:prstGeom prst="wedgeRoundRectCallout">
            <a:avLst>
              <a:gd name="adj1" fmla="val -164"/>
              <a:gd name="adj2" fmla="val -106953"/>
              <a:gd name="adj3" fmla="val 16667"/>
            </a:avLst>
          </a:prstGeom>
          <a:solidFill>
            <a:srgbClr val="161D25"/>
          </a:solidFill>
          <a:ln>
            <a:noFill/>
          </a:ln>
        </p:spPr>
        <p:style>
          <a:lnRef idx="2">
            <a:schemeClr val="accent1">
              <a:shade val="50000"/>
            </a:schemeClr>
          </a:lnRef>
          <a:fillRef idx="1">
            <a:schemeClr val="accent1"/>
          </a:fillRef>
          <a:effectRef idx="0">
            <a:schemeClr val="accent1"/>
          </a:effectRef>
          <a:fontRef idx="minor">
            <a:schemeClr val="lt1"/>
          </a:fontRef>
        </p:style>
        <p:txBody>
          <a:bodyPr lIns="70574" tIns="35286" rIns="70574" bIns="35286" rtlCol="0" anchor="ctr"/>
          <a:lstStyle/>
          <a:p>
            <a:pPr algn="ctr"/>
            <a:r>
              <a:rPr lang="en-US" altLang="zh-CN" sz="1200">
                <a:latin typeface="微软雅黑" pitchFamily="34" charset="-122"/>
                <a:ea typeface="微软雅黑" pitchFamily="34" charset="-122"/>
              </a:rPr>
              <a:t>202X</a:t>
            </a:r>
            <a:endParaRPr lang="zh-CN" altLang="en-US" sz="1200">
              <a:latin typeface="微软雅黑" pitchFamily="34" charset="-122"/>
              <a:ea typeface="微软雅黑" pitchFamily="34" charset="-122"/>
            </a:endParaRPr>
          </a:p>
        </p:txBody>
      </p:sp>
      <p:sp>
        <p:nvSpPr>
          <p:cNvPr id="19" name="圆角矩形标注 18"/>
          <p:cNvSpPr/>
          <p:nvPr/>
        </p:nvSpPr>
        <p:spPr>
          <a:xfrm>
            <a:off x="7674010" y="3399485"/>
            <a:ext cx="588718" cy="223346"/>
          </a:xfrm>
          <a:prstGeom prst="wedgeRoundRectCallout">
            <a:avLst>
              <a:gd name="adj1" fmla="val 7331"/>
              <a:gd name="adj2" fmla="val 110403"/>
              <a:gd name="adj3" fmla="val 16667"/>
            </a:avLst>
          </a:prstGeom>
          <a:solidFill>
            <a:srgbClr val="161D25"/>
          </a:solidFill>
          <a:ln>
            <a:noFill/>
          </a:ln>
        </p:spPr>
        <p:style>
          <a:lnRef idx="2">
            <a:schemeClr val="accent1">
              <a:shade val="50000"/>
            </a:schemeClr>
          </a:lnRef>
          <a:fillRef idx="1">
            <a:schemeClr val="accent1"/>
          </a:fillRef>
          <a:effectRef idx="0">
            <a:schemeClr val="accent1"/>
          </a:effectRef>
          <a:fontRef idx="minor">
            <a:schemeClr val="lt1"/>
          </a:fontRef>
        </p:style>
        <p:txBody>
          <a:bodyPr lIns="70574" tIns="35286" rIns="70574" bIns="35286" rtlCol="0" anchor="ctr"/>
          <a:lstStyle/>
          <a:p>
            <a:pPr algn="ctr"/>
            <a:r>
              <a:rPr lang="en-US" altLang="zh-CN" sz="1200">
                <a:latin typeface="微软雅黑" pitchFamily="34" charset="-122"/>
                <a:ea typeface="微软雅黑" pitchFamily="34" charset="-122"/>
              </a:rPr>
              <a:t>202X</a:t>
            </a:r>
            <a:endParaRPr lang="zh-CN" altLang="en-US" sz="1200">
              <a:latin typeface="微软雅黑" pitchFamily="34" charset="-122"/>
              <a:ea typeface="微软雅黑" pitchFamily="34" charset="-122"/>
            </a:endParaRPr>
          </a:p>
        </p:txBody>
      </p:sp>
      <p:sp>
        <p:nvSpPr>
          <p:cNvPr id="20" name="圆角矩形标注 19"/>
          <p:cNvSpPr/>
          <p:nvPr/>
        </p:nvSpPr>
        <p:spPr>
          <a:xfrm>
            <a:off x="5433597" y="3399485"/>
            <a:ext cx="588718" cy="223346"/>
          </a:xfrm>
          <a:prstGeom prst="wedgeRoundRectCallout">
            <a:avLst>
              <a:gd name="adj1" fmla="val 7331"/>
              <a:gd name="adj2" fmla="val 110403"/>
              <a:gd name="adj3" fmla="val 16667"/>
            </a:avLst>
          </a:prstGeom>
          <a:solidFill>
            <a:srgbClr val="161D25"/>
          </a:solidFill>
          <a:ln>
            <a:noFill/>
          </a:ln>
        </p:spPr>
        <p:style>
          <a:lnRef idx="2">
            <a:schemeClr val="accent1">
              <a:shade val="50000"/>
            </a:schemeClr>
          </a:lnRef>
          <a:fillRef idx="1">
            <a:schemeClr val="accent1"/>
          </a:fillRef>
          <a:effectRef idx="0">
            <a:schemeClr val="accent1"/>
          </a:effectRef>
          <a:fontRef idx="minor">
            <a:schemeClr val="lt1"/>
          </a:fontRef>
        </p:style>
        <p:txBody>
          <a:bodyPr lIns="70574" tIns="35286" rIns="70574" bIns="35286" rtlCol="0" anchor="ctr"/>
          <a:lstStyle/>
          <a:p>
            <a:pPr algn="ctr"/>
            <a:r>
              <a:rPr lang="en-US" altLang="zh-CN" sz="1200">
                <a:latin typeface="微软雅黑" pitchFamily="34" charset="-122"/>
                <a:ea typeface="微软雅黑" pitchFamily="34" charset="-122"/>
              </a:rPr>
              <a:t>202X</a:t>
            </a:r>
            <a:endParaRPr lang="zh-CN" altLang="en-US" sz="1200">
              <a:latin typeface="微软雅黑" pitchFamily="34" charset="-122"/>
              <a:ea typeface="微软雅黑" pitchFamily="34" charset="-122"/>
            </a:endParaRPr>
          </a:p>
        </p:txBody>
      </p:sp>
      <p:sp>
        <p:nvSpPr>
          <p:cNvPr id="21" name="圆角矩形标注 20"/>
          <p:cNvSpPr/>
          <p:nvPr/>
        </p:nvSpPr>
        <p:spPr>
          <a:xfrm>
            <a:off x="6611601" y="4121442"/>
            <a:ext cx="588718" cy="223346"/>
          </a:xfrm>
          <a:prstGeom prst="wedgeRoundRectCallout">
            <a:avLst>
              <a:gd name="adj1" fmla="val 8268"/>
              <a:gd name="adj2" fmla="val -105306"/>
              <a:gd name="adj3" fmla="val 16667"/>
            </a:avLst>
          </a:prstGeom>
          <a:solidFill>
            <a:srgbClr val="161D25"/>
          </a:solidFill>
          <a:ln>
            <a:noFill/>
          </a:ln>
        </p:spPr>
        <p:style>
          <a:lnRef idx="2">
            <a:schemeClr val="accent1">
              <a:shade val="50000"/>
            </a:schemeClr>
          </a:lnRef>
          <a:fillRef idx="1">
            <a:schemeClr val="accent1"/>
          </a:fillRef>
          <a:effectRef idx="0">
            <a:schemeClr val="accent1"/>
          </a:effectRef>
          <a:fontRef idx="minor">
            <a:schemeClr val="lt1"/>
          </a:fontRef>
        </p:style>
        <p:txBody>
          <a:bodyPr lIns="70574" tIns="35286" rIns="70574" bIns="35286" rtlCol="0" anchor="ctr"/>
          <a:lstStyle/>
          <a:p>
            <a:pPr algn="ctr"/>
            <a:r>
              <a:rPr lang="en-US" altLang="zh-CN" sz="1200">
                <a:latin typeface="微软雅黑" pitchFamily="34" charset="-122"/>
                <a:ea typeface="微软雅黑" pitchFamily="34" charset="-122"/>
              </a:rPr>
              <a:t>202X</a:t>
            </a:r>
            <a:endParaRPr lang="zh-CN" altLang="en-US" sz="1200">
              <a:latin typeface="微软雅黑" pitchFamily="34" charset="-122"/>
              <a:ea typeface="微软雅黑" pitchFamily="34" charset="-122"/>
            </a:endParaRPr>
          </a:p>
        </p:txBody>
      </p:sp>
      <p:sp>
        <p:nvSpPr>
          <p:cNvPr id="22" name="圆角矩形标注 21"/>
          <p:cNvSpPr/>
          <p:nvPr/>
        </p:nvSpPr>
        <p:spPr>
          <a:xfrm>
            <a:off x="4330077" y="4121442"/>
            <a:ext cx="588718" cy="223346"/>
          </a:xfrm>
          <a:prstGeom prst="wedgeRoundRectCallout">
            <a:avLst>
              <a:gd name="adj1" fmla="val 8268"/>
              <a:gd name="adj2" fmla="val -105306"/>
              <a:gd name="adj3" fmla="val 16667"/>
            </a:avLst>
          </a:prstGeom>
          <a:solidFill>
            <a:srgbClr val="161D25"/>
          </a:solidFill>
          <a:ln>
            <a:noFill/>
          </a:ln>
        </p:spPr>
        <p:style>
          <a:lnRef idx="2">
            <a:schemeClr val="accent1">
              <a:shade val="50000"/>
            </a:schemeClr>
          </a:lnRef>
          <a:fillRef idx="1">
            <a:schemeClr val="accent1"/>
          </a:fillRef>
          <a:effectRef idx="0">
            <a:schemeClr val="accent1"/>
          </a:effectRef>
          <a:fontRef idx="minor">
            <a:schemeClr val="lt1"/>
          </a:fontRef>
        </p:style>
        <p:txBody>
          <a:bodyPr lIns="70574" tIns="35286" rIns="70574" bIns="35286" rtlCol="0" anchor="ctr"/>
          <a:lstStyle/>
          <a:p>
            <a:pPr algn="ctr"/>
            <a:r>
              <a:rPr lang="en-US" altLang="zh-CN" sz="1200">
                <a:latin typeface="微软雅黑" pitchFamily="34" charset="-122"/>
                <a:ea typeface="微软雅黑" pitchFamily="34" charset="-122"/>
              </a:rPr>
              <a:t>202X</a:t>
            </a:r>
            <a:endParaRPr lang="zh-CN" altLang="en-US" sz="1200">
              <a:latin typeface="微软雅黑" pitchFamily="34" charset="-122"/>
              <a:ea typeface="微软雅黑" pitchFamily="34" charset="-122"/>
            </a:endParaRPr>
          </a:p>
        </p:txBody>
      </p:sp>
      <p:sp>
        <p:nvSpPr>
          <p:cNvPr id="23" name="TextBox 22"/>
          <p:cNvSpPr txBox="1"/>
          <p:nvPr/>
        </p:nvSpPr>
        <p:spPr>
          <a:xfrm>
            <a:off x="3939471" y="2068214"/>
            <a:ext cx="1369928" cy="305468"/>
          </a:xfrm>
          <a:prstGeom prst="rect">
            <a:avLst/>
          </a:prstGeom>
          <a:noFill/>
        </p:spPr>
        <p:txBody>
          <a:bodyPr wrap="square" lIns="70574" tIns="0" rIns="70574" bIns="0" rtlCol="0" anchor="t">
            <a:spAutoFit/>
          </a:bodyPr>
          <a:lstStyle/>
          <a:p>
            <a:pPr algn="ctr">
              <a:lnSpc>
                <a:spcPct val="150000"/>
              </a:lnSpc>
            </a:pPr>
            <a:r>
              <a:rPr lang="zh-CN" altLang="en-US" sz="1500">
                <a:solidFill>
                  <a:schemeClr val="tx1">
                    <a:lumMod val="75000"/>
                    <a:lumOff val="25000"/>
                  </a:schemeClr>
                </a:solidFill>
                <a:latin typeface="微软雅黑" pitchFamily="34" charset="-122"/>
                <a:ea typeface="微软雅黑" pitchFamily="34" charset="-122"/>
                <a:cs typeface="华文黑体" pitchFamily="2" charset="-122"/>
              </a:rPr>
              <a:t>点击输入内容</a:t>
            </a:r>
          </a:p>
        </p:txBody>
      </p:sp>
      <p:cxnSp>
        <p:nvCxnSpPr>
          <p:cNvPr id="24" name="直接连接符 23"/>
          <p:cNvCxnSpPr/>
          <p:nvPr/>
        </p:nvCxnSpPr>
        <p:spPr>
          <a:xfrm flipH="1">
            <a:off x="4624433" y="2382732"/>
            <a:ext cx="0" cy="683115"/>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5080235" y="4992944"/>
            <a:ext cx="1369928" cy="305468"/>
          </a:xfrm>
          <a:prstGeom prst="rect">
            <a:avLst/>
          </a:prstGeom>
          <a:noFill/>
        </p:spPr>
        <p:txBody>
          <a:bodyPr wrap="square" lIns="70574" tIns="0" rIns="70574" bIns="0" rtlCol="0" anchor="t">
            <a:spAutoFit/>
          </a:bodyPr>
          <a:lstStyle/>
          <a:p>
            <a:pPr algn="ctr">
              <a:lnSpc>
                <a:spcPct val="150000"/>
              </a:lnSpc>
            </a:pPr>
            <a:r>
              <a:rPr lang="zh-CN" altLang="en-US" sz="1500">
                <a:solidFill>
                  <a:schemeClr val="tx1">
                    <a:lumMod val="75000"/>
                    <a:lumOff val="25000"/>
                  </a:schemeClr>
                </a:solidFill>
                <a:latin typeface="微软雅黑" pitchFamily="34" charset="-122"/>
                <a:ea typeface="微软雅黑" pitchFamily="34" charset="-122"/>
                <a:cs typeface="华文黑体" pitchFamily="2" charset="-122"/>
              </a:rPr>
              <a:t>点击输入内容</a:t>
            </a:r>
          </a:p>
        </p:txBody>
      </p:sp>
      <p:cxnSp>
        <p:nvCxnSpPr>
          <p:cNvPr id="26" name="直接连接符 25"/>
          <p:cNvCxnSpPr>
            <a:endCxn id="25" idx="0"/>
          </p:cNvCxnSpPr>
          <p:nvPr/>
        </p:nvCxnSpPr>
        <p:spPr>
          <a:xfrm>
            <a:off x="5765196" y="4344788"/>
            <a:ext cx="3" cy="648156"/>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221084" y="2068214"/>
            <a:ext cx="1369928" cy="305468"/>
          </a:xfrm>
          <a:prstGeom prst="rect">
            <a:avLst/>
          </a:prstGeom>
          <a:noFill/>
        </p:spPr>
        <p:txBody>
          <a:bodyPr wrap="square" lIns="70574" tIns="0" rIns="70574" bIns="0" rtlCol="0" anchor="t">
            <a:spAutoFit/>
          </a:bodyPr>
          <a:lstStyle/>
          <a:p>
            <a:pPr algn="ctr">
              <a:lnSpc>
                <a:spcPct val="150000"/>
              </a:lnSpc>
            </a:pPr>
            <a:r>
              <a:rPr lang="zh-CN" altLang="en-US" sz="1500">
                <a:solidFill>
                  <a:schemeClr val="tx1">
                    <a:lumMod val="75000"/>
                    <a:lumOff val="25000"/>
                  </a:schemeClr>
                </a:solidFill>
                <a:latin typeface="微软雅黑" pitchFamily="34" charset="-122"/>
                <a:ea typeface="微软雅黑" pitchFamily="34" charset="-122"/>
                <a:cs typeface="华文黑体" pitchFamily="2" charset="-122"/>
              </a:rPr>
              <a:t>点击输入内容</a:t>
            </a:r>
          </a:p>
        </p:txBody>
      </p:sp>
      <p:cxnSp>
        <p:nvCxnSpPr>
          <p:cNvPr id="28" name="直接连接符 27"/>
          <p:cNvCxnSpPr/>
          <p:nvPr/>
        </p:nvCxnSpPr>
        <p:spPr>
          <a:xfrm flipH="1">
            <a:off x="6906046" y="2382731"/>
            <a:ext cx="0" cy="1128426"/>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7361849" y="4992944"/>
            <a:ext cx="1369928" cy="305468"/>
          </a:xfrm>
          <a:prstGeom prst="rect">
            <a:avLst/>
          </a:prstGeom>
          <a:noFill/>
        </p:spPr>
        <p:txBody>
          <a:bodyPr wrap="square" lIns="70574" tIns="0" rIns="70574" bIns="0" rtlCol="0" anchor="t">
            <a:spAutoFit/>
          </a:bodyPr>
          <a:lstStyle/>
          <a:p>
            <a:pPr algn="ctr">
              <a:lnSpc>
                <a:spcPct val="150000"/>
              </a:lnSpc>
            </a:pPr>
            <a:r>
              <a:rPr lang="zh-CN" altLang="en-US" sz="1500">
                <a:solidFill>
                  <a:schemeClr val="tx1">
                    <a:lumMod val="75000"/>
                    <a:lumOff val="25000"/>
                  </a:schemeClr>
                </a:solidFill>
                <a:latin typeface="微软雅黑" pitchFamily="34" charset="-122"/>
                <a:ea typeface="微软雅黑" pitchFamily="34" charset="-122"/>
                <a:cs typeface="华文黑体" pitchFamily="2" charset="-122"/>
              </a:rPr>
              <a:t>点击输入内容</a:t>
            </a:r>
          </a:p>
        </p:txBody>
      </p:sp>
      <p:cxnSp>
        <p:nvCxnSpPr>
          <p:cNvPr id="30" name="直接连接符 29"/>
          <p:cNvCxnSpPr>
            <a:endCxn id="29" idx="0"/>
          </p:cNvCxnSpPr>
          <p:nvPr/>
        </p:nvCxnSpPr>
        <p:spPr>
          <a:xfrm flipH="1">
            <a:off x="8046813" y="4407293"/>
            <a:ext cx="0" cy="585651"/>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8502525" y="2068214"/>
            <a:ext cx="1369928" cy="305468"/>
          </a:xfrm>
          <a:prstGeom prst="rect">
            <a:avLst/>
          </a:prstGeom>
          <a:noFill/>
        </p:spPr>
        <p:txBody>
          <a:bodyPr wrap="square" lIns="70574" tIns="0" rIns="70574" bIns="0" rtlCol="0" anchor="t">
            <a:spAutoFit/>
          </a:bodyPr>
          <a:lstStyle/>
          <a:p>
            <a:pPr algn="ctr">
              <a:lnSpc>
                <a:spcPct val="150000"/>
              </a:lnSpc>
            </a:pPr>
            <a:r>
              <a:rPr lang="zh-CN" altLang="en-US" sz="1500">
                <a:solidFill>
                  <a:schemeClr val="tx1">
                    <a:lumMod val="75000"/>
                    <a:lumOff val="25000"/>
                  </a:schemeClr>
                </a:solidFill>
                <a:latin typeface="微软雅黑" pitchFamily="34" charset="-122"/>
                <a:ea typeface="微软雅黑" pitchFamily="34" charset="-122"/>
                <a:cs typeface="华文黑体" pitchFamily="2" charset="-122"/>
              </a:rPr>
              <a:t>点击输入内容</a:t>
            </a:r>
          </a:p>
        </p:txBody>
      </p:sp>
      <p:cxnSp>
        <p:nvCxnSpPr>
          <p:cNvPr id="32" name="直接连接符 31"/>
          <p:cNvCxnSpPr/>
          <p:nvPr/>
        </p:nvCxnSpPr>
        <p:spPr>
          <a:xfrm flipH="1">
            <a:off x="9187486" y="2382732"/>
            <a:ext cx="0" cy="683115"/>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9643289" y="4992944"/>
            <a:ext cx="1369928" cy="305468"/>
          </a:xfrm>
          <a:prstGeom prst="rect">
            <a:avLst/>
          </a:prstGeom>
          <a:noFill/>
        </p:spPr>
        <p:txBody>
          <a:bodyPr wrap="square" lIns="70574" tIns="0" rIns="70574" bIns="0" rtlCol="0" anchor="t">
            <a:spAutoFit/>
          </a:bodyPr>
          <a:lstStyle/>
          <a:p>
            <a:pPr algn="ctr">
              <a:lnSpc>
                <a:spcPct val="150000"/>
              </a:lnSpc>
            </a:pPr>
            <a:r>
              <a:rPr lang="zh-CN" altLang="en-US" sz="1500">
                <a:solidFill>
                  <a:schemeClr val="tx1">
                    <a:lumMod val="75000"/>
                    <a:lumOff val="25000"/>
                  </a:schemeClr>
                </a:solidFill>
                <a:latin typeface="微软雅黑" pitchFamily="34" charset="-122"/>
                <a:ea typeface="微软雅黑" pitchFamily="34" charset="-122"/>
                <a:cs typeface="华文黑体" pitchFamily="2" charset="-122"/>
              </a:rPr>
              <a:t>点击输入内容</a:t>
            </a:r>
          </a:p>
        </p:txBody>
      </p:sp>
      <p:cxnSp>
        <p:nvCxnSpPr>
          <p:cNvPr id="34" name="直接连接符 33"/>
          <p:cNvCxnSpPr>
            <a:endCxn id="33" idx="0"/>
          </p:cNvCxnSpPr>
          <p:nvPr/>
        </p:nvCxnSpPr>
        <p:spPr>
          <a:xfrm>
            <a:off x="10328252" y="4678428"/>
            <a:ext cx="1" cy="314516"/>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val="3046447607"/>
      </p:ext>
    </p:extLst>
  </p:cSld>
  <p:clrMapOvr>
    <a:masterClrMapping/>
  </p:clrMapOvr>
  <mc:AlternateContent>
    <mc:Choice xmlns:p14="http://schemas.microsoft.com/office/powerpoint/2010/main" Requires="p14">
      <p:transition spd="slow" advClick="0" advTm="0" p14:dur="150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0" presetClass="entr" presetSubtype="0" fill="hold" grpId="0" nodeType="withEffect">
                                  <p:stCondLst>
                                    <p:cond delay="40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par>
                          <p:cTn id="11" fill="hold" nodeType="afterGroup">
                            <p:stCondLst>
                              <p:cond delay="900"/>
                            </p:stCondLst>
                            <p:childTnLst>
                              <p:par>
                                <p:cTn id="12" presetID="22" presetClass="entr" presetSubtype="8"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left)">
                                      <p:cBhvr>
                                        <p:cTn id="14" dur="500"/>
                                        <p:tgtEl>
                                          <p:spTgt spid="9"/>
                                        </p:tgtEl>
                                      </p:cBhvr>
                                    </p:animEffect>
                                  </p:childTnLst>
                                </p:cTn>
                              </p:par>
                              <p:par>
                                <p:cTn id="15" presetID="10" presetClass="entr" presetSubtype="0" fill="hold" grpId="0" nodeType="withEffect">
                                  <p:stCondLst>
                                    <p:cond delay="10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par>
                                <p:cTn id="18" presetID="10" presetClass="entr" presetSubtype="0" fill="hold" grpId="0" nodeType="withEffect">
                                  <p:stCondLst>
                                    <p:cond delay="20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par>
                                <p:cTn id="21" presetID="10" presetClass="entr" presetSubtype="0" fill="hold" grpId="0" nodeType="withEffect">
                                  <p:stCondLst>
                                    <p:cond delay="30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par>
                                <p:cTn id="24" presetID="10" presetClass="entr" presetSubtype="0" fill="hold" grpId="0" nodeType="withEffect">
                                  <p:stCondLst>
                                    <p:cond delay="40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grpId="0" nodeType="withEffect">
                                  <p:stCondLst>
                                    <p:cond delay="50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par>
                                <p:cTn id="30" presetID="10" presetClass="entr" presetSubtype="0" fill="hold" grpId="0" nodeType="withEffect">
                                  <p:stCondLst>
                                    <p:cond delay="60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nodeType="afterGroup">
                            <p:stCondLst>
                              <p:cond delay="2000"/>
                            </p:stCondLst>
                            <p:childTnLst>
                              <p:par>
                                <p:cTn id="34" presetID="12" presetClass="entr" presetSubtype="4"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additive="base">
                                        <p:cTn id="36" dur="500"/>
                                        <p:tgtEl>
                                          <p:spTgt spid="6"/>
                                        </p:tgtEl>
                                        <p:attrNameLst>
                                          <p:attrName>ppt_y</p:attrName>
                                        </p:attrNameLst>
                                      </p:cBhvr>
                                      <p:tavLst>
                                        <p:tav tm="0">
                                          <p:val>
                                            <p:strVal val="#ppt_y+#ppt_h*1.125000"/>
                                          </p:val>
                                        </p:tav>
                                        <p:tav tm="100000">
                                          <p:val>
                                            <p:strVal val="#ppt_y"/>
                                          </p:val>
                                        </p:tav>
                                      </p:tavLst>
                                    </p:anim>
                                    <p:animEffect transition="in" filter="wipe(up)">
                                      <p:cBhvr>
                                        <p:cTn id="37" dur="500"/>
                                        <p:tgtEl>
                                          <p:spTgt spid="6"/>
                                        </p:tgtEl>
                                      </p:cBhvr>
                                    </p:animEffect>
                                  </p:childTnLst>
                                </p:cTn>
                              </p:par>
                              <p:par>
                                <p:cTn id="38" presetID="12" presetClass="entr" presetSubtype="1" fill="hold" grpId="0" nodeType="withEffect">
                                  <p:stCondLst>
                                    <p:cond delay="0"/>
                                  </p:stCondLst>
                                  <p:childTnLst>
                                    <p:set>
                                      <p:cBhvr>
                                        <p:cTn id="39" dur="1" fill="hold">
                                          <p:stCondLst>
                                            <p:cond delay="0"/>
                                          </p:stCondLst>
                                        </p:cTn>
                                        <p:tgtEl>
                                          <p:spTgt spid="3"/>
                                        </p:tgtEl>
                                        <p:attrNameLst>
                                          <p:attrName>style.visibility</p:attrName>
                                        </p:attrNameLst>
                                      </p:cBhvr>
                                      <p:to>
                                        <p:strVal val="visible"/>
                                      </p:to>
                                    </p:set>
                                    <p:anim calcmode="lin" valueType="num">
                                      <p:cBhvr additive="base">
                                        <p:cTn id="40" dur="500"/>
                                        <p:tgtEl>
                                          <p:spTgt spid="3"/>
                                        </p:tgtEl>
                                        <p:attrNameLst>
                                          <p:attrName>ppt_y</p:attrName>
                                        </p:attrNameLst>
                                      </p:cBhvr>
                                      <p:tavLst>
                                        <p:tav tm="0">
                                          <p:val>
                                            <p:strVal val="#ppt_y-#ppt_h*1.125000"/>
                                          </p:val>
                                        </p:tav>
                                        <p:tav tm="100000">
                                          <p:val>
                                            <p:strVal val="#ppt_y"/>
                                          </p:val>
                                        </p:tav>
                                      </p:tavLst>
                                    </p:anim>
                                    <p:animEffect transition="in" filter="wipe(down)">
                                      <p:cBhvr>
                                        <p:cTn id="41" dur="500"/>
                                        <p:tgtEl>
                                          <p:spTgt spid="3"/>
                                        </p:tgtEl>
                                      </p:cBhvr>
                                    </p:animEffect>
                                  </p:childTnLst>
                                </p:cTn>
                              </p:par>
                              <p:par>
                                <p:cTn id="42" presetID="12" presetClass="entr" presetSubtype="4" fill="hold" grpId="0" nodeType="with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additive="base">
                                        <p:cTn id="44" dur="500"/>
                                        <p:tgtEl>
                                          <p:spTgt spid="7"/>
                                        </p:tgtEl>
                                        <p:attrNameLst>
                                          <p:attrName>ppt_y</p:attrName>
                                        </p:attrNameLst>
                                      </p:cBhvr>
                                      <p:tavLst>
                                        <p:tav tm="0">
                                          <p:val>
                                            <p:strVal val="#ppt_y+#ppt_h*1.125000"/>
                                          </p:val>
                                        </p:tav>
                                        <p:tav tm="100000">
                                          <p:val>
                                            <p:strVal val="#ppt_y"/>
                                          </p:val>
                                        </p:tav>
                                      </p:tavLst>
                                    </p:anim>
                                    <p:animEffect transition="in" filter="wipe(up)">
                                      <p:cBhvr>
                                        <p:cTn id="45" dur="500"/>
                                        <p:tgtEl>
                                          <p:spTgt spid="7"/>
                                        </p:tgtEl>
                                      </p:cBhvr>
                                    </p:animEffect>
                                  </p:childTnLst>
                                </p:cTn>
                              </p:par>
                              <p:par>
                                <p:cTn id="46" presetID="12" presetClass="entr" presetSubtype="1" fill="hold" grpId="0" nodeType="withEffect">
                                  <p:stCondLst>
                                    <p:cond delay="0"/>
                                  </p:stCondLst>
                                  <p:childTnLst>
                                    <p:set>
                                      <p:cBhvr>
                                        <p:cTn id="47" dur="1" fill="hold">
                                          <p:stCondLst>
                                            <p:cond delay="0"/>
                                          </p:stCondLst>
                                        </p:cTn>
                                        <p:tgtEl>
                                          <p:spTgt spid="4"/>
                                        </p:tgtEl>
                                        <p:attrNameLst>
                                          <p:attrName>style.visibility</p:attrName>
                                        </p:attrNameLst>
                                      </p:cBhvr>
                                      <p:to>
                                        <p:strVal val="visible"/>
                                      </p:to>
                                    </p:set>
                                    <p:anim calcmode="lin" valueType="num">
                                      <p:cBhvr additive="base">
                                        <p:cTn id="48" dur="500"/>
                                        <p:tgtEl>
                                          <p:spTgt spid="4"/>
                                        </p:tgtEl>
                                        <p:attrNameLst>
                                          <p:attrName>ppt_y</p:attrName>
                                        </p:attrNameLst>
                                      </p:cBhvr>
                                      <p:tavLst>
                                        <p:tav tm="0">
                                          <p:val>
                                            <p:strVal val="#ppt_y-#ppt_h*1.125000"/>
                                          </p:val>
                                        </p:tav>
                                        <p:tav tm="100000">
                                          <p:val>
                                            <p:strVal val="#ppt_y"/>
                                          </p:val>
                                        </p:tav>
                                      </p:tavLst>
                                    </p:anim>
                                    <p:animEffect transition="in" filter="wipe(down)">
                                      <p:cBhvr>
                                        <p:cTn id="49" dur="500"/>
                                        <p:tgtEl>
                                          <p:spTgt spid="4"/>
                                        </p:tgtEl>
                                      </p:cBhvr>
                                    </p:animEffect>
                                  </p:childTnLst>
                                </p:cTn>
                              </p:par>
                              <p:par>
                                <p:cTn id="50" presetID="12" presetClass="entr" presetSubtype="4" fill="hold" grpId="0" nodeType="with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additive="base">
                                        <p:cTn id="52" dur="500"/>
                                        <p:tgtEl>
                                          <p:spTgt spid="8"/>
                                        </p:tgtEl>
                                        <p:attrNameLst>
                                          <p:attrName>ppt_y</p:attrName>
                                        </p:attrNameLst>
                                      </p:cBhvr>
                                      <p:tavLst>
                                        <p:tav tm="0">
                                          <p:val>
                                            <p:strVal val="#ppt_y+#ppt_h*1.125000"/>
                                          </p:val>
                                        </p:tav>
                                        <p:tav tm="100000">
                                          <p:val>
                                            <p:strVal val="#ppt_y"/>
                                          </p:val>
                                        </p:tav>
                                      </p:tavLst>
                                    </p:anim>
                                    <p:animEffect transition="in" filter="wipe(up)">
                                      <p:cBhvr>
                                        <p:cTn id="53" dur="500"/>
                                        <p:tgtEl>
                                          <p:spTgt spid="8"/>
                                        </p:tgtEl>
                                      </p:cBhvr>
                                    </p:animEffect>
                                  </p:childTnLst>
                                </p:cTn>
                              </p:par>
                              <p:par>
                                <p:cTn id="54" presetID="12" presetClass="entr" presetSubtype="1" fill="hold" grpId="0" nodeType="withEffect">
                                  <p:stCondLst>
                                    <p:cond delay="0"/>
                                  </p:stCondLst>
                                  <p:childTnLst>
                                    <p:set>
                                      <p:cBhvr>
                                        <p:cTn id="55" dur="1" fill="hold">
                                          <p:stCondLst>
                                            <p:cond delay="0"/>
                                          </p:stCondLst>
                                        </p:cTn>
                                        <p:tgtEl>
                                          <p:spTgt spid="5"/>
                                        </p:tgtEl>
                                        <p:attrNameLst>
                                          <p:attrName>style.visibility</p:attrName>
                                        </p:attrNameLst>
                                      </p:cBhvr>
                                      <p:to>
                                        <p:strVal val="visible"/>
                                      </p:to>
                                    </p:set>
                                    <p:anim calcmode="lin" valueType="num">
                                      <p:cBhvr additive="base">
                                        <p:cTn id="56" dur="500"/>
                                        <p:tgtEl>
                                          <p:spTgt spid="5"/>
                                        </p:tgtEl>
                                        <p:attrNameLst>
                                          <p:attrName>ppt_y</p:attrName>
                                        </p:attrNameLst>
                                      </p:cBhvr>
                                      <p:tavLst>
                                        <p:tav tm="0">
                                          <p:val>
                                            <p:strVal val="#ppt_y-#ppt_h*1.125000"/>
                                          </p:val>
                                        </p:tav>
                                        <p:tav tm="100000">
                                          <p:val>
                                            <p:strVal val="#ppt_y"/>
                                          </p:val>
                                        </p:tav>
                                      </p:tavLst>
                                    </p:anim>
                                    <p:animEffect transition="in" filter="wipe(down)">
                                      <p:cBhvr>
                                        <p:cTn id="57" dur="500"/>
                                        <p:tgtEl>
                                          <p:spTgt spid="5"/>
                                        </p:tgtEl>
                                      </p:cBhvr>
                                    </p:animEffect>
                                  </p:childTnLst>
                                </p:cTn>
                              </p:par>
                            </p:childTnLst>
                          </p:cTn>
                        </p:par>
                        <p:par>
                          <p:cTn id="58" fill="hold" nodeType="afterGroup">
                            <p:stCondLst>
                              <p:cond delay="2500"/>
                            </p:stCondLst>
                            <p:childTnLst>
                              <p:par>
                                <p:cTn id="59" presetID="2" presetClass="entr" presetSubtype="1" decel="100000" fill="hold" grpId="0" nodeType="afterEffect">
                                  <p:stCondLst>
                                    <p:cond delay="0"/>
                                  </p:stCondLst>
                                  <p:childTnLst>
                                    <p:set>
                                      <p:cBhvr>
                                        <p:cTn id="60" dur="1" fill="hold">
                                          <p:stCondLst>
                                            <p:cond delay="0"/>
                                          </p:stCondLst>
                                        </p:cTn>
                                        <p:tgtEl>
                                          <p:spTgt spid="20"/>
                                        </p:tgtEl>
                                        <p:attrNameLst>
                                          <p:attrName>style.visibility</p:attrName>
                                        </p:attrNameLst>
                                      </p:cBhvr>
                                      <p:to>
                                        <p:strVal val="visible"/>
                                      </p:to>
                                    </p:set>
                                    <p:anim calcmode="lin" valueType="num">
                                      <p:cBhvr additive="base">
                                        <p:cTn id="61" dur="500" fill="hold"/>
                                        <p:tgtEl>
                                          <p:spTgt spid="20"/>
                                        </p:tgtEl>
                                        <p:attrNameLst>
                                          <p:attrName>ppt_x</p:attrName>
                                        </p:attrNameLst>
                                      </p:cBhvr>
                                      <p:tavLst>
                                        <p:tav tm="0">
                                          <p:val>
                                            <p:strVal val="#ppt_x"/>
                                          </p:val>
                                        </p:tav>
                                        <p:tav tm="100000">
                                          <p:val>
                                            <p:strVal val="#ppt_x"/>
                                          </p:val>
                                        </p:tav>
                                      </p:tavLst>
                                    </p:anim>
                                    <p:anim calcmode="lin" valueType="num">
                                      <p:cBhvr additive="base">
                                        <p:cTn id="62" dur="500" fill="hold"/>
                                        <p:tgtEl>
                                          <p:spTgt spid="20"/>
                                        </p:tgtEl>
                                        <p:attrNameLst>
                                          <p:attrName>ppt_y</p:attrName>
                                        </p:attrNameLst>
                                      </p:cBhvr>
                                      <p:tavLst>
                                        <p:tav tm="0">
                                          <p:val>
                                            <p:strVal val="0-#ppt_h/2"/>
                                          </p:val>
                                        </p:tav>
                                        <p:tav tm="100000">
                                          <p:val>
                                            <p:strVal val="#ppt_y"/>
                                          </p:val>
                                        </p:tav>
                                      </p:tavLst>
                                    </p:anim>
                                  </p:childTnLst>
                                </p:cTn>
                              </p:par>
                              <p:par>
                                <p:cTn id="63" presetID="2" presetClass="entr" presetSubtype="1" decel="100000" fill="hold" grpId="0" nodeType="withEffect">
                                  <p:stCondLst>
                                    <p:cond delay="0"/>
                                  </p:stCondLst>
                                  <p:childTnLst>
                                    <p:set>
                                      <p:cBhvr>
                                        <p:cTn id="64" dur="1" fill="hold">
                                          <p:stCondLst>
                                            <p:cond delay="0"/>
                                          </p:stCondLst>
                                        </p:cTn>
                                        <p:tgtEl>
                                          <p:spTgt spid="19"/>
                                        </p:tgtEl>
                                        <p:attrNameLst>
                                          <p:attrName>style.visibility</p:attrName>
                                        </p:attrNameLst>
                                      </p:cBhvr>
                                      <p:to>
                                        <p:strVal val="visible"/>
                                      </p:to>
                                    </p:set>
                                    <p:anim calcmode="lin" valueType="num">
                                      <p:cBhvr additive="base">
                                        <p:cTn id="65" dur="500" fill="hold"/>
                                        <p:tgtEl>
                                          <p:spTgt spid="19"/>
                                        </p:tgtEl>
                                        <p:attrNameLst>
                                          <p:attrName>ppt_x</p:attrName>
                                        </p:attrNameLst>
                                      </p:cBhvr>
                                      <p:tavLst>
                                        <p:tav tm="0">
                                          <p:val>
                                            <p:strVal val="#ppt_x"/>
                                          </p:val>
                                        </p:tav>
                                        <p:tav tm="100000">
                                          <p:val>
                                            <p:strVal val="#ppt_x"/>
                                          </p:val>
                                        </p:tav>
                                      </p:tavLst>
                                    </p:anim>
                                    <p:anim calcmode="lin" valueType="num">
                                      <p:cBhvr additive="base">
                                        <p:cTn id="66" dur="500" fill="hold"/>
                                        <p:tgtEl>
                                          <p:spTgt spid="19"/>
                                        </p:tgtEl>
                                        <p:attrNameLst>
                                          <p:attrName>ppt_y</p:attrName>
                                        </p:attrNameLst>
                                      </p:cBhvr>
                                      <p:tavLst>
                                        <p:tav tm="0">
                                          <p:val>
                                            <p:strVal val="0-#ppt_h/2"/>
                                          </p:val>
                                        </p:tav>
                                        <p:tav tm="100000">
                                          <p:val>
                                            <p:strVal val="#ppt_y"/>
                                          </p:val>
                                        </p:tav>
                                      </p:tavLst>
                                    </p:anim>
                                  </p:childTnLst>
                                </p:cTn>
                              </p:par>
                              <p:par>
                                <p:cTn id="67" presetID="2" presetClass="entr" presetSubtype="1" decel="100000" fill="hold" grpId="0" nodeType="withEffect">
                                  <p:stCondLst>
                                    <p:cond delay="0"/>
                                  </p:stCondLst>
                                  <p:childTnLst>
                                    <p:set>
                                      <p:cBhvr>
                                        <p:cTn id="68" dur="1" fill="hold">
                                          <p:stCondLst>
                                            <p:cond delay="0"/>
                                          </p:stCondLst>
                                        </p:cTn>
                                        <p:tgtEl>
                                          <p:spTgt spid="17"/>
                                        </p:tgtEl>
                                        <p:attrNameLst>
                                          <p:attrName>style.visibility</p:attrName>
                                        </p:attrNameLst>
                                      </p:cBhvr>
                                      <p:to>
                                        <p:strVal val="visible"/>
                                      </p:to>
                                    </p:set>
                                    <p:anim calcmode="lin" valueType="num">
                                      <p:cBhvr additive="base">
                                        <p:cTn id="69" dur="500" fill="hold"/>
                                        <p:tgtEl>
                                          <p:spTgt spid="17"/>
                                        </p:tgtEl>
                                        <p:attrNameLst>
                                          <p:attrName>ppt_x</p:attrName>
                                        </p:attrNameLst>
                                      </p:cBhvr>
                                      <p:tavLst>
                                        <p:tav tm="0">
                                          <p:val>
                                            <p:strVal val="#ppt_x"/>
                                          </p:val>
                                        </p:tav>
                                        <p:tav tm="100000">
                                          <p:val>
                                            <p:strVal val="#ppt_x"/>
                                          </p:val>
                                        </p:tav>
                                      </p:tavLst>
                                    </p:anim>
                                    <p:anim calcmode="lin" valueType="num">
                                      <p:cBhvr additive="base">
                                        <p:cTn id="70" dur="500" fill="hold"/>
                                        <p:tgtEl>
                                          <p:spTgt spid="17"/>
                                        </p:tgtEl>
                                        <p:attrNameLst>
                                          <p:attrName>ppt_y</p:attrName>
                                        </p:attrNameLst>
                                      </p:cBhvr>
                                      <p:tavLst>
                                        <p:tav tm="0">
                                          <p:val>
                                            <p:strVal val="0-#ppt_h/2"/>
                                          </p:val>
                                        </p:tav>
                                        <p:tav tm="100000">
                                          <p:val>
                                            <p:strVal val="#ppt_y"/>
                                          </p:val>
                                        </p:tav>
                                      </p:tavLst>
                                    </p:anim>
                                  </p:childTnLst>
                                </p:cTn>
                              </p:par>
                              <p:par>
                                <p:cTn id="71" presetID="2" presetClass="entr" presetSubtype="4" decel="100000" fill="hold" grpId="0" nodeType="withEffect">
                                  <p:stCondLst>
                                    <p:cond delay="0"/>
                                  </p:stCondLst>
                                  <p:childTnLst>
                                    <p:set>
                                      <p:cBhvr>
                                        <p:cTn id="72" dur="1" fill="hold">
                                          <p:stCondLst>
                                            <p:cond delay="0"/>
                                          </p:stCondLst>
                                        </p:cTn>
                                        <p:tgtEl>
                                          <p:spTgt spid="22"/>
                                        </p:tgtEl>
                                        <p:attrNameLst>
                                          <p:attrName>style.visibility</p:attrName>
                                        </p:attrNameLst>
                                      </p:cBhvr>
                                      <p:to>
                                        <p:strVal val="visible"/>
                                      </p:to>
                                    </p:set>
                                    <p:anim calcmode="lin" valueType="num">
                                      <p:cBhvr additive="base">
                                        <p:cTn id="73" dur="500" fill="hold"/>
                                        <p:tgtEl>
                                          <p:spTgt spid="22"/>
                                        </p:tgtEl>
                                        <p:attrNameLst>
                                          <p:attrName>ppt_x</p:attrName>
                                        </p:attrNameLst>
                                      </p:cBhvr>
                                      <p:tavLst>
                                        <p:tav tm="0">
                                          <p:val>
                                            <p:strVal val="#ppt_x"/>
                                          </p:val>
                                        </p:tav>
                                        <p:tav tm="100000">
                                          <p:val>
                                            <p:strVal val="#ppt_x"/>
                                          </p:val>
                                        </p:tav>
                                      </p:tavLst>
                                    </p:anim>
                                    <p:anim calcmode="lin" valueType="num">
                                      <p:cBhvr additive="base">
                                        <p:cTn id="74" dur="500" fill="hold"/>
                                        <p:tgtEl>
                                          <p:spTgt spid="22"/>
                                        </p:tgtEl>
                                        <p:attrNameLst>
                                          <p:attrName>ppt_y</p:attrName>
                                        </p:attrNameLst>
                                      </p:cBhvr>
                                      <p:tavLst>
                                        <p:tav tm="0">
                                          <p:val>
                                            <p:strVal val="1+#ppt_h/2"/>
                                          </p:val>
                                        </p:tav>
                                        <p:tav tm="100000">
                                          <p:val>
                                            <p:strVal val="#ppt_y"/>
                                          </p:val>
                                        </p:tav>
                                      </p:tavLst>
                                    </p:anim>
                                  </p:childTnLst>
                                </p:cTn>
                              </p:par>
                              <p:par>
                                <p:cTn id="75" presetID="2" presetClass="entr" presetSubtype="4" decel="100000" fill="hold" grpId="0" nodeType="withEffect">
                                  <p:stCondLst>
                                    <p:cond delay="0"/>
                                  </p:stCondLst>
                                  <p:childTnLst>
                                    <p:set>
                                      <p:cBhvr>
                                        <p:cTn id="76" dur="1" fill="hold">
                                          <p:stCondLst>
                                            <p:cond delay="0"/>
                                          </p:stCondLst>
                                        </p:cTn>
                                        <p:tgtEl>
                                          <p:spTgt spid="21"/>
                                        </p:tgtEl>
                                        <p:attrNameLst>
                                          <p:attrName>style.visibility</p:attrName>
                                        </p:attrNameLst>
                                      </p:cBhvr>
                                      <p:to>
                                        <p:strVal val="visible"/>
                                      </p:to>
                                    </p:set>
                                    <p:anim calcmode="lin" valueType="num">
                                      <p:cBhvr additive="base">
                                        <p:cTn id="77" dur="500" fill="hold"/>
                                        <p:tgtEl>
                                          <p:spTgt spid="21"/>
                                        </p:tgtEl>
                                        <p:attrNameLst>
                                          <p:attrName>ppt_x</p:attrName>
                                        </p:attrNameLst>
                                      </p:cBhvr>
                                      <p:tavLst>
                                        <p:tav tm="0">
                                          <p:val>
                                            <p:strVal val="#ppt_x"/>
                                          </p:val>
                                        </p:tav>
                                        <p:tav tm="100000">
                                          <p:val>
                                            <p:strVal val="#ppt_x"/>
                                          </p:val>
                                        </p:tav>
                                      </p:tavLst>
                                    </p:anim>
                                    <p:anim calcmode="lin" valueType="num">
                                      <p:cBhvr additive="base">
                                        <p:cTn id="78" dur="500" fill="hold"/>
                                        <p:tgtEl>
                                          <p:spTgt spid="21"/>
                                        </p:tgtEl>
                                        <p:attrNameLst>
                                          <p:attrName>ppt_y</p:attrName>
                                        </p:attrNameLst>
                                      </p:cBhvr>
                                      <p:tavLst>
                                        <p:tav tm="0">
                                          <p:val>
                                            <p:strVal val="1+#ppt_h/2"/>
                                          </p:val>
                                        </p:tav>
                                        <p:tav tm="100000">
                                          <p:val>
                                            <p:strVal val="#ppt_y"/>
                                          </p:val>
                                        </p:tav>
                                      </p:tavLst>
                                    </p:anim>
                                  </p:childTnLst>
                                </p:cTn>
                              </p:par>
                              <p:par>
                                <p:cTn id="79" presetID="2" presetClass="entr" presetSubtype="4" decel="100000" fill="hold" grpId="0" nodeType="withEffect">
                                  <p:stCondLst>
                                    <p:cond delay="0"/>
                                  </p:stCondLst>
                                  <p:childTnLst>
                                    <p:set>
                                      <p:cBhvr>
                                        <p:cTn id="80" dur="1" fill="hold">
                                          <p:stCondLst>
                                            <p:cond delay="0"/>
                                          </p:stCondLst>
                                        </p:cTn>
                                        <p:tgtEl>
                                          <p:spTgt spid="18"/>
                                        </p:tgtEl>
                                        <p:attrNameLst>
                                          <p:attrName>style.visibility</p:attrName>
                                        </p:attrNameLst>
                                      </p:cBhvr>
                                      <p:to>
                                        <p:strVal val="visible"/>
                                      </p:to>
                                    </p:set>
                                    <p:anim calcmode="lin" valueType="num">
                                      <p:cBhvr additive="base">
                                        <p:cTn id="81" dur="500" fill="hold"/>
                                        <p:tgtEl>
                                          <p:spTgt spid="18"/>
                                        </p:tgtEl>
                                        <p:attrNameLst>
                                          <p:attrName>ppt_x</p:attrName>
                                        </p:attrNameLst>
                                      </p:cBhvr>
                                      <p:tavLst>
                                        <p:tav tm="0">
                                          <p:val>
                                            <p:strVal val="#ppt_x"/>
                                          </p:val>
                                        </p:tav>
                                        <p:tav tm="100000">
                                          <p:val>
                                            <p:strVal val="#ppt_x"/>
                                          </p:val>
                                        </p:tav>
                                      </p:tavLst>
                                    </p:anim>
                                    <p:anim calcmode="lin" valueType="num">
                                      <p:cBhvr additive="base">
                                        <p:cTn id="82" dur="500" fill="hold"/>
                                        <p:tgtEl>
                                          <p:spTgt spid="18"/>
                                        </p:tgtEl>
                                        <p:attrNameLst>
                                          <p:attrName>ppt_y</p:attrName>
                                        </p:attrNameLst>
                                      </p:cBhvr>
                                      <p:tavLst>
                                        <p:tav tm="0">
                                          <p:val>
                                            <p:strVal val="1+#ppt_h/2"/>
                                          </p:val>
                                        </p:tav>
                                        <p:tav tm="100000">
                                          <p:val>
                                            <p:strVal val="#ppt_y"/>
                                          </p:val>
                                        </p:tav>
                                      </p:tavLst>
                                    </p:anim>
                                  </p:childTnLst>
                                </p:cTn>
                              </p:par>
                              <p:par>
                                <p:cTn id="83" presetID="22" presetClass="entr" presetSubtype="4" fill="hold" nodeType="withEffect">
                                  <p:stCondLst>
                                    <p:cond delay="0"/>
                                  </p:stCondLst>
                                  <p:childTnLst>
                                    <p:set>
                                      <p:cBhvr>
                                        <p:cTn id="84" dur="1" fill="hold">
                                          <p:stCondLst>
                                            <p:cond delay="0"/>
                                          </p:stCondLst>
                                        </p:cTn>
                                        <p:tgtEl>
                                          <p:spTgt spid="24"/>
                                        </p:tgtEl>
                                        <p:attrNameLst>
                                          <p:attrName>style.visibility</p:attrName>
                                        </p:attrNameLst>
                                      </p:cBhvr>
                                      <p:to>
                                        <p:strVal val="visible"/>
                                      </p:to>
                                    </p:set>
                                    <p:animEffect transition="in" filter="wipe(down)">
                                      <p:cBhvr>
                                        <p:cTn id="85" dur="500"/>
                                        <p:tgtEl>
                                          <p:spTgt spid="24"/>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23"/>
                                        </p:tgtEl>
                                        <p:attrNameLst>
                                          <p:attrName>style.visibility</p:attrName>
                                        </p:attrNameLst>
                                      </p:cBhvr>
                                      <p:to>
                                        <p:strVal val="visible"/>
                                      </p:to>
                                    </p:set>
                                    <p:animEffect transition="in" filter="fade">
                                      <p:cBhvr>
                                        <p:cTn id="88" dur="500"/>
                                        <p:tgtEl>
                                          <p:spTgt spid="23"/>
                                        </p:tgtEl>
                                      </p:cBhvr>
                                    </p:animEffect>
                                  </p:childTnLst>
                                </p:cTn>
                              </p:par>
                              <p:par>
                                <p:cTn id="89" presetID="22" presetClass="entr" presetSubtype="1" fill="hold" nodeType="withEffect">
                                  <p:stCondLst>
                                    <p:cond delay="0"/>
                                  </p:stCondLst>
                                  <p:childTnLst>
                                    <p:set>
                                      <p:cBhvr>
                                        <p:cTn id="90" dur="1" fill="hold">
                                          <p:stCondLst>
                                            <p:cond delay="0"/>
                                          </p:stCondLst>
                                        </p:cTn>
                                        <p:tgtEl>
                                          <p:spTgt spid="26"/>
                                        </p:tgtEl>
                                        <p:attrNameLst>
                                          <p:attrName>style.visibility</p:attrName>
                                        </p:attrNameLst>
                                      </p:cBhvr>
                                      <p:to>
                                        <p:strVal val="visible"/>
                                      </p:to>
                                    </p:set>
                                    <p:animEffect transition="in" filter="wipe(up)">
                                      <p:cBhvr>
                                        <p:cTn id="91" dur="500"/>
                                        <p:tgtEl>
                                          <p:spTgt spid="26"/>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25"/>
                                        </p:tgtEl>
                                        <p:attrNameLst>
                                          <p:attrName>style.visibility</p:attrName>
                                        </p:attrNameLst>
                                      </p:cBhvr>
                                      <p:to>
                                        <p:strVal val="visible"/>
                                      </p:to>
                                    </p:set>
                                    <p:animEffect transition="in" filter="fade">
                                      <p:cBhvr>
                                        <p:cTn id="94" dur="500"/>
                                        <p:tgtEl>
                                          <p:spTgt spid="25"/>
                                        </p:tgtEl>
                                      </p:cBhvr>
                                    </p:animEffect>
                                  </p:childTnLst>
                                </p:cTn>
                              </p:par>
                              <p:par>
                                <p:cTn id="95" presetID="22" presetClass="entr" presetSubtype="4" fill="hold" nodeType="withEffect">
                                  <p:stCondLst>
                                    <p:cond delay="0"/>
                                  </p:stCondLst>
                                  <p:childTnLst>
                                    <p:set>
                                      <p:cBhvr>
                                        <p:cTn id="96" dur="1" fill="hold">
                                          <p:stCondLst>
                                            <p:cond delay="0"/>
                                          </p:stCondLst>
                                        </p:cTn>
                                        <p:tgtEl>
                                          <p:spTgt spid="28"/>
                                        </p:tgtEl>
                                        <p:attrNameLst>
                                          <p:attrName>style.visibility</p:attrName>
                                        </p:attrNameLst>
                                      </p:cBhvr>
                                      <p:to>
                                        <p:strVal val="visible"/>
                                      </p:to>
                                    </p:set>
                                    <p:animEffect transition="in" filter="wipe(down)">
                                      <p:cBhvr>
                                        <p:cTn id="97" dur="500"/>
                                        <p:tgtEl>
                                          <p:spTgt spid="28"/>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27"/>
                                        </p:tgtEl>
                                        <p:attrNameLst>
                                          <p:attrName>style.visibility</p:attrName>
                                        </p:attrNameLst>
                                      </p:cBhvr>
                                      <p:to>
                                        <p:strVal val="visible"/>
                                      </p:to>
                                    </p:set>
                                    <p:animEffect transition="in" filter="fade">
                                      <p:cBhvr>
                                        <p:cTn id="100" dur="500"/>
                                        <p:tgtEl>
                                          <p:spTgt spid="27"/>
                                        </p:tgtEl>
                                      </p:cBhvr>
                                    </p:animEffect>
                                  </p:childTnLst>
                                </p:cTn>
                              </p:par>
                              <p:par>
                                <p:cTn id="101" presetID="22" presetClass="entr" presetSubtype="1" fill="hold" nodeType="withEffect">
                                  <p:stCondLst>
                                    <p:cond delay="0"/>
                                  </p:stCondLst>
                                  <p:childTnLst>
                                    <p:set>
                                      <p:cBhvr>
                                        <p:cTn id="102" dur="1" fill="hold">
                                          <p:stCondLst>
                                            <p:cond delay="0"/>
                                          </p:stCondLst>
                                        </p:cTn>
                                        <p:tgtEl>
                                          <p:spTgt spid="30"/>
                                        </p:tgtEl>
                                        <p:attrNameLst>
                                          <p:attrName>style.visibility</p:attrName>
                                        </p:attrNameLst>
                                      </p:cBhvr>
                                      <p:to>
                                        <p:strVal val="visible"/>
                                      </p:to>
                                    </p:set>
                                    <p:animEffect transition="in" filter="wipe(up)">
                                      <p:cBhvr>
                                        <p:cTn id="103" dur="500"/>
                                        <p:tgtEl>
                                          <p:spTgt spid="30"/>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29"/>
                                        </p:tgtEl>
                                        <p:attrNameLst>
                                          <p:attrName>style.visibility</p:attrName>
                                        </p:attrNameLst>
                                      </p:cBhvr>
                                      <p:to>
                                        <p:strVal val="visible"/>
                                      </p:to>
                                    </p:set>
                                    <p:animEffect transition="in" filter="fade">
                                      <p:cBhvr>
                                        <p:cTn id="106" dur="500"/>
                                        <p:tgtEl>
                                          <p:spTgt spid="29"/>
                                        </p:tgtEl>
                                      </p:cBhvr>
                                    </p:animEffect>
                                  </p:childTnLst>
                                </p:cTn>
                              </p:par>
                              <p:par>
                                <p:cTn id="107" presetID="22" presetClass="entr" presetSubtype="4" fill="hold" nodeType="withEffect">
                                  <p:stCondLst>
                                    <p:cond delay="0"/>
                                  </p:stCondLst>
                                  <p:childTnLst>
                                    <p:set>
                                      <p:cBhvr>
                                        <p:cTn id="108" dur="1" fill="hold">
                                          <p:stCondLst>
                                            <p:cond delay="0"/>
                                          </p:stCondLst>
                                        </p:cTn>
                                        <p:tgtEl>
                                          <p:spTgt spid="32"/>
                                        </p:tgtEl>
                                        <p:attrNameLst>
                                          <p:attrName>style.visibility</p:attrName>
                                        </p:attrNameLst>
                                      </p:cBhvr>
                                      <p:to>
                                        <p:strVal val="visible"/>
                                      </p:to>
                                    </p:set>
                                    <p:animEffect transition="in" filter="wipe(down)">
                                      <p:cBhvr>
                                        <p:cTn id="109" dur="500"/>
                                        <p:tgtEl>
                                          <p:spTgt spid="32"/>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31"/>
                                        </p:tgtEl>
                                        <p:attrNameLst>
                                          <p:attrName>style.visibility</p:attrName>
                                        </p:attrNameLst>
                                      </p:cBhvr>
                                      <p:to>
                                        <p:strVal val="visible"/>
                                      </p:to>
                                    </p:set>
                                    <p:animEffect transition="in" filter="fade">
                                      <p:cBhvr>
                                        <p:cTn id="112" dur="500"/>
                                        <p:tgtEl>
                                          <p:spTgt spid="31"/>
                                        </p:tgtEl>
                                      </p:cBhvr>
                                    </p:animEffect>
                                  </p:childTnLst>
                                </p:cTn>
                              </p:par>
                              <p:par>
                                <p:cTn id="113" presetID="22" presetClass="entr" presetSubtype="1" fill="hold" nodeType="withEffect">
                                  <p:stCondLst>
                                    <p:cond delay="0"/>
                                  </p:stCondLst>
                                  <p:childTnLst>
                                    <p:set>
                                      <p:cBhvr>
                                        <p:cTn id="114" dur="1" fill="hold">
                                          <p:stCondLst>
                                            <p:cond delay="0"/>
                                          </p:stCondLst>
                                        </p:cTn>
                                        <p:tgtEl>
                                          <p:spTgt spid="34"/>
                                        </p:tgtEl>
                                        <p:attrNameLst>
                                          <p:attrName>style.visibility</p:attrName>
                                        </p:attrNameLst>
                                      </p:cBhvr>
                                      <p:to>
                                        <p:strVal val="visible"/>
                                      </p:to>
                                    </p:set>
                                    <p:animEffect transition="in" filter="wipe(up)">
                                      <p:cBhvr>
                                        <p:cTn id="115" dur="500"/>
                                        <p:tgtEl>
                                          <p:spTgt spid="34"/>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33"/>
                                        </p:tgtEl>
                                        <p:attrNameLst>
                                          <p:attrName>style.visibility</p:attrName>
                                        </p:attrNameLst>
                                      </p:cBhvr>
                                      <p:to>
                                        <p:strVal val="visible"/>
                                      </p:to>
                                    </p:set>
                                    <p:animEffect transition="in" filter="fade">
                                      <p:cBhvr>
                                        <p:cTn id="11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p:bldP spid="25" grpId="0"/>
      <p:bldP spid="27" grpId="0"/>
      <p:bldP spid="29" grpId="0"/>
      <p:bldP spid="31" grpId="0"/>
      <p:bldP spid="33" grpId="0"/>
    </p:bldLs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extBox 1"/>
          <p:cNvSpPr txBox="1"/>
          <p:nvPr/>
        </p:nvSpPr>
        <p:spPr>
          <a:xfrm>
            <a:off x="3358902" y="457508"/>
            <a:ext cx="2698175" cy="523220"/>
          </a:xfrm>
          <a:prstGeom prst="rect">
            <a:avLst/>
          </a:prstGeom>
          <a:noFill/>
        </p:spPr>
        <p:txBody>
          <a:bodyPr wrap="none" rtlCol="0">
            <a:spAutoFit/>
          </a:bodyPr>
          <a:lstStyle/>
          <a:p>
            <a:r>
              <a:rPr lang="zh-CN" altLang="en-US" sz="2800" smtClean="0">
                <a:solidFill>
                  <a:schemeClr val="tx1">
                    <a:lumMod val="85000"/>
                    <a:lumOff val="15000"/>
                  </a:schemeClr>
                </a:solidFill>
                <a:latin typeface="微软雅黑" pitchFamily="34" charset="-122"/>
                <a:ea typeface="微软雅黑" pitchFamily="34" charset="-122"/>
              </a:rPr>
              <a:t>点击输入主标题</a:t>
            </a:r>
            <a:endParaRPr lang="zh-CN" altLang="en-US" sz="2800">
              <a:solidFill>
                <a:schemeClr val="tx1">
                  <a:lumMod val="85000"/>
                  <a:lumOff val="15000"/>
                </a:schemeClr>
              </a:solidFill>
              <a:latin typeface="微软雅黑" pitchFamily="34" charset="-122"/>
              <a:ea typeface="微软雅黑" pitchFamily="34" charset="-122"/>
            </a:endParaRPr>
          </a:p>
        </p:txBody>
      </p:sp>
      <p:cxnSp>
        <p:nvCxnSpPr>
          <p:cNvPr id="3" name="直接连接符 2"/>
          <p:cNvCxnSpPr/>
          <p:nvPr/>
        </p:nvCxnSpPr>
        <p:spPr>
          <a:xfrm>
            <a:off x="2778557" y="2258345"/>
            <a:ext cx="7041251" cy="0"/>
          </a:xfrm>
          <a:prstGeom prst="line">
            <a:avLst/>
          </a:prstGeom>
          <a:no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cxnSp>
      <p:cxnSp>
        <p:nvCxnSpPr>
          <p:cNvPr id="4" name="直接连接符 3"/>
          <p:cNvCxnSpPr/>
          <p:nvPr/>
        </p:nvCxnSpPr>
        <p:spPr>
          <a:xfrm flipH="1">
            <a:off x="9819806" y="2258345"/>
            <a:ext cx="0" cy="500457"/>
          </a:xfrm>
          <a:prstGeom prst="line">
            <a:avLst/>
          </a:prstGeom>
          <a:no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cxnSp>
      <p:cxnSp>
        <p:nvCxnSpPr>
          <p:cNvPr id="5" name="直接连接符 4"/>
          <p:cNvCxnSpPr/>
          <p:nvPr/>
        </p:nvCxnSpPr>
        <p:spPr>
          <a:xfrm flipH="1">
            <a:off x="3537255" y="2758802"/>
            <a:ext cx="6282551" cy="0"/>
          </a:xfrm>
          <a:prstGeom prst="line">
            <a:avLst/>
          </a:prstGeom>
          <a:no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cxnSp>
      <p:cxnSp>
        <p:nvCxnSpPr>
          <p:cNvPr id="6" name="直接连接符 5"/>
          <p:cNvCxnSpPr/>
          <p:nvPr/>
        </p:nvCxnSpPr>
        <p:spPr>
          <a:xfrm flipH="1">
            <a:off x="3537254" y="2758802"/>
            <a:ext cx="0" cy="983884"/>
          </a:xfrm>
          <a:prstGeom prst="line">
            <a:avLst/>
          </a:prstGeom>
          <a:no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cxnSp>
      <p:cxnSp>
        <p:nvCxnSpPr>
          <p:cNvPr id="7" name="直接连接符 6"/>
          <p:cNvCxnSpPr>
            <a:endCxn id="8" idx="2"/>
          </p:cNvCxnSpPr>
          <p:nvPr/>
        </p:nvCxnSpPr>
        <p:spPr>
          <a:xfrm>
            <a:off x="3537258" y="3742688"/>
            <a:ext cx="1167553" cy="1"/>
          </a:xfrm>
          <a:prstGeom prst="line">
            <a:avLst/>
          </a:prstGeom>
          <a:no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cxnSp>
      <p:sp>
        <p:nvSpPr>
          <p:cNvPr id="8" name="椭圆 7"/>
          <p:cNvSpPr/>
          <p:nvPr/>
        </p:nvSpPr>
        <p:spPr>
          <a:xfrm>
            <a:off x="4704811" y="2945383"/>
            <a:ext cx="1594371" cy="1594611"/>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0574" tIns="35286" rIns="70574" bIns="35286" rtlCol="0" anchor="ctr"/>
          <a:lstStyle/>
          <a:p>
            <a:pPr algn="ctr"/>
            <a:endParaRPr lang="zh-CN" altLang="en-US"/>
          </a:p>
        </p:txBody>
      </p:sp>
      <p:cxnSp>
        <p:nvCxnSpPr>
          <p:cNvPr id="9" name="直接连接符 8"/>
          <p:cNvCxnSpPr/>
          <p:nvPr/>
        </p:nvCxnSpPr>
        <p:spPr>
          <a:xfrm>
            <a:off x="6299184" y="3742685"/>
            <a:ext cx="462747" cy="0"/>
          </a:xfrm>
          <a:prstGeom prst="line">
            <a:avLst/>
          </a:prstGeom>
          <a:no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cxnSp>
      <p:sp>
        <p:nvSpPr>
          <p:cNvPr id="10" name="椭圆 9"/>
          <p:cNvSpPr/>
          <p:nvPr/>
        </p:nvSpPr>
        <p:spPr>
          <a:xfrm>
            <a:off x="6761930" y="2945383"/>
            <a:ext cx="1594371" cy="1594611"/>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0574" tIns="35286" rIns="70574" bIns="35286" rtlCol="0" anchor="ctr"/>
          <a:lstStyle/>
          <a:p>
            <a:pPr algn="ctr"/>
            <a:endParaRPr lang="zh-CN" altLang="en-US"/>
          </a:p>
        </p:txBody>
      </p:sp>
      <p:cxnSp>
        <p:nvCxnSpPr>
          <p:cNvPr id="11" name="直接连接符 10"/>
          <p:cNvCxnSpPr/>
          <p:nvPr/>
        </p:nvCxnSpPr>
        <p:spPr>
          <a:xfrm>
            <a:off x="8356303" y="3742685"/>
            <a:ext cx="462747" cy="0"/>
          </a:xfrm>
          <a:prstGeom prst="line">
            <a:avLst/>
          </a:prstGeom>
          <a:no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cxnSp>
      <p:sp>
        <p:nvSpPr>
          <p:cNvPr id="12" name="椭圆 11"/>
          <p:cNvSpPr/>
          <p:nvPr/>
        </p:nvSpPr>
        <p:spPr>
          <a:xfrm>
            <a:off x="8819049" y="2945383"/>
            <a:ext cx="1594371" cy="1594611"/>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0574" tIns="35286" rIns="70574" bIns="35286" rtlCol="0" anchor="ctr"/>
          <a:lstStyle/>
          <a:p>
            <a:pPr algn="ctr"/>
            <a:endParaRPr lang="zh-CN" altLang="en-US"/>
          </a:p>
        </p:txBody>
      </p:sp>
      <p:cxnSp>
        <p:nvCxnSpPr>
          <p:cNvPr id="13" name="直接连接符 12"/>
          <p:cNvCxnSpPr/>
          <p:nvPr/>
        </p:nvCxnSpPr>
        <p:spPr>
          <a:xfrm>
            <a:off x="10413420" y="3742685"/>
            <a:ext cx="907529" cy="0"/>
          </a:xfrm>
          <a:prstGeom prst="line">
            <a:avLst/>
          </a:prstGeom>
          <a:no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cxnSp>
      <p:cxnSp>
        <p:nvCxnSpPr>
          <p:cNvPr id="14" name="直接连接符 13"/>
          <p:cNvCxnSpPr/>
          <p:nvPr/>
        </p:nvCxnSpPr>
        <p:spPr>
          <a:xfrm flipH="1">
            <a:off x="11320946" y="3742686"/>
            <a:ext cx="0" cy="1796424"/>
          </a:xfrm>
          <a:prstGeom prst="line">
            <a:avLst/>
          </a:prstGeom>
          <a:no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cxnSp>
      <p:cxnSp>
        <p:nvCxnSpPr>
          <p:cNvPr id="15" name="直接连接符 14"/>
          <p:cNvCxnSpPr/>
          <p:nvPr/>
        </p:nvCxnSpPr>
        <p:spPr>
          <a:xfrm>
            <a:off x="2778558" y="5539108"/>
            <a:ext cx="8542391" cy="0"/>
          </a:xfrm>
          <a:prstGeom prst="line">
            <a:avLst/>
          </a:prstGeom>
          <a:no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cxnSp>
      <p:grpSp>
        <p:nvGrpSpPr>
          <p:cNvPr id="16" name="组合 15"/>
          <p:cNvGrpSpPr/>
          <p:nvPr/>
        </p:nvGrpSpPr>
        <p:grpSpPr>
          <a:xfrm>
            <a:off x="6867713" y="3051181"/>
            <a:ext cx="1382800" cy="1383008"/>
            <a:chOff x="5296111" y="3087542"/>
            <a:chExt cx="1790946" cy="1790946"/>
          </a:xfrm>
        </p:grpSpPr>
        <p:sp>
          <p:nvSpPr>
            <p:cNvPr id="17" name="椭圆 16"/>
            <p:cNvSpPr/>
            <p:nvPr/>
          </p:nvSpPr>
          <p:spPr>
            <a:xfrm>
              <a:off x="5296111" y="3087542"/>
              <a:ext cx="1790946" cy="1790946"/>
            </a:xfrm>
            <a:prstGeom prst="ellipse">
              <a:avLst/>
            </a:prstGeom>
            <a:solidFill>
              <a:schemeClr val="bg1"/>
            </a:solidFill>
            <a:ln>
              <a:solidFill>
                <a:srgbClr val="7B829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17"/>
            <p:cNvSpPr txBox="1"/>
            <p:nvPr/>
          </p:nvSpPr>
          <p:spPr>
            <a:xfrm>
              <a:off x="5504712" y="3397642"/>
              <a:ext cx="1435032" cy="478272"/>
            </a:xfrm>
            <a:prstGeom prst="rect">
              <a:avLst/>
            </a:prstGeom>
            <a:noFill/>
          </p:spPr>
          <p:txBody>
            <a:bodyPr wrap="none" rtlCol="0">
              <a:spAutoFit/>
            </a:bodyPr>
            <a:lstStyle/>
            <a:p>
              <a:pPr algn="ctr"/>
              <a:r>
                <a:rPr lang="zh-CN" altLang="en-US" smtClean="0">
                  <a:solidFill>
                    <a:srgbClr val="161D25"/>
                  </a:solidFill>
                  <a:latin typeface="微软雅黑" pitchFamily="34" charset="-122"/>
                  <a:ea typeface="微软雅黑" pitchFamily="34" charset="-122"/>
                </a:rPr>
                <a:t>添加标题</a:t>
              </a:r>
              <a:endParaRPr lang="zh-CN" altLang="en-US">
                <a:solidFill>
                  <a:srgbClr val="161D25"/>
                </a:solidFill>
                <a:latin typeface="微软雅黑" pitchFamily="34" charset="-122"/>
                <a:ea typeface="微软雅黑" pitchFamily="34" charset="-122"/>
              </a:endParaRPr>
            </a:p>
          </p:txBody>
        </p:sp>
        <p:sp>
          <p:nvSpPr>
            <p:cNvPr id="19" name="Freeform 6"/>
            <p:cNvSpPr>
              <a:spLocks noEditPoints="1"/>
            </p:cNvSpPr>
            <p:nvPr/>
          </p:nvSpPr>
          <p:spPr bwMode="auto">
            <a:xfrm>
              <a:off x="5637732" y="3766974"/>
              <a:ext cx="1107850" cy="695956"/>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rgbClr val="161D25"/>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0" name="组合 19"/>
          <p:cNvGrpSpPr/>
          <p:nvPr/>
        </p:nvGrpSpPr>
        <p:grpSpPr>
          <a:xfrm>
            <a:off x="4810596" y="3051181"/>
            <a:ext cx="1382800" cy="1383008"/>
            <a:chOff x="2631814" y="3087542"/>
            <a:chExt cx="1790946" cy="1790946"/>
          </a:xfrm>
        </p:grpSpPr>
        <p:sp>
          <p:nvSpPr>
            <p:cNvPr id="21" name="椭圆 20"/>
            <p:cNvSpPr/>
            <p:nvPr/>
          </p:nvSpPr>
          <p:spPr>
            <a:xfrm>
              <a:off x="2631814" y="3087542"/>
              <a:ext cx="1790946" cy="1790946"/>
            </a:xfrm>
            <a:prstGeom prst="ellipse">
              <a:avLst/>
            </a:prstGeom>
            <a:solidFill>
              <a:schemeClr val="bg1"/>
            </a:solidFill>
            <a:ln>
              <a:solidFill>
                <a:srgbClr val="7B829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21"/>
            <p:cNvSpPr txBox="1"/>
            <p:nvPr/>
          </p:nvSpPr>
          <p:spPr>
            <a:xfrm>
              <a:off x="2840415" y="3397642"/>
              <a:ext cx="1435032" cy="478272"/>
            </a:xfrm>
            <a:prstGeom prst="rect">
              <a:avLst/>
            </a:prstGeom>
            <a:noFill/>
          </p:spPr>
          <p:txBody>
            <a:bodyPr wrap="none" rtlCol="0">
              <a:spAutoFit/>
            </a:bodyPr>
            <a:lstStyle/>
            <a:p>
              <a:pPr algn="ctr"/>
              <a:r>
                <a:rPr lang="zh-CN" altLang="en-US" smtClean="0">
                  <a:solidFill>
                    <a:srgbClr val="161D25"/>
                  </a:solidFill>
                  <a:latin typeface="微软雅黑" pitchFamily="34" charset="-122"/>
                  <a:ea typeface="微软雅黑" pitchFamily="34" charset="-122"/>
                </a:rPr>
                <a:t>添加标题</a:t>
              </a:r>
              <a:endParaRPr lang="zh-CN" altLang="en-US">
                <a:solidFill>
                  <a:srgbClr val="161D25"/>
                </a:solidFill>
                <a:latin typeface="微软雅黑" pitchFamily="34" charset="-122"/>
                <a:ea typeface="微软雅黑" pitchFamily="34" charset="-122"/>
              </a:endParaRPr>
            </a:p>
          </p:txBody>
        </p:sp>
        <p:sp>
          <p:nvSpPr>
            <p:cNvPr id="23" name="Freeform 9"/>
            <p:cNvSpPr>
              <a:spLocks noEditPoints="1"/>
            </p:cNvSpPr>
            <p:nvPr/>
          </p:nvSpPr>
          <p:spPr bwMode="auto">
            <a:xfrm>
              <a:off x="3138119" y="3814213"/>
              <a:ext cx="778336" cy="775494"/>
            </a:xfrm>
            <a:custGeom>
              <a:gdLst>
                <a:gd name="T0" fmla="*/ 86 w 116"/>
                <a:gd name="T1" fmla="*/ 17 h 116"/>
                <a:gd name="T2" fmla="*/ 8 w 116"/>
                <a:gd name="T3" fmla="*/ 45 h 116"/>
                <a:gd name="T4" fmla="*/ 11 w 116"/>
                <a:gd name="T5" fmla="*/ 50 h 116"/>
                <a:gd name="T6" fmla="*/ 12 w 116"/>
                <a:gd name="T7" fmla="*/ 59 h 116"/>
                <a:gd name="T8" fmla="*/ 16 w 116"/>
                <a:gd name="T9" fmla="*/ 69 h 116"/>
                <a:gd name="T10" fmla="*/ 20 w 116"/>
                <a:gd name="T11" fmla="*/ 77 h 116"/>
                <a:gd name="T12" fmla="*/ 24 w 116"/>
                <a:gd name="T13" fmla="*/ 83 h 116"/>
                <a:gd name="T14" fmla="*/ 27 w 116"/>
                <a:gd name="T15" fmla="*/ 98 h 116"/>
                <a:gd name="T16" fmla="*/ 33 w 116"/>
                <a:gd name="T17" fmla="*/ 105 h 116"/>
                <a:gd name="T18" fmla="*/ 34 w 116"/>
                <a:gd name="T19" fmla="*/ 101 h 116"/>
                <a:gd name="T20" fmla="*/ 37 w 116"/>
                <a:gd name="T21" fmla="*/ 93 h 116"/>
                <a:gd name="T22" fmla="*/ 41 w 116"/>
                <a:gd name="T23" fmla="*/ 83 h 116"/>
                <a:gd name="T24" fmla="*/ 49 w 116"/>
                <a:gd name="T25" fmla="*/ 73 h 116"/>
                <a:gd name="T26" fmla="*/ 53 w 116"/>
                <a:gd name="T27" fmla="*/ 66 h 116"/>
                <a:gd name="T28" fmla="*/ 45 w 116"/>
                <a:gd name="T29" fmla="*/ 61 h 116"/>
                <a:gd name="T30" fmla="*/ 38 w 116"/>
                <a:gd name="T31" fmla="*/ 58 h 116"/>
                <a:gd name="T32" fmla="*/ 33 w 116"/>
                <a:gd name="T33" fmla="*/ 51 h 116"/>
                <a:gd name="T34" fmla="*/ 25 w 116"/>
                <a:gd name="T35" fmla="*/ 47 h 116"/>
                <a:gd name="T36" fmla="*/ 17 w 116"/>
                <a:gd name="T37" fmla="*/ 49 h 116"/>
                <a:gd name="T38" fmla="*/ 13 w 116"/>
                <a:gd name="T39" fmla="*/ 44 h 116"/>
                <a:gd name="T40" fmla="*/ 12 w 116"/>
                <a:gd name="T41" fmla="*/ 37 h 116"/>
                <a:gd name="T42" fmla="*/ 8 w 116"/>
                <a:gd name="T43" fmla="*/ 37 h 116"/>
                <a:gd name="T44" fmla="*/ 12 w 116"/>
                <a:gd name="T45" fmla="*/ 30 h 116"/>
                <a:gd name="T46" fmla="*/ 18 w 116"/>
                <a:gd name="T47" fmla="*/ 30 h 116"/>
                <a:gd name="T48" fmla="*/ 24 w 116"/>
                <a:gd name="T49" fmla="*/ 25 h 116"/>
                <a:gd name="T50" fmla="*/ 30 w 116"/>
                <a:gd name="T51" fmla="*/ 18 h 116"/>
                <a:gd name="T52" fmla="*/ 32 w 116"/>
                <a:gd name="T53" fmla="*/ 15 h 116"/>
                <a:gd name="T54" fmla="*/ 42 w 116"/>
                <a:gd name="T55" fmla="*/ 12 h 116"/>
                <a:gd name="T56" fmla="*/ 34 w 116"/>
                <a:gd name="T57" fmla="*/ 8 h 116"/>
                <a:gd name="T58" fmla="*/ 32 w 116"/>
                <a:gd name="T59" fmla="*/ 8 h 116"/>
                <a:gd name="T60" fmla="*/ 49 w 116"/>
                <a:gd name="T61" fmla="*/ 2 h 116"/>
                <a:gd name="T62" fmla="*/ 56 w 116"/>
                <a:gd name="T63" fmla="*/ 5 h 116"/>
                <a:gd name="T64" fmla="*/ 82 w 116"/>
                <a:gd name="T65" fmla="*/ 6 h 116"/>
                <a:gd name="T66" fmla="*/ 79 w 116"/>
                <a:gd name="T67" fmla="*/ 11 h 116"/>
                <a:gd name="T68" fmla="*/ 85 w 116"/>
                <a:gd name="T69" fmla="*/ 19 h 116"/>
                <a:gd name="T70" fmla="*/ 89 w 116"/>
                <a:gd name="T71" fmla="*/ 19 h 116"/>
                <a:gd name="T72" fmla="*/ 93 w 116"/>
                <a:gd name="T73" fmla="*/ 17 h 116"/>
                <a:gd name="T74" fmla="*/ 97 w 116"/>
                <a:gd name="T75" fmla="*/ 23 h 116"/>
                <a:gd name="T76" fmla="*/ 101 w 116"/>
                <a:gd name="T77" fmla="*/ 27 h 116"/>
                <a:gd name="T78" fmla="*/ 95 w 116"/>
                <a:gd name="T79" fmla="*/ 27 h 116"/>
                <a:gd name="T80" fmla="*/ 89 w 116"/>
                <a:gd name="T81" fmla="*/ 25 h 116"/>
                <a:gd name="T82" fmla="*/ 81 w 116"/>
                <a:gd name="T83" fmla="*/ 24 h 116"/>
                <a:gd name="T84" fmla="*/ 74 w 116"/>
                <a:gd name="T85" fmla="*/ 30 h 116"/>
                <a:gd name="T86" fmla="*/ 70 w 116"/>
                <a:gd name="T87" fmla="*/ 39 h 116"/>
                <a:gd name="T88" fmla="*/ 73 w 116"/>
                <a:gd name="T89" fmla="*/ 50 h 116"/>
                <a:gd name="T90" fmla="*/ 82 w 116"/>
                <a:gd name="T91" fmla="*/ 53 h 116"/>
                <a:gd name="T92" fmla="*/ 91 w 116"/>
                <a:gd name="T93" fmla="*/ 53 h 116"/>
                <a:gd name="T94" fmla="*/ 95 w 116"/>
                <a:gd name="T95" fmla="*/ 61 h 116"/>
                <a:gd name="T96" fmla="*/ 96 w 116"/>
                <a:gd name="T97" fmla="*/ 71 h 116"/>
                <a:gd name="T98" fmla="*/ 95 w 116"/>
                <a:gd name="T99" fmla="*/ 81 h 116"/>
                <a:gd name="T100" fmla="*/ 100 w 116"/>
                <a:gd name="T101" fmla="*/ 90 h 116"/>
                <a:gd name="T102" fmla="*/ 107 w 116"/>
                <a:gd name="T103" fmla="*/ 82 h 116"/>
                <a:gd name="T104" fmla="*/ 112 w 116"/>
                <a:gd name="T105" fmla="*/ 69 h 116"/>
                <a:gd name="T106" fmla="*/ 114 w 116"/>
                <a:gd name="T107" fmla="*/ 53 h 116"/>
                <a:gd name="T108" fmla="*/ 109 w 116"/>
                <a:gd name="T109" fmla="*/ 39 h 116"/>
                <a:gd name="T110" fmla="*/ 105 w 116"/>
                <a:gd name="T111" fmla="*/ 32 h 116"/>
                <a:gd name="T112" fmla="*/ 111 w 116"/>
                <a:gd name="T113" fmla="*/ 41 h 116"/>
                <a:gd name="T114" fmla="*/ 79 w 116"/>
                <a:gd name="T115" fmla="*/ 10 h 116"/>
                <a:gd name="T116" fmla="*/ 75 w 116"/>
                <a:gd name="T117" fmla="*/ 5 h 116"/>
                <a:gd name="T118" fmla="*/ 76 w 116"/>
                <a:gd name="T119" fmla="*/ 9 h 116"/>
                <a:gd name="T120" fmla="*/ 73 w 116"/>
                <a:gd name="T121" fmla="*/ 4 h 116"/>
                <a:gd name="T122" fmla="*/ 109 w 116"/>
                <a:gd name="T123" fmla="*/ 82 h 11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5" h="115">
                  <a:moveTo>
                    <a:pt x="6" y="33"/>
                  </a:moveTo>
                  <a:cubicBezTo>
                    <a:pt x="6" y="33"/>
                    <a:pt x="6" y="33"/>
                    <a:pt x="6" y="33"/>
                  </a:cubicBezTo>
                  <a:cubicBezTo>
                    <a:pt x="6" y="33"/>
                    <a:pt x="6" y="33"/>
                    <a:pt x="5" y="34"/>
                  </a:cubicBezTo>
                  <a:cubicBezTo>
                    <a:pt x="6" y="34"/>
                    <a:pt x="6" y="34"/>
                    <a:pt x="6" y="34"/>
                  </a:cubicBezTo>
                  <a:cubicBezTo>
                    <a:pt x="6" y="34"/>
                    <a:pt x="6" y="34"/>
                    <a:pt x="6" y="34"/>
                  </a:cubicBezTo>
                  <a:cubicBezTo>
                    <a:pt x="6" y="34"/>
                    <a:pt x="6" y="34"/>
                    <a:pt x="6" y="33"/>
                  </a:cubicBezTo>
                  <a:close/>
                  <a:moveTo>
                    <a:pt x="5" y="35"/>
                  </a:moveTo>
                  <a:cubicBezTo>
                    <a:pt x="5" y="35"/>
                    <a:pt x="5" y="35"/>
                    <a:pt x="5" y="35"/>
                  </a:cubicBezTo>
                  <a:cubicBezTo>
                    <a:pt x="5" y="35"/>
                    <a:pt x="5" y="34"/>
                    <a:pt x="5" y="34"/>
                  </a:cubicBezTo>
                  <a:cubicBezTo>
                    <a:pt x="5" y="34"/>
                    <a:pt x="5" y="34"/>
                    <a:pt x="5" y="34"/>
                  </a:cubicBezTo>
                  <a:cubicBezTo>
                    <a:pt x="5" y="34"/>
                    <a:pt x="5" y="34"/>
                    <a:pt x="5" y="35"/>
                  </a:cubicBezTo>
                  <a:cubicBezTo>
                    <a:pt x="5" y="35"/>
                    <a:pt x="5" y="35"/>
                    <a:pt x="5" y="35"/>
                  </a:cubicBezTo>
                  <a:close/>
                  <a:moveTo>
                    <a:pt x="88" y="18"/>
                  </a:moveTo>
                  <a:cubicBezTo>
                    <a:pt x="88" y="18"/>
                    <a:pt x="88" y="18"/>
                    <a:pt x="88" y="18"/>
                  </a:cubicBezTo>
                  <a:cubicBezTo>
                    <a:pt x="88" y="18"/>
                    <a:pt x="88" y="18"/>
                    <a:pt x="88" y="18"/>
                  </a:cubicBezTo>
                  <a:cubicBezTo>
                    <a:pt x="88" y="18"/>
                    <a:pt x="88" y="18"/>
                    <a:pt x="88" y="18"/>
                  </a:cubicBezTo>
                  <a:cubicBezTo>
                    <a:pt x="88" y="18"/>
                    <a:pt x="88" y="18"/>
                    <a:pt x="88" y="18"/>
                  </a:cubicBezTo>
                  <a:cubicBezTo>
                    <a:pt x="88" y="17"/>
                    <a:pt x="87" y="17"/>
                    <a:pt x="87" y="17"/>
                  </a:cubicBezTo>
                  <a:cubicBezTo>
                    <a:pt x="87" y="17"/>
                    <a:pt x="87" y="17"/>
                    <a:pt x="87" y="17"/>
                  </a:cubicBezTo>
                  <a:cubicBezTo>
                    <a:pt x="87" y="17"/>
                    <a:pt x="87" y="17"/>
                    <a:pt x="87" y="17"/>
                  </a:cubicBezTo>
                  <a:cubicBezTo>
                    <a:pt x="86" y="17"/>
                    <a:pt x="86" y="17"/>
                    <a:pt x="86" y="17"/>
                  </a:cubicBezTo>
                  <a:cubicBezTo>
                    <a:pt x="86" y="17"/>
                    <a:pt x="86" y="17"/>
                    <a:pt x="86" y="17"/>
                  </a:cubicBezTo>
                  <a:cubicBezTo>
                    <a:pt x="86" y="16"/>
                    <a:pt x="86" y="16"/>
                    <a:pt x="86" y="16"/>
                  </a:cubicBezTo>
                  <a:cubicBezTo>
                    <a:pt x="86" y="16"/>
                    <a:pt x="86" y="16"/>
                    <a:pt x="86" y="16"/>
                  </a:cubicBezTo>
                  <a:cubicBezTo>
                    <a:pt x="86" y="16"/>
                    <a:pt x="86" y="16"/>
                    <a:pt x="85" y="16"/>
                  </a:cubicBezTo>
                  <a:cubicBezTo>
                    <a:pt x="85" y="16"/>
                    <a:pt x="85" y="16"/>
                    <a:pt x="85" y="16"/>
                  </a:cubicBezTo>
                  <a:cubicBezTo>
                    <a:pt x="85" y="16"/>
                    <a:pt x="85" y="16"/>
                    <a:pt x="85" y="16"/>
                  </a:cubicBezTo>
                  <a:cubicBezTo>
                    <a:pt x="86" y="17"/>
                    <a:pt x="86" y="17"/>
                    <a:pt x="86" y="17"/>
                  </a:cubicBezTo>
                  <a:cubicBezTo>
                    <a:pt x="87" y="17"/>
                    <a:pt x="87" y="17"/>
                    <a:pt x="87" y="17"/>
                  </a:cubicBezTo>
                  <a:cubicBezTo>
                    <a:pt x="87" y="18"/>
                    <a:pt x="87" y="18"/>
                    <a:pt x="87" y="18"/>
                  </a:cubicBezTo>
                  <a:cubicBezTo>
                    <a:pt x="86" y="18"/>
                    <a:pt x="87" y="18"/>
                    <a:pt x="87" y="18"/>
                  </a:cubicBezTo>
                  <a:cubicBezTo>
                    <a:pt x="87" y="18"/>
                    <a:pt x="87" y="18"/>
                    <a:pt x="87" y="18"/>
                  </a:cubicBezTo>
                  <a:cubicBezTo>
                    <a:pt x="87" y="18"/>
                    <a:pt x="87" y="18"/>
                    <a:pt x="87" y="18"/>
                  </a:cubicBezTo>
                  <a:cubicBezTo>
                    <a:pt x="87" y="18"/>
                    <a:pt x="87" y="18"/>
                    <a:pt x="87" y="18"/>
                  </a:cubicBezTo>
                  <a:cubicBezTo>
                    <a:pt x="88" y="18"/>
                    <a:pt x="88" y="18"/>
                    <a:pt x="88" y="18"/>
                  </a:cubicBezTo>
                  <a:cubicBezTo>
                    <a:pt x="88" y="18"/>
                    <a:pt x="88" y="18"/>
                    <a:pt x="88" y="18"/>
                  </a:cubicBezTo>
                  <a:cubicBezTo>
                    <a:pt x="88" y="18"/>
                    <a:pt x="88" y="18"/>
                    <a:pt x="88" y="18"/>
                  </a:cubicBezTo>
                  <a:close/>
                  <a:moveTo>
                    <a:pt x="112" y="37"/>
                  </a:moveTo>
                  <a:cubicBezTo>
                    <a:pt x="114" y="44"/>
                    <a:pt x="116" y="51"/>
                    <a:pt x="116" y="58"/>
                  </a:cubicBezTo>
                  <a:cubicBezTo>
                    <a:pt x="116" y="90"/>
                    <a:pt x="90" y="116"/>
                    <a:pt x="58" y="116"/>
                  </a:cubicBezTo>
                  <a:cubicBezTo>
                    <a:pt x="26" y="116"/>
                    <a:pt x="0" y="90"/>
                    <a:pt x="0" y="58"/>
                  </a:cubicBezTo>
                  <a:cubicBezTo>
                    <a:pt x="0" y="50"/>
                    <a:pt x="2" y="42"/>
                    <a:pt x="5" y="35"/>
                  </a:cubicBezTo>
                  <a:cubicBezTo>
                    <a:pt x="5" y="42"/>
                    <a:pt x="5" y="42"/>
                    <a:pt x="5" y="42"/>
                  </a:cubicBezTo>
                  <a:cubicBezTo>
                    <a:pt x="5" y="42"/>
                    <a:pt x="5" y="42"/>
                    <a:pt x="5" y="42"/>
                  </a:cubicBezTo>
                  <a:cubicBezTo>
                    <a:pt x="5" y="42"/>
                    <a:pt x="5" y="42"/>
                    <a:pt x="5" y="42"/>
                  </a:cubicBezTo>
                  <a:cubicBezTo>
                    <a:pt x="5" y="42"/>
                    <a:pt x="5" y="42"/>
                    <a:pt x="5" y="42"/>
                  </a:cubicBezTo>
                  <a:cubicBezTo>
                    <a:pt x="6" y="42"/>
                    <a:pt x="6" y="42"/>
                    <a:pt x="6" y="42"/>
                  </a:cubicBezTo>
                  <a:cubicBezTo>
                    <a:pt x="6" y="43"/>
                    <a:pt x="6" y="43"/>
                    <a:pt x="6" y="43"/>
                  </a:cubicBezTo>
                  <a:cubicBezTo>
                    <a:pt x="6" y="43"/>
                    <a:pt x="7" y="43"/>
                    <a:pt x="7" y="43"/>
                  </a:cubicBezTo>
                  <a:cubicBezTo>
                    <a:pt x="7" y="43"/>
                    <a:pt x="7" y="43"/>
                    <a:pt x="7" y="43"/>
                  </a:cubicBezTo>
                  <a:cubicBezTo>
                    <a:pt x="7" y="43"/>
                    <a:pt x="7" y="43"/>
                    <a:pt x="7" y="43"/>
                  </a:cubicBezTo>
                  <a:cubicBezTo>
                    <a:pt x="7" y="43"/>
                    <a:pt x="7" y="43"/>
                    <a:pt x="7" y="43"/>
                  </a:cubicBezTo>
                  <a:cubicBezTo>
                    <a:pt x="7" y="43"/>
                    <a:pt x="7" y="44"/>
                    <a:pt x="7" y="44"/>
                  </a:cubicBezTo>
                  <a:cubicBezTo>
                    <a:pt x="7" y="44"/>
                    <a:pt x="7" y="44"/>
                    <a:pt x="7" y="44"/>
                  </a:cubicBezTo>
                  <a:cubicBezTo>
                    <a:pt x="8" y="44"/>
                    <a:pt x="8" y="44"/>
                    <a:pt x="8" y="45"/>
                  </a:cubicBezTo>
                  <a:cubicBezTo>
                    <a:pt x="8" y="45"/>
                    <a:pt x="8" y="45"/>
                    <a:pt x="8" y="45"/>
                  </a:cubicBezTo>
                  <a:cubicBezTo>
                    <a:pt x="8" y="45"/>
                    <a:pt x="8" y="45"/>
                    <a:pt x="8" y="45"/>
                  </a:cubicBezTo>
                  <a:cubicBezTo>
                    <a:pt x="8" y="45"/>
                    <a:pt x="8" y="45"/>
                    <a:pt x="8" y="45"/>
                  </a:cubicBezTo>
                  <a:cubicBezTo>
                    <a:pt x="8" y="45"/>
                    <a:pt x="8"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6"/>
                    <a:pt x="9" y="46"/>
                    <a:pt x="9" y="46"/>
                  </a:cubicBezTo>
                  <a:cubicBezTo>
                    <a:pt x="10" y="46"/>
                    <a:pt x="10" y="46"/>
                    <a:pt x="10" y="46"/>
                  </a:cubicBezTo>
                  <a:cubicBezTo>
                    <a:pt x="10" y="46"/>
                    <a:pt x="10" y="46"/>
                    <a:pt x="10" y="46"/>
                  </a:cubicBezTo>
                  <a:cubicBezTo>
                    <a:pt x="10" y="46"/>
                    <a:pt x="10" y="46"/>
                    <a:pt x="10" y="46"/>
                  </a:cubicBezTo>
                  <a:cubicBezTo>
                    <a:pt x="10" y="46"/>
                    <a:pt x="10" y="46"/>
                    <a:pt x="10" y="47"/>
                  </a:cubicBezTo>
                  <a:cubicBezTo>
                    <a:pt x="10" y="47"/>
                    <a:pt x="10" y="47"/>
                    <a:pt x="10" y="47"/>
                  </a:cubicBezTo>
                  <a:cubicBezTo>
                    <a:pt x="10" y="47"/>
                    <a:pt x="10" y="47"/>
                    <a:pt x="10" y="47"/>
                  </a:cubicBezTo>
                  <a:cubicBezTo>
                    <a:pt x="10" y="47"/>
                    <a:pt x="10" y="47"/>
                    <a:pt x="10" y="47"/>
                  </a:cubicBezTo>
                  <a:cubicBezTo>
                    <a:pt x="11" y="47"/>
                    <a:pt x="11" y="47"/>
                    <a:pt x="11" y="47"/>
                  </a:cubicBezTo>
                  <a:cubicBezTo>
                    <a:pt x="11" y="47"/>
                    <a:pt x="11" y="47"/>
                    <a:pt x="11" y="47"/>
                  </a:cubicBezTo>
                  <a:cubicBezTo>
                    <a:pt x="11" y="48"/>
                    <a:pt x="11" y="48"/>
                    <a:pt x="11" y="48"/>
                  </a:cubicBezTo>
                  <a:cubicBezTo>
                    <a:pt x="11" y="48"/>
                    <a:pt x="11" y="49"/>
                    <a:pt x="11" y="49"/>
                  </a:cubicBezTo>
                  <a:cubicBezTo>
                    <a:pt x="11" y="49"/>
                    <a:pt x="11" y="49"/>
                    <a:pt x="11" y="49"/>
                  </a:cubicBezTo>
                  <a:cubicBezTo>
                    <a:pt x="11" y="49"/>
                    <a:pt x="11" y="49"/>
                    <a:pt x="11" y="49"/>
                  </a:cubicBezTo>
                  <a:cubicBezTo>
                    <a:pt x="11" y="49"/>
                    <a:pt x="11" y="49"/>
                    <a:pt x="11" y="49"/>
                  </a:cubicBezTo>
                  <a:cubicBezTo>
                    <a:pt x="11" y="50"/>
                    <a:pt x="11" y="50"/>
                    <a:pt x="11" y="50"/>
                  </a:cubicBezTo>
                  <a:cubicBezTo>
                    <a:pt x="11" y="50"/>
                    <a:pt x="11" y="50"/>
                    <a:pt x="11" y="50"/>
                  </a:cubicBezTo>
                  <a:cubicBezTo>
                    <a:pt x="11" y="50"/>
                    <a:pt x="11" y="50"/>
                    <a:pt x="11" y="50"/>
                  </a:cubicBezTo>
                  <a:cubicBezTo>
                    <a:pt x="11" y="50"/>
                    <a:pt x="11" y="50"/>
                    <a:pt x="11" y="50"/>
                  </a:cubicBezTo>
                  <a:cubicBezTo>
                    <a:pt x="11" y="50"/>
                    <a:pt x="11" y="50"/>
                    <a:pt x="11" y="50"/>
                  </a:cubicBezTo>
                  <a:cubicBezTo>
                    <a:pt x="13" y="50"/>
                    <a:pt x="13" y="50"/>
                    <a:pt x="13" y="50"/>
                  </a:cubicBezTo>
                  <a:cubicBezTo>
                    <a:pt x="13" y="50"/>
                    <a:pt x="13" y="50"/>
                    <a:pt x="13" y="50"/>
                  </a:cubicBezTo>
                  <a:cubicBezTo>
                    <a:pt x="13" y="50"/>
                    <a:pt x="13" y="50"/>
                    <a:pt x="13" y="50"/>
                  </a:cubicBezTo>
                  <a:cubicBezTo>
                    <a:pt x="13" y="50"/>
                    <a:pt x="13" y="50"/>
                    <a:pt x="13" y="50"/>
                  </a:cubicBezTo>
                  <a:cubicBezTo>
                    <a:pt x="13" y="51"/>
                    <a:pt x="13" y="51"/>
                    <a:pt x="13" y="51"/>
                  </a:cubicBezTo>
                  <a:cubicBezTo>
                    <a:pt x="13" y="51"/>
                    <a:pt x="14" y="51"/>
                    <a:pt x="14" y="51"/>
                  </a:cubicBezTo>
                  <a:cubicBezTo>
                    <a:pt x="14" y="51"/>
                    <a:pt x="14" y="52"/>
                    <a:pt x="14" y="52"/>
                  </a:cubicBezTo>
                  <a:cubicBezTo>
                    <a:pt x="14" y="52"/>
                    <a:pt x="14" y="52"/>
                    <a:pt x="14" y="52"/>
                  </a:cubicBezTo>
                  <a:cubicBezTo>
                    <a:pt x="14" y="52"/>
                    <a:pt x="14" y="53"/>
                    <a:pt x="14" y="53"/>
                  </a:cubicBezTo>
                  <a:cubicBezTo>
                    <a:pt x="14" y="53"/>
                    <a:pt x="14" y="53"/>
                    <a:pt x="14" y="53"/>
                  </a:cubicBezTo>
                  <a:cubicBezTo>
                    <a:pt x="14" y="53"/>
                    <a:pt x="14" y="53"/>
                    <a:pt x="14" y="53"/>
                  </a:cubicBezTo>
                  <a:cubicBezTo>
                    <a:pt x="15" y="53"/>
                    <a:pt x="15" y="53"/>
                    <a:pt x="15" y="54"/>
                  </a:cubicBezTo>
                  <a:cubicBezTo>
                    <a:pt x="15" y="54"/>
                    <a:pt x="15" y="54"/>
                    <a:pt x="14" y="54"/>
                  </a:cubicBezTo>
                  <a:cubicBezTo>
                    <a:pt x="14" y="54"/>
                    <a:pt x="14" y="54"/>
                    <a:pt x="14" y="54"/>
                  </a:cubicBezTo>
                  <a:cubicBezTo>
                    <a:pt x="14" y="56"/>
                    <a:pt x="14" y="56"/>
                    <a:pt x="14" y="56"/>
                  </a:cubicBezTo>
                  <a:cubicBezTo>
                    <a:pt x="14" y="56"/>
                    <a:pt x="14" y="56"/>
                    <a:pt x="14" y="56"/>
                  </a:cubicBezTo>
                  <a:cubicBezTo>
                    <a:pt x="14" y="56"/>
                    <a:pt x="14" y="56"/>
                    <a:pt x="14" y="56"/>
                  </a:cubicBezTo>
                  <a:cubicBezTo>
                    <a:pt x="13" y="56"/>
                    <a:pt x="13" y="56"/>
                    <a:pt x="13" y="56"/>
                  </a:cubicBezTo>
                  <a:cubicBezTo>
                    <a:pt x="13" y="57"/>
                    <a:pt x="13" y="57"/>
                    <a:pt x="13" y="57"/>
                  </a:cubicBezTo>
                  <a:cubicBezTo>
                    <a:pt x="13" y="57"/>
                    <a:pt x="13" y="57"/>
                    <a:pt x="13" y="57"/>
                  </a:cubicBezTo>
                  <a:cubicBezTo>
                    <a:pt x="13" y="57"/>
                    <a:pt x="13" y="57"/>
                    <a:pt x="13" y="57"/>
                  </a:cubicBezTo>
                  <a:cubicBezTo>
                    <a:pt x="13" y="58"/>
                    <a:pt x="13" y="58"/>
                    <a:pt x="13" y="58"/>
                  </a:cubicBezTo>
                  <a:cubicBezTo>
                    <a:pt x="13" y="58"/>
                    <a:pt x="13" y="58"/>
                    <a:pt x="13" y="58"/>
                  </a:cubicBezTo>
                  <a:cubicBezTo>
                    <a:pt x="13" y="58"/>
                    <a:pt x="13" y="58"/>
                    <a:pt x="13" y="58"/>
                  </a:cubicBezTo>
                  <a:cubicBezTo>
                    <a:pt x="12" y="58"/>
                    <a:pt x="12" y="58"/>
                    <a:pt x="12" y="58"/>
                  </a:cubicBezTo>
                  <a:cubicBezTo>
                    <a:pt x="12" y="59"/>
                    <a:pt x="12" y="59"/>
                    <a:pt x="12" y="59"/>
                  </a:cubicBezTo>
                  <a:cubicBezTo>
                    <a:pt x="12" y="59"/>
                    <a:pt x="12" y="59"/>
                    <a:pt x="12" y="59"/>
                  </a:cubicBezTo>
                  <a:cubicBezTo>
                    <a:pt x="12" y="60"/>
                    <a:pt x="12" y="60"/>
                    <a:pt x="13" y="60"/>
                  </a:cubicBezTo>
                  <a:cubicBezTo>
                    <a:pt x="13" y="60"/>
                    <a:pt x="13" y="60"/>
                    <a:pt x="13" y="60"/>
                  </a:cubicBezTo>
                  <a:cubicBezTo>
                    <a:pt x="13" y="60"/>
                    <a:pt x="13" y="60"/>
                    <a:pt x="13" y="60"/>
                  </a:cubicBezTo>
                  <a:cubicBezTo>
                    <a:pt x="13" y="61"/>
                    <a:pt x="13" y="61"/>
                    <a:pt x="13" y="61"/>
                  </a:cubicBezTo>
                  <a:cubicBezTo>
                    <a:pt x="12" y="61"/>
                    <a:pt x="12" y="61"/>
                    <a:pt x="12" y="61"/>
                  </a:cubicBezTo>
                  <a:cubicBezTo>
                    <a:pt x="12" y="61"/>
                    <a:pt x="12" y="61"/>
                    <a:pt x="12" y="61"/>
                  </a:cubicBezTo>
                  <a:cubicBezTo>
                    <a:pt x="12" y="61"/>
                    <a:pt x="12" y="62"/>
                    <a:pt x="12" y="62"/>
                  </a:cubicBezTo>
                  <a:cubicBezTo>
                    <a:pt x="12" y="62"/>
                    <a:pt x="12" y="62"/>
                    <a:pt x="12" y="62"/>
                  </a:cubicBezTo>
                  <a:cubicBezTo>
                    <a:pt x="12" y="62"/>
                    <a:pt x="12" y="62"/>
                    <a:pt x="12" y="62"/>
                  </a:cubicBezTo>
                  <a:cubicBezTo>
                    <a:pt x="12" y="63"/>
                    <a:pt x="12" y="63"/>
                    <a:pt x="12" y="63"/>
                  </a:cubicBezTo>
                  <a:cubicBezTo>
                    <a:pt x="12" y="63"/>
                    <a:pt x="12" y="63"/>
                    <a:pt x="12" y="63"/>
                  </a:cubicBezTo>
                  <a:cubicBezTo>
                    <a:pt x="12" y="64"/>
                    <a:pt x="12" y="64"/>
                    <a:pt x="12" y="64"/>
                  </a:cubicBezTo>
                  <a:cubicBezTo>
                    <a:pt x="12" y="64"/>
                    <a:pt x="13" y="64"/>
                    <a:pt x="13" y="65"/>
                  </a:cubicBezTo>
                  <a:cubicBezTo>
                    <a:pt x="13" y="65"/>
                    <a:pt x="13" y="65"/>
                    <a:pt x="14" y="66"/>
                  </a:cubicBezTo>
                  <a:cubicBezTo>
                    <a:pt x="14" y="66"/>
                    <a:pt x="14" y="66"/>
                    <a:pt x="14" y="66"/>
                  </a:cubicBezTo>
                  <a:cubicBezTo>
                    <a:pt x="14" y="66"/>
                    <a:pt x="14" y="67"/>
                    <a:pt x="14" y="67"/>
                  </a:cubicBezTo>
                  <a:cubicBezTo>
                    <a:pt x="14" y="67"/>
                    <a:pt x="14" y="67"/>
                    <a:pt x="14" y="67"/>
                  </a:cubicBezTo>
                  <a:cubicBezTo>
                    <a:pt x="14" y="67"/>
                    <a:pt x="14"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9"/>
                    <a:pt x="15" y="69"/>
                    <a:pt x="15" y="69"/>
                  </a:cubicBezTo>
                  <a:cubicBezTo>
                    <a:pt x="15" y="69"/>
                    <a:pt x="15" y="69"/>
                    <a:pt x="15" y="69"/>
                  </a:cubicBezTo>
                  <a:cubicBezTo>
                    <a:pt x="15" y="69"/>
                    <a:pt x="16" y="69"/>
                    <a:pt x="16" y="69"/>
                  </a:cubicBezTo>
                  <a:cubicBezTo>
                    <a:pt x="16" y="69"/>
                    <a:pt x="16" y="69"/>
                    <a:pt x="16" y="69"/>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1"/>
                    <a:pt x="16" y="71"/>
                  </a:cubicBezTo>
                  <a:cubicBezTo>
                    <a:pt x="16" y="72"/>
                    <a:pt x="16" y="72"/>
                    <a:pt x="16" y="72"/>
                  </a:cubicBezTo>
                  <a:cubicBezTo>
                    <a:pt x="16" y="72"/>
                    <a:pt x="16" y="72"/>
                    <a:pt x="16" y="72"/>
                  </a:cubicBezTo>
                  <a:cubicBezTo>
                    <a:pt x="16" y="72"/>
                    <a:pt x="16" y="72"/>
                    <a:pt x="16" y="72"/>
                  </a:cubicBezTo>
                  <a:cubicBezTo>
                    <a:pt x="16" y="73"/>
                    <a:pt x="16" y="73"/>
                    <a:pt x="16" y="73"/>
                  </a:cubicBezTo>
                  <a:cubicBezTo>
                    <a:pt x="16" y="73"/>
                    <a:pt x="16" y="73"/>
                    <a:pt x="16" y="73"/>
                  </a:cubicBezTo>
                  <a:cubicBezTo>
                    <a:pt x="16" y="73"/>
                    <a:pt x="16" y="73"/>
                    <a:pt x="17" y="73"/>
                  </a:cubicBezTo>
                  <a:cubicBezTo>
                    <a:pt x="17" y="73"/>
                    <a:pt x="17" y="73"/>
                    <a:pt x="17" y="74"/>
                  </a:cubicBezTo>
                  <a:cubicBezTo>
                    <a:pt x="17" y="74"/>
                    <a:pt x="17" y="74"/>
                    <a:pt x="17" y="74"/>
                  </a:cubicBezTo>
                  <a:cubicBezTo>
                    <a:pt x="17" y="74"/>
                    <a:pt x="17" y="74"/>
                    <a:pt x="17" y="74"/>
                  </a:cubicBezTo>
                  <a:cubicBezTo>
                    <a:pt x="17" y="74"/>
                    <a:pt x="17" y="75"/>
                    <a:pt x="17" y="75"/>
                  </a:cubicBezTo>
                  <a:cubicBezTo>
                    <a:pt x="17" y="75"/>
                    <a:pt x="17" y="75"/>
                    <a:pt x="18" y="75"/>
                  </a:cubicBezTo>
                  <a:cubicBezTo>
                    <a:pt x="18" y="75"/>
                    <a:pt x="18" y="75"/>
                    <a:pt x="18" y="75"/>
                  </a:cubicBezTo>
                  <a:cubicBezTo>
                    <a:pt x="18" y="76"/>
                    <a:pt x="18" y="76"/>
                    <a:pt x="18" y="76"/>
                  </a:cubicBezTo>
                  <a:cubicBezTo>
                    <a:pt x="19" y="76"/>
                    <a:pt x="19" y="76"/>
                    <a:pt x="19" y="76"/>
                  </a:cubicBezTo>
                  <a:cubicBezTo>
                    <a:pt x="20" y="76"/>
                    <a:pt x="20" y="76"/>
                    <a:pt x="20" y="76"/>
                  </a:cubicBezTo>
                  <a:cubicBezTo>
                    <a:pt x="20" y="76"/>
                    <a:pt x="20" y="76"/>
                    <a:pt x="20" y="76"/>
                  </a:cubicBezTo>
                  <a:cubicBezTo>
                    <a:pt x="20" y="76"/>
                    <a:pt x="20" y="76"/>
                    <a:pt x="20" y="76"/>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1" y="77"/>
                    <a:pt x="21" y="77"/>
                  </a:cubicBezTo>
                  <a:cubicBezTo>
                    <a:pt x="21" y="77"/>
                    <a:pt x="21" y="77"/>
                    <a:pt x="21" y="77"/>
                  </a:cubicBezTo>
                  <a:cubicBezTo>
                    <a:pt x="21" y="77"/>
                    <a:pt x="21" y="77"/>
                    <a:pt x="21" y="77"/>
                  </a:cubicBezTo>
                  <a:cubicBezTo>
                    <a:pt x="21" y="78"/>
                    <a:pt x="21"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9"/>
                    <a:pt x="22" y="79"/>
                  </a:cubicBezTo>
                  <a:cubicBezTo>
                    <a:pt x="22" y="79"/>
                    <a:pt x="22" y="79"/>
                    <a:pt x="22" y="80"/>
                  </a:cubicBezTo>
                  <a:cubicBezTo>
                    <a:pt x="22" y="80"/>
                    <a:pt x="22" y="80"/>
                    <a:pt x="22" y="80"/>
                  </a:cubicBezTo>
                  <a:cubicBezTo>
                    <a:pt x="22" y="80"/>
                    <a:pt x="22" y="80"/>
                    <a:pt x="22" y="80"/>
                  </a:cubicBezTo>
                  <a:cubicBezTo>
                    <a:pt x="22" y="80"/>
                    <a:pt x="22"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2"/>
                    <a:pt x="23" y="82"/>
                  </a:cubicBezTo>
                  <a:cubicBezTo>
                    <a:pt x="23" y="82"/>
                    <a:pt x="23" y="82"/>
                    <a:pt x="23" y="82"/>
                  </a:cubicBezTo>
                  <a:cubicBezTo>
                    <a:pt x="23" y="82"/>
                    <a:pt x="23" y="82"/>
                    <a:pt x="23" y="82"/>
                  </a:cubicBezTo>
                  <a:cubicBezTo>
                    <a:pt x="23" y="82"/>
                    <a:pt x="23" y="82"/>
                    <a:pt x="23" y="82"/>
                  </a:cubicBezTo>
                  <a:cubicBezTo>
                    <a:pt x="23" y="82"/>
                    <a:pt x="23" y="82"/>
                    <a:pt x="23" y="82"/>
                  </a:cubicBezTo>
                  <a:cubicBezTo>
                    <a:pt x="23" y="82"/>
                    <a:pt x="23" y="83"/>
                    <a:pt x="23" y="83"/>
                  </a:cubicBezTo>
                  <a:cubicBezTo>
                    <a:pt x="23" y="83"/>
                    <a:pt x="23" y="83"/>
                    <a:pt x="23" y="83"/>
                  </a:cubicBezTo>
                  <a:cubicBezTo>
                    <a:pt x="24" y="83"/>
                    <a:pt x="24" y="83"/>
                    <a:pt x="24" y="83"/>
                  </a:cubicBezTo>
                  <a:cubicBezTo>
                    <a:pt x="24" y="83"/>
                    <a:pt x="24" y="83"/>
                    <a:pt x="24" y="83"/>
                  </a:cubicBezTo>
                  <a:cubicBezTo>
                    <a:pt x="24" y="83"/>
                    <a:pt x="24" y="83"/>
                    <a:pt x="24" y="84"/>
                  </a:cubicBezTo>
                  <a:cubicBezTo>
                    <a:pt x="24" y="84"/>
                    <a:pt x="24" y="84"/>
                    <a:pt x="24" y="84"/>
                  </a:cubicBezTo>
                  <a:cubicBezTo>
                    <a:pt x="24" y="84"/>
                    <a:pt x="24" y="85"/>
                    <a:pt x="24" y="85"/>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90"/>
                    <a:pt x="24" y="90"/>
                    <a:pt x="24" y="90"/>
                  </a:cubicBezTo>
                  <a:cubicBezTo>
                    <a:pt x="24" y="90"/>
                    <a:pt x="24" y="90"/>
                    <a:pt x="25" y="90"/>
                  </a:cubicBezTo>
                  <a:cubicBezTo>
                    <a:pt x="25" y="90"/>
                    <a:pt x="25" y="90"/>
                    <a:pt x="25" y="90"/>
                  </a:cubicBezTo>
                  <a:cubicBezTo>
                    <a:pt x="25" y="90"/>
                    <a:pt x="25" y="91"/>
                    <a:pt x="25" y="91"/>
                  </a:cubicBezTo>
                  <a:cubicBezTo>
                    <a:pt x="25" y="91"/>
                    <a:pt x="25" y="92"/>
                    <a:pt x="25" y="92"/>
                  </a:cubicBezTo>
                  <a:cubicBezTo>
                    <a:pt x="25" y="92"/>
                    <a:pt x="25" y="92"/>
                    <a:pt x="25" y="92"/>
                  </a:cubicBezTo>
                  <a:cubicBezTo>
                    <a:pt x="25" y="93"/>
                    <a:pt x="25" y="93"/>
                    <a:pt x="25" y="93"/>
                  </a:cubicBezTo>
                  <a:cubicBezTo>
                    <a:pt x="25" y="93"/>
                    <a:pt x="25" y="93"/>
                    <a:pt x="25" y="93"/>
                  </a:cubicBezTo>
                  <a:cubicBezTo>
                    <a:pt x="25" y="93"/>
                    <a:pt x="25" y="93"/>
                    <a:pt x="25" y="93"/>
                  </a:cubicBezTo>
                  <a:cubicBezTo>
                    <a:pt x="25" y="93"/>
                    <a:pt x="25" y="93"/>
                    <a:pt x="25" y="93"/>
                  </a:cubicBezTo>
                  <a:cubicBezTo>
                    <a:pt x="25" y="93"/>
                    <a:pt x="25" y="93"/>
                    <a:pt x="25" y="93"/>
                  </a:cubicBezTo>
                  <a:cubicBezTo>
                    <a:pt x="25" y="94"/>
                    <a:pt x="25" y="94"/>
                    <a:pt x="25" y="94"/>
                  </a:cubicBezTo>
                  <a:cubicBezTo>
                    <a:pt x="25" y="94"/>
                    <a:pt x="25" y="94"/>
                    <a:pt x="25" y="94"/>
                  </a:cubicBezTo>
                  <a:cubicBezTo>
                    <a:pt x="25" y="94"/>
                    <a:pt x="25" y="95"/>
                    <a:pt x="25" y="95"/>
                  </a:cubicBezTo>
                  <a:cubicBezTo>
                    <a:pt x="25" y="95"/>
                    <a:pt x="25" y="95"/>
                    <a:pt x="25" y="95"/>
                  </a:cubicBezTo>
                  <a:cubicBezTo>
                    <a:pt x="25" y="96"/>
                    <a:pt x="26" y="96"/>
                    <a:pt x="26" y="97"/>
                  </a:cubicBezTo>
                  <a:cubicBezTo>
                    <a:pt x="26" y="97"/>
                    <a:pt x="26" y="97"/>
                    <a:pt x="26" y="97"/>
                  </a:cubicBezTo>
                  <a:cubicBezTo>
                    <a:pt x="27" y="97"/>
                    <a:pt x="27" y="97"/>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8" y="98"/>
                    <a:pt x="28" y="99"/>
                    <a:pt x="28" y="99"/>
                  </a:cubicBezTo>
                  <a:cubicBezTo>
                    <a:pt x="28" y="99"/>
                    <a:pt x="28" y="99"/>
                    <a:pt x="28" y="99"/>
                  </a:cubicBezTo>
                  <a:cubicBezTo>
                    <a:pt x="28" y="99"/>
                    <a:pt x="28" y="99"/>
                    <a:pt x="28" y="99"/>
                  </a:cubicBezTo>
                  <a:cubicBezTo>
                    <a:pt x="28" y="99"/>
                    <a:pt x="28" y="99"/>
                    <a:pt x="28" y="99"/>
                  </a:cubicBezTo>
                  <a:cubicBezTo>
                    <a:pt x="28" y="99"/>
                    <a:pt x="28" y="99"/>
                    <a:pt x="29" y="99"/>
                  </a:cubicBezTo>
                  <a:cubicBezTo>
                    <a:pt x="29" y="100"/>
                    <a:pt x="29" y="100"/>
                    <a:pt x="29" y="101"/>
                  </a:cubicBezTo>
                  <a:cubicBezTo>
                    <a:pt x="29" y="101"/>
                    <a:pt x="29" y="101"/>
                    <a:pt x="29" y="101"/>
                  </a:cubicBezTo>
                  <a:cubicBezTo>
                    <a:pt x="30" y="101"/>
                    <a:pt x="30" y="101"/>
                    <a:pt x="30" y="102"/>
                  </a:cubicBezTo>
                  <a:cubicBezTo>
                    <a:pt x="30" y="102"/>
                    <a:pt x="30" y="102"/>
                    <a:pt x="30" y="102"/>
                  </a:cubicBezTo>
                  <a:cubicBezTo>
                    <a:pt x="30" y="102"/>
                    <a:pt x="30" y="102"/>
                    <a:pt x="30" y="102"/>
                  </a:cubicBezTo>
                  <a:cubicBezTo>
                    <a:pt x="30" y="102"/>
                    <a:pt x="30" y="102"/>
                    <a:pt x="30" y="102"/>
                  </a:cubicBezTo>
                  <a:cubicBezTo>
                    <a:pt x="30" y="102"/>
                    <a:pt x="30" y="102"/>
                    <a:pt x="30" y="102"/>
                  </a:cubicBezTo>
                  <a:cubicBezTo>
                    <a:pt x="30" y="103"/>
                    <a:pt x="30" y="103"/>
                    <a:pt x="30" y="103"/>
                  </a:cubicBezTo>
                  <a:cubicBezTo>
                    <a:pt x="30" y="103"/>
                    <a:pt x="30" y="103"/>
                    <a:pt x="30" y="103"/>
                  </a:cubicBezTo>
                  <a:cubicBezTo>
                    <a:pt x="30" y="103"/>
                    <a:pt x="30" y="103"/>
                    <a:pt x="31" y="103"/>
                  </a:cubicBezTo>
                  <a:cubicBezTo>
                    <a:pt x="31" y="103"/>
                    <a:pt x="31" y="104"/>
                    <a:pt x="31" y="104"/>
                  </a:cubicBezTo>
                  <a:cubicBezTo>
                    <a:pt x="31" y="104"/>
                    <a:pt x="31" y="104"/>
                    <a:pt x="31" y="104"/>
                  </a:cubicBezTo>
                  <a:cubicBezTo>
                    <a:pt x="31" y="104"/>
                    <a:pt x="31" y="104"/>
                    <a:pt x="31" y="104"/>
                  </a:cubicBezTo>
                  <a:cubicBezTo>
                    <a:pt x="31" y="104"/>
                    <a:pt x="32" y="104"/>
                    <a:pt x="32" y="104"/>
                  </a:cubicBezTo>
                  <a:cubicBezTo>
                    <a:pt x="32" y="105"/>
                    <a:pt x="32" y="105"/>
                    <a:pt x="32"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4" y="105"/>
                    <a:pt x="34" y="105"/>
                    <a:pt x="34" y="105"/>
                  </a:cubicBezTo>
                  <a:cubicBezTo>
                    <a:pt x="34" y="105"/>
                    <a:pt x="34" y="105"/>
                    <a:pt x="34" y="105"/>
                  </a:cubicBezTo>
                  <a:cubicBezTo>
                    <a:pt x="34" y="106"/>
                    <a:pt x="34" y="106"/>
                    <a:pt x="34" y="106"/>
                  </a:cubicBezTo>
                  <a:cubicBezTo>
                    <a:pt x="34" y="106"/>
                    <a:pt x="34" y="106"/>
                    <a:pt x="34" y="106"/>
                  </a:cubicBezTo>
                  <a:cubicBezTo>
                    <a:pt x="34" y="106"/>
                    <a:pt x="34" y="106"/>
                    <a:pt x="34" y="106"/>
                  </a:cubicBezTo>
                  <a:cubicBezTo>
                    <a:pt x="34" y="106"/>
                    <a:pt x="34" y="106"/>
                    <a:pt x="35" y="106"/>
                  </a:cubicBezTo>
                  <a:cubicBezTo>
                    <a:pt x="35" y="106"/>
                    <a:pt x="35" y="106"/>
                    <a:pt x="35" y="105"/>
                  </a:cubicBezTo>
                  <a:cubicBezTo>
                    <a:pt x="35" y="105"/>
                    <a:pt x="35" y="105"/>
                    <a:pt x="35" y="105"/>
                  </a:cubicBezTo>
                  <a:cubicBezTo>
                    <a:pt x="35" y="105"/>
                    <a:pt x="35" y="105"/>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3"/>
                  </a:cubicBezTo>
                  <a:cubicBezTo>
                    <a:pt x="35" y="103"/>
                    <a:pt x="35" y="103"/>
                    <a:pt x="35" y="103"/>
                  </a:cubicBezTo>
                  <a:cubicBezTo>
                    <a:pt x="35" y="103"/>
                    <a:pt x="35" y="102"/>
                    <a:pt x="35" y="102"/>
                  </a:cubicBezTo>
                  <a:cubicBezTo>
                    <a:pt x="34" y="102"/>
                    <a:pt x="34" y="102"/>
                    <a:pt x="34" y="102"/>
                  </a:cubicBezTo>
                  <a:cubicBezTo>
                    <a:pt x="34" y="102"/>
                    <a:pt x="34" y="102"/>
                    <a:pt x="34" y="102"/>
                  </a:cubicBezTo>
                  <a:cubicBezTo>
                    <a:pt x="34" y="102"/>
                    <a:pt x="34" y="102"/>
                    <a:pt x="34" y="102"/>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0"/>
                    <a:pt x="34" y="100"/>
                    <a:pt x="34" y="100"/>
                  </a:cubicBezTo>
                  <a:cubicBezTo>
                    <a:pt x="34" y="100"/>
                    <a:pt x="34" y="99"/>
                    <a:pt x="34" y="99"/>
                  </a:cubicBezTo>
                  <a:cubicBezTo>
                    <a:pt x="34" y="99"/>
                    <a:pt x="34" y="99"/>
                    <a:pt x="33" y="99"/>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7"/>
                    <a:pt x="33" y="97"/>
                  </a:cubicBezTo>
                  <a:cubicBezTo>
                    <a:pt x="33" y="97"/>
                    <a:pt x="33" y="97"/>
                    <a:pt x="33" y="97"/>
                  </a:cubicBezTo>
                  <a:cubicBezTo>
                    <a:pt x="33" y="97"/>
                    <a:pt x="33" y="97"/>
                    <a:pt x="33" y="97"/>
                  </a:cubicBezTo>
                  <a:cubicBezTo>
                    <a:pt x="34" y="97"/>
                    <a:pt x="34" y="97"/>
                    <a:pt x="34" y="96"/>
                  </a:cubicBezTo>
                  <a:cubicBezTo>
                    <a:pt x="34" y="96"/>
                    <a:pt x="34" y="96"/>
                    <a:pt x="34" y="96"/>
                  </a:cubicBezTo>
                  <a:cubicBezTo>
                    <a:pt x="34" y="96"/>
                    <a:pt x="34" y="96"/>
                    <a:pt x="34" y="96"/>
                  </a:cubicBezTo>
                  <a:cubicBezTo>
                    <a:pt x="34" y="96"/>
                    <a:pt x="34" y="96"/>
                    <a:pt x="34" y="96"/>
                  </a:cubicBezTo>
                  <a:cubicBezTo>
                    <a:pt x="34" y="96"/>
                    <a:pt x="35" y="96"/>
                    <a:pt x="35" y="96"/>
                  </a:cubicBezTo>
                  <a:cubicBezTo>
                    <a:pt x="35" y="96"/>
                    <a:pt x="35" y="96"/>
                    <a:pt x="35" y="96"/>
                  </a:cubicBezTo>
                  <a:cubicBezTo>
                    <a:pt x="35" y="96"/>
                    <a:pt x="35" y="96"/>
                    <a:pt x="35" y="96"/>
                  </a:cubicBezTo>
                  <a:cubicBezTo>
                    <a:pt x="35" y="95"/>
                    <a:pt x="35" y="95"/>
                    <a:pt x="35" y="95"/>
                  </a:cubicBezTo>
                  <a:cubicBezTo>
                    <a:pt x="35" y="95"/>
                    <a:pt x="35" y="95"/>
                    <a:pt x="35" y="95"/>
                  </a:cubicBezTo>
                  <a:cubicBezTo>
                    <a:pt x="36" y="95"/>
                    <a:pt x="36" y="95"/>
                    <a:pt x="36" y="95"/>
                  </a:cubicBezTo>
                  <a:cubicBezTo>
                    <a:pt x="36" y="95"/>
                    <a:pt x="36" y="95"/>
                    <a:pt x="36" y="95"/>
                  </a:cubicBezTo>
                  <a:cubicBezTo>
                    <a:pt x="36" y="95"/>
                    <a:pt x="37" y="95"/>
                    <a:pt x="37" y="95"/>
                  </a:cubicBezTo>
                  <a:cubicBezTo>
                    <a:pt x="37" y="94"/>
                    <a:pt x="37" y="94"/>
                    <a:pt x="37" y="93"/>
                  </a:cubicBezTo>
                  <a:cubicBezTo>
                    <a:pt x="37" y="93"/>
                    <a:pt x="36" y="93"/>
                    <a:pt x="36" y="93"/>
                  </a:cubicBezTo>
                  <a:cubicBezTo>
                    <a:pt x="36" y="93"/>
                    <a:pt x="36" y="93"/>
                    <a:pt x="36" y="93"/>
                  </a:cubicBezTo>
                  <a:cubicBezTo>
                    <a:pt x="36" y="93"/>
                    <a:pt x="36" y="93"/>
                    <a:pt x="36" y="93"/>
                  </a:cubicBezTo>
                  <a:cubicBezTo>
                    <a:pt x="36" y="93"/>
                    <a:pt x="36" y="93"/>
                    <a:pt x="36" y="93"/>
                  </a:cubicBezTo>
                  <a:cubicBezTo>
                    <a:pt x="36" y="93"/>
                    <a:pt x="35" y="93"/>
                    <a:pt x="35" y="92"/>
                  </a:cubicBezTo>
                  <a:cubicBezTo>
                    <a:pt x="35" y="92"/>
                    <a:pt x="35" y="92"/>
                    <a:pt x="35" y="92"/>
                  </a:cubicBezTo>
                  <a:cubicBezTo>
                    <a:pt x="37" y="92"/>
                    <a:pt x="37" y="92"/>
                    <a:pt x="37" y="92"/>
                  </a:cubicBezTo>
                  <a:cubicBezTo>
                    <a:pt x="37" y="92"/>
                    <a:pt x="37" y="92"/>
                    <a:pt x="37" y="92"/>
                  </a:cubicBezTo>
                  <a:cubicBezTo>
                    <a:pt x="37" y="92"/>
                    <a:pt x="37" y="92"/>
                    <a:pt x="37" y="92"/>
                  </a:cubicBezTo>
                  <a:cubicBezTo>
                    <a:pt x="37" y="92"/>
                    <a:pt x="37" y="92"/>
                    <a:pt x="38" y="92"/>
                  </a:cubicBezTo>
                  <a:cubicBezTo>
                    <a:pt x="38" y="92"/>
                    <a:pt x="38" y="92"/>
                    <a:pt x="38" y="92"/>
                  </a:cubicBezTo>
                  <a:cubicBezTo>
                    <a:pt x="38" y="91"/>
                    <a:pt x="38" y="91"/>
                    <a:pt x="38" y="91"/>
                  </a:cubicBezTo>
                  <a:cubicBezTo>
                    <a:pt x="38" y="91"/>
                    <a:pt x="38" y="91"/>
                    <a:pt x="38" y="91"/>
                  </a:cubicBezTo>
                  <a:cubicBezTo>
                    <a:pt x="38" y="91"/>
                    <a:pt x="38" y="90"/>
                    <a:pt x="38" y="90"/>
                  </a:cubicBezTo>
                  <a:cubicBezTo>
                    <a:pt x="38" y="90"/>
                    <a:pt x="38" y="90"/>
                    <a:pt x="38" y="90"/>
                  </a:cubicBezTo>
                  <a:cubicBezTo>
                    <a:pt x="38" y="90"/>
                    <a:pt x="38" y="90"/>
                    <a:pt x="38" y="90"/>
                  </a:cubicBezTo>
                  <a:cubicBezTo>
                    <a:pt x="38" y="90"/>
                    <a:pt x="38" y="90"/>
                    <a:pt x="38" y="90"/>
                  </a:cubicBezTo>
                  <a:cubicBezTo>
                    <a:pt x="39" y="90"/>
                    <a:pt x="39" y="90"/>
                    <a:pt x="39" y="90"/>
                  </a:cubicBezTo>
                  <a:cubicBezTo>
                    <a:pt x="39" y="90"/>
                    <a:pt x="40" y="89"/>
                    <a:pt x="40" y="89"/>
                  </a:cubicBezTo>
                  <a:cubicBezTo>
                    <a:pt x="40" y="88"/>
                    <a:pt x="40" y="88"/>
                    <a:pt x="40" y="88"/>
                  </a:cubicBezTo>
                  <a:cubicBezTo>
                    <a:pt x="40" y="85"/>
                    <a:pt x="40" y="85"/>
                    <a:pt x="40" y="85"/>
                  </a:cubicBezTo>
                  <a:cubicBezTo>
                    <a:pt x="40" y="85"/>
                    <a:pt x="40" y="84"/>
                    <a:pt x="40" y="84"/>
                  </a:cubicBezTo>
                  <a:cubicBezTo>
                    <a:pt x="40" y="84"/>
                    <a:pt x="40" y="84"/>
                    <a:pt x="40" y="84"/>
                  </a:cubicBezTo>
                  <a:cubicBezTo>
                    <a:pt x="41" y="85"/>
                    <a:pt x="41" y="85"/>
                    <a:pt x="41" y="85"/>
                  </a:cubicBezTo>
                  <a:cubicBezTo>
                    <a:pt x="41" y="84"/>
                    <a:pt x="41" y="84"/>
                    <a:pt x="41" y="84"/>
                  </a:cubicBezTo>
                  <a:cubicBezTo>
                    <a:pt x="41" y="84"/>
                    <a:pt x="41" y="84"/>
                    <a:pt x="41" y="84"/>
                  </a:cubicBezTo>
                  <a:cubicBezTo>
                    <a:pt x="41" y="84"/>
                    <a:pt x="41" y="83"/>
                    <a:pt x="41" y="83"/>
                  </a:cubicBezTo>
                  <a:cubicBezTo>
                    <a:pt x="41" y="83"/>
                    <a:pt x="41" y="83"/>
                    <a:pt x="41" y="83"/>
                  </a:cubicBezTo>
                  <a:cubicBezTo>
                    <a:pt x="41" y="83"/>
                    <a:pt x="41" y="83"/>
                    <a:pt x="42" y="82"/>
                  </a:cubicBezTo>
                  <a:cubicBezTo>
                    <a:pt x="42" y="82"/>
                    <a:pt x="42" y="82"/>
                    <a:pt x="43" y="82"/>
                  </a:cubicBezTo>
                  <a:cubicBezTo>
                    <a:pt x="43" y="82"/>
                    <a:pt x="43" y="82"/>
                    <a:pt x="43" y="82"/>
                  </a:cubicBezTo>
                  <a:cubicBezTo>
                    <a:pt x="43" y="82"/>
                    <a:pt x="44" y="82"/>
                    <a:pt x="44" y="82"/>
                  </a:cubicBezTo>
                  <a:cubicBezTo>
                    <a:pt x="44" y="82"/>
                    <a:pt x="44" y="82"/>
                    <a:pt x="44" y="82"/>
                  </a:cubicBezTo>
                  <a:cubicBezTo>
                    <a:pt x="44"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1"/>
                    <a:pt x="45" y="81"/>
                    <a:pt x="45" y="81"/>
                  </a:cubicBezTo>
                  <a:cubicBezTo>
                    <a:pt x="45" y="81"/>
                    <a:pt x="45" y="81"/>
                    <a:pt x="45" y="81"/>
                  </a:cubicBezTo>
                  <a:cubicBezTo>
                    <a:pt x="45" y="81"/>
                    <a:pt x="45" y="81"/>
                    <a:pt x="45" y="81"/>
                  </a:cubicBezTo>
                  <a:cubicBezTo>
                    <a:pt x="46" y="81"/>
                    <a:pt x="46" y="81"/>
                    <a:pt x="46" y="81"/>
                  </a:cubicBezTo>
                  <a:cubicBezTo>
                    <a:pt x="46" y="81"/>
                    <a:pt x="46" y="81"/>
                    <a:pt x="46" y="81"/>
                  </a:cubicBezTo>
                  <a:cubicBezTo>
                    <a:pt x="46" y="80"/>
                    <a:pt x="46" y="80"/>
                    <a:pt x="46" y="80"/>
                  </a:cubicBezTo>
                  <a:cubicBezTo>
                    <a:pt x="46" y="80"/>
                    <a:pt x="47" y="80"/>
                    <a:pt x="47" y="80"/>
                  </a:cubicBezTo>
                  <a:cubicBezTo>
                    <a:pt x="47" y="80"/>
                    <a:pt x="47" y="80"/>
                    <a:pt x="47" y="80"/>
                  </a:cubicBezTo>
                  <a:cubicBezTo>
                    <a:pt x="47" y="80"/>
                    <a:pt x="47" y="80"/>
                    <a:pt x="47" y="80"/>
                  </a:cubicBezTo>
                  <a:cubicBezTo>
                    <a:pt x="47" y="80"/>
                    <a:pt x="48" y="80"/>
                    <a:pt x="48" y="79"/>
                  </a:cubicBezTo>
                  <a:cubicBezTo>
                    <a:pt x="48" y="79"/>
                    <a:pt x="48" y="79"/>
                    <a:pt x="48" y="79"/>
                  </a:cubicBezTo>
                  <a:cubicBezTo>
                    <a:pt x="48" y="78"/>
                    <a:pt x="48" y="78"/>
                    <a:pt x="48" y="78"/>
                  </a:cubicBezTo>
                  <a:cubicBezTo>
                    <a:pt x="49" y="78"/>
                    <a:pt x="49" y="78"/>
                    <a:pt x="49" y="78"/>
                  </a:cubicBezTo>
                  <a:cubicBezTo>
                    <a:pt x="49" y="77"/>
                    <a:pt x="49" y="76"/>
                    <a:pt x="49" y="76"/>
                  </a:cubicBezTo>
                  <a:cubicBezTo>
                    <a:pt x="49" y="75"/>
                    <a:pt x="49" y="75"/>
                    <a:pt x="49" y="75"/>
                  </a:cubicBezTo>
                  <a:cubicBezTo>
                    <a:pt x="49" y="73"/>
                    <a:pt x="49" y="73"/>
                    <a:pt x="49" y="73"/>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50" y="72"/>
                    <a:pt x="50" y="72"/>
                    <a:pt x="50" y="72"/>
                  </a:cubicBezTo>
                  <a:cubicBezTo>
                    <a:pt x="50" y="72"/>
                    <a:pt x="50" y="72"/>
                    <a:pt x="50" y="72"/>
                  </a:cubicBezTo>
                  <a:cubicBezTo>
                    <a:pt x="50" y="72"/>
                    <a:pt x="50" y="71"/>
                    <a:pt x="50" y="71"/>
                  </a:cubicBezTo>
                  <a:cubicBezTo>
                    <a:pt x="50" y="71"/>
                    <a:pt x="50" y="71"/>
                    <a:pt x="50" y="71"/>
                  </a:cubicBezTo>
                  <a:cubicBezTo>
                    <a:pt x="50" y="71"/>
                    <a:pt x="50" y="71"/>
                    <a:pt x="50" y="71"/>
                  </a:cubicBezTo>
                  <a:cubicBezTo>
                    <a:pt x="50" y="71"/>
                    <a:pt x="51" y="71"/>
                    <a:pt x="51" y="71"/>
                  </a:cubicBezTo>
                  <a:cubicBezTo>
                    <a:pt x="51" y="71"/>
                    <a:pt x="51" y="71"/>
                    <a:pt x="51" y="71"/>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2" y="69"/>
                    <a:pt x="52" y="69"/>
                  </a:cubicBezTo>
                  <a:cubicBezTo>
                    <a:pt x="52" y="69"/>
                    <a:pt x="52" y="68"/>
                    <a:pt x="53" y="68"/>
                  </a:cubicBezTo>
                  <a:cubicBezTo>
                    <a:pt x="53" y="68"/>
                    <a:pt x="53" y="68"/>
                    <a:pt x="53" y="68"/>
                  </a:cubicBezTo>
                  <a:cubicBezTo>
                    <a:pt x="54" y="68"/>
                    <a:pt x="53" y="67"/>
                    <a:pt x="53" y="67"/>
                  </a:cubicBezTo>
                  <a:cubicBezTo>
                    <a:pt x="53" y="67"/>
                    <a:pt x="53" y="67"/>
                    <a:pt x="53" y="67"/>
                  </a:cubicBezTo>
                  <a:cubicBezTo>
                    <a:pt x="53" y="67"/>
                    <a:pt x="53" y="67"/>
                    <a:pt x="53" y="67"/>
                  </a:cubicBezTo>
                  <a:cubicBezTo>
                    <a:pt x="53" y="67"/>
                    <a:pt x="53" y="67"/>
                    <a:pt x="53" y="67"/>
                  </a:cubicBezTo>
                  <a:cubicBezTo>
                    <a:pt x="53" y="67"/>
                    <a:pt x="53" y="67"/>
                    <a:pt x="53" y="67"/>
                  </a:cubicBezTo>
                  <a:cubicBezTo>
                    <a:pt x="53" y="67"/>
                    <a:pt x="53" y="66"/>
                    <a:pt x="53" y="66"/>
                  </a:cubicBezTo>
                  <a:cubicBezTo>
                    <a:pt x="53" y="66"/>
                    <a:pt x="53" y="66"/>
                    <a:pt x="53" y="66"/>
                  </a:cubicBezTo>
                  <a:cubicBezTo>
                    <a:pt x="53" y="66"/>
                    <a:pt x="53" y="66"/>
                    <a:pt x="53" y="66"/>
                  </a:cubicBezTo>
                  <a:cubicBezTo>
                    <a:pt x="53" y="66"/>
                    <a:pt x="53" y="66"/>
                    <a:pt x="53" y="66"/>
                  </a:cubicBezTo>
                  <a:cubicBezTo>
                    <a:pt x="53" y="64"/>
                    <a:pt x="53" y="64"/>
                    <a:pt x="53" y="64"/>
                  </a:cubicBezTo>
                  <a:cubicBezTo>
                    <a:pt x="53" y="64"/>
                    <a:pt x="53" y="64"/>
                    <a:pt x="53" y="64"/>
                  </a:cubicBezTo>
                  <a:cubicBezTo>
                    <a:pt x="53" y="64"/>
                    <a:pt x="53" y="64"/>
                    <a:pt x="53" y="64"/>
                  </a:cubicBezTo>
                  <a:cubicBezTo>
                    <a:pt x="53" y="64"/>
                    <a:pt x="53" y="64"/>
                    <a:pt x="53" y="64"/>
                  </a:cubicBezTo>
                  <a:cubicBezTo>
                    <a:pt x="53" y="63"/>
                    <a:pt x="53" y="63"/>
                    <a:pt x="53" y="63"/>
                  </a:cubicBezTo>
                  <a:cubicBezTo>
                    <a:pt x="53" y="63"/>
                    <a:pt x="53" y="63"/>
                    <a:pt x="53" y="63"/>
                  </a:cubicBezTo>
                  <a:cubicBezTo>
                    <a:pt x="52" y="63"/>
                    <a:pt x="52" y="63"/>
                    <a:pt x="52" y="63"/>
                  </a:cubicBezTo>
                  <a:cubicBezTo>
                    <a:pt x="52" y="63"/>
                    <a:pt x="52" y="63"/>
                    <a:pt x="52" y="63"/>
                  </a:cubicBezTo>
                  <a:cubicBezTo>
                    <a:pt x="51" y="63"/>
                    <a:pt x="51" y="63"/>
                    <a:pt x="51" y="63"/>
                  </a:cubicBezTo>
                  <a:cubicBezTo>
                    <a:pt x="50" y="63"/>
                    <a:pt x="50" y="63"/>
                    <a:pt x="50" y="62"/>
                  </a:cubicBezTo>
                  <a:cubicBezTo>
                    <a:pt x="50" y="62"/>
                    <a:pt x="50" y="62"/>
                    <a:pt x="50" y="62"/>
                  </a:cubicBezTo>
                  <a:cubicBezTo>
                    <a:pt x="50" y="62"/>
                    <a:pt x="50" y="62"/>
                    <a:pt x="50" y="62"/>
                  </a:cubicBezTo>
                  <a:cubicBezTo>
                    <a:pt x="50" y="62"/>
                    <a:pt x="50" y="62"/>
                    <a:pt x="50" y="62"/>
                  </a:cubicBezTo>
                  <a:cubicBezTo>
                    <a:pt x="49" y="62"/>
                    <a:pt x="49" y="62"/>
                    <a:pt x="49" y="62"/>
                  </a:cubicBezTo>
                  <a:cubicBezTo>
                    <a:pt x="49" y="62"/>
                    <a:pt x="49" y="61"/>
                    <a:pt x="49" y="61"/>
                  </a:cubicBezTo>
                  <a:cubicBezTo>
                    <a:pt x="49" y="61"/>
                    <a:pt x="49"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7" y="61"/>
                    <a:pt x="47" y="61"/>
                    <a:pt x="47" y="61"/>
                  </a:cubicBezTo>
                  <a:cubicBezTo>
                    <a:pt x="47" y="61"/>
                    <a:pt x="47" y="61"/>
                    <a:pt x="47" y="61"/>
                  </a:cubicBezTo>
                  <a:cubicBezTo>
                    <a:pt x="46" y="61"/>
                    <a:pt x="46" y="61"/>
                    <a:pt x="46" y="61"/>
                  </a:cubicBezTo>
                  <a:cubicBezTo>
                    <a:pt x="46" y="61"/>
                    <a:pt x="46" y="61"/>
                    <a:pt x="45" y="61"/>
                  </a:cubicBezTo>
                  <a:cubicBezTo>
                    <a:pt x="45" y="61"/>
                    <a:pt x="45" y="61"/>
                    <a:pt x="45" y="61"/>
                  </a:cubicBezTo>
                  <a:cubicBezTo>
                    <a:pt x="44" y="61"/>
                    <a:pt x="44" y="61"/>
                    <a:pt x="44" y="61"/>
                  </a:cubicBezTo>
                  <a:cubicBezTo>
                    <a:pt x="44" y="61"/>
                    <a:pt x="44" y="61"/>
                    <a:pt x="44" y="61"/>
                  </a:cubicBezTo>
                  <a:cubicBezTo>
                    <a:pt x="44" y="61"/>
                    <a:pt x="44" y="61"/>
                    <a:pt x="44" y="61"/>
                  </a:cubicBezTo>
                  <a:cubicBezTo>
                    <a:pt x="44" y="60"/>
                    <a:pt x="44" y="60"/>
                    <a:pt x="43" y="60"/>
                  </a:cubicBezTo>
                  <a:cubicBezTo>
                    <a:pt x="43" y="60"/>
                    <a:pt x="43" y="60"/>
                    <a:pt x="43" y="60"/>
                  </a:cubicBezTo>
                  <a:cubicBezTo>
                    <a:pt x="43"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59"/>
                    <a:pt x="42" y="59"/>
                    <a:pt x="42" y="59"/>
                  </a:cubicBezTo>
                  <a:cubicBezTo>
                    <a:pt x="42" y="59"/>
                    <a:pt x="41" y="59"/>
                    <a:pt x="41" y="59"/>
                  </a:cubicBezTo>
                  <a:cubicBezTo>
                    <a:pt x="41" y="59"/>
                    <a:pt x="41" y="59"/>
                    <a:pt x="41" y="59"/>
                  </a:cubicBezTo>
                  <a:cubicBezTo>
                    <a:pt x="41" y="59"/>
                    <a:pt x="41" y="59"/>
                    <a:pt x="41" y="59"/>
                  </a:cubicBezTo>
                  <a:cubicBezTo>
                    <a:pt x="39" y="59"/>
                    <a:pt x="39" y="59"/>
                    <a:pt x="39" y="59"/>
                  </a:cubicBezTo>
                  <a:cubicBezTo>
                    <a:pt x="39" y="59"/>
                    <a:pt x="39" y="59"/>
                    <a:pt x="39" y="59"/>
                  </a:cubicBezTo>
                  <a:cubicBezTo>
                    <a:pt x="38" y="59"/>
                    <a:pt x="38" y="59"/>
                    <a:pt x="38" y="59"/>
                  </a:cubicBezTo>
                  <a:cubicBezTo>
                    <a:pt x="38" y="59"/>
                    <a:pt x="38" y="59"/>
                    <a:pt x="38" y="59"/>
                  </a:cubicBezTo>
                  <a:cubicBezTo>
                    <a:pt x="38" y="59"/>
                    <a:pt x="38" y="59"/>
                    <a:pt x="38"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8" y="59"/>
                    <a:pt x="38" y="58"/>
                  </a:cubicBezTo>
                  <a:cubicBezTo>
                    <a:pt x="38" y="58"/>
                    <a:pt x="38" y="58"/>
                    <a:pt x="38" y="58"/>
                  </a:cubicBezTo>
                  <a:cubicBezTo>
                    <a:pt x="39" y="58"/>
                    <a:pt x="39" y="58"/>
                    <a:pt x="39" y="58"/>
                  </a:cubicBezTo>
                  <a:cubicBezTo>
                    <a:pt x="39" y="58"/>
                    <a:pt x="39" y="58"/>
                    <a:pt x="39" y="58"/>
                  </a:cubicBezTo>
                  <a:cubicBezTo>
                    <a:pt x="39" y="58"/>
                    <a:pt x="39" y="58"/>
                    <a:pt x="39" y="58"/>
                  </a:cubicBezTo>
                  <a:cubicBezTo>
                    <a:pt x="39" y="58"/>
                    <a:pt x="40" y="58"/>
                    <a:pt x="40" y="58"/>
                  </a:cubicBezTo>
                  <a:cubicBezTo>
                    <a:pt x="40" y="58"/>
                    <a:pt x="39" y="57"/>
                    <a:pt x="39" y="57"/>
                  </a:cubicBezTo>
                  <a:cubicBezTo>
                    <a:pt x="39" y="57"/>
                    <a:pt x="39" y="57"/>
                    <a:pt x="39" y="56"/>
                  </a:cubicBezTo>
                  <a:cubicBezTo>
                    <a:pt x="39" y="56"/>
                    <a:pt x="38" y="56"/>
                    <a:pt x="38" y="56"/>
                  </a:cubicBezTo>
                  <a:cubicBezTo>
                    <a:pt x="38" y="56"/>
                    <a:pt x="38" y="55"/>
                    <a:pt x="38" y="55"/>
                  </a:cubicBezTo>
                  <a:cubicBezTo>
                    <a:pt x="38" y="55"/>
                    <a:pt x="38" y="55"/>
                    <a:pt x="38" y="55"/>
                  </a:cubicBezTo>
                  <a:cubicBezTo>
                    <a:pt x="38" y="55"/>
                    <a:pt x="38" y="55"/>
                    <a:pt x="38" y="55"/>
                  </a:cubicBezTo>
                  <a:cubicBezTo>
                    <a:pt x="38" y="55"/>
                    <a:pt x="37" y="55"/>
                    <a:pt x="37" y="55"/>
                  </a:cubicBezTo>
                  <a:cubicBezTo>
                    <a:pt x="37" y="55"/>
                    <a:pt x="37" y="55"/>
                    <a:pt x="37" y="55"/>
                  </a:cubicBezTo>
                  <a:cubicBezTo>
                    <a:pt x="37" y="55"/>
                    <a:pt x="37" y="55"/>
                    <a:pt x="37" y="55"/>
                  </a:cubicBezTo>
                  <a:cubicBezTo>
                    <a:pt x="37" y="55"/>
                    <a:pt x="37" y="55"/>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3"/>
                    <a:pt x="36" y="53"/>
                    <a:pt x="35" y="53"/>
                  </a:cubicBezTo>
                  <a:cubicBezTo>
                    <a:pt x="35" y="53"/>
                    <a:pt x="35" y="53"/>
                    <a:pt x="35" y="53"/>
                  </a:cubicBezTo>
                  <a:cubicBezTo>
                    <a:pt x="35" y="53"/>
                    <a:pt x="35" y="53"/>
                    <a:pt x="35" y="52"/>
                  </a:cubicBezTo>
                  <a:cubicBezTo>
                    <a:pt x="35" y="52"/>
                    <a:pt x="35" y="52"/>
                    <a:pt x="35" y="52"/>
                  </a:cubicBezTo>
                  <a:cubicBezTo>
                    <a:pt x="34" y="52"/>
                    <a:pt x="34" y="52"/>
                    <a:pt x="34" y="52"/>
                  </a:cubicBezTo>
                  <a:cubicBezTo>
                    <a:pt x="34" y="52"/>
                    <a:pt x="34" y="52"/>
                    <a:pt x="34" y="52"/>
                  </a:cubicBezTo>
                  <a:cubicBezTo>
                    <a:pt x="33" y="52"/>
                    <a:pt x="33" y="52"/>
                    <a:pt x="33" y="52"/>
                  </a:cubicBezTo>
                  <a:cubicBezTo>
                    <a:pt x="33" y="51"/>
                    <a:pt x="33" y="51"/>
                    <a:pt x="33" y="51"/>
                  </a:cubicBezTo>
                  <a:cubicBezTo>
                    <a:pt x="32" y="51"/>
                    <a:pt x="32" y="51"/>
                    <a:pt x="32" y="51"/>
                  </a:cubicBezTo>
                  <a:cubicBezTo>
                    <a:pt x="32" y="51"/>
                    <a:pt x="32" y="51"/>
                    <a:pt x="32" y="51"/>
                  </a:cubicBezTo>
                  <a:cubicBezTo>
                    <a:pt x="32" y="51"/>
                    <a:pt x="31" y="51"/>
                    <a:pt x="31" y="51"/>
                  </a:cubicBezTo>
                  <a:cubicBezTo>
                    <a:pt x="31" y="51"/>
                    <a:pt x="31" y="51"/>
                    <a:pt x="31" y="51"/>
                  </a:cubicBezTo>
                  <a:cubicBezTo>
                    <a:pt x="31" y="51"/>
                    <a:pt x="31" y="51"/>
                    <a:pt x="31" y="51"/>
                  </a:cubicBezTo>
                  <a:cubicBezTo>
                    <a:pt x="31" y="51"/>
                    <a:pt x="31" y="50"/>
                    <a:pt x="30" y="50"/>
                  </a:cubicBezTo>
                  <a:cubicBezTo>
                    <a:pt x="30" y="50"/>
                    <a:pt x="30" y="50"/>
                    <a:pt x="30" y="50"/>
                  </a:cubicBezTo>
                  <a:cubicBezTo>
                    <a:pt x="30" y="50"/>
                    <a:pt x="30" y="50"/>
                    <a:pt x="30" y="50"/>
                  </a:cubicBezTo>
                  <a:cubicBezTo>
                    <a:pt x="30" y="50"/>
                    <a:pt x="30" y="50"/>
                    <a:pt x="30" y="50"/>
                  </a:cubicBezTo>
                  <a:cubicBezTo>
                    <a:pt x="30" y="49"/>
                    <a:pt x="29" y="49"/>
                    <a:pt x="29" y="49"/>
                  </a:cubicBezTo>
                  <a:cubicBezTo>
                    <a:pt x="29" y="49"/>
                    <a:pt x="29" y="49"/>
                    <a:pt x="29" y="49"/>
                  </a:cubicBezTo>
                  <a:cubicBezTo>
                    <a:pt x="28" y="49"/>
                    <a:pt x="28" y="49"/>
                    <a:pt x="28" y="49"/>
                  </a:cubicBezTo>
                  <a:cubicBezTo>
                    <a:pt x="28" y="49"/>
                    <a:pt x="28" y="49"/>
                    <a:pt x="28" y="49"/>
                  </a:cubicBezTo>
                  <a:cubicBezTo>
                    <a:pt x="28" y="49"/>
                    <a:pt x="28" y="49"/>
                    <a:pt x="28" y="49"/>
                  </a:cubicBezTo>
                  <a:cubicBezTo>
                    <a:pt x="29" y="48"/>
                    <a:pt x="29" y="48"/>
                    <a:pt x="29" y="48"/>
                  </a:cubicBezTo>
                  <a:cubicBezTo>
                    <a:pt x="28" y="48"/>
                    <a:pt x="28" y="48"/>
                    <a:pt x="28" y="48"/>
                  </a:cubicBezTo>
                  <a:cubicBezTo>
                    <a:pt x="28" y="48"/>
                    <a:pt x="28" y="48"/>
                    <a:pt x="28" y="48"/>
                  </a:cubicBezTo>
                  <a:cubicBezTo>
                    <a:pt x="28" y="48"/>
                    <a:pt x="28" y="48"/>
                    <a:pt x="28" y="48"/>
                  </a:cubicBezTo>
                  <a:cubicBezTo>
                    <a:pt x="28" y="48"/>
                    <a:pt x="28" y="48"/>
                    <a:pt x="28" y="48"/>
                  </a:cubicBezTo>
                  <a:cubicBezTo>
                    <a:pt x="27" y="48"/>
                    <a:pt x="27" y="48"/>
                    <a:pt x="27" y="48"/>
                  </a:cubicBezTo>
                  <a:cubicBezTo>
                    <a:pt x="27"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5" y="48"/>
                    <a:pt x="26" y="48"/>
                  </a:cubicBezTo>
                  <a:cubicBezTo>
                    <a:pt x="26" y="47"/>
                    <a:pt x="26" y="47"/>
                    <a:pt x="26" y="47"/>
                  </a:cubicBezTo>
                  <a:cubicBezTo>
                    <a:pt x="25" y="47"/>
                    <a:pt x="25" y="47"/>
                    <a:pt x="25" y="47"/>
                  </a:cubicBezTo>
                  <a:cubicBezTo>
                    <a:pt x="25" y="47"/>
                    <a:pt x="24" y="47"/>
                    <a:pt x="24" y="47"/>
                  </a:cubicBezTo>
                  <a:cubicBezTo>
                    <a:pt x="24" y="47"/>
                    <a:pt x="24" y="47"/>
                    <a:pt x="23" y="47"/>
                  </a:cubicBezTo>
                  <a:cubicBezTo>
                    <a:pt x="23" y="47"/>
                    <a:pt x="23" y="47"/>
                    <a:pt x="23" y="47"/>
                  </a:cubicBezTo>
                  <a:cubicBezTo>
                    <a:pt x="23" y="47"/>
                    <a:pt x="22" y="46"/>
                    <a:pt x="22" y="46"/>
                  </a:cubicBezTo>
                  <a:cubicBezTo>
                    <a:pt x="22" y="46"/>
                    <a:pt x="22" y="46"/>
                    <a:pt x="21" y="46"/>
                  </a:cubicBezTo>
                  <a:cubicBezTo>
                    <a:pt x="21" y="46"/>
                    <a:pt x="21" y="46"/>
                    <a:pt x="21" y="46"/>
                  </a:cubicBezTo>
                  <a:cubicBezTo>
                    <a:pt x="21" y="46"/>
                    <a:pt x="21" y="46"/>
                    <a:pt x="21" y="46"/>
                  </a:cubicBezTo>
                  <a:cubicBezTo>
                    <a:pt x="21" y="46"/>
                    <a:pt x="21" y="46"/>
                    <a:pt x="21" y="46"/>
                  </a:cubicBezTo>
                  <a:cubicBezTo>
                    <a:pt x="20" y="46"/>
                    <a:pt x="20" y="46"/>
                    <a:pt x="20" y="46"/>
                  </a:cubicBezTo>
                  <a:cubicBezTo>
                    <a:pt x="20" y="47"/>
                    <a:pt x="20" y="47"/>
                    <a:pt x="20" y="47"/>
                  </a:cubicBezTo>
                  <a:cubicBezTo>
                    <a:pt x="20" y="46"/>
                    <a:pt x="19" y="46"/>
                    <a:pt x="19" y="46"/>
                  </a:cubicBezTo>
                  <a:cubicBezTo>
                    <a:pt x="19" y="46"/>
                    <a:pt x="19" y="46"/>
                    <a:pt x="19" y="46"/>
                  </a:cubicBezTo>
                  <a:cubicBezTo>
                    <a:pt x="19" y="46"/>
                    <a:pt x="19" y="46"/>
                    <a:pt x="19" y="46"/>
                  </a:cubicBezTo>
                  <a:cubicBezTo>
                    <a:pt x="19" y="47"/>
                    <a:pt x="19" y="47"/>
                    <a:pt x="19" y="47"/>
                  </a:cubicBezTo>
                  <a:cubicBezTo>
                    <a:pt x="19" y="47"/>
                    <a:pt x="19" y="47"/>
                    <a:pt x="19" y="47"/>
                  </a:cubicBezTo>
                  <a:cubicBezTo>
                    <a:pt x="19" y="47"/>
                    <a:pt x="18" y="47"/>
                    <a:pt x="18" y="47"/>
                  </a:cubicBezTo>
                  <a:cubicBezTo>
                    <a:pt x="18" y="47"/>
                    <a:pt x="18" y="47"/>
                    <a:pt x="18" y="47"/>
                  </a:cubicBezTo>
                  <a:cubicBezTo>
                    <a:pt x="18" y="47"/>
                    <a:pt x="18" y="47"/>
                    <a:pt x="18" y="47"/>
                  </a:cubicBezTo>
                  <a:cubicBezTo>
                    <a:pt x="18" y="47"/>
                    <a:pt x="17" y="47"/>
                    <a:pt x="17" y="47"/>
                  </a:cubicBezTo>
                  <a:cubicBezTo>
                    <a:pt x="17" y="47"/>
                    <a:pt x="17" y="47"/>
                    <a:pt x="17" y="47"/>
                  </a:cubicBezTo>
                  <a:cubicBezTo>
                    <a:pt x="16" y="47"/>
                    <a:pt x="16" y="47"/>
                    <a:pt x="16" y="47"/>
                  </a:cubicBezTo>
                  <a:cubicBezTo>
                    <a:pt x="16" y="47"/>
                    <a:pt x="16" y="47"/>
                    <a:pt x="16" y="47"/>
                  </a:cubicBezTo>
                  <a:cubicBezTo>
                    <a:pt x="16" y="48"/>
                    <a:pt x="16" y="48"/>
                    <a:pt x="16" y="48"/>
                  </a:cubicBezTo>
                  <a:cubicBezTo>
                    <a:pt x="16" y="48"/>
                    <a:pt x="16" y="48"/>
                    <a:pt x="16" y="48"/>
                  </a:cubicBezTo>
                  <a:cubicBezTo>
                    <a:pt x="16" y="48"/>
                    <a:pt x="17" y="48"/>
                    <a:pt x="17" y="48"/>
                  </a:cubicBezTo>
                  <a:cubicBezTo>
                    <a:pt x="17" y="48"/>
                    <a:pt x="17" y="48"/>
                    <a:pt x="17" y="48"/>
                  </a:cubicBezTo>
                  <a:cubicBezTo>
                    <a:pt x="17" y="49"/>
                    <a:pt x="17" y="49"/>
                    <a:pt x="17" y="49"/>
                  </a:cubicBezTo>
                  <a:cubicBezTo>
                    <a:pt x="17" y="49"/>
                    <a:pt x="17" y="49"/>
                    <a:pt x="17" y="49"/>
                  </a:cubicBezTo>
                  <a:cubicBezTo>
                    <a:pt x="17" y="49"/>
                    <a:pt x="17"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5" y="49"/>
                    <a:pt x="15" y="49"/>
                  </a:cubicBezTo>
                  <a:cubicBezTo>
                    <a:pt x="15" y="49"/>
                    <a:pt x="15" y="49"/>
                    <a:pt x="15" y="49"/>
                  </a:cubicBezTo>
                  <a:cubicBezTo>
                    <a:pt x="15" y="49"/>
                    <a:pt x="15" y="48"/>
                    <a:pt x="15" y="48"/>
                  </a:cubicBezTo>
                  <a:cubicBezTo>
                    <a:pt x="15" y="48"/>
                    <a:pt x="15" y="48"/>
                    <a:pt x="15" y="48"/>
                  </a:cubicBezTo>
                  <a:cubicBezTo>
                    <a:pt x="15" y="48"/>
                    <a:pt x="15" y="48"/>
                    <a:pt x="14" y="48"/>
                  </a:cubicBezTo>
                  <a:cubicBezTo>
                    <a:pt x="14" y="48"/>
                    <a:pt x="14" y="48"/>
                    <a:pt x="14" y="48"/>
                  </a:cubicBezTo>
                  <a:cubicBezTo>
                    <a:pt x="14" y="48"/>
                    <a:pt x="14" y="48"/>
                    <a:pt x="14" y="48"/>
                  </a:cubicBezTo>
                  <a:cubicBezTo>
                    <a:pt x="13" y="48"/>
                    <a:pt x="13" y="48"/>
                    <a:pt x="13" y="48"/>
                  </a:cubicBezTo>
                  <a:cubicBezTo>
                    <a:pt x="13" y="48"/>
                    <a:pt x="13" y="48"/>
                    <a:pt x="13" y="48"/>
                  </a:cubicBezTo>
                  <a:cubicBezTo>
                    <a:pt x="13" y="48"/>
                    <a:pt x="13" y="48"/>
                    <a:pt x="13" y="48"/>
                  </a:cubicBezTo>
                  <a:cubicBezTo>
                    <a:pt x="13" y="48"/>
                    <a:pt x="13" y="48"/>
                    <a:pt x="13" y="48"/>
                  </a:cubicBezTo>
                  <a:cubicBezTo>
                    <a:pt x="13" y="48"/>
                    <a:pt x="12" y="48"/>
                    <a:pt x="12" y="48"/>
                  </a:cubicBezTo>
                  <a:cubicBezTo>
                    <a:pt x="12" y="48"/>
                    <a:pt x="12" y="48"/>
                    <a:pt x="12" y="48"/>
                  </a:cubicBezTo>
                  <a:cubicBezTo>
                    <a:pt x="12" y="47"/>
                    <a:pt x="12" y="47"/>
                    <a:pt x="12" y="47"/>
                  </a:cubicBezTo>
                  <a:cubicBezTo>
                    <a:pt x="12" y="47"/>
                    <a:pt x="12" y="47"/>
                    <a:pt x="12" y="47"/>
                  </a:cubicBezTo>
                  <a:cubicBezTo>
                    <a:pt x="12" y="47"/>
                    <a:pt x="12" y="47"/>
                    <a:pt x="12" y="46"/>
                  </a:cubicBezTo>
                  <a:cubicBezTo>
                    <a:pt x="12" y="46"/>
                    <a:pt x="12" y="46"/>
                    <a:pt x="12" y="46"/>
                  </a:cubicBezTo>
                  <a:cubicBezTo>
                    <a:pt x="12" y="46"/>
                    <a:pt x="12" y="46"/>
                    <a:pt x="12" y="46"/>
                  </a:cubicBezTo>
                  <a:cubicBezTo>
                    <a:pt x="12" y="46"/>
                    <a:pt x="12" y="46"/>
                    <a:pt x="12" y="46"/>
                  </a:cubicBezTo>
                  <a:cubicBezTo>
                    <a:pt x="12" y="46"/>
                    <a:pt x="13" y="46"/>
                    <a:pt x="13" y="45"/>
                  </a:cubicBezTo>
                  <a:cubicBezTo>
                    <a:pt x="13" y="45"/>
                    <a:pt x="13" y="44"/>
                    <a:pt x="13" y="44"/>
                  </a:cubicBezTo>
                  <a:cubicBezTo>
                    <a:pt x="13" y="44"/>
                    <a:pt x="13" y="44"/>
                    <a:pt x="13" y="44"/>
                  </a:cubicBezTo>
                  <a:cubicBezTo>
                    <a:pt x="13" y="44"/>
                    <a:pt x="13" y="44"/>
                    <a:pt x="13" y="44"/>
                  </a:cubicBezTo>
                  <a:cubicBezTo>
                    <a:pt x="13" y="44"/>
                    <a:pt x="13" y="44"/>
                    <a:pt x="13" y="44"/>
                  </a:cubicBezTo>
                  <a:cubicBezTo>
                    <a:pt x="13" y="43"/>
                    <a:pt x="13" y="43"/>
                    <a:pt x="13" y="43"/>
                  </a:cubicBezTo>
                  <a:cubicBezTo>
                    <a:pt x="13" y="43"/>
                    <a:pt x="13" y="43"/>
                    <a:pt x="13" y="42"/>
                  </a:cubicBezTo>
                  <a:cubicBezTo>
                    <a:pt x="13" y="42"/>
                    <a:pt x="13" y="42"/>
                    <a:pt x="12" y="42"/>
                  </a:cubicBezTo>
                  <a:cubicBezTo>
                    <a:pt x="12" y="42"/>
                    <a:pt x="12" y="42"/>
                    <a:pt x="12" y="42"/>
                  </a:cubicBezTo>
                  <a:cubicBezTo>
                    <a:pt x="12" y="42"/>
                    <a:pt x="12" y="42"/>
                    <a:pt x="12" y="42"/>
                  </a:cubicBezTo>
                  <a:cubicBezTo>
                    <a:pt x="12" y="42"/>
                    <a:pt x="12" y="42"/>
                    <a:pt x="12" y="42"/>
                  </a:cubicBezTo>
                  <a:cubicBezTo>
                    <a:pt x="11" y="42"/>
                    <a:pt x="11" y="42"/>
                    <a:pt x="11" y="42"/>
                  </a:cubicBezTo>
                  <a:cubicBezTo>
                    <a:pt x="11" y="42"/>
                    <a:pt x="11" y="42"/>
                    <a:pt x="11" y="42"/>
                  </a:cubicBezTo>
                  <a:cubicBezTo>
                    <a:pt x="11" y="42"/>
                    <a:pt x="11" y="42"/>
                    <a:pt x="11" y="42"/>
                  </a:cubicBezTo>
                  <a:cubicBezTo>
                    <a:pt x="11" y="42"/>
                    <a:pt x="11" y="42"/>
                    <a:pt x="11" y="42"/>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2" y="40"/>
                  </a:cubicBezTo>
                  <a:cubicBezTo>
                    <a:pt x="12" y="40"/>
                    <a:pt x="12" y="39"/>
                    <a:pt x="13" y="38"/>
                  </a:cubicBezTo>
                  <a:cubicBezTo>
                    <a:pt x="13" y="38"/>
                    <a:pt x="13" y="38"/>
                    <a:pt x="13" y="37"/>
                  </a:cubicBezTo>
                  <a:cubicBezTo>
                    <a:pt x="13" y="37"/>
                    <a:pt x="13" y="37"/>
                    <a:pt x="13" y="37"/>
                  </a:cubicBezTo>
                  <a:cubicBezTo>
                    <a:pt x="13" y="37"/>
                    <a:pt x="13" y="37"/>
                    <a:pt x="13" y="37"/>
                  </a:cubicBezTo>
                  <a:cubicBezTo>
                    <a:pt x="12" y="37"/>
                    <a:pt x="12" y="37"/>
                    <a:pt x="12" y="37"/>
                  </a:cubicBezTo>
                  <a:cubicBezTo>
                    <a:pt x="12" y="37"/>
                    <a:pt x="12" y="37"/>
                    <a:pt x="12" y="37"/>
                  </a:cubicBezTo>
                  <a:cubicBezTo>
                    <a:pt x="12" y="37"/>
                    <a:pt x="11" y="37"/>
                    <a:pt x="11" y="37"/>
                  </a:cubicBezTo>
                  <a:cubicBezTo>
                    <a:pt x="11" y="37"/>
                    <a:pt x="10" y="37"/>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9" y="38"/>
                    <a:pt x="9" y="39"/>
                    <a:pt x="9" y="39"/>
                  </a:cubicBezTo>
                  <a:cubicBezTo>
                    <a:pt x="9" y="39"/>
                    <a:pt x="9" y="39"/>
                    <a:pt x="9" y="39"/>
                  </a:cubicBezTo>
                  <a:cubicBezTo>
                    <a:pt x="9" y="39"/>
                    <a:pt x="9" y="39"/>
                    <a:pt x="9" y="39"/>
                  </a:cubicBezTo>
                  <a:cubicBezTo>
                    <a:pt x="9" y="39"/>
                    <a:pt x="8" y="40"/>
                    <a:pt x="8" y="40"/>
                  </a:cubicBezTo>
                  <a:cubicBezTo>
                    <a:pt x="8" y="40"/>
                    <a:pt x="8" y="39"/>
                    <a:pt x="8" y="39"/>
                  </a:cubicBezTo>
                  <a:cubicBezTo>
                    <a:pt x="8" y="39"/>
                    <a:pt x="8" y="39"/>
                    <a:pt x="8" y="39"/>
                  </a:cubicBezTo>
                  <a:cubicBezTo>
                    <a:pt x="8" y="39"/>
                    <a:pt x="8" y="39"/>
                    <a:pt x="8" y="39"/>
                  </a:cubicBezTo>
                  <a:cubicBezTo>
                    <a:pt x="8" y="38"/>
                    <a:pt x="8" y="38"/>
                    <a:pt x="8" y="38"/>
                  </a:cubicBezTo>
                  <a:cubicBezTo>
                    <a:pt x="8" y="38"/>
                    <a:pt x="8" y="38"/>
                    <a:pt x="7" y="38"/>
                  </a:cubicBezTo>
                  <a:cubicBezTo>
                    <a:pt x="7" y="38"/>
                    <a:pt x="7" y="38"/>
                    <a:pt x="7" y="38"/>
                  </a:cubicBezTo>
                  <a:cubicBezTo>
                    <a:pt x="7" y="38"/>
                    <a:pt x="7" y="38"/>
                    <a:pt x="7" y="38"/>
                  </a:cubicBezTo>
                  <a:cubicBezTo>
                    <a:pt x="7" y="38"/>
                    <a:pt x="7" y="38"/>
                    <a:pt x="7" y="38"/>
                  </a:cubicBezTo>
                  <a:cubicBezTo>
                    <a:pt x="7" y="38"/>
                    <a:pt x="8" y="37"/>
                    <a:pt x="8" y="37"/>
                  </a:cubicBezTo>
                  <a:cubicBezTo>
                    <a:pt x="8" y="37"/>
                    <a:pt x="8" y="37"/>
                    <a:pt x="8" y="37"/>
                  </a:cubicBezTo>
                  <a:cubicBezTo>
                    <a:pt x="8" y="38"/>
                    <a:pt x="8" y="38"/>
                    <a:pt x="8" y="38"/>
                  </a:cubicBezTo>
                  <a:cubicBezTo>
                    <a:pt x="8" y="37"/>
                    <a:pt x="8" y="37"/>
                    <a:pt x="8" y="37"/>
                  </a:cubicBezTo>
                  <a:cubicBezTo>
                    <a:pt x="8" y="37"/>
                    <a:pt x="8" y="37"/>
                    <a:pt x="8" y="37"/>
                  </a:cubicBezTo>
                  <a:cubicBezTo>
                    <a:pt x="8" y="37"/>
                    <a:pt x="8" y="37"/>
                    <a:pt x="8" y="37"/>
                  </a:cubicBezTo>
                  <a:cubicBezTo>
                    <a:pt x="9" y="37"/>
                    <a:pt x="9" y="37"/>
                    <a:pt x="9" y="37"/>
                  </a:cubicBezTo>
                  <a:cubicBezTo>
                    <a:pt x="9" y="37"/>
                    <a:pt x="9" y="37"/>
                    <a:pt x="9" y="37"/>
                  </a:cubicBezTo>
                  <a:cubicBezTo>
                    <a:pt x="9" y="37"/>
                    <a:pt x="9" y="37"/>
                    <a:pt x="9" y="36"/>
                  </a:cubicBezTo>
                  <a:cubicBezTo>
                    <a:pt x="9" y="36"/>
                    <a:pt x="8" y="36"/>
                    <a:pt x="9" y="36"/>
                  </a:cubicBezTo>
                  <a:cubicBezTo>
                    <a:pt x="9" y="36"/>
                    <a:pt x="9" y="36"/>
                    <a:pt x="9" y="36"/>
                  </a:cubicBezTo>
                  <a:cubicBezTo>
                    <a:pt x="9" y="36"/>
                    <a:pt x="9" y="36"/>
                    <a:pt x="9" y="36"/>
                  </a:cubicBezTo>
                  <a:cubicBezTo>
                    <a:pt x="9" y="36"/>
                    <a:pt x="9" y="36"/>
                    <a:pt x="9" y="36"/>
                  </a:cubicBezTo>
                  <a:cubicBezTo>
                    <a:pt x="9" y="36"/>
                    <a:pt x="9" y="35"/>
                    <a:pt x="9" y="35"/>
                  </a:cubicBezTo>
                  <a:cubicBezTo>
                    <a:pt x="9" y="35"/>
                    <a:pt x="9" y="34"/>
                    <a:pt x="9" y="34"/>
                  </a:cubicBezTo>
                  <a:cubicBezTo>
                    <a:pt x="9" y="34"/>
                    <a:pt x="9" y="34"/>
                    <a:pt x="9" y="34"/>
                  </a:cubicBezTo>
                  <a:cubicBezTo>
                    <a:pt x="10" y="34"/>
                    <a:pt x="10" y="34"/>
                    <a:pt x="10" y="34"/>
                  </a:cubicBezTo>
                  <a:cubicBezTo>
                    <a:pt x="10" y="34"/>
                    <a:pt x="10" y="34"/>
                    <a:pt x="10" y="34"/>
                  </a:cubicBezTo>
                  <a:cubicBezTo>
                    <a:pt x="10" y="34"/>
                    <a:pt x="10" y="34"/>
                    <a:pt x="10" y="34"/>
                  </a:cubicBezTo>
                  <a:cubicBezTo>
                    <a:pt x="10" y="34"/>
                    <a:pt x="9" y="33"/>
                    <a:pt x="10" y="33"/>
                  </a:cubicBezTo>
                  <a:cubicBezTo>
                    <a:pt x="10" y="33"/>
                    <a:pt x="10" y="33"/>
                    <a:pt x="10" y="33"/>
                  </a:cubicBezTo>
                  <a:cubicBezTo>
                    <a:pt x="10" y="33"/>
                    <a:pt x="10" y="33"/>
                    <a:pt x="10" y="33"/>
                  </a:cubicBezTo>
                  <a:cubicBezTo>
                    <a:pt x="10" y="33"/>
                    <a:pt x="10" y="33"/>
                    <a:pt x="10" y="33"/>
                  </a:cubicBezTo>
                  <a:cubicBezTo>
                    <a:pt x="10" y="33"/>
                    <a:pt x="10" y="33"/>
                    <a:pt x="10" y="33"/>
                  </a:cubicBezTo>
                  <a:cubicBezTo>
                    <a:pt x="10" y="33"/>
                    <a:pt x="10" y="32"/>
                    <a:pt x="10" y="32"/>
                  </a:cubicBezTo>
                  <a:cubicBezTo>
                    <a:pt x="10" y="32"/>
                    <a:pt x="10" y="32"/>
                    <a:pt x="10" y="32"/>
                  </a:cubicBezTo>
                  <a:cubicBezTo>
                    <a:pt x="10" y="32"/>
                    <a:pt x="10" y="32"/>
                    <a:pt x="10" y="32"/>
                  </a:cubicBezTo>
                  <a:cubicBezTo>
                    <a:pt x="10" y="32"/>
                    <a:pt x="11" y="32"/>
                    <a:pt x="11" y="32"/>
                  </a:cubicBezTo>
                  <a:cubicBezTo>
                    <a:pt x="11" y="32"/>
                    <a:pt x="11" y="32"/>
                    <a:pt x="11" y="32"/>
                  </a:cubicBezTo>
                  <a:cubicBezTo>
                    <a:pt x="11" y="31"/>
                    <a:pt x="11" y="31"/>
                    <a:pt x="11" y="31"/>
                  </a:cubicBezTo>
                  <a:cubicBezTo>
                    <a:pt x="12" y="31"/>
                    <a:pt x="12" y="31"/>
                    <a:pt x="12" y="30"/>
                  </a:cubicBezTo>
                  <a:cubicBezTo>
                    <a:pt x="12" y="30"/>
                    <a:pt x="12" y="30"/>
                    <a:pt x="12" y="30"/>
                  </a:cubicBezTo>
                  <a:cubicBezTo>
                    <a:pt x="12" y="30"/>
                    <a:pt x="12" y="30"/>
                    <a:pt x="12" y="30"/>
                  </a:cubicBezTo>
                  <a:cubicBezTo>
                    <a:pt x="12" y="30"/>
                    <a:pt x="12" y="30"/>
                    <a:pt x="12" y="30"/>
                  </a:cubicBezTo>
                  <a:cubicBezTo>
                    <a:pt x="12" y="30"/>
                    <a:pt x="13" y="30"/>
                    <a:pt x="13" y="30"/>
                  </a:cubicBezTo>
                  <a:cubicBezTo>
                    <a:pt x="13" y="30"/>
                    <a:pt x="13" y="30"/>
                    <a:pt x="13" y="30"/>
                  </a:cubicBezTo>
                  <a:cubicBezTo>
                    <a:pt x="13" y="30"/>
                    <a:pt x="13" y="30"/>
                    <a:pt x="13" y="30"/>
                  </a:cubicBezTo>
                  <a:cubicBezTo>
                    <a:pt x="14" y="30"/>
                    <a:pt x="14" y="30"/>
                    <a:pt x="14" y="30"/>
                  </a:cubicBezTo>
                  <a:cubicBezTo>
                    <a:pt x="15" y="30"/>
                    <a:pt x="15" y="30"/>
                    <a:pt x="15" y="30"/>
                  </a:cubicBezTo>
                  <a:cubicBezTo>
                    <a:pt x="15" y="29"/>
                    <a:pt x="15" y="29"/>
                    <a:pt x="16" y="29"/>
                  </a:cubicBezTo>
                  <a:cubicBezTo>
                    <a:pt x="16" y="29"/>
                    <a:pt x="16" y="29"/>
                    <a:pt x="16" y="29"/>
                  </a:cubicBezTo>
                  <a:cubicBezTo>
                    <a:pt x="16" y="29"/>
                    <a:pt x="16" y="29"/>
                    <a:pt x="16" y="29"/>
                  </a:cubicBezTo>
                  <a:cubicBezTo>
                    <a:pt x="16" y="29"/>
                    <a:pt x="16" y="29"/>
                    <a:pt x="16" y="29"/>
                  </a:cubicBezTo>
                  <a:cubicBezTo>
                    <a:pt x="16" y="29"/>
                    <a:pt x="17" y="30"/>
                    <a:pt x="17" y="30"/>
                  </a:cubicBezTo>
                  <a:cubicBezTo>
                    <a:pt x="17" y="31"/>
                    <a:pt x="17" y="31"/>
                    <a:pt x="17" y="31"/>
                  </a:cubicBezTo>
                  <a:cubicBezTo>
                    <a:pt x="17" y="31"/>
                    <a:pt x="16" y="32"/>
                    <a:pt x="16" y="32"/>
                  </a:cubicBezTo>
                  <a:cubicBezTo>
                    <a:pt x="16" y="32"/>
                    <a:pt x="16" y="32"/>
                    <a:pt x="16" y="32"/>
                  </a:cubicBezTo>
                  <a:cubicBezTo>
                    <a:pt x="16" y="32"/>
                    <a:pt x="16" y="32"/>
                    <a:pt x="16" y="32"/>
                  </a:cubicBezTo>
                  <a:cubicBezTo>
                    <a:pt x="16" y="33"/>
                    <a:pt x="16" y="33"/>
                    <a:pt x="16" y="33"/>
                  </a:cubicBezTo>
                  <a:cubicBezTo>
                    <a:pt x="16" y="33"/>
                    <a:pt x="17" y="33"/>
                    <a:pt x="17" y="33"/>
                  </a:cubicBezTo>
                  <a:cubicBezTo>
                    <a:pt x="17" y="33"/>
                    <a:pt x="17" y="33"/>
                    <a:pt x="17" y="33"/>
                  </a:cubicBezTo>
                  <a:cubicBezTo>
                    <a:pt x="17" y="33"/>
                    <a:pt x="17" y="33"/>
                    <a:pt x="17" y="33"/>
                  </a:cubicBezTo>
                  <a:cubicBezTo>
                    <a:pt x="17" y="33"/>
                    <a:pt x="17" y="33"/>
                    <a:pt x="17" y="33"/>
                  </a:cubicBezTo>
                  <a:cubicBezTo>
                    <a:pt x="17" y="33"/>
                    <a:pt x="17" y="33"/>
                    <a:pt x="17" y="33"/>
                  </a:cubicBezTo>
                  <a:cubicBezTo>
                    <a:pt x="18" y="33"/>
                    <a:pt x="18" y="32"/>
                    <a:pt x="18" y="32"/>
                  </a:cubicBezTo>
                  <a:cubicBezTo>
                    <a:pt x="18" y="32"/>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0"/>
                    <a:pt x="18" y="30"/>
                  </a:cubicBezTo>
                  <a:cubicBezTo>
                    <a:pt x="18" y="30"/>
                    <a:pt x="18" y="30"/>
                    <a:pt x="18" y="30"/>
                  </a:cubicBezTo>
                  <a:cubicBezTo>
                    <a:pt x="19" y="30"/>
                    <a:pt x="19" y="30"/>
                    <a:pt x="19" y="30"/>
                  </a:cubicBezTo>
                  <a:cubicBezTo>
                    <a:pt x="19" y="30"/>
                    <a:pt x="19" y="30"/>
                    <a:pt x="19" y="30"/>
                  </a:cubicBezTo>
                  <a:cubicBezTo>
                    <a:pt x="19" y="30"/>
                    <a:pt x="19" y="30"/>
                    <a:pt x="19" y="30"/>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20" y="29"/>
                    <a:pt x="20" y="29"/>
                    <a:pt x="20" y="28"/>
                  </a:cubicBezTo>
                  <a:cubicBezTo>
                    <a:pt x="20" y="28"/>
                    <a:pt x="20" y="28"/>
                    <a:pt x="20" y="28"/>
                  </a:cubicBezTo>
                  <a:cubicBezTo>
                    <a:pt x="20" y="28"/>
                    <a:pt x="20" y="28"/>
                    <a:pt x="20" y="28"/>
                  </a:cubicBezTo>
                  <a:cubicBezTo>
                    <a:pt x="20" y="28"/>
                    <a:pt x="20" y="28"/>
                    <a:pt x="20" y="28"/>
                  </a:cubicBezTo>
                  <a:cubicBezTo>
                    <a:pt x="21" y="28"/>
                    <a:pt x="21" y="28"/>
                    <a:pt x="21" y="28"/>
                  </a:cubicBezTo>
                  <a:cubicBezTo>
                    <a:pt x="21" y="28"/>
                    <a:pt x="21" y="28"/>
                    <a:pt x="21" y="28"/>
                  </a:cubicBezTo>
                  <a:cubicBezTo>
                    <a:pt x="21" y="28"/>
                    <a:pt x="21" y="28"/>
                    <a:pt x="21" y="28"/>
                  </a:cubicBezTo>
                  <a:cubicBezTo>
                    <a:pt x="21" y="27"/>
                    <a:pt x="21" y="27"/>
                    <a:pt x="21" y="27"/>
                  </a:cubicBezTo>
                  <a:cubicBezTo>
                    <a:pt x="21" y="27"/>
                    <a:pt x="20" y="27"/>
                    <a:pt x="20" y="27"/>
                  </a:cubicBezTo>
                  <a:cubicBezTo>
                    <a:pt x="20" y="27"/>
                    <a:pt x="20" y="27"/>
                    <a:pt x="20" y="27"/>
                  </a:cubicBezTo>
                  <a:cubicBezTo>
                    <a:pt x="20" y="27"/>
                    <a:pt x="20" y="27"/>
                    <a:pt x="20" y="27"/>
                  </a:cubicBezTo>
                  <a:cubicBezTo>
                    <a:pt x="21" y="27"/>
                    <a:pt x="21" y="27"/>
                    <a:pt x="21" y="27"/>
                  </a:cubicBezTo>
                  <a:cubicBezTo>
                    <a:pt x="21" y="27"/>
                    <a:pt x="21" y="27"/>
                    <a:pt x="21" y="27"/>
                  </a:cubicBezTo>
                  <a:cubicBezTo>
                    <a:pt x="21" y="27"/>
                    <a:pt x="21" y="27"/>
                    <a:pt x="21" y="27"/>
                  </a:cubicBezTo>
                  <a:cubicBezTo>
                    <a:pt x="22" y="27"/>
                    <a:pt x="22" y="27"/>
                    <a:pt x="22" y="26"/>
                  </a:cubicBezTo>
                  <a:cubicBezTo>
                    <a:pt x="22" y="26"/>
                    <a:pt x="22" y="26"/>
                    <a:pt x="22" y="26"/>
                  </a:cubicBezTo>
                  <a:cubicBezTo>
                    <a:pt x="23" y="25"/>
                    <a:pt x="23" y="25"/>
                    <a:pt x="23" y="25"/>
                  </a:cubicBezTo>
                  <a:cubicBezTo>
                    <a:pt x="24" y="25"/>
                    <a:pt x="24" y="25"/>
                    <a:pt x="24" y="25"/>
                  </a:cubicBezTo>
                  <a:cubicBezTo>
                    <a:pt x="24" y="25"/>
                    <a:pt x="24" y="25"/>
                    <a:pt x="24" y="25"/>
                  </a:cubicBezTo>
                  <a:cubicBezTo>
                    <a:pt x="24" y="25"/>
                    <a:pt x="24" y="25"/>
                    <a:pt x="24" y="25"/>
                  </a:cubicBezTo>
                  <a:cubicBezTo>
                    <a:pt x="24" y="25"/>
                    <a:pt x="24" y="24"/>
                    <a:pt x="24" y="24"/>
                  </a:cubicBezTo>
                  <a:cubicBezTo>
                    <a:pt x="24" y="24"/>
                    <a:pt x="24" y="24"/>
                    <a:pt x="25" y="24"/>
                  </a:cubicBezTo>
                  <a:cubicBezTo>
                    <a:pt x="25" y="24"/>
                    <a:pt x="25" y="24"/>
                    <a:pt x="25" y="24"/>
                  </a:cubicBezTo>
                  <a:cubicBezTo>
                    <a:pt x="25" y="24"/>
                    <a:pt x="25" y="24"/>
                    <a:pt x="25" y="23"/>
                  </a:cubicBezTo>
                  <a:cubicBezTo>
                    <a:pt x="25" y="23"/>
                    <a:pt x="25" y="23"/>
                    <a:pt x="25" y="23"/>
                  </a:cubicBezTo>
                  <a:cubicBezTo>
                    <a:pt x="25" y="23"/>
                    <a:pt x="25" y="23"/>
                    <a:pt x="25" y="23"/>
                  </a:cubicBezTo>
                  <a:cubicBezTo>
                    <a:pt x="25" y="23"/>
                    <a:pt x="25" y="22"/>
                    <a:pt x="25" y="22"/>
                  </a:cubicBezTo>
                  <a:cubicBezTo>
                    <a:pt x="26" y="22"/>
                    <a:pt x="26" y="21"/>
                    <a:pt x="27" y="21"/>
                  </a:cubicBezTo>
                  <a:cubicBezTo>
                    <a:pt x="27" y="21"/>
                    <a:pt x="27" y="21"/>
                    <a:pt x="27" y="21"/>
                  </a:cubicBezTo>
                  <a:cubicBezTo>
                    <a:pt x="28" y="21"/>
                    <a:pt x="28" y="21"/>
                    <a:pt x="28" y="21"/>
                  </a:cubicBezTo>
                  <a:cubicBezTo>
                    <a:pt x="28" y="21"/>
                    <a:pt x="28" y="20"/>
                    <a:pt x="28" y="20"/>
                  </a:cubicBezTo>
                  <a:cubicBezTo>
                    <a:pt x="28" y="20"/>
                    <a:pt x="28" y="20"/>
                    <a:pt x="28" y="20"/>
                  </a:cubicBezTo>
                  <a:cubicBezTo>
                    <a:pt x="28" y="20"/>
                    <a:pt x="28" y="20"/>
                    <a:pt x="28" y="20"/>
                  </a:cubicBezTo>
                  <a:cubicBezTo>
                    <a:pt x="29" y="20"/>
                    <a:pt x="29" y="20"/>
                    <a:pt x="29" y="20"/>
                  </a:cubicBezTo>
                  <a:cubicBezTo>
                    <a:pt x="29" y="20"/>
                    <a:pt x="29" y="20"/>
                    <a:pt x="29" y="20"/>
                  </a:cubicBezTo>
                  <a:cubicBezTo>
                    <a:pt x="29" y="20"/>
                    <a:pt x="29" y="20"/>
                    <a:pt x="29" y="20"/>
                  </a:cubicBezTo>
                  <a:cubicBezTo>
                    <a:pt x="29" y="20"/>
                    <a:pt x="29" y="20"/>
                    <a:pt x="29" y="20"/>
                  </a:cubicBezTo>
                  <a:cubicBezTo>
                    <a:pt x="29" y="20"/>
                    <a:pt x="29" y="20"/>
                    <a:pt x="30" y="20"/>
                  </a:cubicBezTo>
                  <a:cubicBezTo>
                    <a:pt x="30" y="19"/>
                    <a:pt x="30" y="19"/>
                    <a:pt x="30" y="19"/>
                  </a:cubicBezTo>
                  <a:cubicBezTo>
                    <a:pt x="30" y="19"/>
                    <a:pt x="30" y="19"/>
                    <a:pt x="30" y="19"/>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1" y="18"/>
                    <a:pt x="31" y="18"/>
                    <a:pt x="31" y="18"/>
                  </a:cubicBezTo>
                  <a:cubicBezTo>
                    <a:pt x="31" y="18"/>
                    <a:pt x="31" y="17"/>
                    <a:pt x="31" y="17"/>
                  </a:cubicBezTo>
                  <a:cubicBezTo>
                    <a:pt x="31" y="17"/>
                    <a:pt x="31" y="17"/>
                    <a:pt x="31" y="17"/>
                  </a:cubicBezTo>
                  <a:cubicBezTo>
                    <a:pt x="31" y="17"/>
                    <a:pt x="31" y="17"/>
                    <a:pt x="31" y="17"/>
                  </a:cubicBezTo>
                  <a:cubicBezTo>
                    <a:pt x="31" y="17"/>
                    <a:pt x="31" y="17"/>
                    <a:pt x="31" y="17"/>
                  </a:cubicBezTo>
                  <a:cubicBezTo>
                    <a:pt x="32" y="17"/>
                    <a:pt x="32" y="17"/>
                    <a:pt x="32" y="17"/>
                  </a:cubicBezTo>
                  <a:cubicBezTo>
                    <a:pt x="32" y="17"/>
                    <a:pt x="32" y="17"/>
                    <a:pt x="32" y="17"/>
                  </a:cubicBezTo>
                  <a:cubicBezTo>
                    <a:pt x="32" y="17"/>
                    <a:pt x="32" y="17"/>
                    <a:pt x="32" y="17"/>
                  </a:cubicBezTo>
                  <a:cubicBezTo>
                    <a:pt x="32" y="17"/>
                    <a:pt x="32" y="17"/>
                    <a:pt x="32" y="17"/>
                  </a:cubicBezTo>
                  <a:cubicBezTo>
                    <a:pt x="32" y="17"/>
                    <a:pt x="32" y="17"/>
                    <a:pt x="32" y="17"/>
                  </a:cubicBezTo>
                  <a:cubicBezTo>
                    <a:pt x="33" y="17"/>
                    <a:pt x="33" y="17"/>
                    <a:pt x="33" y="16"/>
                  </a:cubicBezTo>
                  <a:cubicBezTo>
                    <a:pt x="33" y="16"/>
                    <a:pt x="33" y="16"/>
                    <a:pt x="33" y="16"/>
                  </a:cubicBezTo>
                  <a:cubicBezTo>
                    <a:pt x="33" y="16"/>
                    <a:pt x="33" y="16"/>
                    <a:pt x="33" y="16"/>
                  </a:cubicBezTo>
                  <a:cubicBezTo>
                    <a:pt x="33" y="16"/>
                    <a:pt x="33" y="16"/>
                    <a:pt x="33" y="16"/>
                  </a:cubicBezTo>
                  <a:cubicBezTo>
                    <a:pt x="34" y="16"/>
                    <a:pt x="34" y="16"/>
                    <a:pt x="34" y="16"/>
                  </a:cubicBezTo>
                  <a:cubicBezTo>
                    <a:pt x="34" y="16"/>
                    <a:pt x="34" y="16"/>
                    <a:pt x="34" y="16"/>
                  </a:cubicBezTo>
                  <a:cubicBezTo>
                    <a:pt x="34" y="16"/>
                    <a:pt x="34" y="16"/>
                    <a:pt x="34" y="16"/>
                  </a:cubicBezTo>
                  <a:cubicBezTo>
                    <a:pt x="34" y="16"/>
                    <a:pt x="34" y="16"/>
                    <a:pt x="34" y="16"/>
                  </a:cubicBezTo>
                  <a:cubicBezTo>
                    <a:pt x="35" y="16"/>
                    <a:pt x="35" y="15"/>
                    <a:pt x="35" y="15"/>
                  </a:cubicBezTo>
                  <a:cubicBezTo>
                    <a:pt x="35" y="15"/>
                    <a:pt x="35" y="15"/>
                    <a:pt x="35" y="15"/>
                  </a:cubicBezTo>
                  <a:cubicBezTo>
                    <a:pt x="34" y="15"/>
                    <a:pt x="34" y="15"/>
                    <a:pt x="34" y="15"/>
                  </a:cubicBezTo>
                  <a:cubicBezTo>
                    <a:pt x="33" y="15"/>
                    <a:pt x="33" y="15"/>
                    <a:pt x="33" y="15"/>
                  </a:cubicBezTo>
                  <a:cubicBezTo>
                    <a:pt x="33" y="15"/>
                    <a:pt x="33" y="15"/>
                    <a:pt x="33" y="15"/>
                  </a:cubicBezTo>
                  <a:cubicBezTo>
                    <a:pt x="33" y="15"/>
                    <a:pt x="33" y="15"/>
                    <a:pt x="33" y="15"/>
                  </a:cubicBezTo>
                  <a:cubicBezTo>
                    <a:pt x="33" y="15"/>
                    <a:pt x="33" y="15"/>
                    <a:pt x="32" y="15"/>
                  </a:cubicBezTo>
                  <a:cubicBezTo>
                    <a:pt x="32" y="15"/>
                    <a:pt x="32" y="15"/>
                    <a:pt x="32" y="15"/>
                  </a:cubicBezTo>
                  <a:cubicBezTo>
                    <a:pt x="32" y="15"/>
                    <a:pt x="32" y="15"/>
                    <a:pt x="32" y="15"/>
                  </a:cubicBezTo>
                  <a:cubicBezTo>
                    <a:pt x="32" y="15"/>
                    <a:pt x="32" y="15"/>
                    <a:pt x="32" y="15"/>
                  </a:cubicBezTo>
                  <a:cubicBezTo>
                    <a:pt x="33" y="15"/>
                    <a:pt x="33" y="15"/>
                    <a:pt x="33" y="15"/>
                  </a:cubicBezTo>
                  <a:cubicBezTo>
                    <a:pt x="33" y="15"/>
                    <a:pt x="33" y="14"/>
                    <a:pt x="33" y="14"/>
                  </a:cubicBezTo>
                  <a:cubicBezTo>
                    <a:pt x="33" y="14"/>
                    <a:pt x="33" y="14"/>
                    <a:pt x="33" y="14"/>
                  </a:cubicBezTo>
                  <a:cubicBezTo>
                    <a:pt x="33" y="14"/>
                    <a:pt x="33" y="14"/>
                    <a:pt x="33" y="14"/>
                  </a:cubicBezTo>
                  <a:cubicBezTo>
                    <a:pt x="33" y="14"/>
                    <a:pt x="33" y="14"/>
                    <a:pt x="33"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8" y="14"/>
                    <a:pt x="38" y="14"/>
                    <a:pt x="38" y="14"/>
                  </a:cubicBezTo>
                  <a:cubicBezTo>
                    <a:pt x="38" y="13"/>
                    <a:pt x="38" y="13"/>
                    <a:pt x="38" y="13"/>
                  </a:cubicBezTo>
                  <a:cubicBezTo>
                    <a:pt x="38" y="13"/>
                    <a:pt x="38"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2"/>
                  </a:cubicBezTo>
                  <a:cubicBezTo>
                    <a:pt x="39" y="12"/>
                    <a:pt x="40" y="12"/>
                    <a:pt x="40" y="12"/>
                  </a:cubicBezTo>
                  <a:cubicBezTo>
                    <a:pt x="40" y="12"/>
                    <a:pt x="40" y="12"/>
                    <a:pt x="40" y="12"/>
                  </a:cubicBezTo>
                  <a:cubicBezTo>
                    <a:pt x="40" y="12"/>
                    <a:pt x="40" y="12"/>
                    <a:pt x="40" y="12"/>
                  </a:cubicBezTo>
                  <a:cubicBezTo>
                    <a:pt x="40" y="12"/>
                    <a:pt x="40" y="12"/>
                    <a:pt x="41" y="12"/>
                  </a:cubicBezTo>
                  <a:cubicBezTo>
                    <a:pt x="41" y="12"/>
                    <a:pt x="41" y="12"/>
                    <a:pt x="41" y="12"/>
                  </a:cubicBezTo>
                  <a:cubicBezTo>
                    <a:pt x="41" y="12"/>
                    <a:pt x="41" y="12"/>
                    <a:pt x="41" y="12"/>
                  </a:cubicBezTo>
                  <a:cubicBezTo>
                    <a:pt x="41" y="12"/>
                    <a:pt x="41" y="12"/>
                    <a:pt x="41" y="12"/>
                  </a:cubicBezTo>
                  <a:cubicBezTo>
                    <a:pt x="41" y="12"/>
                    <a:pt x="41" y="12"/>
                    <a:pt x="42" y="12"/>
                  </a:cubicBezTo>
                  <a:cubicBezTo>
                    <a:pt x="42" y="12"/>
                    <a:pt x="42" y="12"/>
                    <a:pt x="42" y="12"/>
                  </a:cubicBezTo>
                  <a:cubicBezTo>
                    <a:pt x="42" y="12"/>
                    <a:pt x="42" y="11"/>
                    <a:pt x="42" y="11"/>
                  </a:cubicBezTo>
                  <a:cubicBezTo>
                    <a:pt x="42" y="11"/>
                    <a:pt x="42" y="10"/>
                    <a:pt x="42" y="10"/>
                  </a:cubicBezTo>
                  <a:cubicBezTo>
                    <a:pt x="42" y="10"/>
                    <a:pt x="42" y="10"/>
                    <a:pt x="42" y="10"/>
                  </a:cubicBezTo>
                  <a:cubicBezTo>
                    <a:pt x="42" y="10"/>
                    <a:pt x="42" y="10"/>
                    <a:pt x="42" y="10"/>
                  </a:cubicBezTo>
                  <a:cubicBezTo>
                    <a:pt x="42" y="8"/>
                    <a:pt x="42" y="8"/>
                    <a:pt x="42" y="8"/>
                  </a:cubicBezTo>
                  <a:cubicBezTo>
                    <a:pt x="41" y="8"/>
                    <a:pt x="41" y="8"/>
                    <a:pt x="41" y="8"/>
                  </a:cubicBezTo>
                  <a:cubicBezTo>
                    <a:pt x="41" y="8"/>
                    <a:pt x="41" y="8"/>
                    <a:pt x="41" y="8"/>
                  </a:cubicBezTo>
                  <a:cubicBezTo>
                    <a:pt x="41" y="8"/>
                    <a:pt x="40" y="8"/>
                    <a:pt x="40" y="8"/>
                  </a:cubicBezTo>
                  <a:cubicBezTo>
                    <a:pt x="40" y="8"/>
                    <a:pt x="40" y="8"/>
                    <a:pt x="40" y="8"/>
                  </a:cubicBezTo>
                  <a:cubicBezTo>
                    <a:pt x="40" y="8"/>
                    <a:pt x="40" y="8"/>
                    <a:pt x="40" y="8"/>
                  </a:cubicBezTo>
                  <a:cubicBezTo>
                    <a:pt x="40" y="8"/>
                    <a:pt x="40" y="8"/>
                    <a:pt x="40" y="8"/>
                  </a:cubicBezTo>
                  <a:cubicBezTo>
                    <a:pt x="40" y="8"/>
                    <a:pt x="40" y="8"/>
                    <a:pt x="39" y="8"/>
                  </a:cubicBezTo>
                  <a:cubicBezTo>
                    <a:pt x="40" y="8"/>
                    <a:pt x="40" y="8"/>
                    <a:pt x="40" y="8"/>
                  </a:cubicBezTo>
                  <a:cubicBezTo>
                    <a:pt x="40" y="8"/>
                    <a:pt x="40" y="8"/>
                    <a:pt x="40" y="8"/>
                  </a:cubicBezTo>
                  <a:cubicBezTo>
                    <a:pt x="40" y="8"/>
                    <a:pt x="40" y="8"/>
                    <a:pt x="40" y="8"/>
                  </a:cubicBezTo>
                  <a:cubicBezTo>
                    <a:pt x="40" y="7"/>
                    <a:pt x="40" y="7"/>
                    <a:pt x="40" y="7"/>
                  </a:cubicBezTo>
                  <a:cubicBezTo>
                    <a:pt x="40" y="7"/>
                    <a:pt x="40" y="7"/>
                    <a:pt x="40" y="7"/>
                  </a:cubicBezTo>
                  <a:cubicBezTo>
                    <a:pt x="40" y="7"/>
                    <a:pt x="40" y="7"/>
                    <a:pt x="39" y="7"/>
                  </a:cubicBezTo>
                  <a:cubicBezTo>
                    <a:pt x="39" y="7"/>
                    <a:pt x="39" y="7"/>
                    <a:pt x="39" y="7"/>
                  </a:cubicBezTo>
                  <a:cubicBezTo>
                    <a:pt x="37" y="7"/>
                    <a:pt x="37" y="7"/>
                    <a:pt x="37" y="7"/>
                  </a:cubicBezTo>
                  <a:cubicBezTo>
                    <a:pt x="37" y="7"/>
                    <a:pt x="37" y="7"/>
                    <a:pt x="37" y="7"/>
                  </a:cubicBezTo>
                  <a:cubicBezTo>
                    <a:pt x="37" y="7"/>
                    <a:pt x="36" y="8"/>
                    <a:pt x="36" y="8"/>
                  </a:cubicBezTo>
                  <a:cubicBezTo>
                    <a:pt x="36" y="8"/>
                    <a:pt x="36" y="8"/>
                    <a:pt x="36" y="8"/>
                  </a:cubicBezTo>
                  <a:cubicBezTo>
                    <a:pt x="36" y="8"/>
                    <a:pt x="36" y="8"/>
                    <a:pt x="36" y="8"/>
                  </a:cubicBezTo>
                  <a:cubicBezTo>
                    <a:pt x="36" y="8"/>
                    <a:pt x="35" y="8"/>
                    <a:pt x="35" y="8"/>
                  </a:cubicBezTo>
                  <a:cubicBezTo>
                    <a:pt x="34" y="8"/>
                    <a:pt x="34" y="8"/>
                    <a:pt x="34" y="8"/>
                  </a:cubicBezTo>
                  <a:cubicBezTo>
                    <a:pt x="34" y="8"/>
                    <a:pt x="34" y="8"/>
                    <a:pt x="34" y="8"/>
                  </a:cubicBezTo>
                  <a:cubicBezTo>
                    <a:pt x="34" y="8"/>
                    <a:pt x="34" y="8"/>
                    <a:pt x="34" y="8"/>
                  </a:cubicBezTo>
                  <a:cubicBezTo>
                    <a:pt x="34" y="9"/>
                    <a:pt x="34" y="9"/>
                    <a:pt x="34" y="9"/>
                  </a:cubicBezTo>
                  <a:cubicBezTo>
                    <a:pt x="34" y="9"/>
                    <a:pt x="34" y="9"/>
                    <a:pt x="34" y="9"/>
                  </a:cubicBezTo>
                  <a:cubicBezTo>
                    <a:pt x="34" y="9"/>
                    <a:pt x="34" y="10"/>
                    <a:pt x="34" y="10"/>
                  </a:cubicBezTo>
                  <a:cubicBezTo>
                    <a:pt x="34" y="10"/>
                    <a:pt x="34" y="10"/>
                    <a:pt x="34" y="10"/>
                  </a:cubicBezTo>
                  <a:cubicBezTo>
                    <a:pt x="34" y="10"/>
                    <a:pt x="34" y="10"/>
                    <a:pt x="34" y="10"/>
                  </a:cubicBezTo>
                  <a:cubicBezTo>
                    <a:pt x="33" y="10"/>
                    <a:pt x="33" y="10"/>
                    <a:pt x="33" y="10"/>
                  </a:cubicBezTo>
                  <a:cubicBezTo>
                    <a:pt x="33" y="10"/>
                    <a:pt x="33" y="10"/>
                    <a:pt x="33" y="10"/>
                  </a:cubicBezTo>
                  <a:cubicBezTo>
                    <a:pt x="33" y="10"/>
                    <a:pt x="33" y="11"/>
                    <a:pt x="32" y="11"/>
                  </a:cubicBezTo>
                  <a:cubicBezTo>
                    <a:pt x="32" y="11"/>
                    <a:pt x="32" y="11"/>
                    <a:pt x="32" y="11"/>
                  </a:cubicBezTo>
                  <a:cubicBezTo>
                    <a:pt x="32" y="11"/>
                    <a:pt x="32" y="11"/>
                    <a:pt x="31" y="11"/>
                  </a:cubicBezTo>
                  <a:cubicBezTo>
                    <a:pt x="31" y="11"/>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1"/>
                  </a:cubicBezTo>
                  <a:cubicBezTo>
                    <a:pt x="31" y="11"/>
                    <a:pt x="31" y="11"/>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9"/>
                    <a:pt x="31" y="9"/>
                    <a:pt x="31" y="9"/>
                  </a:cubicBezTo>
                  <a:cubicBezTo>
                    <a:pt x="31" y="9"/>
                    <a:pt x="31" y="9"/>
                    <a:pt x="31" y="9"/>
                  </a:cubicBezTo>
                  <a:cubicBezTo>
                    <a:pt x="31" y="9"/>
                    <a:pt x="32" y="9"/>
                    <a:pt x="32" y="9"/>
                  </a:cubicBezTo>
                  <a:cubicBezTo>
                    <a:pt x="32" y="9"/>
                    <a:pt x="32" y="9"/>
                    <a:pt x="32" y="9"/>
                  </a:cubicBezTo>
                  <a:cubicBezTo>
                    <a:pt x="32" y="8"/>
                    <a:pt x="32" y="8"/>
                    <a:pt x="32" y="8"/>
                  </a:cubicBezTo>
                  <a:cubicBezTo>
                    <a:pt x="32" y="8"/>
                    <a:pt x="32" y="8"/>
                    <a:pt x="32" y="8"/>
                  </a:cubicBezTo>
                  <a:cubicBezTo>
                    <a:pt x="32" y="8"/>
                    <a:pt x="32" y="8"/>
                    <a:pt x="32" y="7"/>
                  </a:cubicBezTo>
                  <a:cubicBezTo>
                    <a:pt x="32" y="7"/>
                    <a:pt x="32" y="7"/>
                    <a:pt x="32" y="7"/>
                  </a:cubicBezTo>
                  <a:cubicBezTo>
                    <a:pt x="32" y="8"/>
                    <a:pt x="32" y="8"/>
                    <a:pt x="32" y="8"/>
                  </a:cubicBezTo>
                  <a:cubicBezTo>
                    <a:pt x="32" y="7"/>
                    <a:pt x="32" y="7"/>
                    <a:pt x="32" y="7"/>
                  </a:cubicBezTo>
                  <a:cubicBezTo>
                    <a:pt x="32" y="7"/>
                    <a:pt x="32" y="7"/>
                    <a:pt x="32" y="7"/>
                  </a:cubicBezTo>
                  <a:cubicBezTo>
                    <a:pt x="32" y="7"/>
                    <a:pt x="32" y="7"/>
                    <a:pt x="32" y="7"/>
                  </a:cubicBezTo>
                  <a:cubicBezTo>
                    <a:pt x="32" y="7"/>
                    <a:pt x="32" y="7"/>
                    <a:pt x="32" y="7"/>
                  </a:cubicBezTo>
                  <a:cubicBezTo>
                    <a:pt x="34" y="7"/>
                    <a:pt x="34" y="7"/>
                    <a:pt x="34" y="7"/>
                  </a:cubicBezTo>
                  <a:cubicBezTo>
                    <a:pt x="34" y="7"/>
                    <a:pt x="34" y="7"/>
                    <a:pt x="34" y="7"/>
                  </a:cubicBezTo>
                  <a:cubicBezTo>
                    <a:pt x="34" y="7"/>
                    <a:pt x="34" y="7"/>
                    <a:pt x="34" y="7"/>
                  </a:cubicBezTo>
                  <a:cubicBezTo>
                    <a:pt x="34" y="7"/>
                    <a:pt x="34" y="7"/>
                    <a:pt x="34" y="7"/>
                  </a:cubicBezTo>
                  <a:cubicBezTo>
                    <a:pt x="34" y="7"/>
                    <a:pt x="34" y="6"/>
                    <a:pt x="34" y="6"/>
                  </a:cubicBezTo>
                  <a:cubicBezTo>
                    <a:pt x="34" y="6"/>
                    <a:pt x="35" y="6"/>
                    <a:pt x="35" y="6"/>
                  </a:cubicBezTo>
                  <a:cubicBezTo>
                    <a:pt x="35" y="6"/>
                    <a:pt x="35" y="6"/>
                    <a:pt x="35"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7" y="5"/>
                  </a:cubicBezTo>
                  <a:cubicBezTo>
                    <a:pt x="37" y="5"/>
                    <a:pt x="37" y="5"/>
                    <a:pt x="37" y="4"/>
                  </a:cubicBezTo>
                  <a:cubicBezTo>
                    <a:pt x="37" y="4"/>
                    <a:pt x="37" y="4"/>
                    <a:pt x="37" y="4"/>
                  </a:cubicBezTo>
                  <a:cubicBezTo>
                    <a:pt x="41" y="3"/>
                    <a:pt x="45" y="2"/>
                    <a:pt x="49" y="1"/>
                  </a:cubicBezTo>
                  <a:cubicBezTo>
                    <a:pt x="49" y="1"/>
                    <a:pt x="49" y="1"/>
                    <a:pt x="49" y="1"/>
                  </a:cubicBezTo>
                  <a:cubicBezTo>
                    <a:pt x="49" y="1"/>
                    <a:pt x="49" y="1"/>
                    <a:pt x="49" y="1"/>
                  </a:cubicBezTo>
                  <a:cubicBezTo>
                    <a:pt x="49" y="1"/>
                    <a:pt x="49" y="1"/>
                    <a:pt x="49" y="2"/>
                  </a:cubicBezTo>
                  <a:cubicBezTo>
                    <a:pt x="50" y="2"/>
                    <a:pt x="50" y="2"/>
                    <a:pt x="50" y="2"/>
                  </a:cubicBezTo>
                  <a:cubicBezTo>
                    <a:pt x="50" y="3"/>
                    <a:pt x="50" y="3"/>
                    <a:pt x="50" y="3"/>
                  </a:cubicBezTo>
                  <a:cubicBezTo>
                    <a:pt x="50" y="3"/>
                    <a:pt x="50" y="3"/>
                    <a:pt x="50" y="4"/>
                  </a:cubicBezTo>
                  <a:cubicBezTo>
                    <a:pt x="50" y="4"/>
                    <a:pt x="50" y="4"/>
                    <a:pt x="50" y="4"/>
                  </a:cubicBezTo>
                  <a:cubicBezTo>
                    <a:pt x="49" y="4"/>
                    <a:pt x="49" y="4"/>
                    <a:pt x="49" y="4"/>
                  </a:cubicBezTo>
                  <a:cubicBezTo>
                    <a:pt x="49" y="4"/>
                    <a:pt x="49" y="4"/>
                    <a:pt x="49" y="4"/>
                  </a:cubicBezTo>
                  <a:cubicBezTo>
                    <a:pt x="49" y="5"/>
                    <a:pt x="49" y="5"/>
                    <a:pt x="48" y="5"/>
                  </a:cubicBezTo>
                  <a:cubicBezTo>
                    <a:pt x="48" y="5"/>
                    <a:pt x="48" y="5"/>
                    <a:pt x="48" y="5"/>
                  </a:cubicBezTo>
                  <a:cubicBezTo>
                    <a:pt x="48" y="6"/>
                    <a:pt x="48" y="6"/>
                    <a:pt x="48" y="6"/>
                  </a:cubicBezTo>
                  <a:cubicBezTo>
                    <a:pt x="48" y="6"/>
                    <a:pt x="48" y="6"/>
                    <a:pt x="48" y="6"/>
                  </a:cubicBezTo>
                  <a:cubicBezTo>
                    <a:pt x="48" y="6"/>
                    <a:pt x="48" y="6"/>
                    <a:pt x="48" y="6"/>
                  </a:cubicBezTo>
                  <a:cubicBezTo>
                    <a:pt x="48" y="7"/>
                    <a:pt x="49" y="7"/>
                    <a:pt x="49" y="7"/>
                  </a:cubicBezTo>
                  <a:cubicBezTo>
                    <a:pt x="49" y="7"/>
                    <a:pt x="49" y="8"/>
                    <a:pt x="50" y="8"/>
                  </a:cubicBezTo>
                  <a:cubicBezTo>
                    <a:pt x="50" y="8"/>
                    <a:pt x="50" y="8"/>
                    <a:pt x="50" y="8"/>
                  </a:cubicBezTo>
                  <a:cubicBezTo>
                    <a:pt x="52" y="8"/>
                    <a:pt x="52" y="8"/>
                    <a:pt x="52" y="8"/>
                  </a:cubicBezTo>
                  <a:cubicBezTo>
                    <a:pt x="52" y="8"/>
                    <a:pt x="52" y="8"/>
                    <a:pt x="52" y="8"/>
                  </a:cubicBezTo>
                  <a:cubicBezTo>
                    <a:pt x="52" y="8"/>
                    <a:pt x="52" y="8"/>
                    <a:pt x="52" y="8"/>
                  </a:cubicBezTo>
                  <a:cubicBezTo>
                    <a:pt x="53" y="8"/>
                    <a:pt x="53" y="8"/>
                    <a:pt x="53" y="7"/>
                  </a:cubicBezTo>
                  <a:cubicBezTo>
                    <a:pt x="53" y="7"/>
                    <a:pt x="53" y="7"/>
                    <a:pt x="53" y="7"/>
                  </a:cubicBezTo>
                  <a:cubicBezTo>
                    <a:pt x="53" y="7"/>
                    <a:pt x="53" y="7"/>
                    <a:pt x="53" y="7"/>
                  </a:cubicBezTo>
                  <a:cubicBezTo>
                    <a:pt x="53" y="6"/>
                    <a:pt x="53" y="6"/>
                    <a:pt x="53" y="6"/>
                  </a:cubicBezTo>
                  <a:cubicBezTo>
                    <a:pt x="53" y="6"/>
                    <a:pt x="53" y="6"/>
                    <a:pt x="53" y="6"/>
                  </a:cubicBezTo>
                  <a:cubicBezTo>
                    <a:pt x="53" y="6"/>
                    <a:pt x="53" y="6"/>
                    <a:pt x="53" y="6"/>
                  </a:cubicBezTo>
                  <a:cubicBezTo>
                    <a:pt x="53" y="6"/>
                    <a:pt x="54" y="6"/>
                    <a:pt x="54" y="6"/>
                  </a:cubicBezTo>
                  <a:cubicBezTo>
                    <a:pt x="54" y="6"/>
                    <a:pt x="54" y="6"/>
                    <a:pt x="54" y="6"/>
                  </a:cubicBezTo>
                  <a:cubicBezTo>
                    <a:pt x="54" y="6"/>
                    <a:pt x="54" y="6"/>
                    <a:pt x="54" y="6"/>
                  </a:cubicBezTo>
                  <a:cubicBezTo>
                    <a:pt x="55" y="6"/>
                    <a:pt x="55" y="6"/>
                    <a:pt x="55" y="6"/>
                  </a:cubicBezTo>
                  <a:cubicBezTo>
                    <a:pt x="55" y="6"/>
                    <a:pt x="56" y="6"/>
                    <a:pt x="56" y="5"/>
                  </a:cubicBezTo>
                  <a:cubicBezTo>
                    <a:pt x="56" y="5"/>
                    <a:pt x="56" y="5"/>
                    <a:pt x="56" y="5"/>
                  </a:cubicBezTo>
                  <a:cubicBezTo>
                    <a:pt x="56" y="5"/>
                    <a:pt x="56" y="5"/>
                    <a:pt x="56" y="5"/>
                  </a:cubicBezTo>
                  <a:cubicBezTo>
                    <a:pt x="56" y="5"/>
                    <a:pt x="56" y="5"/>
                    <a:pt x="56" y="5"/>
                  </a:cubicBezTo>
                  <a:cubicBezTo>
                    <a:pt x="56" y="5"/>
                    <a:pt x="56" y="5"/>
                    <a:pt x="57" y="5"/>
                  </a:cubicBezTo>
                  <a:cubicBezTo>
                    <a:pt x="57" y="5"/>
                    <a:pt x="57" y="5"/>
                    <a:pt x="57" y="4"/>
                  </a:cubicBezTo>
                  <a:cubicBezTo>
                    <a:pt x="57" y="4"/>
                    <a:pt x="57" y="4"/>
                    <a:pt x="57" y="4"/>
                  </a:cubicBezTo>
                  <a:cubicBezTo>
                    <a:pt x="58" y="4"/>
                    <a:pt x="58" y="4"/>
                    <a:pt x="58" y="4"/>
                  </a:cubicBezTo>
                  <a:cubicBezTo>
                    <a:pt x="58" y="4"/>
                    <a:pt x="58" y="4"/>
                    <a:pt x="58" y="4"/>
                  </a:cubicBezTo>
                  <a:cubicBezTo>
                    <a:pt x="58" y="4"/>
                    <a:pt x="59" y="4"/>
                    <a:pt x="59" y="4"/>
                  </a:cubicBezTo>
                  <a:cubicBezTo>
                    <a:pt x="59" y="4"/>
                    <a:pt x="59" y="4"/>
                    <a:pt x="59" y="4"/>
                  </a:cubicBezTo>
                  <a:cubicBezTo>
                    <a:pt x="59" y="4"/>
                    <a:pt x="59" y="4"/>
                    <a:pt x="59" y="4"/>
                  </a:cubicBezTo>
                  <a:cubicBezTo>
                    <a:pt x="59" y="4"/>
                    <a:pt x="59" y="4"/>
                    <a:pt x="59" y="4"/>
                  </a:cubicBezTo>
                  <a:cubicBezTo>
                    <a:pt x="59" y="4"/>
                    <a:pt x="59" y="4"/>
                    <a:pt x="59" y="4"/>
                  </a:cubicBezTo>
                  <a:cubicBezTo>
                    <a:pt x="59" y="3"/>
                    <a:pt x="59" y="3"/>
                    <a:pt x="59" y="3"/>
                  </a:cubicBezTo>
                  <a:cubicBezTo>
                    <a:pt x="59" y="3"/>
                    <a:pt x="59" y="3"/>
                    <a:pt x="59" y="3"/>
                  </a:cubicBezTo>
                  <a:cubicBezTo>
                    <a:pt x="59" y="3"/>
                    <a:pt x="59" y="3"/>
                    <a:pt x="59" y="3"/>
                  </a:cubicBezTo>
                  <a:cubicBezTo>
                    <a:pt x="59" y="2"/>
                    <a:pt x="59" y="2"/>
                    <a:pt x="59" y="2"/>
                  </a:cubicBezTo>
                  <a:cubicBezTo>
                    <a:pt x="59" y="2"/>
                    <a:pt x="59" y="2"/>
                    <a:pt x="60" y="1"/>
                  </a:cubicBezTo>
                  <a:cubicBezTo>
                    <a:pt x="60" y="1"/>
                    <a:pt x="60" y="1"/>
                    <a:pt x="60" y="1"/>
                  </a:cubicBezTo>
                  <a:cubicBezTo>
                    <a:pt x="60" y="1"/>
                    <a:pt x="60" y="1"/>
                    <a:pt x="60" y="1"/>
                  </a:cubicBezTo>
                  <a:cubicBezTo>
                    <a:pt x="60" y="0"/>
                    <a:pt x="60" y="0"/>
                    <a:pt x="60" y="0"/>
                  </a:cubicBezTo>
                  <a:cubicBezTo>
                    <a:pt x="68" y="1"/>
                    <a:pt x="75" y="3"/>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7"/>
                    <a:pt x="82" y="7"/>
                    <a:pt x="82" y="7"/>
                  </a:cubicBezTo>
                  <a:cubicBezTo>
                    <a:pt x="82" y="7"/>
                    <a:pt x="82" y="7"/>
                    <a:pt x="82" y="7"/>
                  </a:cubicBezTo>
                  <a:cubicBezTo>
                    <a:pt x="82" y="7"/>
                    <a:pt x="82" y="7"/>
                    <a:pt x="82" y="7"/>
                  </a:cubicBezTo>
                  <a:cubicBezTo>
                    <a:pt x="82" y="7"/>
                    <a:pt x="82" y="7"/>
                    <a:pt x="82" y="7"/>
                  </a:cubicBezTo>
                  <a:cubicBezTo>
                    <a:pt x="82" y="7"/>
                    <a:pt x="82" y="7"/>
                    <a:pt x="82" y="7"/>
                  </a:cubicBezTo>
                  <a:cubicBezTo>
                    <a:pt x="82" y="8"/>
                    <a:pt x="82" y="8"/>
                    <a:pt x="82" y="8"/>
                  </a:cubicBezTo>
                  <a:cubicBezTo>
                    <a:pt x="82" y="8"/>
                    <a:pt x="82" y="8"/>
                    <a:pt x="82" y="8"/>
                  </a:cubicBezTo>
                  <a:cubicBezTo>
                    <a:pt x="82" y="8"/>
                    <a:pt x="82" y="9"/>
                    <a:pt x="82" y="9"/>
                  </a:cubicBezTo>
                  <a:cubicBezTo>
                    <a:pt x="82" y="9"/>
                    <a:pt x="82" y="9"/>
                    <a:pt x="82" y="9"/>
                  </a:cubicBezTo>
                  <a:cubicBezTo>
                    <a:pt x="83" y="9"/>
                    <a:pt x="83" y="10"/>
                    <a:pt x="83" y="10"/>
                  </a:cubicBezTo>
                  <a:cubicBezTo>
                    <a:pt x="83" y="10"/>
                    <a:pt x="83" y="10"/>
                    <a:pt x="83" y="10"/>
                  </a:cubicBezTo>
                  <a:cubicBezTo>
                    <a:pt x="83" y="10"/>
                    <a:pt x="83" y="10"/>
                    <a:pt x="83" y="10"/>
                  </a:cubicBezTo>
                  <a:cubicBezTo>
                    <a:pt x="83" y="10"/>
                    <a:pt x="83" y="10"/>
                    <a:pt x="83" y="10"/>
                  </a:cubicBezTo>
                  <a:cubicBezTo>
                    <a:pt x="83" y="10"/>
                    <a:pt x="83" y="10"/>
                    <a:pt x="83" y="10"/>
                  </a:cubicBezTo>
                  <a:cubicBezTo>
                    <a:pt x="83" y="11"/>
                    <a:pt x="83" y="11"/>
                    <a:pt x="83" y="11"/>
                  </a:cubicBezTo>
                  <a:cubicBezTo>
                    <a:pt x="83" y="10"/>
                    <a:pt x="83" y="10"/>
                    <a:pt x="83" y="10"/>
                  </a:cubicBezTo>
                  <a:cubicBezTo>
                    <a:pt x="81" y="10"/>
                    <a:pt x="81" y="10"/>
                    <a:pt x="81" y="10"/>
                  </a:cubicBezTo>
                  <a:cubicBezTo>
                    <a:pt x="81" y="10"/>
                    <a:pt x="81" y="10"/>
                    <a:pt x="81" y="10"/>
                  </a:cubicBezTo>
                  <a:cubicBezTo>
                    <a:pt x="81" y="10"/>
                    <a:pt x="81" y="10"/>
                    <a:pt x="81" y="10"/>
                  </a:cubicBezTo>
                  <a:cubicBezTo>
                    <a:pt x="81" y="10"/>
                    <a:pt x="81" y="11"/>
                    <a:pt x="81" y="11"/>
                  </a:cubicBezTo>
                  <a:cubicBezTo>
                    <a:pt x="81" y="11"/>
                    <a:pt x="81" y="11"/>
                    <a:pt x="81" y="11"/>
                  </a:cubicBezTo>
                  <a:cubicBezTo>
                    <a:pt x="81" y="11"/>
                    <a:pt x="81" y="11"/>
                    <a:pt x="81" y="11"/>
                  </a:cubicBezTo>
                  <a:cubicBezTo>
                    <a:pt x="80" y="11"/>
                    <a:pt x="80" y="11"/>
                    <a:pt x="80" y="11"/>
                  </a:cubicBezTo>
                  <a:cubicBezTo>
                    <a:pt x="80" y="11"/>
                    <a:pt x="80" y="11"/>
                    <a:pt x="80" y="11"/>
                  </a:cubicBezTo>
                  <a:cubicBezTo>
                    <a:pt x="80" y="11"/>
                    <a:pt x="80" y="11"/>
                    <a:pt x="80" y="11"/>
                  </a:cubicBezTo>
                  <a:cubicBezTo>
                    <a:pt x="79" y="11"/>
                    <a:pt x="79" y="11"/>
                    <a:pt x="79" y="11"/>
                  </a:cubicBezTo>
                  <a:cubicBezTo>
                    <a:pt x="79" y="11"/>
                    <a:pt x="79" y="11"/>
                    <a:pt x="79" y="11"/>
                  </a:cubicBezTo>
                  <a:cubicBezTo>
                    <a:pt x="79" y="11"/>
                    <a:pt x="79" y="11"/>
                    <a:pt x="79" y="11"/>
                  </a:cubicBezTo>
                  <a:cubicBezTo>
                    <a:pt x="79" y="11"/>
                    <a:pt x="79" y="11"/>
                    <a:pt x="79" y="11"/>
                  </a:cubicBezTo>
                  <a:cubicBezTo>
                    <a:pt x="78" y="11"/>
                    <a:pt x="78" y="11"/>
                    <a:pt x="78" y="12"/>
                  </a:cubicBezTo>
                  <a:cubicBezTo>
                    <a:pt x="77" y="12"/>
                    <a:pt x="77" y="12"/>
                    <a:pt x="77" y="13"/>
                  </a:cubicBezTo>
                  <a:cubicBezTo>
                    <a:pt x="77" y="13"/>
                    <a:pt x="77" y="13"/>
                    <a:pt x="77" y="13"/>
                  </a:cubicBezTo>
                  <a:cubicBezTo>
                    <a:pt x="77" y="13"/>
                    <a:pt x="77" y="13"/>
                    <a:pt x="77" y="13"/>
                  </a:cubicBezTo>
                  <a:cubicBezTo>
                    <a:pt x="77" y="13"/>
                    <a:pt x="76" y="13"/>
                    <a:pt x="76" y="14"/>
                  </a:cubicBezTo>
                  <a:cubicBezTo>
                    <a:pt x="76" y="14"/>
                    <a:pt x="76" y="14"/>
                    <a:pt x="76" y="14"/>
                  </a:cubicBezTo>
                  <a:cubicBezTo>
                    <a:pt x="76" y="14"/>
                    <a:pt x="76" y="14"/>
                    <a:pt x="76" y="14"/>
                  </a:cubicBezTo>
                  <a:cubicBezTo>
                    <a:pt x="77" y="15"/>
                    <a:pt x="77" y="16"/>
                    <a:pt x="78" y="16"/>
                  </a:cubicBezTo>
                  <a:cubicBezTo>
                    <a:pt x="78" y="16"/>
                    <a:pt x="78" y="17"/>
                    <a:pt x="79" y="17"/>
                  </a:cubicBezTo>
                  <a:cubicBezTo>
                    <a:pt x="79" y="18"/>
                    <a:pt x="80" y="19"/>
                    <a:pt x="80" y="20"/>
                  </a:cubicBezTo>
                  <a:cubicBezTo>
                    <a:pt x="80" y="20"/>
                    <a:pt x="80" y="20"/>
                    <a:pt x="80" y="20"/>
                  </a:cubicBezTo>
                  <a:cubicBezTo>
                    <a:pt x="81" y="20"/>
                    <a:pt x="81" y="20"/>
                    <a:pt x="81" y="20"/>
                  </a:cubicBezTo>
                  <a:cubicBezTo>
                    <a:pt x="81" y="20"/>
                    <a:pt x="81" y="20"/>
                    <a:pt x="81" y="19"/>
                  </a:cubicBezTo>
                  <a:cubicBezTo>
                    <a:pt x="81" y="19"/>
                    <a:pt x="81" y="19"/>
                    <a:pt x="81" y="19"/>
                  </a:cubicBezTo>
                  <a:cubicBezTo>
                    <a:pt x="81" y="19"/>
                    <a:pt x="81" y="19"/>
                    <a:pt x="81" y="19"/>
                  </a:cubicBezTo>
                  <a:cubicBezTo>
                    <a:pt x="81" y="19"/>
                    <a:pt x="81" y="19"/>
                    <a:pt x="81" y="19"/>
                  </a:cubicBezTo>
                  <a:cubicBezTo>
                    <a:pt x="83" y="19"/>
                    <a:pt x="83" y="19"/>
                    <a:pt x="83" y="19"/>
                  </a:cubicBezTo>
                  <a:cubicBezTo>
                    <a:pt x="83" y="19"/>
                    <a:pt x="83" y="19"/>
                    <a:pt x="83" y="19"/>
                  </a:cubicBezTo>
                  <a:cubicBezTo>
                    <a:pt x="83" y="19"/>
                    <a:pt x="83" y="19"/>
                    <a:pt x="83" y="19"/>
                  </a:cubicBezTo>
                  <a:cubicBezTo>
                    <a:pt x="83" y="19"/>
                    <a:pt x="83" y="19"/>
                    <a:pt x="83" y="18"/>
                  </a:cubicBezTo>
                  <a:cubicBezTo>
                    <a:pt x="83" y="18"/>
                    <a:pt x="84" y="18"/>
                    <a:pt x="84" y="18"/>
                  </a:cubicBezTo>
                  <a:cubicBezTo>
                    <a:pt x="84" y="18"/>
                    <a:pt x="84" y="18"/>
                    <a:pt x="84" y="18"/>
                  </a:cubicBezTo>
                  <a:cubicBezTo>
                    <a:pt x="84" y="18"/>
                    <a:pt x="84" y="18"/>
                    <a:pt x="84" y="19"/>
                  </a:cubicBezTo>
                  <a:cubicBezTo>
                    <a:pt x="84" y="19"/>
                    <a:pt x="84" y="19"/>
                    <a:pt x="84" y="19"/>
                  </a:cubicBezTo>
                  <a:cubicBezTo>
                    <a:pt x="84" y="19"/>
                    <a:pt x="85" y="19"/>
                    <a:pt x="85" y="19"/>
                  </a:cubicBezTo>
                  <a:cubicBezTo>
                    <a:pt x="85" y="19"/>
                    <a:pt x="85" y="19"/>
                    <a:pt x="85" y="19"/>
                  </a:cubicBezTo>
                  <a:cubicBezTo>
                    <a:pt x="85" y="19"/>
                    <a:pt x="85" y="19"/>
                    <a:pt x="85" y="19"/>
                  </a:cubicBezTo>
                  <a:cubicBezTo>
                    <a:pt x="85" y="19"/>
                    <a:pt x="85" y="19"/>
                    <a:pt x="85" y="19"/>
                  </a:cubicBezTo>
                  <a:cubicBezTo>
                    <a:pt x="85" y="19"/>
                    <a:pt x="86" y="19"/>
                    <a:pt x="86" y="19"/>
                  </a:cubicBezTo>
                  <a:cubicBezTo>
                    <a:pt x="86" y="19"/>
                    <a:pt x="86" y="19"/>
                    <a:pt x="86" y="20"/>
                  </a:cubicBezTo>
                  <a:cubicBezTo>
                    <a:pt x="86" y="20"/>
                    <a:pt x="86" y="20"/>
                    <a:pt x="86" y="20"/>
                  </a:cubicBezTo>
                  <a:cubicBezTo>
                    <a:pt x="86" y="20"/>
                    <a:pt x="86" y="20"/>
                    <a:pt x="86" y="20"/>
                  </a:cubicBezTo>
                  <a:cubicBezTo>
                    <a:pt x="87" y="20"/>
                    <a:pt x="87" y="20"/>
                    <a:pt x="87" y="20"/>
                  </a:cubicBezTo>
                  <a:cubicBezTo>
                    <a:pt x="87" y="20"/>
                    <a:pt x="87" y="20"/>
                    <a:pt x="87" y="20"/>
                  </a:cubicBezTo>
                  <a:cubicBezTo>
                    <a:pt x="87" y="20"/>
                    <a:pt x="87" y="20"/>
                    <a:pt x="87" y="20"/>
                  </a:cubicBezTo>
                  <a:cubicBezTo>
                    <a:pt x="87" y="20"/>
                    <a:pt x="87" y="20"/>
                    <a:pt x="87" y="20"/>
                  </a:cubicBezTo>
                  <a:cubicBezTo>
                    <a:pt x="88" y="20"/>
                    <a:pt x="88" y="20"/>
                    <a:pt x="88" y="21"/>
                  </a:cubicBezTo>
                  <a:cubicBezTo>
                    <a:pt x="88" y="21"/>
                    <a:pt x="88" y="21"/>
                    <a:pt x="88" y="21"/>
                  </a:cubicBezTo>
                  <a:cubicBezTo>
                    <a:pt x="88" y="23"/>
                    <a:pt x="88" y="23"/>
                    <a:pt x="88" y="23"/>
                  </a:cubicBezTo>
                  <a:cubicBezTo>
                    <a:pt x="89" y="23"/>
                    <a:pt x="89" y="23"/>
                    <a:pt x="89" y="23"/>
                  </a:cubicBezTo>
                  <a:cubicBezTo>
                    <a:pt x="89" y="23"/>
                    <a:pt x="89" y="23"/>
                    <a:pt x="89" y="23"/>
                  </a:cubicBezTo>
                  <a:cubicBezTo>
                    <a:pt x="89" y="23"/>
                    <a:pt x="89" y="23"/>
                    <a:pt x="89" y="23"/>
                  </a:cubicBezTo>
                  <a:cubicBezTo>
                    <a:pt x="89" y="23"/>
                    <a:pt x="89" y="23"/>
                    <a:pt x="89" y="23"/>
                  </a:cubicBezTo>
                  <a:cubicBezTo>
                    <a:pt x="89" y="24"/>
                    <a:pt x="89" y="24"/>
                    <a:pt x="89" y="24"/>
                  </a:cubicBezTo>
                  <a:cubicBezTo>
                    <a:pt x="90" y="24"/>
                    <a:pt x="90" y="24"/>
                    <a:pt x="90" y="24"/>
                  </a:cubicBezTo>
                  <a:cubicBezTo>
                    <a:pt x="90" y="23"/>
                    <a:pt x="90" y="23"/>
                    <a:pt x="90" y="23"/>
                  </a:cubicBezTo>
                  <a:cubicBezTo>
                    <a:pt x="90" y="23"/>
                    <a:pt x="90" y="23"/>
                    <a:pt x="90" y="23"/>
                  </a:cubicBezTo>
                  <a:cubicBezTo>
                    <a:pt x="90" y="23"/>
                    <a:pt x="90" y="23"/>
                    <a:pt x="90" y="23"/>
                  </a:cubicBezTo>
                  <a:cubicBezTo>
                    <a:pt x="90" y="23"/>
                    <a:pt x="91" y="22"/>
                    <a:pt x="91" y="22"/>
                  </a:cubicBezTo>
                  <a:cubicBezTo>
                    <a:pt x="91" y="22"/>
                    <a:pt x="91" y="22"/>
                    <a:pt x="91" y="22"/>
                  </a:cubicBezTo>
                  <a:cubicBezTo>
                    <a:pt x="91" y="20"/>
                    <a:pt x="91" y="20"/>
                    <a:pt x="91" y="20"/>
                  </a:cubicBezTo>
                  <a:cubicBezTo>
                    <a:pt x="91" y="20"/>
                    <a:pt x="90" y="20"/>
                    <a:pt x="90" y="20"/>
                  </a:cubicBezTo>
                  <a:cubicBezTo>
                    <a:pt x="90" y="20"/>
                    <a:pt x="90" y="20"/>
                    <a:pt x="90" y="20"/>
                  </a:cubicBezTo>
                  <a:cubicBezTo>
                    <a:pt x="90" y="19"/>
                    <a:pt x="90" y="19"/>
                    <a:pt x="89" y="19"/>
                  </a:cubicBezTo>
                  <a:cubicBezTo>
                    <a:pt x="89" y="19"/>
                    <a:pt x="89" y="19"/>
                    <a:pt x="89" y="19"/>
                  </a:cubicBezTo>
                  <a:cubicBezTo>
                    <a:pt x="89"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1" y="19"/>
                  </a:cubicBezTo>
                  <a:cubicBezTo>
                    <a:pt x="91" y="19"/>
                    <a:pt x="91" y="19"/>
                    <a:pt x="91" y="19"/>
                  </a:cubicBezTo>
                  <a:cubicBezTo>
                    <a:pt x="91" y="19"/>
                    <a:pt x="91" y="19"/>
                    <a:pt x="91" y="19"/>
                  </a:cubicBezTo>
                  <a:cubicBezTo>
                    <a:pt x="91" y="19"/>
                    <a:pt x="91" y="19"/>
                    <a:pt x="91" y="19"/>
                  </a:cubicBezTo>
                  <a:cubicBezTo>
                    <a:pt x="91" y="20"/>
                    <a:pt x="91" y="20"/>
                    <a:pt x="91" y="20"/>
                  </a:cubicBezTo>
                  <a:cubicBezTo>
                    <a:pt x="91" y="20"/>
                    <a:pt x="91" y="20"/>
                    <a:pt x="91" y="20"/>
                  </a:cubicBezTo>
                  <a:cubicBezTo>
                    <a:pt x="91" y="21"/>
                    <a:pt x="92" y="21"/>
                    <a:pt x="92" y="21"/>
                  </a:cubicBezTo>
                  <a:cubicBezTo>
                    <a:pt x="92" y="21"/>
                    <a:pt x="92" y="21"/>
                    <a:pt x="92" y="21"/>
                  </a:cubicBezTo>
                  <a:cubicBezTo>
                    <a:pt x="92" y="21"/>
                    <a:pt x="92" y="21"/>
                    <a:pt x="92" y="21"/>
                  </a:cubicBezTo>
                  <a:cubicBezTo>
                    <a:pt x="92" y="21"/>
                    <a:pt x="92" y="21"/>
                    <a:pt x="92" y="21"/>
                  </a:cubicBezTo>
                  <a:cubicBezTo>
                    <a:pt x="92" y="21"/>
                    <a:pt x="92" y="21"/>
                    <a:pt x="92" y="21"/>
                  </a:cubicBezTo>
                  <a:cubicBezTo>
                    <a:pt x="92" y="21"/>
                    <a:pt x="92" y="22"/>
                    <a:pt x="93" y="22"/>
                  </a:cubicBezTo>
                  <a:cubicBezTo>
                    <a:pt x="93" y="22"/>
                    <a:pt x="93" y="22"/>
                    <a:pt x="93" y="22"/>
                  </a:cubicBezTo>
                  <a:cubicBezTo>
                    <a:pt x="93" y="22"/>
                    <a:pt x="93" y="22"/>
                    <a:pt x="93" y="22"/>
                  </a:cubicBezTo>
                  <a:cubicBezTo>
                    <a:pt x="93" y="22"/>
                    <a:pt x="93" y="22"/>
                    <a:pt x="93" y="22"/>
                  </a:cubicBezTo>
                  <a:cubicBezTo>
                    <a:pt x="93" y="22"/>
                    <a:pt x="94" y="22"/>
                    <a:pt x="94" y="22"/>
                  </a:cubicBezTo>
                  <a:cubicBezTo>
                    <a:pt x="94" y="21"/>
                    <a:pt x="94" y="21"/>
                    <a:pt x="94" y="21"/>
                  </a:cubicBezTo>
                  <a:cubicBezTo>
                    <a:pt x="94" y="21"/>
                    <a:pt x="94" y="21"/>
                    <a:pt x="94" y="21"/>
                  </a:cubicBezTo>
                  <a:cubicBezTo>
                    <a:pt x="94" y="21"/>
                    <a:pt x="94" y="20"/>
                    <a:pt x="94" y="20"/>
                  </a:cubicBezTo>
                  <a:cubicBezTo>
                    <a:pt x="94" y="19"/>
                    <a:pt x="94" y="18"/>
                    <a:pt x="93" y="18"/>
                  </a:cubicBezTo>
                  <a:cubicBezTo>
                    <a:pt x="93" y="17"/>
                    <a:pt x="93" y="17"/>
                    <a:pt x="93" y="17"/>
                  </a:cubicBezTo>
                  <a:cubicBezTo>
                    <a:pt x="93" y="17"/>
                    <a:pt x="93" y="17"/>
                    <a:pt x="93" y="17"/>
                  </a:cubicBezTo>
                  <a:cubicBezTo>
                    <a:pt x="93" y="17"/>
                    <a:pt x="93" y="17"/>
                    <a:pt x="93" y="17"/>
                  </a:cubicBezTo>
                  <a:cubicBezTo>
                    <a:pt x="93" y="17"/>
                    <a:pt x="93" y="17"/>
                    <a:pt x="93" y="16"/>
                  </a:cubicBezTo>
                  <a:cubicBezTo>
                    <a:pt x="93" y="16"/>
                    <a:pt x="93" y="16"/>
                    <a:pt x="93" y="16"/>
                  </a:cubicBezTo>
                  <a:cubicBezTo>
                    <a:pt x="93" y="16"/>
                    <a:pt x="93" y="16"/>
                    <a:pt x="93" y="16"/>
                  </a:cubicBezTo>
                  <a:cubicBezTo>
                    <a:pt x="94" y="16"/>
                    <a:pt x="94" y="16"/>
                    <a:pt x="94" y="17"/>
                  </a:cubicBezTo>
                  <a:cubicBezTo>
                    <a:pt x="95" y="17"/>
                    <a:pt x="95" y="17"/>
                    <a:pt x="95" y="17"/>
                  </a:cubicBezTo>
                  <a:cubicBezTo>
                    <a:pt x="95" y="17"/>
                    <a:pt x="95" y="17"/>
                    <a:pt x="95" y="17"/>
                  </a:cubicBezTo>
                  <a:cubicBezTo>
                    <a:pt x="95" y="17"/>
                    <a:pt x="95" y="17"/>
                    <a:pt x="96" y="17"/>
                  </a:cubicBezTo>
                  <a:cubicBezTo>
                    <a:pt x="96" y="17"/>
                    <a:pt x="96" y="17"/>
                    <a:pt x="96" y="17"/>
                  </a:cubicBezTo>
                  <a:cubicBezTo>
                    <a:pt x="96" y="17"/>
                    <a:pt x="96" y="18"/>
                    <a:pt x="96" y="18"/>
                  </a:cubicBezTo>
                  <a:cubicBezTo>
                    <a:pt x="96" y="18"/>
                    <a:pt x="96" y="18"/>
                    <a:pt x="96" y="18"/>
                  </a:cubicBezTo>
                  <a:cubicBezTo>
                    <a:pt x="97" y="18"/>
                    <a:pt x="97" y="18"/>
                    <a:pt x="97" y="19"/>
                  </a:cubicBezTo>
                  <a:cubicBezTo>
                    <a:pt x="97" y="19"/>
                    <a:pt x="97" y="19"/>
                    <a:pt x="97" y="19"/>
                  </a:cubicBezTo>
                  <a:cubicBezTo>
                    <a:pt x="97" y="19"/>
                    <a:pt x="97" y="19"/>
                    <a:pt x="97" y="19"/>
                  </a:cubicBezTo>
                  <a:cubicBezTo>
                    <a:pt x="96" y="19"/>
                    <a:pt x="96" y="19"/>
                    <a:pt x="96" y="19"/>
                  </a:cubicBezTo>
                  <a:cubicBezTo>
                    <a:pt x="96" y="19"/>
                    <a:pt x="96" y="19"/>
                    <a:pt x="96" y="20"/>
                  </a:cubicBezTo>
                  <a:cubicBezTo>
                    <a:pt x="96" y="20"/>
                    <a:pt x="96" y="20"/>
                    <a:pt x="96" y="20"/>
                  </a:cubicBezTo>
                  <a:cubicBezTo>
                    <a:pt x="96" y="20"/>
                    <a:pt x="96" y="20"/>
                    <a:pt x="96" y="20"/>
                  </a:cubicBezTo>
                  <a:cubicBezTo>
                    <a:pt x="96" y="20"/>
                    <a:pt x="96" y="20"/>
                    <a:pt x="96" y="20"/>
                  </a:cubicBezTo>
                  <a:cubicBezTo>
                    <a:pt x="95" y="20"/>
                    <a:pt x="95" y="20"/>
                    <a:pt x="95" y="20"/>
                  </a:cubicBezTo>
                  <a:cubicBezTo>
                    <a:pt x="95" y="20"/>
                    <a:pt x="95" y="20"/>
                    <a:pt x="95" y="20"/>
                  </a:cubicBezTo>
                  <a:cubicBezTo>
                    <a:pt x="95" y="21"/>
                    <a:pt x="95" y="21"/>
                    <a:pt x="96" y="21"/>
                  </a:cubicBezTo>
                  <a:cubicBezTo>
                    <a:pt x="96" y="22"/>
                    <a:pt x="96" y="22"/>
                    <a:pt x="96" y="22"/>
                  </a:cubicBezTo>
                  <a:cubicBezTo>
                    <a:pt x="96" y="22"/>
                    <a:pt x="96" y="22"/>
                    <a:pt x="96" y="22"/>
                  </a:cubicBezTo>
                  <a:cubicBezTo>
                    <a:pt x="96" y="22"/>
                    <a:pt x="96" y="22"/>
                    <a:pt x="96" y="22"/>
                  </a:cubicBezTo>
                  <a:cubicBezTo>
                    <a:pt x="96" y="22"/>
                    <a:pt x="96" y="22"/>
                    <a:pt x="96" y="22"/>
                  </a:cubicBezTo>
                  <a:cubicBezTo>
                    <a:pt x="96" y="22"/>
                    <a:pt x="96" y="23"/>
                    <a:pt x="97" y="23"/>
                  </a:cubicBezTo>
                  <a:cubicBezTo>
                    <a:pt x="97" y="23"/>
                    <a:pt x="97" y="23"/>
                    <a:pt x="97" y="23"/>
                  </a:cubicBezTo>
                  <a:cubicBezTo>
                    <a:pt x="97" y="23"/>
                    <a:pt x="97" y="23"/>
                    <a:pt x="97" y="23"/>
                  </a:cubicBezTo>
                  <a:cubicBezTo>
                    <a:pt x="97" y="23"/>
                    <a:pt x="97" y="23"/>
                    <a:pt x="97" y="23"/>
                  </a:cubicBezTo>
                  <a:cubicBezTo>
                    <a:pt x="97" y="23"/>
                    <a:pt x="97" y="23"/>
                    <a:pt x="97" y="23"/>
                  </a:cubicBezTo>
                  <a:cubicBezTo>
                    <a:pt x="98" y="24"/>
                    <a:pt x="98" y="24"/>
                    <a:pt x="98" y="24"/>
                  </a:cubicBezTo>
                  <a:cubicBezTo>
                    <a:pt x="98" y="24"/>
                    <a:pt x="98" y="24"/>
                    <a:pt x="98" y="24"/>
                  </a:cubicBezTo>
                  <a:cubicBezTo>
                    <a:pt x="98" y="24"/>
                    <a:pt x="99" y="24"/>
                    <a:pt x="99" y="24"/>
                  </a:cubicBezTo>
                  <a:cubicBezTo>
                    <a:pt x="99" y="24"/>
                    <a:pt x="99" y="24"/>
                    <a:pt x="99" y="24"/>
                  </a:cubicBezTo>
                  <a:cubicBezTo>
                    <a:pt x="99" y="24"/>
                    <a:pt x="99" y="24"/>
                    <a:pt x="99" y="24"/>
                  </a:cubicBezTo>
                  <a:cubicBezTo>
                    <a:pt x="99" y="24"/>
                    <a:pt x="99" y="24"/>
                    <a:pt x="99" y="24"/>
                  </a:cubicBezTo>
                  <a:cubicBezTo>
                    <a:pt x="99" y="24"/>
                    <a:pt x="99" y="23"/>
                    <a:pt x="100" y="23"/>
                  </a:cubicBezTo>
                  <a:cubicBezTo>
                    <a:pt x="100" y="23"/>
                    <a:pt x="100" y="23"/>
                    <a:pt x="100" y="23"/>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5"/>
                    <a:pt x="100" y="25"/>
                    <a:pt x="100" y="25"/>
                  </a:cubicBezTo>
                  <a:cubicBezTo>
                    <a:pt x="100" y="25"/>
                    <a:pt x="100" y="25"/>
                    <a:pt x="100" y="25"/>
                  </a:cubicBezTo>
                  <a:cubicBezTo>
                    <a:pt x="100" y="25"/>
                    <a:pt x="100" y="26"/>
                    <a:pt x="101" y="26"/>
                  </a:cubicBezTo>
                  <a:cubicBezTo>
                    <a:pt x="101" y="26"/>
                    <a:pt x="101" y="26"/>
                    <a:pt x="101" y="26"/>
                  </a:cubicBezTo>
                  <a:cubicBezTo>
                    <a:pt x="101" y="26"/>
                    <a:pt x="101" y="26"/>
                    <a:pt x="101" y="26"/>
                  </a:cubicBezTo>
                  <a:cubicBezTo>
                    <a:pt x="101" y="26"/>
                    <a:pt x="101" y="26"/>
                    <a:pt x="101" y="26"/>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8"/>
                    <a:pt x="101" y="28"/>
                  </a:cubicBezTo>
                  <a:cubicBezTo>
                    <a:pt x="101" y="28"/>
                    <a:pt x="101" y="27"/>
                    <a:pt x="101" y="27"/>
                  </a:cubicBezTo>
                  <a:cubicBezTo>
                    <a:pt x="100" y="27"/>
                    <a:pt x="100" y="27"/>
                    <a:pt x="100" y="27"/>
                  </a:cubicBezTo>
                  <a:cubicBezTo>
                    <a:pt x="100" y="28"/>
                    <a:pt x="100" y="28"/>
                    <a:pt x="100" y="28"/>
                  </a:cubicBezTo>
                  <a:cubicBezTo>
                    <a:pt x="100" y="28"/>
                    <a:pt x="100" y="28"/>
                    <a:pt x="100" y="28"/>
                  </a:cubicBezTo>
                  <a:cubicBezTo>
                    <a:pt x="100" y="28"/>
                    <a:pt x="100" y="28"/>
                    <a:pt x="100" y="28"/>
                  </a:cubicBezTo>
                  <a:cubicBezTo>
                    <a:pt x="100" y="28"/>
                    <a:pt x="99" y="28"/>
                    <a:pt x="99" y="28"/>
                  </a:cubicBezTo>
                  <a:cubicBezTo>
                    <a:pt x="99" y="27"/>
                    <a:pt x="99" y="27"/>
                    <a:pt x="99" y="27"/>
                  </a:cubicBezTo>
                  <a:cubicBezTo>
                    <a:pt x="99" y="27"/>
                    <a:pt x="99"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7" y="27"/>
                    <a:pt x="97" y="27"/>
                    <a:pt x="97" y="27"/>
                  </a:cubicBezTo>
                  <a:cubicBezTo>
                    <a:pt x="97" y="27"/>
                    <a:pt x="97" y="27"/>
                    <a:pt x="97" y="26"/>
                  </a:cubicBezTo>
                  <a:cubicBezTo>
                    <a:pt x="96" y="26"/>
                    <a:pt x="96" y="26"/>
                    <a:pt x="96" y="26"/>
                  </a:cubicBezTo>
                  <a:cubicBezTo>
                    <a:pt x="96" y="27"/>
                    <a:pt x="96" y="27"/>
                    <a:pt x="96" y="27"/>
                  </a:cubicBezTo>
                  <a:cubicBezTo>
                    <a:pt x="96" y="27"/>
                    <a:pt x="96" y="28"/>
                    <a:pt x="96" y="28"/>
                  </a:cubicBezTo>
                  <a:cubicBezTo>
                    <a:pt x="96" y="28"/>
                    <a:pt x="96" y="28"/>
                    <a:pt x="96" y="28"/>
                  </a:cubicBezTo>
                  <a:cubicBezTo>
                    <a:pt x="96" y="28"/>
                    <a:pt x="96" y="28"/>
                    <a:pt x="95" y="28"/>
                  </a:cubicBezTo>
                  <a:cubicBezTo>
                    <a:pt x="95" y="28"/>
                    <a:pt x="95" y="28"/>
                    <a:pt x="95" y="28"/>
                  </a:cubicBezTo>
                  <a:cubicBezTo>
                    <a:pt x="95" y="28"/>
                    <a:pt x="95" y="28"/>
                    <a:pt x="95" y="28"/>
                  </a:cubicBezTo>
                  <a:cubicBezTo>
                    <a:pt x="95" y="28"/>
                    <a:pt x="95" y="28"/>
                    <a:pt x="95" y="28"/>
                  </a:cubicBezTo>
                  <a:cubicBezTo>
                    <a:pt x="95" y="27"/>
                    <a:pt x="95" y="27"/>
                    <a:pt x="95"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3" y="27"/>
                    <a:pt x="93" y="27"/>
                    <a:pt x="93" y="27"/>
                  </a:cubicBezTo>
                  <a:cubicBezTo>
                    <a:pt x="93" y="27"/>
                    <a:pt x="93" y="27"/>
                    <a:pt x="93" y="27"/>
                  </a:cubicBezTo>
                  <a:cubicBezTo>
                    <a:pt x="93" y="27"/>
                    <a:pt x="93" y="27"/>
                    <a:pt x="93" y="27"/>
                  </a:cubicBezTo>
                  <a:cubicBezTo>
                    <a:pt x="93" y="27"/>
                    <a:pt x="93" y="27"/>
                    <a:pt x="93" y="27"/>
                  </a:cubicBezTo>
                  <a:cubicBezTo>
                    <a:pt x="93" y="26"/>
                    <a:pt x="93" y="26"/>
                    <a:pt x="93" y="26"/>
                  </a:cubicBezTo>
                  <a:cubicBezTo>
                    <a:pt x="93" y="26"/>
                    <a:pt x="93" y="26"/>
                    <a:pt x="93" y="26"/>
                  </a:cubicBezTo>
                  <a:cubicBezTo>
                    <a:pt x="93" y="26"/>
                    <a:pt x="93" y="26"/>
                    <a:pt x="93" y="26"/>
                  </a:cubicBezTo>
                  <a:cubicBezTo>
                    <a:pt x="92" y="26"/>
                    <a:pt x="92" y="26"/>
                    <a:pt x="92" y="26"/>
                  </a:cubicBezTo>
                  <a:cubicBezTo>
                    <a:pt x="92" y="26"/>
                    <a:pt x="92" y="26"/>
                    <a:pt x="92" y="26"/>
                  </a:cubicBezTo>
                  <a:cubicBezTo>
                    <a:pt x="92" y="26"/>
                    <a:pt x="92" y="26"/>
                    <a:pt x="92" y="26"/>
                  </a:cubicBezTo>
                  <a:cubicBezTo>
                    <a:pt x="92" y="26"/>
                    <a:pt x="92" y="26"/>
                    <a:pt x="92" y="26"/>
                  </a:cubicBezTo>
                  <a:cubicBezTo>
                    <a:pt x="91" y="26"/>
                    <a:pt x="91" y="26"/>
                    <a:pt x="91" y="26"/>
                  </a:cubicBezTo>
                  <a:cubicBezTo>
                    <a:pt x="91" y="26"/>
                    <a:pt x="91" y="26"/>
                    <a:pt x="91" y="26"/>
                  </a:cubicBezTo>
                  <a:cubicBezTo>
                    <a:pt x="91" y="26"/>
                    <a:pt x="91" y="26"/>
                    <a:pt x="91" y="26"/>
                  </a:cubicBezTo>
                  <a:cubicBezTo>
                    <a:pt x="90" y="26"/>
                    <a:pt x="90" y="26"/>
                    <a:pt x="90" y="26"/>
                  </a:cubicBezTo>
                  <a:cubicBezTo>
                    <a:pt x="90" y="26"/>
                    <a:pt x="90" y="26"/>
                    <a:pt x="90" y="26"/>
                  </a:cubicBezTo>
                  <a:cubicBezTo>
                    <a:pt x="90" y="26"/>
                    <a:pt x="90" y="26"/>
                    <a:pt x="90" y="26"/>
                  </a:cubicBezTo>
                  <a:cubicBezTo>
                    <a:pt x="90" y="26"/>
                    <a:pt x="90" y="26"/>
                    <a:pt x="90" y="25"/>
                  </a:cubicBezTo>
                  <a:cubicBezTo>
                    <a:pt x="90" y="25"/>
                    <a:pt x="90" y="25"/>
                    <a:pt x="90" y="25"/>
                  </a:cubicBezTo>
                  <a:cubicBezTo>
                    <a:pt x="89" y="25"/>
                    <a:pt x="89" y="25"/>
                    <a:pt x="89" y="25"/>
                  </a:cubicBezTo>
                  <a:cubicBezTo>
                    <a:pt x="89" y="25"/>
                    <a:pt x="89" y="25"/>
                    <a:pt x="89" y="25"/>
                  </a:cubicBezTo>
                  <a:cubicBezTo>
                    <a:pt x="89" y="25"/>
                    <a:pt x="89" y="25"/>
                    <a:pt x="89" y="25"/>
                  </a:cubicBezTo>
                  <a:cubicBezTo>
                    <a:pt x="89" y="25"/>
                    <a:pt x="89" y="25"/>
                    <a:pt x="89" y="25"/>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3"/>
                    <a:pt x="89" y="23"/>
                  </a:cubicBezTo>
                  <a:cubicBezTo>
                    <a:pt x="88" y="23"/>
                    <a:pt x="88" y="23"/>
                    <a:pt x="88" y="23"/>
                  </a:cubicBezTo>
                  <a:cubicBezTo>
                    <a:pt x="88" y="23"/>
                    <a:pt x="88" y="23"/>
                    <a:pt x="88" y="23"/>
                  </a:cubicBezTo>
                  <a:cubicBezTo>
                    <a:pt x="88" y="23"/>
                    <a:pt x="88" y="23"/>
                    <a:pt x="88" y="23"/>
                  </a:cubicBezTo>
                  <a:cubicBezTo>
                    <a:pt x="88" y="22"/>
                    <a:pt x="88" y="22"/>
                    <a:pt x="88" y="22"/>
                  </a:cubicBezTo>
                  <a:cubicBezTo>
                    <a:pt x="87" y="22"/>
                    <a:pt x="87" y="22"/>
                    <a:pt x="87" y="22"/>
                  </a:cubicBezTo>
                  <a:cubicBezTo>
                    <a:pt x="87" y="22"/>
                    <a:pt x="86" y="23"/>
                    <a:pt x="86" y="23"/>
                  </a:cubicBezTo>
                  <a:cubicBezTo>
                    <a:pt x="86" y="23"/>
                    <a:pt x="86" y="23"/>
                    <a:pt x="86" y="23"/>
                  </a:cubicBezTo>
                  <a:cubicBezTo>
                    <a:pt x="86" y="23"/>
                    <a:pt x="86" y="23"/>
                    <a:pt x="86" y="23"/>
                  </a:cubicBezTo>
                  <a:cubicBezTo>
                    <a:pt x="85" y="23"/>
                    <a:pt x="85" y="23"/>
                    <a:pt x="85" y="23"/>
                  </a:cubicBezTo>
                  <a:cubicBezTo>
                    <a:pt x="85" y="23"/>
                    <a:pt x="85" y="23"/>
                    <a:pt x="84" y="23"/>
                  </a:cubicBezTo>
                  <a:cubicBezTo>
                    <a:pt x="84" y="23"/>
                    <a:pt x="83" y="23"/>
                    <a:pt x="83" y="23"/>
                  </a:cubicBezTo>
                  <a:cubicBezTo>
                    <a:pt x="83" y="23"/>
                    <a:pt x="83" y="23"/>
                    <a:pt x="83" y="23"/>
                  </a:cubicBezTo>
                  <a:cubicBezTo>
                    <a:pt x="82" y="23"/>
                    <a:pt x="82" y="23"/>
                    <a:pt x="82" y="23"/>
                  </a:cubicBezTo>
                  <a:cubicBezTo>
                    <a:pt x="82" y="23"/>
                    <a:pt x="82" y="23"/>
                    <a:pt x="82" y="23"/>
                  </a:cubicBezTo>
                  <a:cubicBezTo>
                    <a:pt x="82" y="23"/>
                    <a:pt x="82" y="23"/>
                    <a:pt x="82" y="23"/>
                  </a:cubicBezTo>
                  <a:cubicBezTo>
                    <a:pt x="82" y="23"/>
                    <a:pt x="82" y="23"/>
                    <a:pt x="82" y="23"/>
                  </a:cubicBezTo>
                  <a:cubicBezTo>
                    <a:pt x="82" y="23"/>
                    <a:pt x="82" y="23"/>
                    <a:pt x="81" y="23"/>
                  </a:cubicBezTo>
                  <a:cubicBezTo>
                    <a:pt x="81" y="23"/>
                    <a:pt x="81" y="23"/>
                    <a:pt x="81" y="23"/>
                  </a:cubicBezTo>
                  <a:cubicBezTo>
                    <a:pt x="81" y="23"/>
                    <a:pt x="81" y="23"/>
                    <a:pt x="81" y="23"/>
                  </a:cubicBezTo>
                  <a:cubicBezTo>
                    <a:pt x="81" y="23"/>
                    <a:pt x="81" y="23"/>
                    <a:pt x="81" y="23"/>
                  </a:cubicBezTo>
                  <a:cubicBezTo>
                    <a:pt x="81" y="24"/>
                    <a:pt x="81" y="24"/>
                    <a:pt x="81" y="24"/>
                  </a:cubicBezTo>
                  <a:cubicBezTo>
                    <a:pt x="81" y="24"/>
                    <a:pt x="81" y="24"/>
                    <a:pt x="81" y="24"/>
                  </a:cubicBezTo>
                  <a:cubicBezTo>
                    <a:pt x="81" y="24"/>
                    <a:pt x="81" y="24"/>
                    <a:pt x="80" y="24"/>
                  </a:cubicBezTo>
                  <a:cubicBezTo>
                    <a:pt x="80" y="24"/>
                    <a:pt x="80" y="24"/>
                    <a:pt x="80" y="24"/>
                  </a:cubicBezTo>
                  <a:cubicBezTo>
                    <a:pt x="79" y="24"/>
                    <a:pt x="79" y="24"/>
                    <a:pt x="79" y="24"/>
                  </a:cubicBezTo>
                  <a:cubicBezTo>
                    <a:pt x="79" y="24"/>
                    <a:pt x="79" y="24"/>
                    <a:pt x="79" y="24"/>
                  </a:cubicBezTo>
                  <a:cubicBezTo>
                    <a:pt x="79" y="24"/>
                    <a:pt x="79" y="24"/>
                    <a:pt x="78" y="24"/>
                  </a:cubicBezTo>
                  <a:cubicBezTo>
                    <a:pt x="78" y="24"/>
                    <a:pt x="78" y="24"/>
                    <a:pt x="78" y="24"/>
                  </a:cubicBezTo>
                  <a:cubicBezTo>
                    <a:pt x="78" y="24"/>
                    <a:pt x="78" y="24"/>
                    <a:pt x="78" y="24"/>
                  </a:cubicBezTo>
                  <a:cubicBezTo>
                    <a:pt x="78" y="24"/>
                    <a:pt x="78" y="24"/>
                    <a:pt x="78" y="24"/>
                  </a:cubicBezTo>
                  <a:cubicBezTo>
                    <a:pt x="78" y="24"/>
                    <a:pt x="78" y="24"/>
                    <a:pt x="78" y="24"/>
                  </a:cubicBezTo>
                  <a:cubicBezTo>
                    <a:pt x="78" y="24"/>
                    <a:pt x="78" y="24"/>
                    <a:pt x="78" y="25"/>
                  </a:cubicBezTo>
                  <a:cubicBezTo>
                    <a:pt x="78" y="25"/>
                    <a:pt x="78" y="25"/>
                    <a:pt x="77" y="25"/>
                  </a:cubicBezTo>
                  <a:cubicBezTo>
                    <a:pt x="77" y="25"/>
                    <a:pt x="77" y="25"/>
                    <a:pt x="77" y="25"/>
                  </a:cubicBezTo>
                  <a:cubicBezTo>
                    <a:pt x="77" y="25"/>
                    <a:pt x="77" y="25"/>
                    <a:pt x="76" y="25"/>
                  </a:cubicBezTo>
                  <a:cubicBezTo>
                    <a:pt x="76" y="25"/>
                    <a:pt x="76" y="26"/>
                    <a:pt x="76" y="26"/>
                  </a:cubicBezTo>
                  <a:cubicBezTo>
                    <a:pt x="76" y="26"/>
                    <a:pt x="76" y="26"/>
                    <a:pt x="76" y="26"/>
                  </a:cubicBezTo>
                  <a:cubicBezTo>
                    <a:pt x="76" y="26"/>
                    <a:pt x="76" y="26"/>
                    <a:pt x="76" y="26"/>
                  </a:cubicBezTo>
                  <a:cubicBezTo>
                    <a:pt x="76" y="26"/>
                    <a:pt x="76" y="26"/>
                    <a:pt x="76" y="26"/>
                  </a:cubicBezTo>
                  <a:cubicBezTo>
                    <a:pt x="76" y="26"/>
                    <a:pt x="76" y="26"/>
                    <a:pt x="76" y="26"/>
                  </a:cubicBezTo>
                  <a:cubicBezTo>
                    <a:pt x="76" y="26"/>
                    <a:pt x="76" y="26"/>
                    <a:pt x="75" y="26"/>
                  </a:cubicBezTo>
                  <a:cubicBezTo>
                    <a:pt x="75" y="26"/>
                    <a:pt x="75" y="27"/>
                    <a:pt x="75" y="27"/>
                  </a:cubicBezTo>
                  <a:cubicBezTo>
                    <a:pt x="75" y="27"/>
                    <a:pt x="75" y="27"/>
                    <a:pt x="75" y="27"/>
                  </a:cubicBezTo>
                  <a:cubicBezTo>
                    <a:pt x="75" y="28"/>
                    <a:pt x="75" y="28"/>
                    <a:pt x="75" y="28"/>
                  </a:cubicBezTo>
                  <a:cubicBezTo>
                    <a:pt x="74" y="28"/>
                    <a:pt x="74" y="28"/>
                    <a:pt x="74" y="28"/>
                  </a:cubicBezTo>
                  <a:cubicBezTo>
                    <a:pt x="74" y="28"/>
                    <a:pt x="74" y="28"/>
                    <a:pt x="74" y="28"/>
                  </a:cubicBezTo>
                  <a:cubicBezTo>
                    <a:pt x="75" y="29"/>
                    <a:pt x="75" y="29"/>
                    <a:pt x="74" y="30"/>
                  </a:cubicBezTo>
                  <a:cubicBezTo>
                    <a:pt x="74" y="30"/>
                    <a:pt x="74" y="30"/>
                    <a:pt x="74" y="30"/>
                  </a:cubicBezTo>
                  <a:cubicBezTo>
                    <a:pt x="74" y="30"/>
                    <a:pt x="74" y="30"/>
                    <a:pt x="74" y="30"/>
                  </a:cubicBezTo>
                  <a:cubicBezTo>
                    <a:pt x="74" y="30"/>
                    <a:pt x="74" y="30"/>
                    <a:pt x="74" y="30"/>
                  </a:cubicBezTo>
                  <a:cubicBezTo>
                    <a:pt x="74" y="30"/>
                    <a:pt x="73" y="30"/>
                    <a:pt x="73" y="30"/>
                  </a:cubicBezTo>
                  <a:cubicBezTo>
                    <a:pt x="73" y="30"/>
                    <a:pt x="73" y="30"/>
                    <a:pt x="73" y="30"/>
                  </a:cubicBezTo>
                  <a:cubicBezTo>
                    <a:pt x="73" y="30"/>
                    <a:pt x="73" y="30"/>
                    <a:pt x="73" y="30"/>
                  </a:cubicBezTo>
                  <a:cubicBezTo>
                    <a:pt x="73" y="30"/>
                    <a:pt x="73" y="30"/>
                    <a:pt x="72" y="30"/>
                  </a:cubicBezTo>
                  <a:cubicBezTo>
                    <a:pt x="72" y="30"/>
                    <a:pt x="72" y="30"/>
                    <a:pt x="72" y="30"/>
                  </a:cubicBezTo>
                  <a:cubicBezTo>
                    <a:pt x="72" y="30"/>
                    <a:pt x="72" y="30"/>
                    <a:pt x="72" y="30"/>
                  </a:cubicBezTo>
                  <a:cubicBezTo>
                    <a:pt x="72" y="30"/>
                    <a:pt x="72" y="30"/>
                    <a:pt x="72" y="30"/>
                  </a:cubicBezTo>
                  <a:cubicBezTo>
                    <a:pt x="72" y="30"/>
                    <a:pt x="72" y="30"/>
                    <a:pt x="72" y="31"/>
                  </a:cubicBezTo>
                  <a:cubicBezTo>
                    <a:pt x="71" y="31"/>
                    <a:pt x="71" y="31"/>
                    <a:pt x="71" y="32"/>
                  </a:cubicBezTo>
                  <a:cubicBezTo>
                    <a:pt x="71" y="32"/>
                    <a:pt x="71" y="32"/>
                    <a:pt x="71" y="32"/>
                  </a:cubicBezTo>
                  <a:cubicBezTo>
                    <a:pt x="71" y="32"/>
                    <a:pt x="71" y="33"/>
                    <a:pt x="71" y="33"/>
                  </a:cubicBezTo>
                  <a:cubicBezTo>
                    <a:pt x="71" y="33"/>
                    <a:pt x="71" y="33"/>
                    <a:pt x="71" y="33"/>
                  </a:cubicBezTo>
                  <a:cubicBezTo>
                    <a:pt x="71" y="33"/>
                    <a:pt x="71" y="33"/>
                    <a:pt x="71" y="33"/>
                  </a:cubicBezTo>
                  <a:cubicBezTo>
                    <a:pt x="71" y="34"/>
                    <a:pt x="71" y="34"/>
                    <a:pt x="71" y="34"/>
                  </a:cubicBezTo>
                  <a:cubicBezTo>
                    <a:pt x="71" y="34"/>
                    <a:pt x="71" y="34"/>
                    <a:pt x="70" y="35"/>
                  </a:cubicBezTo>
                  <a:cubicBezTo>
                    <a:pt x="70" y="35"/>
                    <a:pt x="70" y="35"/>
                    <a:pt x="70" y="35"/>
                  </a:cubicBezTo>
                  <a:cubicBezTo>
                    <a:pt x="70" y="35"/>
                    <a:pt x="70" y="35"/>
                    <a:pt x="70" y="35"/>
                  </a:cubicBezTo>
                  <a:cubicBezTo>
                    <a:pt x="70" y="35"/>
                    <a:pt x="70" y="35"/>
                    <a:pt x="70" y="35"/>
                  </a:cubicBezTo>
                  <a:cubicBezTo>
                    <a:pt x="70" y="35"/>
                    <a:pt x="70" y="35"/>
                    <a:pt x="70" y="36"/>
                  </a:cubicBezTo>
                  <a:cubicBezTo>
                    <a:pt x="70" y="36"/>
                    <a:pt x="70" y="36"/>
                    <a:pt x="69" y="36"/>
                  </a:cubicBezTo>
                  <a:cubicBezTo>
                    <a:pt x="69" y="36"/>
                    <a:pt x="69" y="36"/>
                    <a:pt x="69" y="36"/>
                  </a:cubicBezTo>
                  <a:cubicBezTo>
                    <a:pt x="69" y="36"/>
                    <a:pt x="69" y="36"/>
                    <a:pt x="69" y="36"/>
                  </a:cubicBezTo>
                  <a:cubicBezTo>
                    <a:pt x="69" y="38"/>
                    <a:pt x="69" y="38"/>
                    <a:pt x="69" y="38"/>
                  </a:cubicBezTo>
                  <a:cubicBezTo>
                    <a:pt x="69" y="38"/>
                    <a:pt x="69" y="38"/>
                    <a:pt x="69" y="38"/>
                  </a:cubicBezTo>
                  <a:cubicBezTo>
                    <a:pt x="69" y="38"/>
                    <a:pt x="69" y="38"/>
                    <a:pt x="69" y="38"/>
                  </a:cubicBezTo>
                  <a:cubicBezTo>
                    <a:pt x="69" y="39"/>
                    <a:pt x="69" y="39"/>
                    <a:pt x="69" y="39"/>
                  </a:cubicBezTo>
                  <a:cubicBezTo>
                    <a:pt x="69" y="39"/>
                    <a:pt x="69" y="39"/>
                    <a:pt x="70" y="39"/>
                  </a:cubicBezTo>
                  <a:cubicBezTo>
                    <a:pt x="70" y="39"/>
                    <a:pt x="70" y="39"/>
                    <a:pt x="70" y="39"/>
                  </a:cubicBezTo>
                  <a:cubicBezTo>
                    <a:pt x="70" y="39"/>
                    <a:pt x="70" y="39"/>
                    <a:pt x="70" y="39"/>
                  </a:cubicBezTo>
                  <a:cubicBezTo>
                    <a:pt x="70" y="39"/>
                    <a:pt x="70" y="39"/>
                    <a:pt x="70" y="39"/>
                  </a:cubicBezTo>
                  <a:cubicBezTo>
                    <a:pt x="70" y="39"/>
                    <a:pt x="70" y="39"/>
                    <a:pt x="70" y="40"/>
                  </a:cubicBezTo>
                  <a:cubicBezTo>
                    <a:pt x="70" y="40"/>
                    <a:pt x="70" y="40"/>
                    <a:pt x="70" y="40"/>
                  </a:cubicBezTo>
                  <a:cubicBezTo>
                    <a:pt x="70" y="40"/>
                    <a:pt x="70" y="40"/>
                    <a:pt x="70" y="40"/>
                  </a:cubicBezTo>
                  <a:cubicBezTo>
                    <a:pt x="70" y="40"/>
                    <a:pt x="70" y="40"/>
                    <a:pt x="70" y="41"/>
                  </a:cubicBezTo>
                  <a:cubicBezTo>
                    <a:pt x="70" y="41"/>
                    <a:pt x="70" y="41"/>
                    <a:pt x="70" y="41"/>
                  </a:cubicBezTo>
                  <a:cubicBezTo>
                    <a:pt x="70" y="41"/>
                    <a:pt x="70" y="42"/>
                    <a:pt x="70" y="42"/>
                  </a:cubicBezTo>
                  <a:cubicBezTo>
                    <a:pt x="70" y="42"/>
                    <a:pt x="70" y="42"/>
                    <a:pt x="70" y="42"/>
                  </a:cubicBezTo>
                  <a:cubicBezTo>
                    <a:pt x="70" y="43"/>
                    <a:pt x="69" y="43"/>
                    <a:pt x="69" y="43"/>
                  </a:cubicBezTo>
                  <a:cubicBezTo>
                    <a:pt x="69" y="44"/>
                    <a:pt x="69" y="44"/>
                    <a:pt x="69"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5"/>
                  </a:cubicBezTo>
                  <a:cubicBezTo>
                    <a:pt x="70" y="45"/>
                    <a:pt x="70" y="45"/>
                    <a:pt x="70" y="45"/>
                  </a:cubicBezTo>
                  <a:cubicBezTo>
                    <a:pt x="70" y="45"/>
                    <a:pt x="70" y="45"/>
                    <a:pt x="71" y="45"/>
                  </a:cubicBezTo>
                  <a:cubicBezTo>
                    <a:pt x="71" y="46"/>
                    <a:pt x="71" y="46"/>
                    <a:pt x="71" y="46"/>
                  </a:cubicBezTo>
                  <a:cubicBezTo>
                    <a:pt x="71" y="46"/>
                    <a:pt x="71" y="46"/>
                    <a:pt x="71" y="46"/>
                  </a:cubicBezTo>
                  <a:cubicBezTo>
                    <a:pt x="71" y="46"/>
                    <a:pt x="71" y="46"/>
                    <a:pt x="71" y="47"/>
                  </a:cubicBezTo>
                  <a:cubicBezTo>
                    <a:pt x="72" y="47"/>
                    <a:pt x="72" y="47"/>
                    <a:pt x="72" y="47"/>
                  </a:cubicBezTo>
                  <a:cubicBezTo>
                    <a:pt x="72" y="47"/>
                    <a:pt x="72" y="47"/>
                    <a:pt x="72" y="47"/>
                  </a:cubicBezTo>
                  <a:cubicBezTo>
                    <a:pt x="73" y="48"/>
                    <a:pt x="73" y="48"/>
                    <a:pt x="73" y="49"/>
                  </a:cubicBezTo>
                  <a:cubicBezTo>
                    <a:pt x="73" y="49"/>
                    <a:pt x="73" y="49"/>
                    <a:pt x="73" y="49"/>
                  </a:cubicBezTo>
                  <a:cubicBezTo>
                    <a:pt x="73" y="49"/>
                    <a:pt x="73" y="50"/>
                    <a:pt x="73" y="50"/>
                  </a:cubicBezTo>
                  <a:cubicBezTo>
                    <a:pt x="74" y="50"/>
                    <a:pt x="74" y="50"/>
                    <a:pt x="74" y="50"/>
                  </a:cubicBezTo>
                  <a:cubicBezTo>
                    <a:pt x="74" y="50"/>
                    <a:pt x="74" y="50"/>
                    <a:pt x="74" y="50"/>
                  </a:cubicBezTo>
                  <a:cubicBezTo>
                    <a:pt x="74" y="50"/>
                    <a:pt x="74" y="50"/>
                    <a:pt x="74" y="50"/>
                  </a:cubicBezTo>
                  <a:cubicBezTo>
                    <a:pt x="74" y="51"/>
                    <a:pt x="74" y="51"/>
                    <a:pt x="74" y="51"/>
                  </a:cubicBezTo>
                  <a:cubicBezTo>
                    <a:pt x="74" y="51"/>
                    <a:pt x="74" y="51"/>
                    <a:pt x="74" y="51"/>
                  </a:cubicBezTo>
                  <a:cubicBezTo>
                    <a:pt x="75" y="51"/>
                    <a:pt x="75" y="51"/>
                    <a:pt x="75" y="51"/>
                  </a:cubicBezTo>
                  <a:cubicBezTo>
                    <a:pt x="75" y="51"/>
                    <a:pt x="76" y="51"/>
                    <a:pt x="76" y="51"/>
                  </a:cubicBezTo>
                  <a:cubicBezTo>
                    <a:pt x="76" y="51"/>
                    <a:pt x="76" y="51"/>
                    <a:pt x="76" y="51"/>
                  </a:cubicBezTo>
                  <a:cubicBezTo>
                    <a:pt x="76" y="51"/>
                    <a:pt x="76" y="51"/>
                    <a:pt x="76" y="51"/>
                  </a:cubicBezTo>
                  <a:cubicBezTo>
                    <a:pt x="76" y="51"/>
                    <a:pt x="76" y="51"/>
                    <a:pt x="76" y="51"/>
                  </a:cubicBezTo>
                  <a:cubicBezTo>
                    <a:pt x="76" y="51"/>
                    <a:pt x="77" y="51"/>
                    <a:pt x="77" y="51"/>
                  </a:cubicBezTo>
                  <a:cubicBezTo>
                    <a:pt x="77" y="51"/>
                    <a:pt x="77" y="51"/>
                    <a:pt x="77" y="51"/>
                  </a:cubicBezTo>
                  <a:cubicBezTo>
                    <a:pt x="77" y="52"/>
                    <a:pt x="77" y="52"/>
                    <a:pt x="77" y="52"/>
                  </a:cubicBezTo>
                  <a:cubicBezTo>
                    <a:pt x="77" y="52"/>
                    <a:pt x="77" y="52"/>
                    <a:pt x="77" y="52"/>
                  </a:cubicBezTo>
                  <a:cubicBezTo>
                    <a:pt x="77" y="53"/>
                    <a:pt x="77" y="53"/>
                    <a:pt x="78" y="53"/>
                  </a:cubicBezTo>
                  <a:cubicBezTo>
                    <a:pt x="78" y="53"/>
                    <a:pt x="78" y="53"/>
                    <a:pt x="78" y="53"/>
                  </a:cubicBezTo>
                  <a:cubicBezTo>
                    <a:pt x="78" y="53"/>
                    <a:pt x="79" y="53"/>
                    <a:pt x="79" y="54"/>
                  </a:cubicBezTo>
                  <a:cubicBezTo>
                    <a:pt x="79" y="54"/>
                    <a:pt x="79" y="54"/>
                    <a:pt x="79" y="54"/>
                  </a:cubicBezTo>
                  <a:cubicBezTo>
                    <a:pt x="79" y="54"/>
                    <a:pt x="79" y="54"/>
                    <a:pt x="79" y="54"/>
                  </a:cubicBezTo>
                  <a:cubicBezTo>
                    <a:pt x="80" y="54"/>
                    <a:pt x="80" y="54"/>
                    <a:pt x="80" y="54"/>
                  </a:cubicBezTo>
                  <a:cubicBezTo>
                    <a:pt x="80" y="54"/>
                    <a:pt x="80" y="54"/>
                    <a:pt x="80" y="54"/>
                  </a:cubicBezTo>
                  <a:cubicBezTo>
                    <a:pt x="80" y="54"/>
                    <a:pt x="80" y="53"/>
                    <a:pt x="80" y="53"/>
                  </a:cubicBezTo>
                  <a:cubicBezTo>
                    <a:pt x="80" y="53"/>
                    <a:pt x="80" y="53"/>
                    <a:pt x="80" y="53"/>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2" y="53"/>
                    <a:pt x="82" y="53"/>
                  </a:cubicBezTo>
                  <a:cubicBezTo>
                    <a:pt x="82" y="53"/>
                    <a:pt x="82" y="53"/>
                    <a:pt x="82" y="53"/>
                  </a:cubicBezTo>
                  <a:cubicBezTo>
                    <a:pt x="82" y="53"/>
                    <a:pt x="82" y="53"/>
                    <a:pt x="82" y="53"/>
                  </a:cubicBezTo>
                  <a:cubicBezTo>
                    <a:pt x="83" y="53"/>
                    <a:pt x="83" y="53"/>
                    <a:pt x="83" y="53"/>
                  </a:cubicBezTo>
                  <a:cubicBezTo>
                    <a:pt x="83" y="53"/>
                    <a:pt x="83" y="53"/>
                    <a:pt x="83" y="53"/>
                  </a:cubicBezTo>
                  <a:cubicBezTo>
                    <a:pt x="83" y="53"/>
                    <a:pt x="83" y="53"/>
                    <a:pt x="83" y="53"/>
                  </a:cubicBezTo>
                  <a:cubicBezTo>
                    <a:pt x="83" y="54"/>
                    <a:pt x="83" y="54"/>
                    <a:pt x="83" y="54"/>
                  </a:cubicBezTo>
                  <a:cubicBezTo>
                    <a:pt x="83" y="54"/>
                    <a:pt x="84" y="54"/>
                    <a:pt x="84" y="54"/>
                  </a:cubicBezTo>
                  <a:cubicBezTo>
                    <a:pt x="84" y="54"/>
                    <a:pt x="84" y="54"/>
                    <a:pt x="84" y="54"/>
                  </a:cubicBezTo>
                  <a:cubicBezTo>
                    <a:pt x="84" y="54"/>
                    <a:pt x="84" y="54"/>
                    <a:pt x="85" y="54"/>
                  </a:cubicBezTo>
                  <a:cubicBezTo>
                    <a:pt x="85" y="54"/>
                    <a:pt x="85" y="54"/>
                    <a:pt x="85" y="54"/>
                  </a:cubicBezTo>
                  <a:cubicBezTo>
                    <a:pt x="85" y="54"/>
                    <a:pt x="85" y="54"/>
                    <a:pt x="85" y="54"/>
                  </a:cubicBezTo>
                  <a:cubicBezTo>
                    <a:pt x="85" y="54"/>
                    <a:pt x="85" y="54"/>
                    <a:pt x="85" y="54"/>
                  </a:cubicBezTo>
                  <a:cubicBezTo>
                    <a:pt x="86" y="54"/>
                    <a:pt x="86" y="53"/>
                    <a:pt x="86" y="53"/>
                  </a:cubicBezTo>
                  <a:cubicBezTo>
                    <a:pt x="86" y="53"/>
                    <a:pt x="86" y="53"/>
                    <a:pt x="86" y="53"/>
                  </a:cubicBezTo>
                  <a:cubicBezTo>
                    <a:pt x="86" y="54"/>
                    <a:pt x="86" y="54"/>
                    <a:pt x="86" y="54"/>
                  </a:cubicBezTo>
                  <a:cubicBezTo>
                    <a:pt x="86" y="53"/>
                    <a:pt x="86" y="53"/>
                    <a:pt x="86" y="53"/>
                  </a:cubicBezTo>
                  <a:cubicBezTo>
                    <a:pt x="86" y="53"/>
                    <a:pt x="86" y="53"/>
                    <a:pt x="86" y="52"/>
                  </a:cubicBezTo>
                  <a:cubicBezTo>
                    <a:pt x="86" y="52"/>
                    <a:pt x="86" y="52"/>
                    <a:pt x="87" y="52"/>
                  </a:cubicBezTo>
                  <a:cubicBezTo>
                    <a:pt x="87" y="52"/>
                    <a:pt x="87" y="52"/>
                    <a:pt x="87" y="52"/>
                  </a:cubicBezTo>
                  <a:cubicBezTo>
                    <a:pt x="87" y="52"/>
                    <a:pt x="87" y="52"/>
                    <a:pt x="87" y="52"/>
                  </a:cubicBezTo>
                  <a:cubicBezTo>
                    <a:pt x="87" y="52"/>
                    <a:pt x="87" y="52"/>
                    <a:pt x="87" y="52"/>
                  </a:cubicBezTo>
                  <a:cubicBezTo>
                    <a:pt x="89" y="52"/>
                    <a:pt x="89" y="52"/>
                    <a:pt x="89" y="52"/>
                  </a:cubicBezTo>
                  <a:cubicBezTo>
                    <a:pt x="89" y="52"/>
                    <a:pt x="89" y="52"/>
                    <a:pt x="89" y="53"/>
                  </a:cubicBezTo>
                  <a:cubicBezTo>
                    <a:pt x="89" y="53"/>
                    <a:pt x="90" y="53"/>
                    <a:pt x="90" y="53"/>
                  </a:cubicBezTo>
                  <a:cubicBezTo>
                    <a:pt x="90" y="53"/>
                    <a:pt x="90" y="53"/>
                    <a:pt x="90" y="53"/>
                  </a:cubicBezTo>
                  <a:cubicBezTo>
                    <a:pt x="90" y="53"/>
                    <a:pt x="90" y="53"/>
                    <a:pt x="90" y="53"/>
                  </a:cubicBezTo>
                  <a:cubicBezTo>
                    <a:pt x="90" y="53"/>
                    <a:pt x="91" y="53"/>
                    <a:pt x="91" y="53"/>
                  </a:cubicBezTo>
                  <a:cubicBezTo>
                    <a:pt x="91" y="53"/>
                    <a:pt x="91" y="53"/>
                    <a:pt x="91" y="53"/>
                  </a:cubicBezTo>
                  <a:cubicBezTo>
                    <a:pt x="90" y="53"/>
                    <a:pt x="90" y="53"/>
                    <a:pt x="90" y="53"/>
                  </a:cubicBezTo>
                  <a:cubicBezTo>
                    <a:pt x="91" y="53"/>
                    <a:pt x="91" y="53"/>
                    <a:pt x="91" y="53"/>
                  </a:cubicBezTo>
                  <a:cubicBezTo>
                    <a:pt x="91" y="53"/>
                    <a:pt x="91" y="53"/>
                    <a:pt x="91" y="53"/>
                  </a:cubicBezTo>
                  <a:cubicBezTo>
                    <a:pt x="91" y="53"/>
                    <a:pt x="91" y="53"/>
                    <a:pt x="92" y="53"/>
                  </a:cubicBezTo>
                  <a:cubicBezTo>
                    <a:pt x="92" y="53"/>
                    <a:pt x="92" y="54"/>
                    <a:pt x="92" y="54"/>
                  </a:cubicBezTo>
                  <a:cubicBezTo>
                    <a:pt x="92" y="54"/>
                    <a:pt x="92" y="54"/>
                    <a:pt x="92" y="54"/>
                  </a:cubicBezTo>
                  <a:cubicBezTo>
                    <a:pt x="92" y="54"/>
                    <a:pt x="92" y="54"/>
                    <a:pt x="92" y="54"/>
                  </a:cubicBezTo>
                  <a:cubicBezTo>
                    <a:pt x="92" y="54"/>
                    <a:pt x="92" y="54"/>
                    <a:pt x="92" y="54"/>
                  </a:cubicBezTo>
                  <a:cubicBezTo>
                    <a:pt x="93" y="54"/>
                    <a:pt x="93" y="54"/>
                    <a:pt x="93" y="54"/>
                  </a:cubicBezTo>
                  <a:cubicBezTo>
                    <a:pt x="93" y="54"/>
                    <a:pt x="93" y="54"/>
                    <a:pt x="94" y="55"/>
                  </a:cubicBezTo>
                  <a:cubicBezTo>
                    <a:pt x="94" y="55"/>
                    <a:pt x="94" y="55"/>
                    <a:pt x="94" y="56"/>
                  </a:cubicBezTo>
                  <a:cubicBezTo>
                    <a:pt x="94" y="56"/>
                    <a:pt x="94" y="56"/>
                    <a:pt x="94" y="57"/>
                  </a:cubicBezTo>
                  <a:cubicBezTo>
                    <a:pt x="94" y="57"/>
                    <a:pt x="94" y="57"/>
                    <a:pt x="94" y="57"/>
                  </a:cubicBezTo>
                  <a:cubicBezTo>
                    <a:pt x="94" y="57"/>
                    <a:pt x="94" y="57"/>
                    <a:pt x="94" y="57"/>
                  </a:cubicBezTo>
                  <a:cubicBezTo>
                    <a:pt x="94" y="57"/>
                    <a:pt x="94" y="57"/>
                    <a:pt x="94" y="57"/>
                  </a:cubicBezTo>
                  <a:cubicBezTo>
                    <a:pt x="94" y="57"/>
                    <a:pt x="94" y="57"/>
                    <a:pt x="93" y="57"/>
                  </a:cubicBezTo>
                  <a:cubicBezTo>
                    <a:pt x="93" y="57"/>
                    <a:pt x="93" y="57"/>
                    <a:pt x="93" y="57"/>
                  </a:cubicBezTo>
                  <a:cubicBezTo>
                    <a:pt x="93" y="58"/>
                    <a:pt x="93" y="58"/>
                    <a:pt x="93" y="58"/>
                  </a:cubicBezTo>
                  <a:cubicBezTo>
                    <a:pt x="93" y="59"/>
                    <a:pt x="93" y="59"/>
                    <a:pt x="93" y="59"/>
                  </a:cubicBezTo>
                  <a:cubicBezTo>
                    <a:pt x="93" y="59"/>
                    <a:pt x="93" y="59"/>
                    <a:pt x="93" y="59"/>
                  </a:cubicBezTo>
                  <a:cubicBezTo>
                    <a:pt x="93" y="59"/>
                    <a:pt x="94" y="59"/>
                    <a:pt x="94" y="59"/>
                  </a:cubicBezTo>
                  <a:cubicBezTo>
                    <a:pt x="94" y="59"/>
                    <a:pt x="94" y="59"/>
                    <a:pt x="94" y="59"/>
                  </a:cubicBezTo>
                  <a:cubicBezTo>
                    <a:pt x="94" y="59"/>
                    <a:pt x="94" y="59"/>
                    <a:pt x="94" y="59"/>
                  </a:cubicBezTo>
                  <a:cubicBezTo>
                    <a:pt x="94" y="59"/>
                    <a:pt x="94" y="59"/>
                    <a:pt x="94" y="59"/>
                  </a:cubicBezTo>
                  <a:cubicBezTo>
                    <a:pt x="94" y="59"/>
                    <a:pt x="94" y="60"/>
                    <a:pt x="94" y="60"/>
                  </a:cubicBezTo>
                  <a:cubicBezTo>
                    <a:pt x="94" y="60"/>
                    <a:pt x="94" y="60"/>
                    <a:pt x="94" y="60"/>
                  </a:cubicBezTo>
                  <a:cubicBezTo>
                    <a:pt x="94" y="60"/>
                    <a:pt x="94" y="60"/>
                    <a:pt x="95" y="60"/>
                  </a:cubicBezTo>
                  <a:cubicBezTo>
                    <a:pt x="95" y="60"/>
                    <a:pt x="95" y="61"/>
                    <a:pt x="95" y="61"/>
                  </a:cubicBezTo>
                  <a:cubicBezTo>
                    <a:pt x="95" y="61"/>
                    <a:pt x="95" y="61"/>
                    <a:pt x="95" y="62"/>
                  </a:cubicBezTo>
                  <a:cubicBezTo>
                    <a:pt x="95" y="62"/>
                    <a:pt x="95" y="62"/>
                    <a:pt x="95" y="62"/>
                  </a:cubicBezTo>
                  <a:cubicBezTo>
                    <a:pt x="95" y="62"/>
                    <a:pt x="95" y="62"/>
                    <a:pt x="95" y="62"/>
                  </a:cubicBezTo>
                  <a:cubicBezTo>
                    <a:pt x="95" y="62"/>
                    <a:pt x="95" y="63"/>
                    <a:pt x="96" y="63"/>
                  </a:cubicBezTo>
                  <a:cubicBezTo>
                    <a:pt x="96" y="63"/>
                    <a:pt x="96" y="63"/>
                    <a:pt x="96" y="63"/>
                  </a:cubicBezTo>
                  <a:cubicBezTo>
                    <a:pt x="96" y="63"/>
                    <a:pt x="96" y="63"/>
                    <a:pt x="96" y="63"/>
                  </a:cubicBezTo>
                  <a:cubicBezTo>
                    <a:pt x="96" y="63"/>
                    <a:pt x="96" y="64"/>
                    <a:pt x="96" y="64"/>
                  </a:cubicBezTo>
                  <a:cubicBezTo>
                    <a:pt x="96" y="64"/>
                    <a:pt x="96" y="64"/>
                    <a:pt x="96" y="64"/>
                  </a:cubicBezTo>
                  <a:cubicBezTo>
                    <a:pt x="96" y="64"/>
                    <a:pt x="96" y="64"/>
                    <a:pt x="96" y="64"/>
                  </a:cubicBezTo>
                  <a:cubicBezTo>
                    <a:pt x="96" y="65"/>
                    <a:pt x="96" y="65"/>
                    <a:pt x="96" y="65"/>
                  </a:cubicBezTo>
                  <a:cubicBezTo>
                    <a:pt x="96" y="65"/>
                    <a:pt x="96" y="65"/>
                    <a:pt x="96" y="65"/>
                  </a:cubicBezTo>
                  <a:cubicBezTo>
                    <a:pt x="97" y="65"/>
                    <a:pt x="97" y="65"/>
                    <a:pt x="97" y="65"/>
                  </a:cubicBezTo>
                  <a:cubicBezTo>
                    <a:pt x="97" y="65"/>
                    <a:pt x="97" y="65"/>
                    <a:pt x="97" y="65"/>
                  </a:cubicBezTo>
                  <a:cubicBezTo>
                    <a:pt x="97" y="65"/>
                    <a:pt x="97" y="65"/>
                    <a:pt x="97" y="65"/>
                  </a:cubicBezTo>
                  <a:cubicBezTo>
                    <a:pt x="97" y="65"/>
                    <a:pt x="97" y="65"/>
                    <a:pt x="97" y="65"/>
                  </a:cubicBezTo>
                  <a:cubicBezTo>
                    <a:pt x="97" y="66"/>
                    <a:pt x="97" y="66"/>
                    <a:pt x="97" y="66"/>
                  </a:cubicBezTo>
                  <a:cubicBezTo>
                    <a:pt x="97" y="66"/>
                    <a:pt x="97" y="66"/>
                    <a:pt x="97" y="66"/>
                  </a:cubicBezTo>
                  <a:cubicBezTo>
                    <a:pt x="97" y="67"/>
                    <a:pt x="97" y="67"/>
                    <a:pt x="97" y="67"/>
                  </a:cubicBezTo>
                  <a:cubicBezTo>
                    <a:pt x="97" y="67"/>
                    <a:pt x="97" y="67"/>
                    <a:pt x="97" y="67"/>
                  </a:cubicBezTo>
                  <a:cubicBezTo>
                    <a:pt x="96" y="67"/>
                    <a:pt x="96" y="67"/>
                    <a:pt x="96" y="67"/>
                  </a:cubicBezTo>
                  <a:cubicBezTo>
                    <a:pt x="96" y="69"/>
                    <a:pt x="96" y="69"/>
                    <a:pt x="96" y="69"/>
                  </a:cubicBezTo>
                  <a:cubicBezTo>
                    <a:pt x="96" y="69"/>
                    <a:pt x="96" y="69"/>
                    <a:pt x="96" y="69"/>
                  </a:cubicBezTo>
                  <a:cubicBezTo>
                    <a:pt x="97" y="69"/>
                    <a:pt x="97" y="69"/>
                    <a:pt x="97" y="69"/>
                  </a:cubicBezTo>
                  <a:cubicBezTo>
                    <a:pt x="97" y="69"/>
                    <a:pt x="97" y="69"/>
                    <a:pt x="97" y="69"/>
                  </a:cubicBezTo>
                  <a:cubicBezTo>
                    <a:pt x="97" y="69"/>
                    <a:pt x="97" y="70"/>
                    <a:pt x="97" y="70"/>
                  </a:cubicBezTo>
                  <a:cubicBezTo>
                    <a:pt x="97" y="70"/>
                    <a:pt x="97" y="70"/>
                    <a:pt x="97" y="70"/>
                  </a:cubicBezTo>
                  <a:cubicBezTo>
                    <a:pt x="97" y="70"/>
                    <a:pt x="96" y="70"/>
                    <a:pt x="96" y="70"/>
                  </a:cubicBezTo>
                  <a:cubicBezTo>
                    <a:pt x="96" y="70"/>
                    <a:pt x="96" y="70"/>
                    <a:pt x="96" y="71"/>
                  </a:cubicBezTo>
                  <a:cubicBezTo>
                    <a:pt x="96" y="71"/>
                    <a:pt x="96" y="71"/>
                    <a:pt x="96" y="71"/>
                  </a:cubicBezTo>
                  <a:cubicBezTo>
                    <a:pt x="96" y="71"/>
                    <a:pt x="96" y="71"/>
                    <a:pt x="96" y="71"/>
                  </a:cubicBezTo>
                  <a:cubicBezTo>
                    <a:pt x="96" y="71"/>
                    <a:pt x="96" y="71"/>
                    <a:pt x="96" y="71"/>
                  </a:cubicBezTo>
                  <a:cubicBezTo>
                    <a:pt x="95" y="71"/>
                    <a:pt x="95" y="71"/>
                    <a:pt x="95" y="71"/>
                  </a:cubicBezTo>
                  <a:cubicBezTo>
                    <a:pt x="95" y="73"/>
                    <a:pt x="95" y="73"/>
                    <a:pt x="95" y="73"/>
                  </a:cubicBezTo>
                  <a:cubicBezTo>
                    <a:pt x="95" y="73"/>
                    <a:pt x="95" y="73"/>
                    <a:pt x="95" y="73"/>
                  </a:cubicBezTo>
                  <a:cubicBezTo>
                    <a:pt x="95" y="73"/>
                    <a:pt x="95" y="73"/>
                    <a:pt x="95" y="73"/>
                  </a:cubicBezTo>
                  <a:cubicBezTo>
                    <a:pt x="95" y="73"/>
                    <a:pt x="95" y="73"/>
                    <a:pt x="95" y="73"/>
                  </a:cubicBezTo>
                  <a:cubicBezTo>
                    <a:pt x="95" y="74"/>
                    <a:pt x="95" y="74"/>
                    <a:pt x="95" y="74"/>
                  </a:cubicBezTo>
                  <a:cubicBezTo>
                    <a:pt x="95" y="74"/>
                    <a:pt x="95" y="74"/>
                    <a:pt x="94" y="74"/>
                  </a:cubicBezTo>
                  <a:cubicBezTo>
                    <a:pt x="94" y="74"/>
                    <a:pt x="94" y="74"/>
                    <a:pt x="94" y="75"/>
                  </a:cubicBezTo>
                  <a:cubicBezTo>
                    <a:pt x="94" y="75"/>
                    <a:pt x="94" y="75"/>
                    <a:pt x="94" y="75"/>
                  </a:cubicBezTo>
                  <a:cubicBezTo>
                    <a:pt x="94" y="75"/>
                    <a:pt x="94" y="75"/>
                    <a:pt x="94" y="75"/>
                  </a:cubicBezTo>
                  <a:cubicBezTo>
                    <a:pt x="94" y="75"/>
                    <a:pt x="94" y="75"/>
                    <a:pt x="94" y="75"/>
                  </a:cubicBezTo>
                  <a:cubicBezTo>
                    <a:pt x="94" y="75"/>
                    <a:pt x="94" y="75"/>
                    <a:pt x="94" y="75"/>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1"/>
                    <a:pt x="94"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2"/>
                    <a:pt x="95" y="82"/>
                    <a:pt x="95" y="82"/>
                  </a:cubicBezTo>
                  <a:cubicBezTo>
                    <a:pt x="95" y="82"/>
                    <a:pt x="95" y="82"/>
                    <a:pt x="95" y="82"/>
                  </a:cubicBezTo>
                  <a:cubicBezTo>
                    <a:pt x="94" y="82"/>
                    <a:pt x="94" y="82"/>
                    <a:pt x="94" y="82"/>
                  </a:cubicBezTo>
                  <a:cubicBezTo>
                    <a:pt x="94" y="87"/>
                    <a:pt x="94" y="87"/>
                    <a:pt x="94" y="87"/>
                  </a:cubicBezTo>
                  <a:cubicBezTo>
                    <a:pt x="94" y="87"/>
                    <a:pt x="94" y="87"/>
                    <a:pt x="94" y="87"/>
                  </a:cubicBezTo>
                  <a:cubicBezTo>
                    <a:pt x="94" y="87"/>
                    <a:pt x="95" y="87"/>
                    <a:pt x="95" y="87"/>
                  </a:cubicBezTo>
                  <a:cubicBezTo>
                    <a:pt x="95" y="87"/>
                    <a:pt x="95" y="88"/>
                    <a:pt x="95" y="88"/>
                  </a:cubicBezTo>
                  <a:cubicBezTo>
                    <a:pt x="95" y="88"/>
                    <a:pt x="95" y="89"/>
                    <a:pt x="95" y="89"/>
                  </a:cubicBezTo>
                  <a:cubicBezTo>
                    <a:pt x="95" y="89"/>
                    <a:pt x="95" y="89"/>
                    <a:pt x="95" y="89"/>
                  </a:cubicBezTo>
                  <a:cubicBezTo>
                    <a:pt x="94" y="90"/>
                    <a:pt x="94" y="90"/>
                    <a:pt x="94" y="90"/>
                  </a:cubicBezTo>
                  <a:cubicBezTo>
                    <a:pt x="94" y="90"/>
                    <a:pt x="94" y="90"/>
                    <a:pt x="94" y="90"/>
                  </a:cubicBezTo>
                  <a:cubicBezTo>
                    <a:pt x="94" y="90"/>
                    <a:pt x="93" y="90"/>
                    <a:pt x="93" y="90"/>
                  </a:cubicBezTo>
                  <a:cubicBezTo>
                    <a:pt x="93" y="90"/>
                    <a:pt x="93" y="91"/>
                    <a:pt x="93" y="91"/>
                  </a:cubicBezTo>
                  <a:cubicBezTo>
                    <a:pt x="93" y="91"/>
                    <a:pt x="93" y="91"/>
                    <a:pt x="93" y="91"/>
                  </a:cubicBezTo>
                  <a:cubicBezTo>
                    <a:pt x="93" y="91"/>
                    <a:pt x="93" y="92"/>
                    <a:pt x="93" y="92"/>
                  </a:cubicBezTo>
                  <a:cubicBezTo>
                    <a:pt x="94" y="92"/>
                    <a:pt x="94" y="92"/>
                    <a:pt x="94" y="92"/>
                  </a:cubicBezTo>
                  <a:cubicBezTo>
                    <a:pt x="94" y="92"/>
                    <a:pt x="94" y="92"/>
                    <a:pt x="94" y="92"/>
                  </a:cubicBezTo>
                  <a:cubicBezTo>
                    <a:pt x="94" y="92"/>
                    <a:pt x="94" y="92"/>
                    <a:pt x="95" y="92"/>
                  </a:cubicBezTo>
                  <a:cubicBezTo>
                    <a:pt x="95" y="92"/>
                    <a:pt x="95" y="92"/>
                    <a:pt x="96" y="92"/>
                  </a:cubicBezTo>
                  <a:cubicBezTo>
                    <a:pt x="96" y="92"/>
                    <a:pt x="96" y="92"/>
                    <a:pt x="96" y="92"/>
                  </a:cubicBezTo>
                  <a:cubicBezTo>
                    <a:pt x="97" y="92"/>
                    <a:pt x="98" y="92"/>
                    <a:pt x="98" y="91"/>
                  </a:cubicBezTo>
                  <a:cubicBezTo>
                    <a:pt x="99" y="91"/>
                    <a:pt x="99" y="91"/>
                    <a:pt x="99" y="91"/>
                  </a:cubicBezTo>
                  <a:cubicBezTo>
                    <a:pt x="99" y="91"/>
                    <a:pt x="99" y="91"/>
                    <a:pt x="99" y="91"/>
                  </a:cubicBezTo>
                  <a:cubicBezTo>
                    <a:pt x="99" y="91"/>
                    <a:pt x="99" y="91"/>
                    <a:pt x="99" y="91"/>
                  </a:cubicBezTo>
                  <a:cubicBezTo>
                    <a:pt x="99" y="91"/>
                    <a:pt x="99" y="91"/>
                    <a:pt x="99" y="91"/>
                  </a:cubicBezTo>
                  <a:cubicBezTo>
                    <a:pt x="99" y="91"/>
                    <a:pt x="100" y="91"/>
                    <a:pt x="100" y="91"/>
                  </a:cubicBezTo>
                  <a:cubicBezTo>
                    <a:pt x="100" y="90"/>
                    <a:pt x="100" y="90"/>
                    <a:pt x="100" y="90"/>
                  </a:cubicBezTo>
                  <a:cubicBezTo>
                    <a:pt x="100" y="90"/>
                    <a:pt x="100" y="90"/>
                    <a:pt x="100" y="90"/>
                  </a:cubicBezTo>
                  <a:cubicBezTo>
                    <a:pt x="100" y="90"/>
                    <a:pt x="100" y="90"/>
                    <a:pt x="100" y="90"/>
                  </a:cubicBezTo>
                  <a:cubicBezTo>
                    <a:pt x="100" y="89"/>
                    <a:pt x="101" y="88"/>
                    <a:pt x="101" y="88"/>
                  </a:cubicBezTo>
                  <a:cubicBezTo>
                    <a:pt x="102" y="88"/>
                    <a:pt x="102" y="88"/>
                    <a:pt x="102" y="88"/>
                  </a:cubicBezTo>
                  <a:cubicBezTo>
                    <a:pt x="102" y="88"/>
                    <a:pt x="103" y="88"/>
                    <a:pt x="103" y="88"/>
                  </a:cubicBezTo>
                  <a:cubicBezTo>
                    <a:pt x="103" y="88"/>
                    <a:pt x="103" y="88"/>
                    <a:pt x="103" y="88"/>
                  </a:cubicBezTo>
                  <a:cubicBezTo>
                    <a:pt x="103" y="88"/>
                    <a:pt x="103" y="88"/>
                    <a:pt x="104" y="88"/>
                  </a:cubicBezTo>
                  <a:cubicBezTo>
                    <a:pt x="104" y="88"/>
                    <a:pt x="104" y="88"/>
                    <a:pt x="104" y="88"/>
                  </a:cubicBezTo>
                  <a:cubicBezTo>
                    <a:pt x="105" y="87"/>
                    <a:pt x="105" y="87"/>
                    <a:pt x="105" y="87"/>
                  </a:cubicBezTo>
                  <a:cubicBezTo>
                    <a:pt x="105" y="87"/>
                    <a:pt x="105" y="86"/>
                    <a:pt x="105" y="86"/>
                  </a:cubicBezTo>
                  <a:cubicBezTo>
                    <a:pt x="105" y="86"/>
                    <a:pt x="105" y="86"/>
                    <a:pt x="105" y="86"/>
                  </a:cubicBezTo>
                  <a:cubicBezTo>
                    <a:pt x="105" y="85"/>
                    <a:pt x="105" y="85"/>
                    <a:pt x="105" y="85"/>
                  </a:cubicBezTo>
                  <a:cubicBezTo>
                    <a:pt x="105" y="85"/>
                    <a:pt x="104" y="85"/>
                    <a:pt x="104" y="85"/>
                  </a:cubicBezTo>
                  <a:cubicBezTo>
                    <a:pt x="104" y="85"/>
                    <a:pt x="104" y="85"/>
                    <a:pt x="104" y="85"/>
                  </a:cubicBezTo>
                  <a:cubicBezTo>
                    <a:pt x="104" y="84"/>
                    <a:pt x="104" y="84"/>
                    <a:pt x="104" y="84"/>
                  </a:cubicBezTo>
                  <a:cubicBezTo>
                    <a:pt x="104" y="84"/>
                    <a:pt x="104" y="84"/>
                    <a:pt x="104" y="84"/>
                  </a:cubicBezTo>
                  <a:cubicBezTo>
                    <a:pt x="105" y="84"/>
                    <a:pt x="105" y="84"/>
                    <a:pt x="105" y="84"/>
                  </a:cubicBezTo>
                  <a:cubicBezTo>
                    <a:pt x="105" y="84"/>
                    <a:pt x="105" y="84"/>
                    <a:pt x="105" y="83"/>
                  </a:cubicBezTo>
                  <a:cubicBezTo>
                    <a:pt x="105" y="83"/>
                    <a:pt x="105" y="83"/>
                    <a:pt x="105" y="83"/>
                  </a:cubicBezTo>
                  <a:cubicBezTo>
                    <a:pt x="105" y="83"/>
                    <a:pt x="105" y="83"/>
                    <a:pt x="105" y="83"/>
                  </a:cubicBezTo>
                  <a:cubicBezTo>
                    <a:pt x="105" y="83"/>
                    <a:pt x="105" y="83"/>
                    <a:pt x="105" y="83"/>
                  </a:cubicBezTo>
                  <a:cubicBezTo>
                    <a:pt x="105" y="84"/>
                    <a:pt x="105" y="84"/>
                    <a:pt x="105" y="84"/>
                  </a:cubicBezTo>
                  <a:cubicBezTo>
                    <a:pt x="105" y="83"/>
                    <a:pt x="105" y="83"/>
                    <a:pt x="105" y="83"/>
                  </a:cubicBezTo>
                  <a:cubicBezTo>
                    <a:pt x="105" y="83"/>
                    <a:pt x="105" y="83"/>
                    <a:pt x="105" y="83"/>
                  </a:cubicBezTo>
                  <a:cubicBezTo>
                    <a:pt x="105" y="83"/>
                    <a:pt x="105" y="83"/>
                    <a:pt x="105" y="83"/>
                  </a:cubicBezTo>
                  <a:cubicBezTo>
                    <a:pt x="105" y="83"/>
                    <a:pt x="105" y="83"/>
                    <a:pt x="105" y="83"/>
                  </a:cubicBezTo>
                  <a:cubicBezTo>
                    <a:pt x="106" y="83"/>
                    <a:pt x="106" y="83"/>
                    <a:pt x="106" y="83"/>
                  </a:cubicBezTo>
                  <a:cubicBezTo>
                    <a:pt x="106" y="83"/>
                    <a:pt x="107" y="82"/>
                    <a:pt x="107" y="82"/>
                  </a:cubicBezTo>
                  <a:cubicBezTo>
                    <a:pt x="107" y="81"/>
                    <a:pt x="107" y="81"/>
                    <a:pt x="107" y="80"/>
                  </a:cubicBezTo>
                  <a:cubicBezTo>
                    <a:pt x="107" y="80"/>
                    <a:pt x="107" y="80"/>
                    <a:pt x="107" y="80"/>
                  </a:cubicBezTo>
                  <a:cubicBezTo>
                    <a:pt x="107" y="80"/>
                    <a:pt x="107" y="79"/>
                    <a:pt x="107" y="79"/>
                  </a:cubicBezTo>
                  <a:cubicBezTo>
                    <a:pt x="107" y="79"/>
                    <a:pt x="107" y="79"/>
                    <a:pt x="107" y="79"/>
                  </a:cubicBezTo>
                  <a:cubicBezTo>
                    <a:pt x="107" y="79"/>
                    <a:pt x="107" y="79"/>
                    <a:pt x="107" y="79"/>
                  </a:cubicBezTo>
                  <a:cubicBezTo>
                    <a:pt x="107" y="79"/>
                    <a:pt x="107" y="79"/>
                    <a:pt x="107" y="79"/>
                  </a:cubicBezTo>
                  <a:cubicBezTo>
                    <a:pt x="107" y="79"/>
                    <a:pt x="107" y="78"/>
                    <a:pt x="107" y="78"/>
                  </a:cubicBezTo>
                  <a:cubicBezTo>
                    <a:pt x="107" y="78"/>
                    <a:pt x="108" y="78"/>
                    <a:pt x="108" y="78"/>
                  </a:cubicBezTo>
                  <a:cubicBezTo>
                    <a:pt x="108" y="78"/>
                    <a:pt x="108" y="78"/>
                    <a:pt x="108" y="78"/>
                  </a:cubicBezTo>
                  <a:cubicBezTo>
                    <a:pt x="108" y="78"/>
                    <a:pt x="108" y="78"/>
                    <a:pt x="108" y="78"/>
                  </a:cubicBezTo>
                  <a:cubicBezTo>
                    <a:pt x="109" y="77"/>
                    <a:pt x="109" y="77"/>
                    <a:pt x="109" y="77"/>
                  </a:cubicBezTo>
                  <a:cubicBezTo>
                    <a:pt x="109" y="77"/>
                    <a:pt x="109" y="76"/>
                    <a:pt x="109" y="76"/>
                  </a:cubicBezTo>
                  <a:cubicBezTo>
                    <a:pt x="109" y="76"/>
                    <a:pt x="109" y="76"/>
                    <a:pt x="109" y="76"/>
                  </a:cubicBezTo>
                  <a:cubicBezTo>
                    <a:pt x="109" y="76"/>
                    <a:pt x="109" y="75"/>
                    <a:pt x="109" y="75"/>
                  </a:cubicBezTo>
                  <a:cubicBezTo>
                    <a:pt x="110" y="75"/>
                    <a:pt x="110" y="74"/>
                    <a:pt x="111" y="74"/>
                  </a:cubicBezTo>
                  <a:cubicBezTo>
                    <a:pt x="111" y="74"/>
                    <a:pt x="111" y="74"/>
                    <a:pt x="111" y="74"/>
                  </a:cubicBezTo>
                  <a:cubicBezTo>
                    <a:pt x="111" y="74"/>
                    <a:pt x="111" y="73"/>
                    <a:pt x="111" y="73"/>
                  </a:cubicBezTo>
                  <a:cubicBezTo>
                    <a:pt x="111" y="73"/>
                    <a:pt x="111" y="72"/>
                    <a:pt x="111" y="72"/>
                  </a:cubicBezTo>
                  <a:cubicBezTo>
                    <a:pt x="111" y="72"/>
                    <a:pt x="111" y="72"/>
                    <a:pt x="111" y="72"/>
                  </a:cubicBezTo>
                  <a:cubicBezTo>
                    <a:pt x="111" y="71"/>
                    <a:pt x="111" y="71"/>
                    <a:pt x="111" y="70"/>
                  </a:cubicBezTo>
                  <a:cubicBezTo>
                    <a:pt x="111" y="70"/>
                    <a:pt x="111" y="70"/>
                    <a:pt x="112" y="69"/>
                  </a:cubicBezTo>
                  <a:cubicBezTo>
                    <a:pt x="112" y="69"/>
                    <a:pt x="112" y="69"/>
                    <a:pt x="112" y="69"/>
                  </a:cubicBezTo>
                  <a:cubicBezTo>
                    <a:pt x="112" y="69"/>
                    <a:pt x="112" y="69"/>
                    <a:pt x="112" y="69"/>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9"/>
                    <a:pt x="112" y="69"/>
                    <a:pt x="112" y="69"/>
                  </a:cubicBezTo>
                  <a:cubicBezTo>
                    <a:pt x="112" y="68"/>
                    <a:pt x="112" y="68"/>
                    <a:pt x="112" y="68"/>
                  </a:cubicBezTo>
                  <a:cubicBezTo>
                    <a:pt x="112" y="67"/>
                    <a:pt x="112" y="66"/>
                    <a:pt x="112" y="65"/>
                  </a:cubicBezTo>
                  <a:cubicBezTo>
                    <a:pt x="112" y="65"/>
                    <a:pt x="112" y="64"/>
                    <a:pt x="112" y="64"/>
                  </a:cubicBezTo>
                  <a:cubicBezTo>
                    <a:pt x="112" y="63"/>
                    <a:pt x="112" y="62"/>
                    <a:pt x="113" y="62"/>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0"/>
                    <a:pt x="113" y="60"/>
                    <a:pt x="113" y="60"/>
                  </a:cubicBezTo>
                  <a:cubicBezTo>
                    <a:pt x="113" y="60"/>
                    <a:pt x="113" y="60"/>
                    <a:pt x="113" y="60"/>
                  </a:cubicBezTo>
                  <a:cubicBezTo>
                    <a:pt x="113" y="60"/>
                    <a:pt x="113" y="60"/>
                    <a:pt x="113" y="60"/>
                  </a:cubicBezTo>
                  <a:cubicBezTo>
                    <a:pt x="113" y="60"/>
                    <a:pt x="113" y="60"/>
                    <a:pt x="114" y="60"/>
                  </a:cubicBezTo>
                  <a:cubicBezTo>
                    <a:pt x="114" y="60"/>
                    <a:pt x="114" y="60"/>
                    <a:pt x="114" y="60"/>
                  </a:cubicBezTo>
                  <a:cubicBezTo>
                    <a:pt x="114" y="58"/>
                    <a:pt x="114" y="58"/>
                    <a:pt x="114" y="58"/>
                  </a:cubicBezTo>
                  <a:cubicBezTo>
                    <a:pt x="114" y="58"/>
                    <a:pt x="114" y="58"/>
                    <a:pt x="114" y="57"/>
                  </a:cubicBezTo>
                  <a:cubicBezTo>
                    <a:pt x="114" y="57"/>
                    <a:pt x="114" y="57"/>
                    <a:pt x="114" y="57"/>
                  </a:cubicBezTo>
                  <a:cubicBezTo>
                    <a:pt x="113" y="57"/>
                    <a:pt x="113" y="57"/>
                    <a:pt x="113" y="57"/>
                  </a:cubicBezTo>
                  <a:cubicBezTo>
                    <a:pt x="113" y="57"/>
                    <a:pt x="113" y="56"/>
                    <a:pt x="113" y="56"/>
                  </a:cubicBezTo>
                  <a:cubicBezTo>
                    <a:pt x="113" y="56"/>
                    <a:pt x="113" y="56"/>
                    <a:pt x="113" y="56"/>
                  </a:cubicBezTo>
                  <a:cubicBezTo>
                    <a:pt x="113" y="56"/>
                    <a:pt x="113" y="55"/>
                    <a:pt x="114" y="55"/>
                  </a:cubicBezTo>
                  <a:cubicBezTo>
                    <a:pt x="114" y="55"/>
                    <a:pt x="114" y="55"/>
                    <a:pt x="114" y="55"/>
                  </a:cubicBezTo>
                  <a:cubicBezTo>
                    <a:pt x="114" y="55"/>
                    <a:pt x="114" y="55"/>
                    <a:pt x="114" y="55"/>
                  </a:cubicBezTo>
                  <a:cubicBezTo>
                    <a:pt x="114" y="54"/>
                    <a:pt x="114" y="54"/>
                    <a:pt x="114" y="54"/>
                  </a:cubicBezTo>
                  <a:cubicBezTo>
                    <a:pt x="114" y="54"/>
                    <a:pt x="114" y="54"/>
                    <a:pt x="114" y="54"/>
                  </a:cubicBezTo>
                  <a:cubicBezTo>
                    <a:pt x="114" y="53"/>
                    <a:pt x="114" y="53"/>
                    <a:pt x="114" y="53"/>
                  </a:cubicBezTo>
                  <a:cubicBezTo>
                    <a:pt x="114" y="53"/>
                    <a:pt x="114" y="53"/>
                    <a:pt x="114" y="53"/>
                  </a:cubicBezTo>
                  <a:cubicBezTo>
                    <a:pt x="114" y="52"/>
                    <a:pt x="114" y="52"/>
                    <a:pt x="114" y="52"/>
                  </a:cubicBezTo>
                  <a:cubicBezTo>
                    <a:pt x="114" y="52"/>
                    <a:pt x="114" y="52"/>
                    <a:pt x="114" y="52"/>
                  </a:cubicBezTo>
                  <a:cubicBezTo>
                    <a:pt x="114" y="50"/>
                    <a:pt x="114" y="50"/>
                    <a:pt x="114" y="50"/>
                  </a:cubicBezTo>
                  <a:cubicBezTo>
                    <a:pt x="114" y="50"/>
                    <a:pt x="114" y="50"/>
                    <a:pt x="114" y="50"/>
                  </a:cubicBezTo>
                  <a:cubicBezTo>
                    <a:pt x="114" y="49"/>
                    <a:pt x="115" y="49"/>
                    <a:pt x="114" y="49"/>
                  </a:cubicBezTo>
                  <a:cubicBezTo>
                    <a:pt x="114" y="48"/>
                    <a:pt x="113" y="48"/>
                    <a:pt x="113" y="48"/>
                  </a:cubicBezTo>
                  <a:cubicBezTo>
                    <a:pt x="113" y="47"/>
                    <a:pt x="113" y="47"/>
                    <a:pt x="113" y="47"/>
                  </a:cubicBezTo>
                  <a:cubicBezTo>
                    <a:pt x="113" y="46"/>
                    <a:pt x="113" y="46"/>
                    <a:pt x="113" y="46"/>
                  </a:cubicBezTo>
                  <a:cubicBezTo>
                    <a:pt x="113" y="46"/>
                    <a:pt x="112" y="46"/>
                    <a:pt x="112" y="46"/>
                  </a:cubicBezTo>
                  <a:cubicBezTo>
                    <a:pt x="112" y="46"/>
                    <a:pt x="112" y="46"/>
                    <a:pt x="112" y="45"/>
                  </a:cubicBezTo>
                  <a:cubicBezTo>
                    <a:pt x="112" y="45"/>
                    <a:pt x="112" y="45"/>
                    <a:pt x="112" y="45"/>
                  </a:cubicBezTo>
                  <a:cubicBezTo>
                    <a:pt x="112" y="45"/>
                    <a:pt x="112" y="45"/>
                    <a:pt x="112" y="45"/>
                  </a:cubicBezTo>
                  <a:cubicBezTo>
                    <a:pt x="112" y="45"/>
                    <a:pt x="112" y="45"/>
                    <a:pt x="112" y="45"/>
                  </a:cubicBezTo>
                  <a:cubicBezTo>
                    <a:pt x="112" y="45"/>
                    <a:pt x="112" y="45"/>
                    <a:pt x="112" y="44"/>
                  </a:cubicBezTo>
                  <a:cubicBezTo>
                    <a:pt x="112" y="44"/>
                    <a:pt x="112" y="44"/>
                    <a:pt x="111" y="44"/>
                  </a:cubicBezTo>
                  <a:cubicBezTo>
                    <a:pt x="111" y="44"/>
                    <a:pt x="111" y="44"/>
                    <a:pt x="111" y="44"/>
                  </a:cubicBezTo>
                  <a:cubicBezTo>
                    <a:pt x="111" y="44"/>
                    <a:pt x="111" y="44"/>
                    <a:pt x="111" y="44"/>
                  </a:cubicBezTo>
                  <a:cubicBezTo>
                    <a:pt x="111" y="44"/>
                    <a:pt x="111" y="43"/>
                    <a:pt x="111" y="43"/>
                  </a:cubicBezTo>
                  <a:cubicBezTo>
                    <a:pt x="111" y="43"/>
                    <a:pt x="111" y="43"/>
                    <a:pt x="111" y="43"/>
                  </a:cubicBezTo>
                  <a:cubicBezTo>
                    <a:pt x="111" y="43"/>
                    <a:pt x="111" y="43"/>
                    <a:pt x="111" y="43"/>
                  </a:cubicBezTo>
                  <a:cubicBezTo>
                    <a:pt x="111" y="43"/>
                    <a:pt x="111" y="42"/>
                    <a:pt x="111" y="42"/>
                  </a:cubicBezTo>
                  <a:cubicBezTo>
                    <a:pt x="111" y="42"/>
                    <a:pt x="110" y="42"/>
                    <a:pt x="110" y="42"/>
                  </a:cubicBezTo>
                  <a:cubicBezTo>
                    <a:pt x="110" y="42"/>
                    <a:pt x="110" y="42"/>
                    <a:pt x="110" y="42"/>
                  </a:cubicBezTo>
                  <a:cubicBezTo>
                    <a:pt x="110" y="41"/>
                    <a:pt x="110" y="41"/>
                    <a:pt x="110" y="41"/>
                  </a:cubicBezTo>
                  <a:cubicBezTo>
                    <a:pt x="109" y="41"/>
                    <a:pt x="109" y="40"/>
                    <a:pt x="109" y="39"/>
                  </a:cubicBezTo>
                  <a:cubicBezTo>
                    <a:pt x="109" y="39"/>
                    <a:pt x="109" y="39"/>
                    <a:pt x="109" y="39"/>
                  </a:cubicBezTo>
                  <a:cubicBezTo>
                    <a:pt x="109" y="39"/>
                    <a:pt x="109" y="39"/>
                    <a:pt x="109" y="39"/>
                  </a:cubicBezTo>
                  <a:cubicBezTo>
                    <a:pt x="109" y="39"/>
                    <a:pt x="109" y="39"/>
                    <a:pt x="109" y="39"/>
                  </a:cubicBezTo>
                  <a:cubicBezTo>
                    <a:pt x="109" y="38"/>
                    <a:pt x="108" y="38"/>
                    <a:pt x="108" y="38"/>
                  </a:cubicBezTo>
                  <a:cubicBezTo>
                    <a:pt x="108" y="38"/>
                    <a:pt x="108" y="38"/>
                    <a:pt x="108" y="38"/>
                  </a:cubicBezTo>
                  <a:cubicBezTo>
                    <a:pt x="108" y="37"/>
                    <a:pt x="108" y="37"/>
                    <a:pt x="108" y="37"/>
                  </a:cubicBezTo>
                  <a:cubicBezTo>
                    <a:pt x="108" y="37"/>
                    <a:pt x="107" y="37"/>
                    <a:pt x="107" y="37"/>
                  </a:cubicBezTo>
                  <a:cubicBezTo>
                    <a:pt x="107" y="37"/>
                    <a:pt x="107" y="37"/>
                    <a:pt x="107" y="37"/>
                  </a:cubicBezTo>
                  <a:cubicBezTo>
                    <a:pt x="107" y="37"/>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5"/>
                    <a:pt x="107" y="35"/>
                    <a:pt x="107" y="35"/>
                  </a:cubicBezTo>
                  <a:cubicBezTo>
                    <a:pt x="107" y="35"/>
                    <a:pt x="107" y="35"/>
                    <a:pt x="107" y="35"/>
                  </a:cubicBezTo>
                  <a:cubicBezTo>
                    <a:pt x="106" y="35"/>
                    <a:pt x="106" y="35"/>
                    <a:pt x="106" y="35"/>
                  </a:cubicBezTo>
                  <a:cubicBezTo>
                    <a:pt x="106" y="34"/>
                    <a:pt x="105" y="34"/>
                    <a:pt x="105" y="33"/>
                  </a:cubicBezTo>
                  <a:cubicBezTo>
                    <a:pt x="105" y="32"/>
                    <a:pt x="105" y="32"/>
                    <a:pt x="105" y="32"/>
                  </a:cubicBezTo>
                  <a:cubicBezTo>
                    <a:pt x="104" y="32"/>
                    <a:pt x="104" y="31"/>
                    <a:pt x="103" y="31"/>
                  </a:cubicBezTo>
                  <a:cubicBezTo>
                    <a:pt x="104" y="31"/>
                    <a:pt x="104" y="31"/>
                    <a:pt x="104" y="31"/>
                  </a:cubicBezTo>
                  <a:cubicBezTo>
                    <a:pt x="104" y="30"/>
                    <a:pt x="104" y="30"/>
                    <a:pt x="104" y="30"/>
                  </a:cubicBezTo>
                  <a:cubicBezTo>
                    <a:pt x="104" y="31"/>
                    <a:pt x="104" y="31"/>
                    <a:pt x="104" y="31"/>
                  </a:cubicBezTo>
                  <a:cubicBezTo>
                    <a:pt x="105" y="31"/>
                    <a:pt x="105" y="31"/>
                    <a:pt x="105" y="31"/>
                  </a:cubicBezTo>
                  <a:cubicBezTo>
                    <a:pt x="105" y="31"/>
                    <a:pt x="105" y="31"/>
                    <a:pt x="105" y="31"/>
                  </a:cubicBezTo>
                  <a:cubicBezTo>
                    <a:pt x="105" y="31"/>
                    <a:pt x="105" y="31"/>
                    <a:pt x="105" y="31"/>
                  </a:cubicBezTo>
                  <a:cubicBezTo>
                    <a:pt x="105" y="31"/>
                    <a:pt x="105" y="31"/>
                    <a:pt x="105" y="31"/>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3"/>
                    <a:pt x="105" y="33"/>
                    <a:pt x="105"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4"/>
                    <a:pt x="106" y="34"/>
                    <a:pt x="106" y="34"/>
                  </a:cubicBezTo>
                  <a:cubicBezTo>
                    <a:pt x="106" y="34"/>
                    <a:pt x="107" y="34"/>
                    <a:pt x="107" y="34"/>
                  </a:cubicBezTo>
                  <a:cubicBezTo>
                    <a:pt x="107" y="34"/>
                    <a:pt x="107" y="34"/>
                    <a:pt x="107" y="34"/>
                  </a:cubicBezTo>
                  <a:cubicBezTo>
                    <a:pt x="107" y="34"/>
                    <a:pt x="107" y="35"/>
                    <a:pt x="107" y="35"/>
                  </a:cubicBezTo>
                  <a:cubicBezTo>
                    <a:pt x="108" y="35"/>
                    <a:pt x="108" y="35"/>
                    <a:pt x="108" y="35"/>
                  </a:cubicBezTo>
                  <a:cubicBezTo>
                    <a:pt x="108" y="36"/>
                    <a:pt x="108" y="36"/>
                    <a:pt x="108" y="36"/>
                  </a:cubicBezTo>
                  <a:cubicBezTo>
                    <a:pt x="108" y="36"/>
                    <a:pt x="108" y="36"/>
                    <a:pt x="108" y="36"/>
                  </a:cubicBezTo>
                  <a:cubicBezTo>
                    <a:pt x="108" y="36"/>
                    <a:pt x="108" y="36"/>
                    <a:pt x="108" y="36"/>
                  </a:cubicBezTo>
                  <a:cubicBezTo>
                    <a:pt x="108" y="36"/>
                    <a:pt x="108" y="37"/>
                    <a:pt x="108" y="37"/>
                  </a:cubicBezTo>
                  <a:cubicBezTo>
                    <a:pt x="109" y="37"/>
                    <a:pt x="109" y="37"/>
                    <a:pt x="109" y="37"/>
                  </a:cubicBezTo>
                  <a:cubicBezTo>
                    <a:pt x="109" y="37"/>
                    <a:pt x="109" y="37"/>
                    <a:pt x="109" y="37"/>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9"/>
                    <a:pt x="109" y="39"/>
                    <a:pt x="109" y="39"/>
                  </a:cubicBezTo>
                  <a:cubicBezTo>
                    <a:pt x="110" y="39"/>
                    <a:pt x="110" y="39"/>
                    <a:pt x="110" y="39"/>
                  </a:cubicBezTo>
                  <a:cubicBezTo>
                    <a:pt x="110" y="39"/>
                    <a:pt x="110" y="40"/>
                    <a:pt x="110" y="40"/>
                  </a:cubicBezTo>
                  <a:cubicBezTo>
                    <a:pt x="110" y="40"/>
                    <a:pt x="110" y="40"/>
                    <a:pt x="110" y="40"/>
                  </a:cubicBezTo>
                  <a:cubicBezTo>
                    <a:pt x="110" y="40"/>
                    <a:pt x="110" y="40"/>
                    <a:pt x="110" y="40"/>
                  </a:cubicBezTo>
                  <a:cubicBezTo>
                    <a:pt x="110" y="40"/>
                    <a:pt x="110" y="41"/>
                    <a:pt x="111" y="41"/>
                  </a:cubicBezTo>
                  <a:cubicBezTo>
                    <a:pt x="111" y="41"/>
                    <a:pt x="111" y="41"/>
                    <a:pt x="111" y="41"/>
                  </a:cubicBezTo>
                  <a:cubicBezTo>
                    <a:pt x="111" y="41"/>
                    <a:pt x="111" y="41"/>
                    <a:pt x="111" y="41"/>
                  </a:cubicBezTo>
                  <a:cubicBezTo>
                    <a:pt x="111" y="42"/>
                    <a:pt x="111" y="42"/>
                    <a:pt x="111" y="42"/>
                  </a:cubicBezTo>
                  <a:cubicBezTo>
                    <a:pt x="111" y="42"/>
                    <a:pt x="111" y="42"/>
                    <a:pt x="111" y="42"/>
                  </a:cubicBezTo>
                  <a:cubicBezTo>
                    <a:pt x="111" y="42"/>
                    <a:pt x="111" y="42"/>
                    <a:pt x="111" y="42"/>
                  </a:cubicBezTo>
                  <a:cubicBezTo>
                    <a:pt x="111" y="42"/>
                    <a:pt x="111" y="43"/>
                    <a:pt x="111" y="43"/>
                  </a:cubicBezTo>
                  <a:cubicBezTo>
                    <a:pt x="112" y="43"/>
                    <a:pt x="112" y="43"/>
                    <a:pt x="112" y="44"/>
                  </a:cubicBezTo>
                  <a:cubicBezTo>
                    <a:pt x="113" y="44"/>
                    <a:pt x="113" y="44"/>
                    <a:pt x="113" y="44"/>
                  </a:cubicBezTo>
                  <a:cubicBezTo>
                    <a:pt x="113" y="43"/>
                    <a:pt x="113" y="43"/>
                    <a:pt x="113" y="43"/>
                  </a:cubicBezTo>
                  <a:cubicBezTo>
                    <a:pt x="113" y="42"/>
                    <a:pt x="112" y="41"/>
                    <a:pt x="112" y="39"/>
                  </a:cubicBezTo>
                  <a:cubicBezTo>
                    <a:pt x="112" y="38"/>
                    <a:pt x="112" y="38"/>
                    <a:pt x="112" y="37"/>
                  </a:cubicBezTo>
                  <a:close/>
                  <a:moveTo>
                    <a:pt x="79" y="5"/>
                  </a:moveTo>
                  <a:cubicBezTo>
                    <a:pt x="79" y="5"/>
                    <a:pt x="78" y="5"/>
                    <a:pt x="78" y="6"/>
                  </a:cubicBezTo>
                  <a:cubicBezTo>
                    <a:pt x="78" y="6"/>
                    <a:pt x="78" y="6"/>
                    <a:pt x="78" y="6"/>
                  </a:cubicBezTo>
                  <a:cubicBezTo>
                    <a:pt x="78" y="6"/>
                    <a:pt x="78" y="6"/>
                    <a:pt x="78" y="6"/>
                  </a:cubicBezTo>
                  <a:cubicBezTo>
                    <a:pt x="78" y="7"/>
                    <a:pt x="78" y="7"/>
                    <a:pt x="78" y="7"/>
                  </a:cubicBezTo>
                  <a:cubicBezTo>
                    <a:pt x="78" y="7"/>
                    <a:pt x="79" y="7"/>
                    <a:pt x="79" y="7"/>
                  </a:cubicBezTo>
                  <a:cubicBezTo>
                    <a:pt x="79" y="8"/>
                    <a:pt x="79" y="8"/>
                    <a:pt x="79" y="8"/>
                  </a:cubicBezTo>
                  <a:cubicBezTo>
                    <a:pt x="79" y="7"/>
                    <a:pt x="79" y="7"/>
                    <a:pt x="79" y="7"/>
                  </a:cubicBezTo>
                  <a:cubicBezTo>
                    <a:pt x="79" y="7"/>
                    <a:pt x="79" y="7"/>
                    <a:pt x="79" y="7"/>
                  </a:cubicBezTo>
                  <a:cubicBezTo>
                    <a:pt x="79" y="7"/>
                    <a:pt x="79" y="8"/>
                    <a:pt x="79" y="8"/>
                  </a:cubicBezTo>
                  <a:cubicBezTo>
                    <a:pt x="79" y="8"/>
                    <a:pt x="79" y="8"/>
                    <a:pt x="79" y="8"/>
                  </a:cubicBezTo>
                  <a:cubicBezTo>
                    <a:pt x="78" y="8"/>
                    <a:pt x="78" y="8"/>
                    <a:pt x="78" y="8"/>
                  </a:cubicBezTo>
                  <a:cubicBezTo>
                    <a:pt x="78" y="8"/>
                    <a:pt x="78" y="8"/>
                    <a:pt x="78" y="8"/>
                  </a:cubicBezTo>
                  <a:cubicBezTo>
                    <a:pt x="78" y="8"/>
                    <a:pt x="78" y="8"/>
                    <a:pt x="78" y="8"/>
                  </a:cubicBezTo>
                  <a:cubicBezTo>
                    <a:pt x="78" y="8"/>
                    <a:pt x="78" y="8"/>
                    <a:pt x="78" y="8"/>
                  </a:cubicBezTo>
                  <a:cubicBezTo>
                    <a:pt x="78" y="10"/>
                    <a:pt x="78" y="10"/>
                    <a:pt x="78" y="10"/>
                  </a:cubicBezTo>
                  <a:cubicBezTo>
                    <a:pt x="79" y="10"/>
                    <a:pt x="79" y="10"/>
                    <a:pt x="79" y="10"/>
                  </a:cubicBezTo>
                  <a:cubicBezTo>
                    <a:pt x="79" y="10"/>
                    <a:pt x="79" y="10"/>
                    <a:pt x="79" y="10"/>
                  </a:cubicBezTo>
                  <a:cubicBezTo>
                    <a:pt x="80" y="10"/>
                    <a:pt x="80" y="10"/>
                    <a:pt x="80" y="10"/>
                  </a:cubicBezTo>
                  <a:cubicBezTo>
                    <a:pt x="80" y="10"/>
                    <a:pt x="80" y="10"/>
                    <a:pt x="80" y="10"/>
                  </a:cubicBezTo>
                  <a:cubicBezTo>
                    <a:pt x="81" y="10"/>
                    <a:pt x="81" y="10"/>
                    <a:pt x="81" y="10"/>
                  </a:cubicBezTo>
                  <a:cubicBezTo>
                    <a:pt x="81" y="10"/>
                    <a:pt x="81" y="10"/>
                    <a:pt x="81" y="10"/>
                  </a:cubicBezTo>
                  <a:cubicBezTo>
                    <a:pt x="81" y="9"/>
                    <a:pt x="81" y="9"/>
                    <a:pt x="81" y="9"/>
                  </a:cubicBezTo>
                  <a:cubicBezTo>
                    <a:pt x="81" y="9"/>
                    <a:pt x="81" y="9"/>
                    <a:pt x="81" y="9"/>
                  </a:cubicBezTo>
                  <a:cubicBezTo>
                    <a:pt x="81" y="9"/>
                    <a:pt x="81"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1" y="7"/>
                  </a:cubicBezTo>
                  <a:cubicBezTo>
                    <a:pt x="81" y="7"/>
                    <a:pt x="81" y="7"/>
                    <a:pt x="81" y="6"/>
                  </a:cubicBezTo>
                  <a:cubicBezTo>
                    <a:pt x="81" y="6"/>
                    <a:pt x="81" y="6"/>
                    <a:pt x="81" y="6"/>
                  </a:cubicBezTo>
                  <a:cubicBezTo>
                    <a:pt x="81" y="6"/>
                    <a:pt x="81" y="6"/>
                    <a:pt x="81" y="6"/>
                  </a:cubicBezTo>
                  <a:cubicBezTo>
                    <a:pt x="81" y="6"/>
                    <a:pt x="81" y="6"/>
                    <a:pt x="81" y="6"/>
                  </a:cubicBezTo>
                  <a:cubicBezTo>
                    <a:pt x="80" y="6"/>
                    <a:pt x="80" y="6"/>
                    <a:pt x="80" y="6"/>
                  </a:cubicBezTo>
                  <a:cubicBezTo>
                    <a:pt x="80" y="6"/>
                    <a:pt x="80" y="6"/>
                    <a:pt x="80" y="6"/>
                  </a:cubicBezTo>
                  <a:cubicBezTo>
                    <a:pt x="80" y="5"/>
                    <a:pt x="80" y="5"/>
                    <a:pt x="80" y="5"/>
                  </a:cubicBezTo>
                  <a:cubicBezTo>
                    <a:pt x="80" y="5"/>
                    <a:pt x="80" y="5"/>
                    <a:pt x="80" y="5"/>
                  </a:cubicBezTo>
                  <a:cubicBezTo>
                    <a:pt x="80" y="5"/>
                    <a:pt x="80" y="5"/>
                    <a:pt x="80" y="5"/>
                  </a:cubicBezTo>
                  <a:cubicBezTo>
                    <a:pt x="79" y="5"/>
                    <a:pt x="79" y="5"/>
                    <a:pt x="79" y="5"/>
                  </a:cubicBezTo>
                  <a:cubicBezTo>
                    <a:pt x="79" y="5"/>
                    <a:pt x="79" y="5"/>
                    <a:pt x="79" y="5"/>
                  </a:cubicBezTo>
                  <a:close/>
                  <a:moveTo>
                    <a:pt x="75" y="5"/>
                  </a:moveTo>
                  <a:cubicBezTo>
                    <a:pt x="75" y="5"/>
                    <a:pt x="75" y="5"/>
                    <a:pt x="75" y="5"/>
                  </a:cubicBezTo>
                  <a:cubicBezTo>
                    <a:pt x="75" y="5"/>
                    <a:pt x="75" y="5"/>
                    <a:pt x="75" y="5"/>
                  </a:cubicBezTo>
                  <a:cubicBezTo>
                    <a:pt x="75" y="5"/>
                    <a:pt x="75" y="5"/>
                    <a:pt x="75" y="5"/>
                  </a:cubicBezTo>
                  <a:cubicBezTo>
                    <a:pt x="75" y="5"/>
                    <a:pt x="75" y="5"/>
                    <a:pt x="74" y="5"/>
                  </a:cubicBezTo>
                  <a:cubicBezTo>
                    <a:pt x="74" y="5"/>
                    <a:pt x="74" y="5"/>
                    <a:pt x="74" y="5"/>
                  </a:cubicBezTo>
                  <a:cubicBezTo>
                    <a:pt x="74" y="5"/>
                    <a:pt x="74" y="5"/>
                    <a:pt x="74" y="5"/>
                  </a:cubicBezTo>
                  <a:cubicBezTo>
                    <a:pt x="74" y="6"/>
                    <a:pt x="74" y="6"/>
                    <a:pt x="74" y="6"/>
                  </a:cubicBezTo>
                  <a:cubicBezTo>
                    <a:pt x="74" y="6"/>
                    <a:pt x="74" y="6"/>
                    <a:pt x="74" y="6"/>
                  </a:cubicBezTo>
                  <a:cubicBezTo>
                    <a:pt x="74" y="6"/>
                    <a:pt x="74" y="6"/>
                    <a:pt x="74" y="6"/>
                  </a:cubicBezTo>
                  <a:cubicBezTo>
                    <a:pt x="74" y="6"/>
                    <a:pt x="74" y="6"/>
                    <a:pt x="74" y="6"/>
                  </a:cubicBezTo>
                  <a:cubicBezTo>
                    <a:pt x="73" y="6"/>
                    <a:pt x="73" y="6"/>
                    <a:pt x="73" y="6"/>
                  </a:cubicBezTo>
                  <a:cubicBezTo>
                    <a:pt x="73" y="6"/>
                    <a:pt x="73" y="6"/>
                    <a:pt x="73" y="6"/>
                  </a:cubicBezTo>
                  <a:cubicBezTo>
                    <a:pt x="73" y="6"/>
                    <a:pt x="73" y="6"/>
                    <a:pt x="73" y="6"/>
                  </a:cubicBezTo>
                  <a:cubicBezTo>
                    <a:pt x="73" y="6"/>
                    <a:pt x="73" y="6"/>
                    <a:pt x="73" y="6"/>
                  </a:cubicBezTo>
                  <a:cubicBezTo>
                    <a:pt x="73" y="7"/>
                    <a:pt x="73" y="7"/>
                    <a:pt x="73" y="7"/>
                  </a:cubicBezTo>
                  <a:cubicBezTo>
                    <a:pt x="73" y="7"/>
                    <a:pt x="73" y="7"/>
                    <a:pt x="73" y="7"/>
                  </a:cubicBezTo>
                  <a:cubicBezTo>
                    <a:pt x="73" y="8"/>
                    <a:pt x="73" y="8"/>
                    <a:pt x="73" y="8"/>
                  </a:cubicBezTo>
                  <a:cubicBezTo>
                    <a:pt x="73" y="8"/>
                    <a:pt x="73" y="8"/>
                    <a:pt x="73" y="8"/>
                  </a:cubicBezTo>
                  <a:cubicBezTo>
                    <a:pt x="73" y="8"/>
                    <a:pt x="73" y="8"/>
                    <a:pt x="73" y="8"/>
                  </a:cubicBezTo>
                  <a:cubicBezTo>
                    <a:pt x="73" y="8"/>
                    <a:pt x="73" y="8"/>
                    <a:pt x="73" y="8"/>
                  </a:cubicBezTo>
                  <a:cubicBezTo>
                    <a:pt x="74" y="8"/>
                    <a:pt x="74" y="8"/>
                    <a:pt x="74" y="8"/>
                  </a:cubicBezTo>
                  <a:cubicBezTo>
                    <a:pt x="74" y="8"/>
                    <a:pt x="74" y="8"/>
                    <a:pt x="74" y="8"/>
                  </a:cubicBezTo>
                  <a:cubicBezTo>
                    <a:pt x="74" y="8"/>
                    <a:pt x="74" y="8"/>
                    <a:pt x="74" y="8"/>
                  </a:cubicBezTo>
                  <a:cubicBezTo>
                    <a:pt x="74" y="8"/>
                    <a:pt x="74" y="8"/>
                    <a:pt x="74" y="8"/>
                  </a:cubicBezTo>
                  <a:cubicBezTo>
                    <a:pt x="74" y="8"/>
                    <a:pt x="74" y="9"/>
                    <a:pt x="74" y="9"/>
                  </a:cubicBezTo>
                  <a:cubicBezTo>
                    <a:pt x="74" y="9"/>
                    <a:pt x="75" y="9"/>
                    <a:pt x="75" y="9"/>
                  </a:cubicBezTo>
                  <a:cubicBezTo>
                    <a:pt x="75" y="9"/>
                    <a:pt x="75" y="9"/>
                    <a:pt x="75" y="9"/>
                  </a:cubicBezTo>
                  <a:cubicBezTo>
                    <a:pt x="75" y="9"/>
                    <a:pt x="75" y="9"/>
                    <a:pt x="75" y="9"/>
                  </a:cubicBezTo>
                  <a:cubicBezTo>
                    <a:pt x="76" y="9"/>
                    <a:pt x="76" y="9"/>
                    <a:pt x="76" y="9"/>
                  </a:cubicBezTo>
                  <a:cubicBezTo>
                    <a:pt x="76" y="9"/>
                    <a:pt x="76" y="9"/>
                    <a:pt x="76" y="9"/>
                  </a:cubicBezTo>
                  <a:cubicBezTo>
                    <a:pt x="77" y="9"/>
                    <a:pt x="77" y="9"/>
                    <a:pt x="77" y="9"/>
                  </a:cubicBezTo>
                  <a:cubicBezTo>
                    <a:pt x="77" y="9"/>
                    <a:pt x="77" y="9"/>
                    <a:pt x="77" y="9"/>
                  </a:cubicBezTo>
                  <a:cubicBezTo>
                    <a:pt x="77" y="9"/>
                    <a:pt x="77" y="9"/>
                    <a:pt x="77" y="8"/>
                  </a:cubicBezTo>
                  <a:cubicBezTo>
                    <a:pt x="78" y="8"/>
                    <a:pt x="78" y="8"/>
                    <a:pt x="78" y="7"/>
                  </a:cubicBezTo>
                  <a:cubicBezTo>
                    <a:pt x="78" y="7"/>
                    <a:pt x="78" y="7"/>
                    <a:pt x="77" y="7"/>
                  </a:cubicBezTo>
                  <a:cubicBezTo>
                    <a:pt x="77" y="6"/>
                    <a:pt x="77" y="6"/>
                    <a:pt x="77" y="6"/>
                  </a:cubicBezTo>
                  <a:cubicBezTo>
                    <a:pt x="77" y="6"/>
                    <a:pt x="77" y="6"/>
                    <a:pt x="77" y="6"/>
                  </a:cubicBezTo>
                  <a:cubicBezTo>
                    <a:pt x="77" y="6"/>
                    <a:pt x="77" y="6"/>
                    <a:pt x="77" y="6"/>
                  </a:cubicBezTo>
                  <a:cubicBezTo>
                    <a:pt x="77" y="6"/>
                    <a:pt x="78" y="6"/>
                    <a:pt x="78" y="5"/>
                  </a:cubicBezTo>
                  <a:cubicBezTo>
                    <a:pt x="78" y="5"/>
                    <a:pt x="78" y="5"/>
                    <a:pt x="78" y="5"/>
                  </a:cubicBezTo>
                  <a:cubicBezTo>
                    <a:pt x="78" y="5"/>
                    <a:pt x="78" y="5"/>
                    <a:pt x="78" y="5"/>
                  </a:cubicBezTo>
                  <a:cubicBezTo>
                    <a:pt x="77" y="5"/>
                    <a:pt x="77" y="5"/>
                    <a:pt x="77" y="5"/>
                  </a:cubicBezTo>
                  <a:cubicBezTo>
                    <a:pt x="77" y="5"/>
                    <a:pt x="77" y="5"/>
                    <a:pt x="77" y="5"/>
                  </a:cubicBezTo>
                  <a:cubicBezTo>
                    <a:pt x="77" y="5"/>
                    <a:pt x="77" y="5"/>
                    <a:pt x="77" y="5"/>
                  </a:cubicBezTo>
                  <a:cubicBezTo>
                    <a:pt x="77" y="4"/>
                    <a:pt x="76" y="4"/>
                    <a:pt x="76" y="4"/>
                  </a:cubicBezTo>
                  <a:cubicBezTo>
                    <a:pt x="76" y="4"/>
                    <a:pt x="76" y="4"/>
                    <a:pt x="76" y="4"/>
                  </a:cubicBezTo>
                  <a:cubicBezTo>
                    <a:pt x="76" y="4"/>
                    <a:pt x="76" y="4"/>
                    <a:pt x="76" y="4"/>
                  </a:cubicBezTo>
                  <a:cubicBezTo>
                    <a:pt x="76" y="4"/>
                    <a:pt x="76" y="4"/>
                    <a:pt x="76" y="4"/>
                  </a:cubicBezTo>
                  <a:cubicBezTo>
                    <a:pt x="76"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3"/>
                    <a:pt x="75" y="3"/>
                    <a:pt x="75" y="3"/>
                  </a:cubicBezTo>
                  <a:cubicBezTo>
                    <a:pt x="73" y="3"/>
                    <a:pt x="73" y="3"/>
                    <a:pt x="73" y="3"/>
                  </a:cubicBezTo>
                  <a:cubicBezTo>
                    <a:pt x="73" y="4"/>
                    <a:pt x="73" y="4"/>
                    <a:pt x="73" y="4"/>
                  </a:cubicBezTo>
                  <a:cubicBezTo>
                    <a:pt x="73" y="4"/>
                    <a:pt x="73" y="4"/>
                    <a:pt x="73" y="4"/>
                  </a:cubicBezTo>
                  <a:cubicBezTo>
                    <a:pt x="73" y="4"/>
                    <a:pt x="73" y="5"/>
                    <a:pt x="73" y="5"/>
                  </a:cubicBezTo>
                  <a:cubicBezTo>
                    <a:pt x="73" y="5"/>
                    <a:pt x="73" y="5"/>
                    <a:pt x="73" y="5"/>
                  </a:cubicBezTo>
                  <a:cubicBezTo>
                    <a:pt x="75" y="5"/>
                    <a:pt x="75" y="5"/>
                    <a:pt x="75" y="5"/>
                  </a:cubicBezTo>
                  <a:cubicBezTo>
                    <a:pt x="75" y="5"/>
                    <a:pt x="75" y="5"/>
                    <a:pt x="75" y="5"/>
                  </a:cubicBezTo>
                  <a:close/>
                  <a:moveTo>
                    <a:pt x="112" y="77"/>
                  </a:moveTo>
                  <a:cubicBezTo>
                    <a:pt x="113" y="76"/>
                    <a:pt x="113" y="75"/>
                    <a:pt x="113" y="74"/>
                  </a:cubicBezTo>
                  <a:cubicBezTo>
                    <a:pt x="113" y="74"/>
                    <a:pt x="113" y="74"/>
                    <a:pt x="113" y="74"/>
                  </a:cubicBezTo>
                  <a:cubicBezTo>
                    <a:pt x="113" y="74"/>
                    <a:pt x="113" y="74"/>
                    <a:pt x="113" y="74"/>
                  </a:cubicBezTo>
                  <a:cubicBezTo>
                    <a:pt x="113" y="74"/>
                    <a:pt x="113" y="74"/>
                    <a:pt x="113" y="74"/>
                  </a:cubicBezTo>
                  <a:cubicBezTo>
                    <a:pt x="113" y="74"/>
                    <a:pt x="113" y="74"/>
                    <a:pt x="113" y="74"/>
                  </a:cubicBezTo>
                  <a:cubicBezTo>
                    <a:pt x="113" y="74"/>
                    <a:pt x="113" y="74"/>
                    <a:pt x="112" y="73"/>
                  </a:cubicBezTo>
                  <a:cubicBezTo>
                    <a:pt x="112" y="74"/>
                    <a:pt x="112" y="74"/>
                    <a:pt x="112" y="74"/>
                  </a:cubicBezTo>
                  <a:cubicBezTo>
                    <a:pt x="112" y="74"/>
                    <a:pt x="112" y="74"/>
                    <a:pt x="112" y="74"/>
                  </a:cubicBezTo>
                  <a:cubicBezTo>
                    <a:pt x="112" y="74"/>
                    <a:pt x="112" y="74"/>
                    <a:pt x="111" y="74"/>
                  </a:cubicBezTo>
                  <a:cubicBezTo>
                    <a:pt x="111" y="75"/>
                    <a:pt x="111" y="75"/>
                    <a:pt x="111" y="75"/>
                  </a:cubicBezTo>
                  <a:cubicBezTo>
                    <a:pt x="111" y="75"/>
                    <a:pt x="110" y="76"/>
                    <a:pt x="110" y="76"/>
                  </a:cubicBezTo>
                  <a:cubicBezTo>
                    <a:pt x="110" y="76"/>
                    <a:pt x="110" y="76"/>
                    <a:pt x="110" y="76"/>
                  </a:cubicBezTo>
                  <a:cubicBezTo>
                    <a:pt x="110" y="76"/>
                    <a:pt x="110" y="76"/>
                    <a:pt x="110" y="76"/>
                  </a:cubicBezTo>
                  <a:cubicBezTo>
                    <a:pt x="110" y="76"/>
                    <a:pt x="110" y="77"/>
                    <a:pt x="110" y="77"/>
                  </a:cubicBezTo>
                  <a:cubicBezTo>
                    <a:pt x="110" y="77"/>
                    <a:pt x="110" y="77"/>
                    <a:pt x="110" y="77"/>
                  </a:cubicBezTo>
                  <a:cubicBezTo>
                    <a:pt x="110" y="77"/>
                    <a:pt x="110" y="77"/>
                    <a:pt x="110" y="77"/>
                  </a:cubicBezTo>
                  <a:cubicBezTo>
                    <a:pt x="109" y="78"/>
                    <a:pt x="109" y="78"/>
                    <a:pt x="109" y="79"/>
                  </a:cubicBezTo>
                  <a:cubicBezTo>
                    <a:pt x="109" y="79"/>
                    <a:pt x="109" y="79"/>
                    <a:pt x="109" y="79"/>
                  </a:cubicBezTo>
                  <a:cubicBezTo>
                    <a:pt x="109" y="79"/>
                    <a:pt x="109" y="79"/>
                    <a:pt x="109" y="79"/>
                  </a:cubicBezTo>
                  <a:cubicBezTo>
                    <a:pt x="109" y="79"/>
                    <a:pt x="109" y="80"/>
                    <a:pt x="109" y="81"/>
                  </a:cubicBezTo>
                  <a:cubicBezTo>
                    <a:pt x="109" y="81"/>
                    <a:pt x="109" y="81"/>
                    <a:pt x="109" y="81"/>
                  </a:cubicBezTo>
                  <a:cubicBezTo>
                    <a:pt x="109" y="82"/>
                    <a:pt x="109" y="82"/>
                    <a:pt x="109" y="82"/>
                  </a:cubicBezTo>
                  <a:cubicBezTo>
                    <a:pt x="109" y="82"/>
                    <a:pt x="109" y="82"/>
                    <a:pt x="109" y="82"/>
                  </a:cubicBezTo>
                  <a:cubicBezTo>
                    <a:pt x="109" y="82"/>
                    <a:pt x="109" y="82"/>
                    <a:pt x="109" y="82"/>
                  </a:cubicBezTo>
                  <a:cubicBezTo>
                    <a:pt x="110" y="82"/>
                    <a:pt x="111" y="81"/>
                    <a:pt x="111" y="81"/>
                  </a:cubicBezTo>
                  <a:cubicBezTo>
                    <a:pt x="111" y="81"/>
                    <a:pt x="111" y="80"/>
                    <a:pt x="111" y="80"/>
                  </a:cubicBezTo>
                  <a:cubicBezTo>
                    <a:pt x="111" y="80"/>
                    <a:pt x="111" y="80"/>
                    <a:pt x="111" y="80"/>
                  </a:cubicBezTo>
                  <a:cubicBezTo>
                    <a:pt x="111" y="80"/>
                    <a:pt x="111" y="80"/>
                    <a:pt x="111" y="79"/>
                  </a:cubicBezTo>
                  <a:cubicBezTo>
                    <a:pt x="111" y="79"/>
                    <a:pt x="111" y="79"/>
                    <a:pt x="111" y="79"/>
                  </a:cubicBezTo>
                  <a:cubicBezTo>
                    <a:pt x="111" y="79"/>
                    <a:pt x="111" y="79"/>
                    <a:pt x="111" y="79"/>
                  </a:cubicBezTo>
                  <a:cubicBezTo>
                    <a:pt x="111" y="79"/>
                    <a:pt x="111" y="79"/>
                    <a:pt x="111" y="78"/>
                  </a:cubicBezTo>
                  <a:cubicBezTo>
                    <a:pt x="111" y="78"/>
                    <a:pt x="111" y="78"/>
                    <a:pt x="111" y="78"/>
                  </a:cubicBezTo>
                  <a:cubicBezTo>
                    <a:pt x="111" y="78"/>
                    <a:pt x="111" y="78"/>
                    <a:pt x="111" y="78"/>
                  </a:cubicBezTo>
                  <a:cubicBezTo>
                    <a:pt x="111" y="78"/>
                    <a:pt x="112" y="78"/>
                    <a:pt x="112" y="78"/>
                  </a:cubicBezTo>
                  <a:cubicBezTo>
                    <a:pt x="112" y="77"/>
                    <a:pt x="112" y="77"/>
                    <a:pt x="112" y="77"/>
                  </a:cubicBezTo>
                  <a:cubicBezTo>
                    <a:pt x="112" y="77"/>
                    <a:pt x="112" y="77"/>
                    <a:pt x="112" y="77"/>
                  </a:cubicBezTo>
                  <a:cubicBezTo>
                    <a:pt x="112" y="77"/>
                    <a:pt x="112" y="77"/>
                    <a:pt x="112" y="77"/>
                  </a:cubicBezTo>
                  <a:cubicBezTo>
                    <a:pt x="112" y="77"/>
                    <a:pt x="112" y="77"/>
                    <a:pt x="112" y="77"/>
                  </a:cubicBezTo>
                  <a:close/>
                </a:path>
              </a:pathLst>
            </a:custGeom>
            <a:solidFill>
              <a:srgbClr val="161D25"/>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4" name="组合 23"/>
          <p:cNvGrpSpPr/>
          <p:nvPr/>
        </p:nvGrpSpPr>
        <p:grpSpPr>
          <a:xfrm>
            <a:off x="8924831" y="3051181"/>
            <a:ext cx="1382800" cy="1383008"/>
            <a:chOff x="7960407" y="3087542"/>
            <a:chExt cx="1790946" cy="1790946"/>
          </a:xfrm>
        </p:grpSpPr>
        <p:sp>
          <p:nvSpPr>
            <p:cNvPr id="25" name="椭圆 24"/>
            <p:cNvSpPr/>
            <p:nvPr/>
          </p:nvSpPr>
          <p:spPr>
            <a:xfrm>
              <a:off x="7960407" y="3087542"/>
              <a:ext cx="1790946" cy="1790946"/>
            </a:xfrm>
            <a:prstGeom prst="ellipse">
              <a:avLst/>
            </a:prstGeom>
            <a:solidFill>
              <a:schemeClr val="bg1"/>
            </a:solidFill>
            <a:ln>
              <a:solidFill>
                <a:srgbClr val="7B829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25"/>
            <p:cNvSpPr txBox="1"/>
            <p:nvPr/>
          </p:nvSpPr>
          <p:spPr>
            <a:xfrm>
              <a:off x="8169008" y="3397642"/>
              <a:ext cx="1435032" cy="478272"/>
            </a:xfrm>
            <a:prstGeom prst="rect">
              <a:avLst/>
            </a:prstGeom>
            <a:noFill/>
          </p:spPr>
          <p:txBody>
            <a:bodyPr wrap="none" rtlCol="0">
              <a:spAutoFit/>
            </a:bodyPr>
            <a:lstStyle/>
            <a:p>
              <a:pPr algn="ctr"/>
              <a:r>
                <a:rPr lang="zh-CN" altLang="en-US" smtClean="0">
                  <a:solidFill>
                    <a:srgbClr val="161D25"/>
                  </a:solidFill>
                  <a:latin typeface="微软雅黑" pitchFamily="34" charset="-122"/>
                  <a:ea typeface="微软雅黑" pitchFamily="34" charset="-122"/>
                </a:rPr>
                <a:t>添加标题</a:t>
              </a:r>
              <a:endParaRPr lang="zh-CN" altLang="en-US">
                <a:solidFill>
                  <a:srgbClr val="161D25"/>
                </a:solidFill>
                <a:latin typeface="微软雅黑" pitchFamily="34" charset="-122"/>
                <a:ea typeface="微软雅黑" pitchFamily="34" charset="-122"/>
              </a:endParaRPr>
            </a:p>
          </p:txBody>
        </p:sp>
        <p:sp>
          <p:nvSpPr>
            <p:cNvPr id="27" name="Freeform 10"/>
            <p:cNvSpPr>
              <a:spLocks noEditPoints="1"/>
            </p:cNvSpPr>
            <p:nvPr/>
          </p:nvSpPr>
          <p:spPr bwMode="auto">
            <a:xfrm>
              <a:off x="8536307" y="3794722"/>
              <a:ext cx="639145" cy="710158"/>
            </a:xfrm>
            <a:custGeom>
              <a:gdLst>
                <a:gd name="T0" fmla="*/ 84 w 95"/>
                <a:gd name="T1" fmla="*/ 58 h 106"/>
                <a:gd name="T2" fmla="*/ 72 w 95"/>
                <a:gd name="T3" fmla="*/ 85 h 106"/>
                <a:gd name="T4" fmla="*/ 71 w 95"/>
                <a:gd name="T5" fmla="*/ 69 h 106"/>
                <a:gd name="T6" fmla="*/ 62 w 95"/>
                <a:gd name="T7" fmla="*/ 62 h 106"/>
                <a:gd name="T8" fmla="*/ 62 w 95"/>
                <a:gd name="T9" fmla="*/ 62 h 106"/>
                <a:gd name="T10" fmla="*/ 57 w 95"/>
                <a:gd name="T11" fmla="*/ 62 h 106"/>
                <a:gd name="T12" fmla="*/ 53 w 95"/>
                <a:gd name="T13" fmla="*/ 72 h 106"/>
                <a:gd name="T14" fmla="*/ 51 w 95"/>
                <a:gd name="T15" fmla="*/ 77 h 106"/>
                <a:gd name="T16" fmla="*/ 50 w 95"/>
                <a:gd name="T17" fmla="*/ 65 h 106"/>
                <a:gd name="T18" fmla="*/ 50 w 95"/>
                <a:gd name="T19" fmla="*/ 63 h 106"/>
                <a:gd name="T20" fmla="*/ 48 w 95"/>
                <a:gd name="T21" fmla="*/ 62 h 106"/>
                <a:gd name="T22" fmla="*/ 46 w 95"/>
                <a:gd name="T23" fmla="*/ 63 h 106"/>
                <a:gd name="T24" fmla="*/ 47 w 95"/>
                <a:gd name="T25" fmla="*/ 65 h 106"/>
                <a:gd name="T26" fmla="*/ 45 w 95"/>
                <a:gd name="T27" fmla="*/ 77 h 106"/>
                <a:gd name="T28" fmla="*/ 43 w 95"/>
                <a:gd name="T29" fmla="*/ 72 h 106"/>
                <a:gd name="T30" fmla="*/ 39 w 95"/>
                <a:gd name="T31" fmla="*/ 62 h 106"/>
                <a:gd name="T32" fmla="*/ 32 w 95"/>
                <a:gd name="T33" fmla="*/ 62 h 106"/>
                <a:gd name="T34" fmla="*/ 32 w 95"/>
                <a:gd name="T35" fmla="*/ 62 h 106"/>
                <a:gd name="T36" fmla="*/ 23 w 95"/>
                <a:gd name="T37" fmla="*/ 69 h 106"/>
                <a:gd name="T38" fmla="*/ 22 w 95"/>
                <a:gd name="T39" fmla="*/ 83 h 106"/>
                <a:gd name="T40" fmla="*/ 12 w 95"/>
                <a:gd name="T41" fmla="*/ 58 h 106"/>
                <a:gd name="T42" fmla="*/ 48 w 95"/>
                <a:gd name="T43" fmla="*/ 22 h 106"/>
                <a:gd name="T44" fmla="*/ 48 w 95"/>
                <a:gd name="T45" fmla="*/ 27 h 106"/>
                <a:gd name="T46" fmla="*/ 52 w 95"/>
                <a:gd name="T47" fmla="*/ 30 h 106"/>
                <a:gd name="T48" fmla="*/ 58 w 95"/>
                <a:gd name="T49" fmla="*/ 26 h 106"/>
                <a:gd name="T50" fmla="*/ 66 w 95"/>
                <a:gd name="T51" fmla="*/ 22 h 106"/>
                <a:gd name="T52" fmla="*/ 72 w 95"/>
                <a:gd name="T53" fmla="*/ 18 h 106"/>
                <a:gd name="T54" fmla="*/ 72 w 95"/>
                <a:gd name="T55" fmla="*/ 13 h 106"/>
                <a:gd name="T56" fmla="*/ 66 w 95"/>
                <a:gd name="T57" fmla="*/ 10 h 106"/>
                <a:gd name="T58" fmla="*/ 58 w 95"/>
                <a:gd name="T59" fmla="*/ 5 h 106"/>
                <a:gd name="T60" fmla="*/ 52 w 95"/>
                <a:gd name="T61" fmla="*/ 2 h 106"/>
                <a:gd name="T62" fmla="*/ 48 w 95"/>
                <a:gd name="T63" fmla="*/ 4 h 106"/>
                <a:gd name="T64" fmla="*/ 48 w 95"/>
                <a:gd name="T65" fmla="*/ 10 h 106"/>
                <a:gd name="T66" fmla="*/ 0 w 95"/>
                <a:gd name="T67" fmla="*/ 58 h 106"/>
                <a:gd name="T68" fmla="*/ 48 w 95"/>
                <a:gd name="T69" fmla="*/ 106 h 106"/>
                <a:gd name="T70" fmla="*/ 95 w 95"/>
                <a:gd name="T71" fmla="*/ 58 h 106"/>
                <a:gd name="T72" fmla="*/ 84 w 95"/>
                <a:gd name="T73" fmla="*/ 58 h 106"/>
                <a:gd name="T74" fmla="*/ 48 w 95"/>
                <a:gd name="T75" fmla="*/ 38 h 106"/>
                <a:gd name="T76" fmla="*/ 59 w 95"/>
                <a:gd name="T77" fmla="*/ 48 h 106"/>
                <a:gd name="T78" fmla="*/ 48 w 95"/>
                <a:gd name="T79" fmla="*/ 59 h 106"/>
                <a:gd name="T80" fmla="*/ 37 w 95"/>
                <a:gd name="T81" fmla="*/ 48 h 106"/>
                <a:gd name="T82" fmla="*/ 48 w 95"/>
                <a:gd name="T83" fmla="*/ 38 h 106"/>
                <a:gd name="T84" fmla="*/ 62 w 95"/>
                <a:gd name="T85" fmla="*/ 76 h 106"/>
                <a:gd name="T86" fmla="*/ 62 w 95"/>
                <a:gd name="T87" fmla="*/ 76 h 106"/>
                <a:gd name="T88" fmla="*/ 64 w 95"/>
                <a:gd name="T89" fmla="*/ 76 h 106"/>
                <a:gd name="T90" fmla="*/ 64 w 95"/>
                <a:gd name="T91" fmla="*/ 90 h 106"/>
                <a:gd name="T92" fmla="*/ 62 w 95"/>
                <a:gd name="T93" fmla="*/ 91 h 106"/>
                <a:gd name="T94" fmla="*/ 62 w 95"/>
                <a:gd name="T95" fmla="*/ 76 h 106"/>
                <a:gd name="T96" fmla="*/ 62 w 95"/>
                <a:gd name="T97" fmla="*/ 76 h 106"/>
                <a:gd name="T98" fmla="*/ 32 w 95"/>
                <a:gd name="T99" fmla="*/ 76 h 106"/>
                <a:gd name="T100" fmla="*/ 32 w 95"/>
                <a:gd name="T101" fmla="*/ 76 h 106"/>
                <a:gd name="T102" fmla="*/ 32 w 95"/>
                <a:gd name="T103" fmla="*/ 90 h 106"/>
                <a:gd name="T104" fmla="*/ 30 w 95"/>
                <a:gd name="T105" fmla="*/ 90 h 106"/>
                <a:gd name="T106" fmla="*/ 31 w 95"/>
                <a:gd name="T107" fmla="*/ 76 h 106"/>
                <a:gd name="T108" fmla="*/ 32 w 95"/>
                <a:gd name="T109" fmla="*/ 76 h 1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5" h="105">
                  <a:moveTo>
                    <a:pt x="84" y="58"/>
                  </a:moveTo>
                  <a:cubicBezTo>
                    <a:pt x="84" y="68"/>
                    <a:pt x="79" y="78"/>
                    <a:pt x="72" y="85"/>
                  </a:cubicBezTo>
                  <a:cubicBezTo>
                    <a:pt x="72" y="77"/>
                    <a:pt x="72" y="71"/>
                    <a:pt x="71" y="69"/>
                  </a:cubicBezTo>
                  <a:cubicBezTo>
                    <a:pt x="68" y="63"/>
                    <a:pt x="64" y="62"/>
                    <a:pt x="62" y="62"/>
                  </a:cubicBezTo>
                  <a:cubicBezTo>
                    <a:pt x="62" y="62"/>
                    <a:pt x="62" y="62"/>
                    <a:pt x="62" y="62"/>
                  </a:cubicBezTo>
                  <a:cubicBezTo>
                    <a:pt x="57" y="62"/>
                    <a:pt x="57" y="62"/>
                    <a:pt x="57" y="62"/>
                  </a:cubicBezTo>
                  <a:cubicBezTo>
                    <a:pt x="53" y="72"/>
                    <a:pt x="53" y="72"/>
                    <a:pt x="53" y="72"/>
                  </a:cubicBezTo>
                  <a:cubicBezTo>
                    <a:pt x="51" y="77"/>
                    <a:pt x="51" y="77"/>
                    <a:pt x="51" y="77"/>
                  </a:cubicBezTo>
                  <a:cubicBezTo>
                    <a:pt x="50" y="65"/>
                    <a:pt x="50" y="65"/>
                    <a:pt x="50" y="65"/>
                  </a:cubicBezTo>
                  <a:cubicBezTo>
                    <a:pt x="50" y="64"/>
                    <a:pt x="50" y="64"/>
                    <a:pt x="50" y="63"/>
                  </a:cubicBezTo>
                  <a:cubicBezTo>
                    <a:pt x="50" y="62"/>
                    <a:pt x="49" y="62"/>
                    <a:pt x="48" y="62"/>
                  </a:cubicBezTo>
                  <a:cubicBezTo>
                    <a:pt x="47" y="62"/>
                    <a:pt x="46" y="62"/>
                    <a:pt x="46" y="63"/>
                  </a:cubicBezTo>
                  <a:cubicBezTo>
                    <a:pt x="46" y="64"/>
                    <a:pt x="46" y="64"/>
                    <a:pt x="47" y="65"/>
                  </a:cubicBezTo>
                  <a:cubicBezTo>
                    <a:pt x="45" y="77"/>
                    <a:pt x="45" y="77"/>
                    <a:pt x="45" y="77"/>
                  </a:cubicBezTo>
                  <a:cubicBezTo>
                    <a:pt x="43" y="72"/>
                    <a:pt x="43" y="72"/>
                    <a:pt x="43" y="72"/>
                  </a:cubicBezTo>
                  <a:cubicBezTo>
                    <a:pt x="39" y="62"/>
                    <a:pt x="39" y="62"/>
                    <a:pt x="39" y="62"/>
                  </a:cubicBezTo>
                  <a:cubicBezTo>
                    <a:pt x="32" y="62"/>
                    <a:pt x="32" y="62"/>
                    <a:pt x="32" y="62"/>
                  </a:cubicBezTo>
                  <a:cubicBezTo>
                    <a:pt x="32" y="62"/>
                    <a:pt x="32" y="62"/>
                    <a:pt x="32" y="62"/>
                  </a:cubicBezTo>
                  <a:cubicBezTo>
                    <a:pt x="29" y="62"/>
                    <a:pt x="25" y="64"/>
                    <a:pt x="23" y="69"/>
                  </a:cubicBezTo>
                  <a:cubicBezTo>
                    <a:pt x="22" y="71"/>
                    <a:pt x="22" y="76"/>
                    <a:pt x="22" y="83"/>
                  </a:cubicBezTo>
                  <a:cubicBezTo>
                    <a:pt x="15" y="76"/>
                    <a:pt x="12" y="68"/>
                    <a:pt x="12" y="58"/>
                  </a:cubicBezTo>
                  <a:cubicBezTo>
                    <a:pt x="12" y="38"/>
                    <a:pt x="28" y="22"/>
                    <a:pt x="48" y="22"/>
                  </a:cubicBezTo>
                  <a:cubicBezTo>
                    <a:pt x="48" y="27"/>
                    <a:pt x="48" y="27"/>
                    <a:pt x="48" y="27"/>
                  </a:cubicBezTo>
                  <a:cubicBezTo>
                    <a:pt x="48" y="30"/>
                    <a:pt x="50" y="31"/>
                    <a:pt x="52" y="30"/>
                  </a:cubicBezTo>
                  <a:cubicBezTo>
                    <a:pt x="58" y="26"/>
                    <a:pt x="58" y="26"/>
                    <a:pt x="58" y="26"/>
                  </a:cubicBezTo>
                  <a:cubicBezTo>
                    <a:pt x="60" y="25"/>
                    <a:pt x="64" y="23"/>
                    <a:pt x="66" y="22"/>
                  </a:cubicBezTo>
                  <a:cubicBezTo>
                    <a:pt x="72" y="18"/>
                    <a:pt x="72" y="18"/>
                    <a:pt x="72" y="18"/>
                  </a:cubicBezTo>
                  <a:cubicBezTo>
                    <a:pt x="74" y="17"/>
                    <a:pt x="74" y="15"/>
                    <a:pt x="72" y="13"/>
                  </a:cubicBezTo>
                  <a:cubicBezTo>
                    <a:pt x="66" y="10"/>
                    <a:pt x="66" y="10"/>
                    <a:pt x="66" y="10"/>
                  </a:cubicBezTo>
                  <a:cubicBezTo>
                    <a:pt x="64" y="8"/>
                    <a:pt x="60" y="6"/>
                    <a:pt x="58" y="5"/>
                  </a:cubicBezTo>
                  <a:cubicBezTo>
                    <a:pt x="52" y="2"/>
                    <a:pt x="52" y="2"/>
                    <a:pt x="52" y="2"/>
                  </a:cubicBezTo>
                  <a:cubicBezTo>
                    <a:pt x="50" y="0"/>
                    <a:pt x="48" y="1"/>
                    <a:pt x="48" y="4"/>
                  </a:cubicBezTo>
                  <a:cubicBezTo>
                    <a:pt x="48" y="10"/>
                    <a:pt x="48" y="10"/>
                    <a:pt x="48" y="10"/>
                  </a:cubicBezTo>
                  <a:cubicBezTo>
                    <a:pt x="21" y="10"/>
                    <a:pt x="0" y="32"/>
                    <a:pt x="0" y="58"/>
                  </a:cubicBezTo>
                  <a:cubicBezTo>
                    <a:pt x="0" y="84"/>
                    <a:pt x="21" y="106"/>
                    <a:pt x="48" y="106"/>
                  </a:cubicBezTo>
                  <a:cubicBezTo>
                    <a:pt x="74" y="106"/>
                    <a:pt x="95" y="84"/>
                    <a:pt x="95" y="58"/>
                  </a:cubicBezTo>
                  <a:cubicBezTo>
                    <a:pt x="84" y="58"/>
                    <a:pt x="84" y="58"/>
                    <a:pt x="84" y="58"/>
                  </a:cubicBezTo>
                  <a:close/>
                  <a:moveTo>
                    <a:pt x="48" y="38"/>
                  </a:moveTo>
                  <a:cubicBezTo>
                    <a:pt x="54" y="38"/>
                    <a:pt x="59" y="42"/>
                    <a:pt x="59" y="48"/>
                  </a:cubicBezTo>
                  <a:cubicBezTo>
                    <a:pt x="59" y="54"/>
                    <a:pt x="54" y="59"/>
                    <a:pt x="48" y="59"/>
                  </a:cubicBezTo>
                  <a:cubicBezTo>
                    <a:pt x="42" y="59"/>
                    <a:pt x="37" y="54"/>
                    <a:pt x="37" y="48"/>
                  </a:cubicBezTo>
                  <a:cubicBezTo>
                    <a:pt x="37" y="42"/>
                    <a:pt x="42" y="38"/>
                    <a:pt x="48" y="38"/>
                  </a:cubicBezTo>
                  <a:close/>
                  <a:moveTo>
                    <a:pt x="62" y="76"/>
                  </a:moveTo>
                  <a:cubicBezTo>
                    <a:pt x="62" y="76"/>
                    <a:pt x="62" y="76"/>
                    <a:pt x="62" y="76"/>
                  </a:cubicBezTo>
                  <a:cubicBezTo>
                    <a:pt x="63" y="75"/>
                    <a:pt x="64" y="76"/>
                    <a:pt x="64" y="76"/>
                  </a:cubicBezTo>
                  <a:cubicBezTo>
                    <a:pt x="64" y="90"/>
                    <a:pt x="64" y="90"/>
                    <a:pt x="64" y="90"/>
                  </a:cubicBezTo>
                  <a:cubicBezTo>
                    <a:pt x="63" y="91"/>
                    <a:pt x="63" y="91"/>
                    <a:pt x="62" y="91"/>
                  </a:cubicBezTo>
                  <a:cubicBezTo>
                    <a:pt x="62" y="76"/>
                    <a:pt x="62" y="76"/>
                    <a:pt x="62" y="76"/>
                  </a:cubicBezTo>
                  <a:cubicBezTo>
                    <a:pt x="62" y="76"/>
                    <a:pt x="62" y="76"/>
                    <a:pt x="62" y="76"/>
                  </a:cubicBezTo>
                  <a:close/>
                  <a:moveTo>
                    <a:pt x="32" y="76"/>
                  </a:moveTo>
                  <a:cubicBezTo>
                    <a:pt x="32" y="76"/>
                    <a:pt x="32" y="76"/>
                    <a:pt x="32" y="76"/>
                  </a:cubicBezTo>
                  <a:cubicBezTo>
                    <a:pt x="32" y="90"/>
                    <a:pt x="32" y="90"/>
                    <a:pt x="32" y="90"/>
                  </a:cubicBezTo>
                  <a:cubicBezTo>
                    <a:pt x="31" y="90"/>
                    <a:pt x="31" y="90"/>
                    <a:pt x="30" y="90"/>
                  </a:cubicBezTo>
                  <a:cubicBezTo>
                    <a:pt x="31" y="76"/>
                    <a:pt x="31" y="76"/>
                    <a:pt x="31" y="76"/>
                  </a:cubicBezTo>
                  <a:cubicBezTo>
                    <a:pt x="31" y="76"/>
                    <a:pt x="31" y="76"/>
                    <a:pt x="32" y="76"/>
                  </a:cubicBezTo>
                  <a:close/>
                </a:path>
              </a:pathLst>
            </a:custGeom>
            <a:solidFill>
              <a:srgbClr val="161D25"/>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28" name="TextBox 27"/>
          <p:cNvSpPr txBox="1"/>
          <p:nvPr/>
        </p:nvSpPr>
        <p:spPr>
          <a:xfrm>
            <a:off x="4616905" y="4615919"/>
            <a:ext cx="1770179" cy="748370"/>
          </a:xfrm>
          <a:prstGeom prst="rect">
            <a:avLst/>
          </a:prstGeom>
          <a:noFill/>
        </p:spPr>
        <p:txBody>
          <a:bodyPr wrap="square" lIns="70574" tIns="35286" rIns="70574" bIns="35286" rtlCol="0">
            <a:spAutoFit/>
          </a:bodyPr>
          <a:lstStyle/>
          <a:p>
            <a:r>
              <a:rPr lang="zh-CN" altLang="en-US" sz="110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29" name="TextBox 28"/>
          <p:cNvSpPr txBox="1"/>
          <p:nvPr/>
        </p:nvSpPr>
        <p:spPr>
          <a:xfrm>
            <a:off x="6674024" y="4615919"/>
            <a:ext cx="1770179" cy="748370"/>
          </a:xfrm>
          <a:prstGeom prst="rect">
            <a:avLst/>
          </a:prstGeom>
          <a:noFill/>
        </p:spPr>
        <p:txBody>
          <a:bodyPr wrap="square" lIns="70574" tIns="35286" rIns="70574" bIns="35286" rtlCol="0">
            <a:spAutoFit/>
          </a:bodyPr>
          <a:lstStyle/>
          <a:p>
            <a:r>
              <a:rPr lang="zh-CN" altLang="en-US" sz="110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30" name="TextBox 29"/>
          <p:cNvSpPr txBox="1"/>
          <p:nvPr/>
        </p:nvSpPr>
        <p:spPr>
          <a:xfrm>
            <a:off x="8731143" y="4615919"/>
            <a:ext cx="1770179" cy="748370"/>
          </a:xfrm>
          <a:prstGeom prst="rect">
            <a:avLst/>
          </a:prstGeom>
          <a:noFill/>
        </p:spPr>
        <p:txBody>
          <a:bodyPr wrap="square" lIns="70574" tIns="35286" rIns="70574" bIns="35286" rtlCol="0">
            <a:spAutoFit/>
          </a:bodyPr>
          <a:lstStyle/>
          <a:p>
            <a:r>
              <a:rPr lang="zh-CN" altLang="en-US" sz="110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Tree>
    <p:extLst>
      <p:ext uri="{BB962C8B-B14F-4D97-AF65-F5344CB8AC3E}">
        <p14:creationId val="1379435407"/>
      </p:ext>
    </p:extLst>
  </p:cSld>
  <p:clrMapOvr>
    <a:masterClrMapping/>
  </p:clrMapOvr>
  <mc:AlternateContent>
    <mc:Choice xmlns:p14="http://schemas.microsoft.com/office/powerpoint/2010/main" Requires="p14">
      <p:transition spd="slow" advClick="0" advTm="0" p14:dur="150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nodeType="clickPar">
                      <p:stCondLst>
                        <p:cond delay="indefinite"/>
                        <p:cond evt="onBegin" delay="0">
                          <p:tn val="7"/>
                        </p:cond>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par>
                          <p:cTn id="13" fill="hold" nodeType="afterGroup">
                            <p:stCondLst>
                              <p:cond delay="500"/>
                            </p:stCondLst>
                            <p:childTnLst>
                              <p:par>
                                <p:cTn id="14" presetID="22" presetClass="entr" presetSubtype="1"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up)">
                                      <p:cBhvr>
                                        <p:cTn id="16" dur="500"/>
                                        <p:tgtEl>
                                          <p:spTgt spid="4"/>
                                        </p:tgtEl>
                                      </p:cBhvr>
                                    </p:animEffect>
                                  </p:childTnLst>
                                </p:cTn>
                              </p:par>
                            </p:childTnLst>
                          </p:cTn>
                        </p:par>
                        <p:par>
                          <p:cTn id="17" fill="hold" nodeType="afterGroup">
                            <p:stCondLst>
                              <p:cond delay="1000"/>
                            </p:stCondLst>
                            <p:childTnLst>
                              <p:par>
                                <p:cTn id="18" presetID="22" presetClass="entr" presetSubtype="2"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right)">
                                      <p:cBhvr>
                                        <p:cTn id="20" dur="500"/>
                                        <p:tgtEl>
                                          <p:spTgt spid="5"/>
                                        </p:tgtEl>
                                      </p:cBhvr>
                                    </p:animEffect>
                                  </p:childTnLst>
                                </p:cTn>
                              </p:par>
                            </p:childTnLst>
                          </p:cTn>
                        </p:par>
                        <p:par>
                          <p:cTn id="21" fill="hold" nodeType="afterGroup">
                            <p:stCondLst>
                              <p:cond delay="1500"/>
                            </p:stCondLst>
                            <p:childTnLst>
                              <p:par>
                                <p:cTn id="22" presetID="22" presetClass="entr" presetSubtype="1"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up)">
                                      <p:cBhvr>
                                        <p:cTn id="24" dur="500"/>
                                        <p:tgtEl>
                                          <p:spTgt spid="6"/>
                                        </p:tgtEl>
                                      </p:cBhvr>
                                    </p:animEffect>
                                  </p:childTnLst>
                                </p:cTn>
                              </p:par>
                            </p:childTnLst>
                          </p:cTn>
                        </p:par>
                        <p:par>
                          <p:cTn id="25" fill="hold" nodeType="afterGroup">
                            <p:stCondLst>
                              <p:cond delay="2000"/>
                            </p:stCondLst>
                            <p:childTnLst>
                              <p:par>
                                <p:cTn id="26" presetID="22" presetClass="entr" presetSubtype="8"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par>
                          <p:cTn id="29" fill="hold" nodeType="afterGroup">
                            <p:stCondLst>
                              <p:cond delay="2500"/>
                            </p:stCondLst>
                            <p:childTnLst>
                              <p:par>
                                <p:cTn id="30" presetID="16" presetClass="entr" presetSubtype="21"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arn(inVertical)">
                                      <p:cBhvr>
                                        <p:cTn id="32" dur="500"/>
                                        <p:tgtEl>
                                          <p:spTgt spid="8"/>
                                        </p:tgtEl>
                                      </p:cBhvr>
                                    </p:animEffect>
                                  </p:childTnLst>
                                </p:cTn>
                              </p:par>
                            </p:childTnLst>
                          </p:cTn>
                        </p:par>
                        <p:par>
                          <p:cTn id="33" fill="hold" nodeType="afterGroup">
                            <p:stCondLst>
                              <p:cond delay="3000"/>
                            </p:stCondLst>
                            <p:childTnLst>
                              <p:par>
                                <p:cTn id="34" presetID="45" presetClass="entr" presetSubtype="0" fill="hold"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500"/>
                                        <p:tgtEl>
                                          <p:spTgt spid="20"/>
                                        </p:tgtEl>
                                      </p:cBhvr>
                                    </p:animEffect>
                                    <p:anim calcmode="lin" valueType="num">
                                      <p:cBhvr>
                                        <p:cTn id="37" dur="500" fill="hold"/>
                                        <p:tgtEl>
                                          <p:spTgt spid="20"/>
                                        </p:tgtEl>
                                        <p:attrNameLst>
                                          <p:attrName>ppt_w</p:attrName>
                                        </p:attrNameLst>
                                      </p:cBhvr>
                                      <p:tavLst>
                                        <p:tav tm="0" fmla="#ppt_w*sin(2.5*pi*$)">
                                          <p:val>
                                            <p:fltVal val="0"/>
                                          </p:val>
                                        </p:tav>
                                        <p:tav tm="100000">
                                          <p:val>
                                            <p:fltVal val="1"/>
                                          </p:val>
                                        </p:tav>
                                      </p:tavLst>
                                    </p:anim>
                                    <p:anim calcmode="lin" valueType="num">
                                      <p:cBhvr>
                                        <p:cTn id="38" dur="500" fill="hold"/>
                                        <p:tgtEl>
                                          <p:spTgt spid="20"/>
                                        </p:tgtEl>
                                        <p:attrNameLst>
                                          <p:attrName>ppt_h</p:attrName>
                                        </p:attrNameLst>
                                      </p:cBhvr>
                                      <p:tavLst>
                                        <p:tav tm="0">
                                          <p:val>
                                            <p:strVal val="#ppt_h"/>
                                          </p:val>
                                        </p:tav>
                                        <p:tav tm="100000">
                                          <p:val>
                                            <p:strVal val="#ppt_h"/>
                                          </p:val>
                                        </p:tav>
                                      </p:tavLst>
                                    </p:anim>
                                  </p:childTnLst>
                                </p:cTn>
                              </p:par>
                            </p:childTnLst>
                          </p:cTn>
                        </p:par>
                        <p:par>
                          <p:cTn id="39" fill="hold" nodeType="afterGroup">
                            <p:stCondLst>
                              <p:cond delay="3500"/>
                            </p:stCondLst>
                            <p:childTnLst>
                              <p:par>
                                <p:cTn id="40" presetID="22" presetClass="entr" presetSubtype="8" fill="hold"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left)">
                                      <p:cBhvr>
                                        <p:cTn id="42" dur="500"/>
                                        <p:tgtEl>
                                          <p:spTgt spid="9"/>
                                        </p:tgtEl>
                                      </p:cBhvr>
                                    </p:animEffect>
                                  </p:childTnLst>
                                </p:cTn>
                              </p:par>
                            </p:childTnLst>
                          </p:cTn>
                        </p:par>
                        <p:par>
                          <p:cTn id="43" fill="hold" nodeType="afterGroup">
                            <p:stCondLst>
                              <p:cond delay="4000"/>
                            </p:stCondLst>
                            <p:childTnLst>
                              <p:par>
                                <p:cTn id="44" presetID="16" presetClass="entr" presetSubtype="21"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barn(inVertical)">
                                      <p:cBhvr>
                                        <p:cTn id="46" dur="500"/>
                                        <p:tgtEl>
                                          <p:spTgt spid="10"/>
                                        </p:tgtEl>
                                      </p:cBhvr>
                                    </p:animEffect>
                                  </p:childTnLst>
                                </p:cTn>
                              </p:par>
                            </p:childTnLst>
                          </p:cTn>
                        </p:par>
                        <p:par>
                          <p:cTn id="47" fill="hold" nodeType="afterGroup">
                            <p:stCondLst>
                              <p:cond delay="4500"/>
                            </p:stCondLst>
                            <p:childTnLst>
                              <p:par>
                                <p:cTn id="48" presetID="45" presetClass="entr" presetSubtype="0" fill="hold"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500"/>
                                        <p:tgtEl>
                                          <p:spTgt spid="16"/>
                                        </p:tgtEl>
                                      </p:cBhvr>
                                    </p:animEffect>
                                    <p:anim calcmode="lin" valueType="num">
                                      <p:cBhvr>
                                        <p:cTn id="51" dur="500" fill="hold"/>
                                        <p:tgtEl>
                                          <p:spTgt spid="16"/>
                                        </p:tgtEl>
                                        <p:attrNameLst>
                                          <p:attrName>ppt_w</p:attrName>
                                        </p:attrNameLst>
                                      </p:cBhvr>
                                      <p:tavLst>
                                        <p:tav tm="0" fmla="#ppt_w*sin(2.5*pi*$)">
                                          <p:val>
                                            <p:fltVal val="0"/>
                                          </p:val>
                                        </p:tav>
                                        <p:tav tm="100000">
                                          <p:val>
                                            <p:fltVal val="1"/>
                                          </p:val>
                                        </p:tav>
                                      </p:tavLst>
                                    </p:anim>
                                    <p:anim calcmode="lin" valueType="num">
                                      <p:cBhvr>
                                        <p:cTn id="52" dur="500" fill="hold"/>
                                        <p:tgtEl>
                                          <p:spTgt spid="16"/>
                                        </p:tgtEl>
                                        <p:attrNameLst>
                                          <p:attrName>ppt_h</p:attrName>
                                        </p:attrNameLst>
                                      </p:cBhvr>
                                      <p:tavLst>
                                        <p:tav tm="0">
                                          <p:val>
                                            <p:strVal val="#ppt_h"/>
                                          </p:val>
                                        </p:tav>
                                        <p:tav tm="100000">
                                          <p:val>
                                            <p:strVal val="#ppt_h"/>
                                          </p:val>
                                        </p:tav>
                                      </p:tavLst>
                                    </p:anim>
                                  </p:childTnLst>
                                </p:cTn>
                              </p:par>
                            </p:childTnLst>
                          </p:cTn>
                        </p:par>
                        <p:par>
                          <p:cTn id="53" fill="hold" nodeType="afterGroup">
                            <p:stCondLst>
                              <p:cond delay="5000"/>
                            </p:stCondLst>
                            <p:childTnLst>
                              <p:par>
                                <p:cTn id="54" presetID="22" presetClass="entr" presetSubtype="8" fill="hold" nodeType="after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wipe(left)">
                                      <p:cBhvr>
                                        <p:cTn id="56" dur="500"/>
                                        <p:tgtEl>
                                          <p:spTgt spid="11"/>
                                        </p:tgtEl>
                                      </p:cBhvr>
                                    </p:animEffect>
                                  </p:childTnLst>
                                </p:cTn>
                              </p:par>
                            </p:childTnLst>
                          </p:cTn>
                        </p:par>
                        <p:par>
                          <p:cTn id="57" fill="hold" nodeType="afterGroup">
                            <p:stCondLst>
                              <p:cond delay="5500"/>
                            </p:stCondLst>
                            <p:childTnLst>
                              <p:par>
                                <p:cTn id="58" presetID="16" presetClass="entr" presetSubtype="21"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barn(inVertical)">
                                      <p:cBhvr>
                                        <p:cTn id="60" dur="500"/>
                                        <p:tgtEl>
                                          <p:spTgt spid="12"/>
                                        </p:tgtEl>
                                      </p:cBhvr>
                                    </p:animEffect>
                                  </p:childTnLst>
                                </p:cTn>
                              </p:par>
                            </p:childTnLst>
                          </p:cTn>
                        </p:par>
                        <p:par>
                          <p:cTn id="61" fill="hold" nodeType="afterGroup">
                            <p:stCondLst>
                              <p:cond delay="6000"/>
                            </p:stCondLst>
                            <p:childTnLst>
                              <p:par>
                                <p:cTn id="62" presetID="45" presetClass="entr" presetSubtype="0" fill="hold" nodeType="after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fade">
                                      <p:cBhvr>
                                        <p:cTn id="64" dur="500"/>
                                        <p:tgtEl>
                                          <p:spTgt spid="24"/>
                                        </p:tgtEl>
                                      </p:cBhvr>
                                    </p:animEffect>
                                    <p:anim calcmode="lin" valueType="num">
                                      <p:cBhvr>
                                        <p:cTn id="65" dur="500" fill="hold"/>
                                        <p:tgtEl>
                                          <p:spTgt spid="24"/>
                                        </p:tgtEl>
                                        <p:attrNameLst>
                                          <p:attrName>ppt_w</p:attrName>
                                        </p:attrNameLst>
                                      </p:cBhvr>
                                      <p:tavLst>
                                        <p:tav tm="0" fmla="#ppt_w*sin(2.5*pi*$)">
                                          <p:val>
                                            <p:fltVal val="0"/>
                                          </p:val>
                                        </p:tav>
                                        <p:tav tm="100000">
                                          <p:val>
                                            <p:fltVal val="1"/>
                                          </p:val>
                                        </p:tav>
                                      </p:tavLst>
                                    </p:anim>
                                    <p:anim calcmode="lin" valueType="num">
                                      <p:cBhvr>
                                        <p:cTn id="66" dur="500" fill="hold"/>
                                        <p:tgtEl>
                                          <p:spTgt spid="24"/>
                                        </p:tgtEl>
                                        <p:attrNameLst>
                                          <p:attrName>ppt_h</p:attrName>
                                        </p:attrNameLst>
                                      </p:cBhvr>
                                      <p:tavLst>
                                        <p:tav tm="0">
                                          <p:val>
                                            <p:strVal val="#ppt_h"/>
                                          </p:val>
                                        </p:tav>
                                        <p:tav tm="100000">
                                          <p:val>
                                            <p:strVal val="#ppt_h"/>
                                          </p:val>
                                        </p:tav>
                                      </p:tavLst>
                                    </p:anim>
                                  </p:childTnLst>
                                </p:cTn>
                              </p:par>
                            </p:childTnLst>
                          </p:cTn>
                        </p:par>
                        <p:par>
                          <p:cTn id="67" fill="hold" nodeType="afterGroup">
                            <p:stCondLst>
                              <p:cond delay="6500"/>
                            </p:stCondLst>
                            <p:childTnLst>
                              <p:par>
                                <p:cTn id="68" presetID="22" presetClass="entr" presetSubtype="8" fill="hold" nodeType="afterEffect">
                                  <p:stCondLst>
                                    <p:cond delay="0"/>
                                  </p:stCondLst>
                                  <p:childTnLst>
                                    <p:set>
                                      <p:cBhvr>
                                        <p:cTn id="69" dur="1" fill="hold">
                                          <p:stCondLst>
                                            <p:cond delay="0"/>
                                          </p:stCondLst>
                                        </p:cTn>
                                        <p:tgtEl>
                                          <p:spTgt spid="13"/>
                                        </p:tgtEl>
                                        <p:attrNameLst>
                                          <p:attrName>style.visibility</p:attrName>
                                        </p:attrNameLst>
                                      </p:cBhvr>
                                      <p:to>
                                        <p:strVal val="visible"/>
                                      </p:to>
                                    </p:set>
                                    <p:animEffect transition="in" filter="wipe(left)">
                                      <p:cBhvr>
                                        <p:cTn id="70" dur="500"/>
                                        <p:tgtEl>
                                          <p:spTgt spid="13"/>
                                        </p:tgtEl>
                                      </p:cBhvr>
                                    </p:animEffect>
                                  </p:childTnLst>
                                </p:cTn>
                              </p:par>
                            </p:childTnLst>
                          </p:cTn>
                        </p:par>
                        <p:par>
                          <p:cTn id="71" fill="hold" nodeType="afterGroup">
                            <p:stCondLst>
                              <p:cond delay="7000"/>
                            </p:stCondLst>
                            <p:childTnLst>
                              <p:par>
                                <p:cTn id="72" presetID="22" presetClass="entr" presetSubtype="1" fill="hold" nodeType="afterEffect">
                                  <p:stCondLst>
                                    <p:cond delay="0"/>
                                  </p:stCondLst>
                                  <p:childTnLst>
                                    <p:set>
                                      <p:cBhvr>
                                        <p:cTn id="73" dur="1" fill="hold">
                                          <p:stCondLst>
                                            <p:cond delay="0"/>
                                          </p:stCondLst>
                                        </p:cTn>
                                        <p:tgtEl>
                                          <p:spTgt spid="14"/>
                                        </p:tgtEl>
                                        <p:attrNameLst>
                                          <p:attrName>style.visibility</p:attrName>
                                        </p:attrNameLst>
                                      </p:cBhvr>
                                      <p:to>
                                        <p:strVal val="visible"/>
                                      </p:to>
                                    </p:set>
                                    <p:animEffect transition="in" filter="wipe(up)">
                                      <p:cBhvr>
                                        <p:cTn id="74" dur="500"/>
                                        <p:tgtEl>
                                          <p:spTgt spid="14"/>
                                        </p:tgtEl>
                                      </p:cBhvr>
                                    </p:animEffect>
                                  </p:childTnLst>
                                </p:cTn>
                              </p:par>
                            </p:childTnLst>
                          </p:cTn>
                        </p:par>
                        <p:par>
                          <p:cTn id="75" fill="hold" nodeType="afterGroup">
                            <p:stCondLst>
                              <p:cond delay="7500"/>
                            </p:stCondLst>
                            <p:childTnLst>
                              <p:par>
                                <p:cTn id="76" presetID="22" presetClass="entr" presetSubtype="2" fill="hold" nodeType="afterEffect">
                                  <p:stCondLst>
                                    <p:cond delay="0"/>
                                  </p:stCondLst>
                                  <p:childTnLst>
                                    <p:set>
                                      <p:cBhvr>
                                        <p:cTn id="77" dur="1" fill="hold">
                                          <p:stCondLst>
                                            <p:cond delay="0"/>
                                          </p:stCondLst>
                                        </p:cTn>
                                        <p:tgtEl>
                                          <p:spTgt spid="15"/>
                                        </p:tgtEl>
                                        <p:attrNameLst>
                                          <p:attrName>style.visibility</p:attrName>
                                        </p:attrNameLst>
                                      </p:cBhvr>
                                      <p:to>
                                        <p:strVal val="visible"/>
                                      </p:to>
                                    </p:set>
                                    <p:animEffect transition="in" filter="wipe(right)">
                                      <p:cBhvr>
                                        <p:cTn id="78" dur="500"/>
                                        <p:tgtEl>
                                          <p:spTgt spid="15"/>
                                        </p:tgtEl>
                                      </p:cBhvr>
                                    </p:animEffect>
                                  </p:childTnLst>
                                </p:cTn>
                              </p:par>
                            </p:childTnLst>
                          </p:cTn>
                        </p:par>
                        <p:par>
                          <p:cTn id="79" fill="hold" nodeType="afterGroup">
                            <p:stCondLst>
                              <p:cond delay="8000"/>
                            </p:stCondLst>
                            <p:childTnLst>
                              <p:par>
                                <p:cTn id="80" presetID="42" presetClass="entr" presetSubtype="0" fill="hold" grpId="0" nodeType="afterEffect">
                                  <p:stCondLst>
                                    <p:cond delay="0"/>
                                  </p:stCondLst>
                                  <p:childTnLst>
                                    <p:set>
                                      <p:cBhvr>
                                        <p:cTn id="81" dur="1" fill="hold">
                                          <p:stCondLst>
                                            <p:cond delay="0"/>
                                          </p:stCondLst>
                                        </p:cTn>
                                        <p:tgtEl>
                                          <p:spTgt spid="28"/>
                                        </p:tgtEl>
                                        <p:attrNameLst>
                                          <p:attrName>style.visibility</p:attrName>
                                        </p:attrNameLst>
                                      </p:cBhvr>
                                      <p:to>
                                        <p:strVal val="visible"/>
                                      </p:to>
                                    </p:set>
                                    <p:animEffect transition="in" filter="fade">
                                      <p:cBhvr>
                                        <p:cTn id="82" dur="500"/>
                                        <p:tgtEl>
                                          <p:spTgt spid="28"/>
                                        </p:tgtEl>
                                      </p:cBhvr>
                                    </p:animEffect>
                                    <p:anim calcmode="lin" valueType="num">
                                      <p:cBhvr>
                                        <p:cTn id="83" dur="500" fill="hold"/>
                                        <p:tgtEl>
                                          <p:spTgt spid="28"/>
                                        </p:tgtEl>
                                        <p:attrNameLst>
                                          <p:attrName>ppt_x</p:attrName>
                                        </p:attrNameLst>
                                      </p:cBhvr>
                                      <p:tavLst>
                                        <p:tav tm="0">
                                          <p:val>
                                            <p:strVal val="#ppt_x"/>
                                          </p:val>
                                        </p:tav>
                                        <p:tav tm="100000">
                                          <p:val>
                                            <p:strVal val="#ppt_x"/>
                                          </p:val>
                                        </p:tav>
                                      </p:tavLst>
                                    </p:anim>
                                    <p:anim calcmode="lin" valueType="num">
                                      <p:cBhvr>
                                        <p:cTn id="84" dur="500" fill="hold"/>
                                        <p:tgtEl>
                                          <p:spTgt spid="28"/>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200"/>
                                  </p:stCondLst>
                                  <p:childTnLst>
                                    <p:set>
                                      <p:cBhvr>
                                        <p:cTn id="86" dur="1" fill="hold">
                                          <p:stCondLst>
                                            <p:cond delay="0"/>
                                          </p:stCondLst>
                                        </p:cTn>
                                        <p:tgtEl>
                                          <p:spTgt spid="29"/>
                                        </p:tgtEl>
                                        <p:attrNameLst>
                                          <p:attrName>style.visibility</p:attrName>
                                        </p:attrNameLst>
                                      </p:cBhvr>
                                      <p:to>
                                        <p:strVal val="visible"/>
                                      </p:to>
                                    </p:set>
                                    <p:animEffect transition="in" filter="fade">
                                      <p:cBhvr>
                                        <p:cTn id="87" dur="500"/>
                                        <p:tgtEl>
                                          <p:spTgt spid="29"/>
                                        </p:tgtEl>
                                      </p:cBhvr>
                                    </p:animEffect>
                                    <p:anim calcmode="lin" valueType="num">
                                      <p:cBhvr>
                                        <p:cTn id="88" dur="500" fill="hold"/>
                                        <p:tgtEl>
                                          <p:spTgt spid="29"/>
                                        </p:tgtEl>
                                        <p:attrNameLst>
                                          <p:attrName>ppt_x</p:attrName>
                                        </p:attrNameLst>
                                      </p:cBhvr>
                                      <p:tavLst>
                                        <p:tav tm="0">
                                          <p:val>
                                            <p:strVal val="#ppt_x"/>
                                          </p:val>
                                        </p:tav>
                                        <p:tav tm="100000">
                                          <p:val>
                                            <p:strVal val="#ppt_x"/>
                                          </p:val>
                                        </p:tav>
                                      </p:tavLst>
                                    </p:anim>
                                    <p:anim calcmode="lin" valueType="num">
                                      <p:cBhvr>
                                        <p:cTn id="89" dur="500" fill="hold"/>
                                        <p:tgtEl>
                                          <p:spTgt spid="29"/>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400"/>
                                  </p:stCondLst>
                                  <p:childTnLst>
                                    <p:set>
                                      <p:cBhvr>
                                        <p:cTn id="91" dur="1" fill="hold">
                                          <p:stCondLst>
                                            <p:cond delay="0"/>
                                          </p:stCondLst>
                                        </p:cTn>
                                        <p:tgtEl>
                                          <p:spTgt spid="30"/>
                                        </p:tgtEl>
                                        <p:attrNameLst>
                                          <p:attrName>style.visibility</p:attrName>
                                        </p:attrNameLst>
                                      </p:cBhvr>
                                      <p:to>
                                        <p:strVal val="visible"/>
                                      </p:to>
                                    </p:set>
                                    <p:animEffect transition="in" filter="fade">
                                      <p:cBhvr>
                                        <p:cTn id="92" dur="500"/>
                                        <p:tgtEl>
                                          <p:spTgt spid="30"/>
                                        </p:tgtEl>
                                      </p:cBhvr>
                                    </p:animEffect>
                                    <p:anim calcmode="lin" valueType="num">
                                      <p:cBhvr>
                                        <p:cTn id="93" dur="500" fill="hold"/>
                                        <p:tgtEl>
                                          <p:spTgt spid="30"/>
                                        </p:tgtEl>
                                        <p:attrNameLst>
                                          <p:attrName>ppt_x</p:attrName>
                                        </p:attrNameLst>
                                      </p:cBhvr>
                                      <p:tavLst>
                                        <p:tav tm="0">
                                          <p:val>
                                            <p:strVal val="#ppt_x"/>
                                          </p:val>
                                        </p:tav>
                                        <p:tav tm="100000">
                                          <p:val>
                                            <p:strVal val="#ppt_x"/>
                                          </p:val>
                                        </p:tav>
                                      </p:tavLst>
                                    </p:anim>
                                    <p:anim calcmode="lin" valueType="num">
                                      <p:cBhvr>
                                        <p:cTn id="94" dur="5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animBg="1"/>
      <p:bldP spid="10" grpId="0" animBg="1"/>
      <p:bldP spid="12" grpId="0" animBg="1"/>
      <p:bldP spid="28" grpId="0"/>
      <p:bldP spid="29" grpId="0"/>
      <p:bldP spid="30" grpId="0"/>
    </p:bld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extBox 1"/>
          <p:cNvSpPr txBox="1"/>
          <p:nvPr/>
        </p:nvSpPr>
        <p:spPr>
          <a:xfrm>
            <a:off x="3358902" y="457508"/>
            <a:ext cx="2698175" cy="523220"/>
          </a:xfrm>
          <a:prstGeom prst="rect">
            <a:avLst/>
          </a:prstGeom>
          <a:noFill/>
        </p:spPr>
        <p:txBody>
          <a:bodyPr wrap="none" rtlCol="0">
            <a:spAutoFit/>
          </a:bodyPr>
          <a:lstStyle/>
          <a:p>
            <a:r>
              <a:rPr lang="zh-CN" altLang="en-US" sz="2800" smtClean="0">
                <a:solidFill>
                  <a:schemeClr val="tx1">
                    <a:lumMod val="85000"/>
                    <a:lumOff val="15000"/>
                  </a:schemeClr>
                </a:solidFill>
                <a:latin typeface="微软雅黑" pitchFamily="34" charset="-122"/>
                <a:ea typeface="微软雅黑" pitchFamily="34" charset="-122"/>
              </a:rPr>
              <a:t>点击输入主标题</a:t>
            </a:r>
            <a:endParaRPr lang="zh-CN" altLang="en-US" sz="2800">
              <a:solidFill>
                <a:schemeClr val="tx1">
                  <a:lumMod val="85000"/>
                  <a:lumOff val="15000"/>
                </a:schemeClr>
              </a:solidFill>
              <a:latin typeface="微软雅黑" pitchFamily="34" charset="-122"/>
              <a:ea typeface="微软雅黑" pitchFamily="34" charset="-122"/>
            </a:endParaRPr>
          </a:p>
        </p:txBody>
      </p:sp>
      <p:sp>
        <p:nvSpPr>
          <p:cNvPr id="3" name="六边形 2"/>
          <p:cNvSpPr/>
          <p:nvPr/>
        </p:nvSpPr>
        <p:spPr>
          <a:xfrm>
            <a:off x="6260698" y="1730725"/>
            <a:ext cx="1330501" cy="1147050"/>
          </a:xfrm>
          <a:prstGeom prst="hexagon">
            <a:avLst/>
          </a:prstGeom>
          <a:solidFill>
            <a:srgbClr val="7B8294"/>
          </a:solidFill>
          <a:ln>
            <a:noFill/>
          </a:ln>
        </p:spPr>
        <p:style>
          <a:lnRef idx="2">
            <a:schemeClr val="accent1">
              <a:shade val="50000"/>
            </a:schemeClr>
          </a:lnRef>
          <a:fillRef idx="1">
            <a:schemeClr val="accent1"/>
          </a:fillRef>
          <a:effectRef idx="0">
            <a:schemeClr val="accent1"/>
          </a:effectRef>
          <a:fontRef idx="minor">
            <a:schemeClr val="lt1"/>
          </a:fontRef>
        </p:style>
        <p:txBody>
          <a:bodyPr lIns="70564" tIns="35282" rIns="70564" bIns="35282" rtlCol="0" anchor="ctr"/>
          <a:lstStyle/>
          <a:p>
            <a:pPr algn="ctr"/>
            <a:r>
              <a:rPr lang="zh-CN" altLang="en-US" sz="1900">
                <a:latin typeface="微软雅黑" pitchFamily="34" charset="-122"/>
                <a:ea typeface="微软雅黑" pitchFamily="34" charset="-122"/>
              </a:rPr>
              <a:t>标题</a:t>
            </a:r>
          </a:p>
        </p:txBody>
      </p:sp>
      <p:sp>
        <p:nvSpPr>
          <p:cNvPr id="4" name="六边形 3"/>
          <p:cNvSpPr/>
          <p:nvPr/>
        </p:nvSpPr>
        <p:spPr>
          <a:xfrm>
            <a:off x="7387558" y="2362741"/>
            <a:ext cx="1330501" cy="1147050"/>
          </a:xfrm>
          <a:prstGeom prst="hexagon">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lIns="70564" tIns="35282" rIns="70564" bIns="35282" rtlCol="0" anchor="ctr"/>
          <a:lstStyle/>
          <a:p>
            <a:pPr algn="ctr"/>
            <a:r>
              <a:rPr lang="zh-CN" altLang="en-US" sz="1900">
                <a:latin typeface="微软雅黑" pitchFamily="34" charset="-122"/>
                <a:ea typeface="微软雅黑" pitchFamily="34" charset="-122"/>
              </a:rPr>
              <a:t>标题</a:t>
            </a:r>
          </a:p>
        </p:txBody>
      </p:sp>
      <p:sp>
        <p:nvSpPr>
          <p:cNvPr id="5" name="六边形 4"/>
          <p:cNvSpPr/>
          <p:nvPr/>
        </p:nvSpPr>
        <p:spPr>
          <a:xfrm>
            <a:off x="6260696" y="2978446"/>
            <a:ext cx="1330501" cy="1147050"/>
          </a:xfrm>
          <a:prstGeom prst="hexagon">
            <a:avLst/>
          </a:prstGeom>
          <a:blipFill dpi="0" rotWithShape="1">
            <a:blip r:embed="rId2"/>
            <a:tile tx="0" ty="0" sx="100000" sy="100000" flip="none" algn="l"/>
          </a:blipFill>
          <a:ln>
            <a:noFill/>
          </a:ln>
        </p:spPr>
        <p:style>
          <a:lnRef idx="2">
            <a:schemeClr val="accent1">
              <a:shade val="50000"/>
            </a:schemeClr>
          </a:lnRef>
          <a:fillRef idx="1">
            <a:schemeClr val="accent1"/>
          </a:fillRef>
          <a:effectRef idx="0">
            <a:schemeClr val="accent1"/>
          </a:effectRef>
          <a:fontRef idx="minor">
            <a:schemeClr val="lt1"/>
          </a:fontRef>
        </p:style>
        <p:txBody>
          <a:bodyPr lIns="70564" tIns="35282" rIns="70564" bIns="35282" rtlCol="0" anchor="ctr"/>
          <a:lstStyle/>
          <a:p>
            <a:pPr algn="ctr"/>
            <a:endParaRPr lang="zh-CN" altLang="en-US"/>
          </a:p>
        </p:txBody>
      </p:sp>
      <p:sp>
        <p:nvSpPr>
          <p:cNvPr id="6" name="六边形 5"/>
          <p:cNvSpPr/>
          <p:nvPr/>
        </p:nvSpPr>
        <p:spPr>
          <a:xfrm>
            <a:off x="8514419" y="2994879"/>
            <a:ext cx="1330501" cy="1147050"/>
          </a:xfrm>
          <a:prstGeom prst="hexagon">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70564" tIns="35282" rIns="70564" bIns="35282" rtlCol="0" anchor="ctr"/>
          <a:lstStyle/>
          <a:p>
            <a:pPr algn="ctr"/>
            <a:endParaRPr lang="zh-CN" altLang="en-US"/>
          </a:p>
        </p:txBody>
      </p:sp>
      <p:sp>
        <p:nvSpPr>
          <p:cNvPr id="7" name="六边形 6"/>
          <p:cNvSpPr/>
          <p:nvPr/>
        </p:nvSpPr>
        <p:spPr>
          <a:xfrm>
            <a:off x="7391180" y="3602293"/>
            <a:ext cx="1330501" cy="1147050"/>
          </a:xfrm>
          <a:prstGeom prst="hexagon">
            <a:avLst/>
          </a:prstGeom>
          <a:solidFill>
            <a:srgbClr val="7B8294"/>
          </a:solidFill>
          <a:ln>
            <a:noFill/>
          </a:ln>
        </p:spPr>
        <p:style>
          <a:lnRef idx="2">
            <a:schemeClr val="accent1">
              <a:shade val="50000"/>
            </a:schemeClr>
          </a:lnRef>
          <a:fillRef idx="1">
            <a:schemeClr val="accent1"/>
          </a:fillRef>
          <a:effectRef idx="0">
            <a:schemeClr val="accent1"/>
          </a:effectRef>
          <a:fontRef idx="minor">
            <a:schemeClr val="lt1"/>
          </a:fontRef>
        </p:style>
        <p:txBody>
          <a:bodyPr lIns="70564" tIns="35282" rIns="70564" bIns="35282" rtlCol="0" anchor="ctr"/>
          <a:lstStyle/>
          <a:p>
            <a:pPr algn="ctr"/>
            <a:r>
              <a:rPr lang="zh-CN" altLang="en-US" sz="1900">
                <a:latin typeface="微软雅黑" pitchFamily="34" charset="-122"/>
                <a:ea typeface="微软雅黑" pitchFamily="34" charset="-122"/>
              </a:rPr>
              <a:t>标题</a:t>
            </a:r>
          </a:p>
        </p:txBody>
      </p:sp>
      <p:sp>
        <p:nvSpPr>
          <p:cNvPr id="8" name="六边形 7"/>
          <p:cNvSpPr/>
          <p:nvPr/>
        </p:nvSpPr>
        <p:spPr>
          <a:xfrm>
            <a:off x="9641280" y="2365499"/>
            <a:ext cx="1330501" cy="1147050"/>
          </a:xfrm>
          <a:prstGeom prst="hexagon">
            <a:avLst/>
          </a:prstGeom>
          <a:solidFill>
            <a:srgbClr val="7B8294"/>
          </a:solidFill>
          <a:ln>
            <a:noFill/>
          </a:ln>
        </p:spPr>
        <p:style>
          <a:lnRef idx="2">
            <a:schemeClr val="accent1">
              <a:shade val="50000"/>
            </a:schemeClr>
          </a:lnRef>
          <a:fillRef idx="1">
            <a:schemeClr val="accent1"/>
          </a:fillRef>
          <a:effectRef idx="0">
            <a:schemeClr val="accent1"/>
          </a:effectRef>
          <a:fontRef idx="minor">
            <a:schemeClr val="lt1"/>
          </a:fontRef>
        </p:style>
        <p:txBody>
          <a:bodyPr lIns="70564" tIns="35282" rIns="70564" bIns="35282" rtlCol="0" anchor="ctr"/>
          <a:lstStyle/>
          <a:p>
            <a:pPr algn="ctr"/>
            <a:r>
              <a:rPr lang="zh-CN" altLang="en-US" sz="1900">
                <a:latin typeface="微软雅黑" pitchFamily="34" charset="-122"/>
                <a:ea typeface="微软雅黑" pitchFamily="34" charset="-122"/>
              </a:rPr>
              <a:t>标题</a:t>
            </a:r>
          </a:p>
        </p:txBody>
      </p:sp>
      <p:sp>
        <p:nvSpPr>
          <p:cNvPr id="9" name="六边形 8"/>
          <p:cNvSpPr/>
          <p:nvPr/>
        </p:nvSpPr>
        <p:spPr>
          <a:xfrm>
            <a:off x="5133836" y="2365499"/>
            <a:ext cx="1330501" cy="1147050"/>
          </a:xfrm>
          <a:prstGeom prst="hexagon">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70564" tIns="35282" rIns="70564" bIns="35282" rtlCol="0" anchor="ctr"/>
          <a:lstStyle/>
          <a:p>
            <a:pPr algn="ctr"/>
            <a:endParaRPr lang="zh-CN" altLang="en-US"/>
          </a:p>
        </p:txBody>
      </p:sp>
      <p:sp>
        <p:nvSpPr>
          <p:cNvPr id="10" name="六边形 9"/>
          <p:cNvSpPr/>
          <p:nvPr/>
        </p:nvSpPr>
        <p:spPr>
          <a:xfrm>
            <a:off x="6260698" y="4226166"/>
            <a:ext cx="1330501" cy="1147050"/>
          </a:xfrm>
          <a:prstGeom prst="hexagon">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70564" tIns="35282" rIns="70564" bIns="35282" rtlCol="0" anchor="ctr"/>
          <a:lstStyle/>
          <a:p>
            <a:pPr algn="ctr"/>
            <a:endParaRPr lang="zh-CN" altLang="en-US"/>
          </a:p>
        </p:txBody>
      </p:sp>
      <p:sp>
        <p:nvSpPr>
          <p:cNvPr id="11" name="六边形 10"/>
          <p:cNvSpPr/>
          <p:nvPr/>
        </p:nvSpPr>
        <p:spPr>
          <a:xfrm>
            <a:off x="8514420" y="4226166"/>
            <a:ext cx="1330501" cy="1147050"/>
          </a:xfrm>
          <a:prstGeom prst="hexagon">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lIns="70564" tIns="35282" rIns="70564" bIns="35282" rtlCol="0" anchor="ctr"/>
          <a:lstStyle/>
          <a:p>
            <a:pPr algn="ctr"/>
            <a:r>
              <a:rPr lang="zh-CN" altLang="en-US" sz="1900">
                <a:latin typeface="微软雅黑" pitchFamily="34" charset="-122"/>
                <a:ea typeface="微软雅黑" pitchFamily="34" charset="-122"/>
              </a:rPr>
              <a:t>标题</a:t>
            </a:r>
          </a:p>
        </p:txBody>
      </p:sp>
      <p:sp>
        <p:nvSpPr>
          <p:cNvPr id="12" name="六边形 11"/>
          <p:cNvSpPr/>
          <p:nvPr/>
        </p:nvSpPr>
        <p:spPr>
          <a:xfrm>
            <a:off x="9641280" y="3592703"/>
            <a:ext cx="1330501" cy="1147050"/>
          </a:xfrm>
          <a:prstGeom prst="hexagon">
            <a:avLst/>
          </a:prstGeom>
          <a:solidFill>
            <a:srgbClr val="161D25"/>
          </a:solidFill>
          <a:ln>
            <a:noFill/>
          </a:ln>
        </p:spPr>
        <p:style>
          <a:lnRef idx="2">
            <a:schemeClr val="accent1">
              <a:shade val="50000"/>
            </a:schemeClr>
          </a:lnRef>
          <a:fillRef idx="1">
            <a:schemeClr val="accent1"/>
          </a:fillRef>
          <a:effectRef idx="0">
            <a:schemeClr val="accent1"/>
          </a:effectRef>
          <a:fontRef idx="minor">
            <a:schemeClr val="lt1"/>
          </a:fontRef>
        </p:style>
        <p:txBody>
          <a:bodyPr lIns="70564" tIns="35282" rIns="70564" bIns="35282" rtlCol="0" anchor="ctr"/>
          <a:lstStyle/>
          <a:p>
            <a:pPr algn="ctr"/>
            <a:r>
              <a:rPr lang="zh-CN" altLang="en-US" sz="1900">
                <a:latin typeface="微软雅黑" pitchFamily="34" charset="-122"/>
                <a:ea typeface="微软雅黑" pitchFamily="34" charset="-122"/>
              </a:rPr>
              <a:t>标题</a:t>
            </a:r>
          </a:p>
        </p:txBody>
      </p:sp>
      <p:sp>
        <p:nvSpPr>
          <p:cNvPr id="13" name="六边形 12"/>
          <p:cNvSpPr/>
          <p:nvPr/>
        </p:nvSpPr>
        <p:spPr>
          <a:xfrm>
            <a:off x="5133836" y="3592703"/>
            <a:ext cx="1330501" cy="1147050"/>
          </a:xfrm>
          <a:prstGeom prst="hexagon">
            <a:avLst/>
          </a:prstGeom>
          <a:solidFill>
            <a:srgbClr val="7B8294"/>
          </a:solidFill>
          <a:ln>
            <a:noFill/>
          </a:ln>
        </p:spPr>
        <p:style>
          <a:lnRef idx="2">
            <a:schemeClr val="accent1">
              <a:shade val="50000"/>
            </a:schemeClr>
          </a:lnRef>
          <a:fillRef idx="1">
            <a:schemeClr val="accent1"/>
          </a:fillRef>
          <a:effectRef idx="0">
            <a:schemeClr val="accent1"/>
          </a:effectRef>
          <a:fontRef idx="minor">
            <a:schemeClr val="lt1"/>
          </a:fontRef>
        </p:style>
        <p:txBody>
          <a:bodyPr lIns="70564" tIns="35282" rIns="70564" bIns="35282" rtlCol="0" anchor="ctr"/>
          <a:lstStyle/>
          <a:p>
            <a:pPr algn="ctr"/>
            <a:r>
              <a:rPr lang="zh-CN" altLang="en-US" sz="1900">
                <a:latin typeface="微软雅黑" pitchFamily="34" charset="-122"/>
                <a:ea typeface="微软雅黑" pitchFamily="34" charset="-122"/>
              </a:rPr>
              <a:t>标题</a:t>
            </a:r>
          </a:p>
        </p:txBody>
      </p:sp>
      <p:sp>
        <p:nvSpPr>
          <p:cNvPr id="14" name="六边形 13"/>
          <p:cNvSpPr/>
          <p:nvPr/>
        </p:nvSpPr>
        <p:spPr>
          <a:xfrm>
            <a:off x="4006974" y="2994879"/>
            <a:ext cx="1330501" cy="1147050"/>
          </a:xfrm>
          <a:prstGeom prst="hexagon">
            <a:avLst/>
          </a:prstGeom>
          <a:solidFill>
            <a:srgbClr val="161D25"/>
          </a:solidFill>
          <a:ln>
            <a:noFill/>
          </a:ln>
        </p:spPr>
        <p:style>
          <a:lnRef idx="2">
            <a:schemeClr val="accent1">
              <a:shade val="50000"/>
            </a:schemeClr>
          </a:lnRef>
          <a:fillRef idx="1">
            <a:schemeClr val="accent1"/>
          </a:fillRef>
          <a:effectRef idx="0">
            <a:schemeClr val="accent1"/>
          </a:effectRef>
          <a:fontRef idx="minor">
            <a:schemeClr val="lt1"/>
          </a:fontRef>
        </p:style>
        <p:txBody>
          <a:bodyPr lIns="70564" tIns="35282" rIns="70564" bIns="35282" rtlCol="0" anchor="ctr"/>
          <a:lstStyle/>
          <a:p>
            <a:pPr algn="ctr"/>
            <a:r>
              <a:rPr lang="zh-CN" altLang="en-US" sz="1900" smtClean="0">
                <a:latin typeface="微软雅黑" pitchFamily="34" charset="-122"/>
                <a:ea typeface="微软雅黑" pitchFamily="34" charset="-122"/>
              </a:rPr>
              <a:t>标题</a:t>
            </a:r>
            <a:endParaRPr lang="zh-CN" altLang="en-US" sz="1900">
              <a:latin typeface="微软雅黑" pitchFamily="34" charset="-122"/>
              <a:ea typeface="微软雅黑" pitchFamily="34" charset="-122"/>
            </a:endParaRPr>
          </a:p>
        </p:txBody>
      </p:sp>
      <p:sp>
        <p:nvSpPr>
          <p:cNvPr id="15" name="TextBox 14"/>
          <p:cNvSpPr txBox="1"/>
          <p:nvPr/>
        </p:nvSpPr>
        <p:spPr>
          <a:xfrm flipH="1">
            <a:off x="3653136" y="5407137"/>
            <a:ext cx="1433957" cy="268230"/>
          </a:xfrm>
          <a:prstGeom prst="rect">
            <a:avLst/>
          </a:prstGeom>
          <a:noFill/>
        </p:spPr>
        <p:txBody>
          <a:bodyPr wrap="square" lIns="70564" tIns="35282" rIns="70564" bIns="35282"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defRPr/>
            </a:pPr>
            <a:r>
              <a:rPr lang="zh-CN" altLang="en-US" sz="1600" b="0">
                <a:solidFill>
                  <a:schemeClr val="tx1">
                    <a:lumMod val="75000"/>
                    <a:lumOff val="25000"/>
                  </a:schemeClr>
                </a:solidFill>
                <a:latin typeface="Arial Rounded MT Bold" pitchFamily="34" charset="0"/>
                <a:cs typeface="Times New Roman" pitchFamily="18" charset="0"/>
              </a:rPr>
              <a:t>添加标题</a:t>
            </a:r>
            <a:endParaRPr lang="zh-CN" altLang="en-US" sz="1600" b="0">
              <a:solidFill>
                <a:schemeClr val="tx1">
                  <a:lumMod val="75000"/>
                  <a:lumOff val="25000"/>
                </a:schemeClr>
              </a:solidFill>
              <a:latin typeface="Arial Rounded MT Bold" pitchFamily="34" charset="0"/>
              <a:cs typeface="Times New Roman" pitchFamily="18" charset="0"/>
            </a:endParaRPr>
          </a:p>
        </p:txBody>
      </p:sp>
      <p:sp>
        <p:nvSpPr>
          <p:cNvPr id="16" name="TextBox 15"/>
          <p:cNvSpPr txBox="1"/>
          <p:nvPr/>
        </p:nvSpPr>
        <p:spPr>
          <a:xfrm>
            <a:off x="3653137" y="5653930"/>
            <a:ext cx="3433001" cy="511374"/>
          </a:xfrm>
          <a:prstGeom prst="rect">
            <a:avLst/>
          </a:prstGeom>
          <a:noFill/>
        </p:spPr>
        <p:txBody>
          <a:bodyPr wrap="square" lIns="70564" tIns="35282" rIns="70564" bIns="35282" rtlCol="0">
            <a:spAutoFit/>
          </a:bodyPr>
          <a:lstStyle/>
          <a:p>
            <a:pPr>
              <a:lnSpc>
                <a:spcPct val="130000"/>
              </a:lnSpc>
            </a:pPr>
            <a:r>
              <a:rPr lang="zh-CN" altLang="en-US" sz="110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Tree>
    <p:extLst>
      <p:ext uri="{BB962C8B-B14F-4D97-AF65-F5344CB8AC3E}">
        <p14:creationId val="1379435407"/>
      </p:ext>
    </p:extLst>
  </p:cSld>
  <p:clrMapOvr>
    <a:masterClrMapping/>
  </p:clrMapOvr>
  <mc:AlternateContent>
    <mc:Choice xmlns:p14="http://schemas.microsoft.com/office/powerpoint/2010/main" Requires="p14">
      <p:transition spd="slow" advClick="0" advTm="0" p14:dur="150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nodeType="afterGroup">
                            <p:stCondLst>
                              <p:cond delay="500"/>
                            </p:stCondLst>
                            <p:childTnLst>
                              <p:par>
                                <p:cTn id="9" presetID="23" presetClass="entr" presetSubtype="52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300" fill="hold"/>
                                        <p:tgtEl>
                                          <p:spTgt spid="14"/>
                                        </p:tgtEl>
                                        <p:attrNameLst>
                                          <p:attrName>ppt_w</p:attrName>
                                        </p:attrNameLst>
                                      </p:cBhvr>
                                      <p:tavLst>
                                        <p:tav tm="0">
                                          <p:val>
                                            <p:fltVal val="0"/>
                                          </p:val>
                                        </p:tav>
                                        <p:tav tm="100000">
                                          <p:val>
                                            <p:strVal val="#ppt_w"/>
                                          </p:val>
                                        </p:tav>
                                      </p:tavLst>
                                    </p:anim>
                                    <p:anim calcmode="lin" valueType="num">
                                      <p:cBhvr>
                                        <p:cTn id="12" dur="300" fill="hold"/>
                                        <p:tgtEl>
                                          <p:spTgt spid="14"/>
                                        </p:tgtEl>
                                        <p:attrNameLst>
                                          <p:attrName>ppt_h</p:attrName>
                                        </p:attrNameLst>
                                      </p:cBhvr>
                                      <p:tavLst>
                                        <p:tav tm="0">
                                          <p:val>
                                            <p:fltVal val="0"/>
                                          </p:val>
                                        </p:tav>
                                        <p:tav tm="100000">
                                          <p:val>
                                            <p:strVal val="#ppt_h"/>
                                          </p:val>
                                        </p:tav>
                                      </p:tavLst>
                                    </p:anim>
                                    <p:anim calcmode="lin" valueType="num">
                                      <p:cBhvr>
                                        <p:cTn id="13" dur="300" fill="hold"/>
                                        <p:tgtEl>
                                          <p:spTgt spid="14"/>
                                        </p:tgtEl>
                                        <p:attrNameLst>
                                          <p:attrName>ppt_x</p:attrName>
                                        </p:attrNameLst>
                                      </p:cBhvr>
                                      <p:tavLst>
                                        <p:tav tm="0">
                                          <p:val>
                                            <p:fltVal val="0.5"/>
                                          </p:val>
                                        </p:tav>
                                        <p:tav tm="100000">
                                          <p:val>
                                            <p:strVal val="#ppt_x"/>
                                          </p:val>
                                        </p:tav>
                                      </p:tavLst>
                                    </p:anim>
                                    <p:anim calcmode="lin" valueType="num">
                                      <p:cBhvr>
                                        <p:cTn id="14" dur="300" fill="hold"/>
                                        <p:tgtEl>
                                          <p:spTgt spid="14"/>
                                        </p:tgtEl>
                                        <p:attrNameLst>
                                          <p:attrName>ppt_y</p:attrName>
                                        </p:attrNameLst>
                                      </p:cBhvr>
                                      <p:tavLst>
                                        <p:tav tm="0">
                                          <p:val>
                                            <p:fltVal val="0.5"/>
                                          </p:val>
                                        </p:tav>
                                        <p:tav tm="100000">
                                          <p:val>
                                            <p:strVal val="#ppt_y"/>
                                          </p:val>
                                        </p:tav>
                                      </p:tavLst>
                                    </p:anim>
                                  </p:childTnLst>
                                </p:cTn>
                              </p:par>
                              <p:par>
                                <p:cTn id="15" presetID="26" presetClass="emph" presetSubtype="0" fill="hold" grpId="1" nodeType="withEffect">
                                  <p:stCondLst>
                                    <p:cond delay="300"/>
                                  </p:stCondLst>
                                  <p:childTnLst>
                                    <p:animEffect transition="out" filter="fade">
                                      <p:cBhvr>
                                        <p:cTn id="16" dur="300" tmFilter="0, 0; .2, .5; .8, .5; 1, 0"/>
                                        <p:tgtEl>
                                          <p:spTgt spid="14"/>
                                        </p:tgtEl>
                                      </p:cBhvr>
                                    </p:animEffect>
                                    <p:animScale>
                                      <p:cBhvr>
                                        <p:cTn id="17" dur="150" autoRev="1" fill="hold"/>
                                        <p:tgtEl>
                                          <p:spTgt spid="14"/>
                                        </p:tgtEl>
                                      </p:cBhvr>
                                      <p:by x="105000" y="105000"/>
                                    </p:animScale>
                                  </p:childTnLst>
                                </p:cTn>
                              </p:par>
                              <p:par>
                                <p:cTn id="18" presetID="23" presetClass="entr" presetSubtype="528" fill="hold" grpId="0" nodeType="withEffect">
                                  <p:stCondLst>
                                    <p:cond delay="100"/>
                                  </p:stCondLst>
                                  <p:childTnLst>
                                    <p:set>
                                      <p:cBhvr>
                                        <p:cTn id="19" dur="1" fill="hold">
                                          <p:stCondLst>
                                            <p:cond delay="0"/>
                                          </p:stCondLst>
                                        </p:cTn>
                                        <p:tgtEl>
                                          <p:spTgt spid="9"/>
                                        </p:tgtEl>
                                        <p:attrNameLst>
                                          <p:attrName>style.visibility</p:attrName>
                                        </p:attrNameLst>
                                      </p:cBhvr>
                                      <p:to>
                                        <p:strVal val="visible"/>
                                      </p:to>
                                    </p:set>
                                    <p:anim calcmode="lin" valueType="num">
                                      <p:cBhvr>
                                        <p:cTn id="20" dur="300" fill="hold"/>
                                        <p:tgtEl>
                                          <p:spTgt spid="9"/>
                                        </p:tgtEl>
                                        <p:attrNameLst>
                                          <p:attrName>ppt_w</p:attrName>
                                        </p:attrNameLst>
                                      </p:cBhvr>
                                      <p:tavLst>
                                        <p:tav tm="0">
                                          <p:val>
                                            <p:fltVal val="0"/>
                                          </p:val>
                                        </p:tav>
                                        <p:tav tm="100000">
                                          <p:val>
                                            <p:strVal val="#ppt_w"/>
                                          </p:val>
                                        </p:tav>
                                      </p:tavLst>
                                    </p:anim>
                                    <p:anim calcmode="lin" valueType="num">
                                      <p:cBhvr>
                                        <p:cTn id="21" dur="300" fill="hold"/>
                                        <p:tgtEl>
                                          <p:spTgt spid="9"/>
                                        </p:tgtEl>
                                        <p:attrNameLst>
                                          <p:attrName>ppt_h</p:attrName>
                                        </p:attrNameLst>
                                      </p:cBhvr>
                                      <p:tavLst>
                                        <p:tav tm="0">
                                          <p:val>
                                            <p:fltVal val="0"/>
                                          </p:val>
                                        </p:tav>
                                        <p:tav tm="100000">
                                          <p:val>
                                            <p:strVal val="#ppt_h"/>
                                          </p:val>
                                        </p:tav>
                                      </p:tavLst>
                                    </p:anim>
                                    <p:anim calcmode="lin" valueType="num">
                                      <p:cBhvr>
                                        <p:cTn id="22" dur="300" fill="hold"/>
                                        <p:tgtEl>
                                          <p:spTgt spid="9"/>
                                        </p:tgtEl>
                                        <p:attrNameLst>
                                          <p:attrName>ppt_x</p:attrName>
                                        </p:attrNameLst>
                                      </p:cBhvr>
                                      <p:tavLst>
                                        <p:tav tm="0">
                                          <p:val>
                                            <p:fltVal val="0.5"/>
                                          </p:val>
                                        </p:tav>
                                        <p:tav tm="100000">
                                          <p:val>
                                            <p:strVal val="#ppt_x"/>
                                          </p:val>
                                        </p:tav>
                                      </p:tavLst>
                                    </p:anim>
                                    <p:anim calcmode="lin" valueType="num">
                                      <p:cBhvr>
                                        <p:cTn id="23" dur="300" fill="hold"/>
                                        <p:tgtEl>
                                          <p:spTgt spid="9"/>
                                        </p:tgtEl>
                                        <p:attrNameLst>
                                          <p:attrName>ppt_y</p:attrName>
                                        </p:attrNameLst>
                                      </p:cBhvr>
                                      <p:tavLst>
                                        <p:tav tm="0">
                                          <p:val>
                                            <p:fltVal val="0.5"/>
                                          </p:val>
                                        </p:tav>
                                        <p:tav tm="100000">
                                          <p:val>
                                            <p:strVal val="#ppt_y"/>
                                          </p:val>
                                        </p:tav>
                                      </p:tavLst>
                                    </p:anim>
                                  </p:childTnLst>
                                </p:cTn>
                              </p:par>
                              <p:par>
                                <p:cTn id="24" presetID="26" presetClass="emph" presetSubtype="0" fill="hold" grpId="1" nodeType="withEffect">
                                  <p:stCondLst>
                                    <p:cond delay="400"/>
                                  </p:stCondLst>
                                  <p:childTnLst>
                                    <p:animEffect transition="out" filter="fade">
                                      <p:cBhvr>
                                        <p:cTn id="25" dur="300" tmFilter="0, 0; .2, .5; .8, .5; 1, 0"/>
                                        <p:tgtEl>
                                          <p:spTgt spid="9"/>
                                        </p:tgtEl>
                                      </p:cBhvr>
                                    </p:animEffect>
                                    <p:animScale>
                                      <p:cBhvr>
                                        <p:cTn id="26" dur="150" autoRev="1" fill="hold"/>
                                        <p:tgtEl>
                                          <p:spTgt spid="9"/>
                                        </p:tgtEl>
                                      </p:cBhvr>
                                      <p:by x="105000" y="105000"/>
                                    </p:animScale>
                                  </p:childTnLst>
                                </p:cTn>
                              </p:par>
                              <p:par>
                                <p:cTn id="27" presetID="23" presetClass="entr" presetSubtype="528" fill="hold" grpId="0" nodeType="withEffect">
                                  <p:stCondLst>
                                    <p:cond delay="200"/>
                                  </p:stCondLst>
                                  <p:childTnLst>
                                    <p:set>
                                      <p:cBhvr>
                                        <p:cTn id="28" dur="1" fill="hold">
                                          <p:stCondLst>
                                            <p:cond delay="0"/>
                                          </p:stCondLst>
                                        </p:cTn>
                                        <p:tgtEl>
                                          <p:spTgt spid="3"/>
                                        </p:tgtEl>
                                        <p:attrNameLst>
                                          <p:attrName>style.visibility</p:attrName>
                                        </p:attrNameLst>
                                      </p:cBhvr>
                                      <p:to>
                                        <p:strVal val="visible"/>
                                      </p:to>
                                    </p:set>
                                    <p:anim calcmode="lin" valueType="num">
                                      <p:cBhvr>
                                        <p:cTn id="29" dur="300" fill="hold"/>
                                        <p:tgtEl>
                                          <p:spTgt spid="3"/>
                                        </p:tgtEl>
                                        <p:attrNameLst>
                                          <p:attrName>ppt_w</p:attrName>
                                        </p:attrNameLst>
                                      </p:cBhvr>
                                      <p:tavLst>
                                        <p:tav tm="0">
                                          <p:val>
                                            <p:fltVal val="0"/>
                                          </p:val>
                                        </p:tav>
                                        <p:tav tm="100000">
                                          <p:val>
                                            <p:strVal val="#ppt_w"/>
                                          </p:val>
                                        </p:tav>
                                      </p:tavLst>
                                    </p:anim>
                                    <p:anim calcmode="lin" valueType="num">
                                      <p:cBhvr>
                                        <p:cTn id="30" dur="300" fill="hold"/>
                                        <p:tgtEl>
                                          <p:spTgt spid="3"/>
                                        </p:tgtEl>
                                        <p:attrNameLst>
                                          <p:attrName>ppt_h</p:attrName>
                                        </p:attrNameLst>
                                      </p:cBhvr>
                                      <p:tavLst>
                                        <p:tav tm="0">
                                          <p:val>
                                            <p:fltVal val="0"/>
                                          </p:val>
                                        </p:tav>
                                        <p:tav tm="100000">
                                          <p:val>
                                            <p:strVal val="#ppt_h"/>
                                          </p:val>
                                        </p:tav>
                                      </p:tavLst>
                                    </p:anim>
                                    <p:anim calcmode="lin" valueType="num">
                                      <p:cBhvr>
                                        <p:cTn id="31" dur="300" fill="hold"/>
                                        <p:tgtEl>
                                          <p:spTgt spid="3"/>
                                        </p:tgtEl>
                                        <p:attrNameLst>
                                          <p:attrName>ppt_x</p:attrName>
                                        </p:attrNameLst>
                                      </p:cBhvr>
                                      <p:tavLst>
                                        <p:tav tm="0">
                                          <p:val>
                                            <p:fltVal val="0.5"/>
                                          </p:val>
                                        </p:tav>
                                        <p:tav tm="100000">
                                          <p:val>
                                            <p:strVal val="#ppt_x"/>
                                          </p:val>
                                        </p:tav>
                                      </p:tavLst>
                                    </p:anim>
                                    <p:anim calcmode="lin" valueType="num">
                                      <p:cBhvr>
                                        <p:cTn id="32" dur="300" fill="hold"/>
                                        <p:tgtEl>
                                          <p:spTgt spid="3"/>
                                        </p:tgtEl>
                                        <p:attrNameLst>
                                          <p:attrName>ppt_y</p:attrName>
                                        </p:attrNameLst>
                                      </p:cBhvr>
                                      <p:tavLst>
                                        <p:tav tm="0">
                                          <p:val>
                                            <p:fltVal val="0.5"/>
                                          </p:val>
                                        </p:tav>
                                        <p:tav tm="100000">
                                          <p:val>
                                            <p:strVal val="#ppt_y"/>
                                          </p:val>
                                        </p:tav>
                                      </p:tavLst>
                                    </p:anim>
                                  </p:childTnLst>
                                </p:cTn>
                              </p:par>
                              <p:par>
                                <p:cTn id="33" presetID="26" presetClass="emph" presetSubtype="0" fill="hold" grpId="1" nodeType="withEffect">
                                  <p:stCondLst>
                                    <p:cond delay="500"/>
                                  </p:stCondLst>
                                  <p:childTnLst>
                                    <p:animEffect transition="out" filter="fade">
                                      <p:cBhvr>
                                        <p:cTn id="34" dur="300" tmFilter="0, 0; .2, .5; .8, .5; 1, 0"/>
                                        <p:tgtEl>
                                          <p:spTgt spid="3"/>
                                        </p:tgtEl>
                                      </p:cBhvr>
                                    </p:animEffect>
                                    <p:animScale>
                                      <p:cBhvr>
                                        <p:cTn id="35" dur="150" autoRev="1" fill="hold"/>
                                        <p:tgtEl>
                                          <p:spTgt spid="3"/>
                                        </p:tgtEl>
                                      </p:cBhvr>
                                      <p:by x="105000" y="105000"/>
                                    </p:animScale>
                                  </p:childTnLst>
                                </p:cTn>
                              </p:par>
                              <p:par>
                                <p:cTn id="36" presetID="23" presetClass="entr" presetSubtype="528" fill="hold" grpId="0" nodeType="withEffect">
                                  <p:stCondLst>
                                    <p:cond delay="300"/>
                                  </p:stCondLst>
                                  <p:childTnLst>
                                    <p:set>
                                      <p:cBhvr>
                                        <p:cTn id="37" dur="1" fill="hold">
                                          <p:stCondLst>
                                            <p:cond delay="0"/>
                                          </p:stCondLst>
                                        </p:cTn>
                                        <p:tgtEl>
                                          <p:spTgt spid="4"/>
                                        </p:tgtEl>
                                        <p:attrNameLst>
                                          <p:attrName>style.visibility</p:attrName>
                                        </p:attrNameLst>
                                      </p:cBhvr>
                                      <p:to>
                                        <p:strVal val="visible"/>
                                      </p:to>
                                    </p:set>
                                    <p:anim calcmode="lin" valueType="num">
                                      <p:cBhvr>
                                        <p:cTn id="38" dur="300" fill="hold"/>
                                        <p:tgtEl>
                                          <p:spTgt spid="4"/>
                                        </p:tgtEl>
                                        <p:attrNameLst>
                                          <p:attrName>ppt_w</p:attrName>
                                        </p:attrNameLst>
                                      </p:cBhvr>
                                      <p:tavLst>
                                        <p:tav tm="0">
                                          <p:val>
                                            <p:fltVal val="0"/>
                                          </p:val>
                                        </p:tav>
                                        <p:tav tm="100000">
                                          <p:val>
                                            <p:strVal val="#ppt_w"/>
                                          </p:val>
                                        </p:tav>
                                      </p:tavLst>
                                    </p:anim>
                                    <p:anim calcmode="lin" valueType="num">
                                      <p:cBhvr>
                                        <p:cTn id="39" dur="300" fill="hold"/>
                                        <p:tgtEl>
                                          <p:spTgt spid="4"/>
                                        </p:tgtEl>
                                        <p:attrNameLst>
                                          <p:attrName>ppt_h</p:attrName>
                                        </p:attrNameLst>
                                      </p:cBhvr>
                                      <p:tavLst>
                                        <p:tav tm="0">
                                          <p:val>
                                            <p:fltVal val="0"/>
                                          </p:val>
                                        </p:tav>
                                        <p:tav tm="100000">
                                          <p:val>
                                            <p:strVal val="#ppt_h"/>
                                          </p:val>
                                        </p:tav>
                                      </p:tavLst>
                                    </p:anim>
                                    <p:anim calcmode="lin" valueType="num">
                                      <p:cBhvr>
                                        <p:cTn id="40" dur="300" fill="hold"/>
                                        <p:tgtEl>
                                          <p:spTgt spid="4"/>
                                        </p:tgtEl>
                                        <p:attrNameLst>
                                          <p:attrName>ppt_x</p:attrName>
                                        </p:attrNameLst>
                                      </p:cBhvr>
                                      <p:tavLst>
                                        <p:tav tm="0">
                                          <p:val>
                                            <p:fltVal val="0.5"/>
                                          </p:val>
                                        </p:tav>
                                        <p:tav tm="100000">
                                          <p:val>
                                            <p:strVal val="#ppt_x"/>
                                          </p:val>
                                        </p:tav>
                                      </p:tavLst>
                                    </p:anim>
                                    <p:anim calcmode="lin" valueType="num">
                                      <p:cBhvr>
                                        <p:cTn id="41" dur="300" fill="hold"/>
                                        <p:tgtEl>
                                          <p:spTgt spid="4"/>
                                        </p:tgtEl>
                                        <p:attrNameLst>
                                          <p:attrName>ppt_y</p:attrName>
                                        </p:attrNameLst>
                                      </p:cBhvr>
                                      <p:tavLst>
                                        <p:tav tm="0">
                                          <p:val>
                                            <p:fltVal val="0.5"/>
                                          </p:val>
                                        </p:tav>
                                        <p:tav tm="100000">
                                          <p:val>
                                            <p:strVal val="#ppt_y"/>
                                          </p:val>
                                        </p:tav>
                                      </p:tavLst>
                                    </p:anim>
                                  </p:childTnLst>
                                </p:cTn>
                              </p:par>
                              <p:par>
                                <p:cTn id="42" presetID="26" presetClass="emph" presetSubtype="0" fill="hold" grpId="1" nodeType="withEffect">
                                  <p:stCondLst>
                                    <p:cond delay="600"/>
                                  </p:stCondLst>
                                  <p:childTnLst>
                                    <p:animEffect transition="out" filter="fade">
                                      <p:cBhvr>
                                        <p:cTn id="43" dur="300" tmFilter="0, 0; .2, .5; .8, .5; 1, 0"/>
                                        <p:tgtEl>
                                          <p:spTgt spid="4"/>
                                        </p:tgtEl>
                                      </p:cBhvr>
                                    </p:animEffect>
                                    <p:animScale>
                                      <p:cBhvr>
                                        <p:cTn id="44" dur="150" autoRev="1" fill="hold"/>
                                        <p:tgtEl>
                                          <p:spTgt spid="4"/>
                                        </p:tgtEl>
                                      </p:cBhvr>
                                      <p:by x="105000" y="105000"/>
                                    </p:animScale>
                                  </p:childTnLst>
                                </p:cTn>
                              </p:par>
                              <p:par>
                                <p:cTn id="45" presetID="23" presetClass="entr" presetSubtype="528" fill="hold" grpId="0" nodeType="withEffect">
                                  <p:stCondLst>
                                    <p:cond delay="400"/>
                                  </p:stCondLst>
                                  <p:childTnLst>
                                    <p:set>
                                      <p:cBhvr>
                                        <p:cTn id="46" dur="1" fill="hold">
                                          <p:stCondLst>
                                            <p:cond delay="0"/>
                                          </p:stCondLst>
                                        </p:cTn>
                                        <p:tgtEl>
                                          <p:spTgt spid="6"/>
                                        </p:tgtEl>
                                        <p:attrNameLst>
                                          <p:attrName>style.visibility</p:attrName>
                                        </p:attrNameLst>
                                      </p:cBhvr>
                                      <p:to>
                                        <p:strVal val="visible"/>
                                      </p:to>
                                    </p:set>
                                    <p:anim calcmode="lin" valueType="num">
                                      <p:cBhvr>
                                        <p:cTn id="47" dur="300" fill="hold"/>
                                        <p:tgtEl>
                                          <p:spTgt spid="6"/>
                                        </p:tgtEl>
                                        <p:attrNameLst>
                                          <p:attrName>ppt_w</p:attrName>
                                        </p:attrNameLst>
                                      </p:cBhvr>
                                      <p:tavLst>
                                        <p:tav tm="0">
                                          <p:val>
                                            <p:fltVal val="0"/>
                                          </p:val>
                                        </p:tav>
                                        <p:tav tm="100000">
                                          <p:val>
                                            <p:strVal val="#ppt_w"/>
                                          </p:val>
                                        </p:tav>
                                      </p:tavLst>
                                    </p:anim>
                                    <p:anim calcmode="lin" valueType="num">
                                      <p:cBhvr>
                                        <p:cTn id="48" dur="300" fill="hold"/>
                                        <p:tgtEl>
                                          <p:spTgt spid="6"/>
                                        </p:tgtEl>
                                        <p:attrNameLst>
                                          <p:attrName>ppt_h</p:attrName>
                                        </p:attrNameLst>
                                      </p:cBhvr>
                                      <p:tavLst>
                                        <p:tav tm="0">
                                          <p:val>
                                            <p:fltVal val="0"/>
                                          </p:val>
                                        </p:tav>
                                        <p:tav tm="100000">
                                          <p:val>
                                            <p:strVal val="#ppt_h"/>
                                          </p:val>
                                        </p:tav>
                                      </p:tavLst>
                                    </p:anim>
                                    <p:anim calcmode="lin" valueType="num">
                                      <p:cBhvr>
                                        <p:cTn id="49" dur="300" fill="hold"/>
                                        <p:tgtEl>
                                          <p:spTgt spid="6"/>
                                        </p:tgtEl>
                                        <p:attrNameLst>
                                          <p:attrName>ppt_x</p:attrName>
                                        </p:attrNameLst>
                                      </p:cBhvr>
                                      <p:tavLst>
                                        <p:tav tm="0">
                                          <p:val>
                                            <p:fltVal val="0.5"/>
                                          </p:val>
                                        </p:tav>
                                        <p:tav tm="100000">
                                          <p:val>
                                            <p:strVal val="#ppt_x"/>
                                          </p:val>
                                        </p:tav>
                                      </p:tavLst>
                                    </p:anim>
                                    <p:anim calcmode="lin" valueType="num">
                                      <p:cBhvr>
                                        <p:cTn id="50" dur="300" fill="hold"/>
                                        <p:tgtEl>
                                          <p:spTgt spid="6"/>
                                        </p:tgtEl>
                                        <p:attrNameLst>
                                          <p:attrName>ppt_y</p:attrName>
                                        </p:attrNameLst>
                                      </p:cBhvr>
                                      <p:tavLst>
                                        <p:tav tm="0">
                                          <p:val>
                                            <p:fltVal val="0.5"/>
                                          </p:val>
                                        </p:tav>
                                        <p:tav tm="100000">
                                          <p:val>
                                            <p:strVal val="#ppt_y"/>
                                          </p:val>
                                        </p:tav>
                                      </p:tavLst>
                                    </p:anim>
                                  </p:childTnLst>
                                </p:cTn>
                              </p:par>
                              <p:par>
                                <p:cTn id="51" presetID="26" presetClass="emph" presetSubtype="0" fill="hold" grpId="1" nodeType="withEffect">
                                  <p:stCondLst>
                                    <p:cond delay="700"/>
                                  </p:stCondLst>
                                  <p:childTnLst>
                                    <p:animEffect transition="out" filter="fade">
                                      <p:cBhvr>
                                        <p:cTn id="52" dur="300" tmFilter="0, 0; .2, .5; .8, .5; 1, 0"/>
                                        <p:tgtEl>
                                          <p:spTgt spid="6"/>
                                        </p:tgtEl>
                                      </p:cBhvr>
                                    </p:animEffect>
                                    <p:animScale>
                                      <p:cBhvr>
                                        <p:cTn id="53" dur="150" autoRev="1" fill="hold"/>
                                        <p:tgtEl>
                                          <p:spTgt spid="6"/>
                                        </p:tgtEl>
                                      </p:cBhvr>
                                      <p:by x="105000" y="105000"/>
                                    </p:animScale>
                                  </p:childTnLst>
                                </p:cTn>
                              </p:par>
                              <p:par>
                                <p:cTn id="54" presetID="23" presetClass="entr" presetSubtype="528" fill="hold" grpId="0" nodeType="withEffect">
                                  <p:stCondLst>
                                    <p:cond delay="500"/>
                                  </p:stCondLst>
                                  <p:childTnLst>
                                    <p:set>
                                      <p:cBhvr>
                                        <p:cTn id="55" dur="1" fill="hold">
                                          <p:stCondLst>
                                            <p:cond delay="0"/>
                                          </p:stCondLst>
                                        </p:cTn>
                                        <p:tgtEl>
                                          <p:spTgt spid="8"/>
                                        </p:tgtEl>
                                        <p:attrNameLst>
                                          <p:attrName>style.visibility</p:attrName>
                                        </p:attrNameLst>
                                      </p:cBhvr>
                                      <p:to>
                                        <p:strVal val="visible"/>
                                      </p:to>
                                    </p:set>
                                    <p:anim calcmode="lin" valueType="num">
                                      <p:cBhvr>
                                        <p:cTn id="56" dur="300" fill="hold"/>
                                        <p:tgtEl>
                                          <p:spTgt spid="8"/>
                                        </p:tgtEl>
                                        <p:attrNameLst>
                                          <p:attrName>ppt_w</p:attrName>
                                        </p:attrNameLst>
                                      </p:cBhvr>
                                      <p:tavLst>
                                        <p:tav tm="0">
                                          <p:val>
                                            <p:fltVal val="0"/>
                                          </p:val>
                                        </p:tav>
                                        <p:tav tm="100000">
                                          <p:val>
                                            <p:strVal val="#ppt_w"/>
                                          </p:val>
                                        </p:tav>
                                      </p:tavLst>
                                    </p:anim>
                                    <p:anim calcmode="lin" valueType="num">
                                      <p:cBhvr>
                                        <p:cTn id="57" dur="300" fill="hold"/>
                                        <p:tgtEl>
                                          <p:spTgt spid="8"/>
                                        </p:tgtEl>
                                        <p:attrNameLst>
                                          <p:attrName>ppt_h</p:attrName>
                                        </p:attrNameLst>
                                      </p:cBhvr>
                                      <p:tavLst>
                                        <p:tav tm="0">
                                          <p:val>
                                            <p:fltVal val="0"/>
                                          </p:val>
                                        </p:tav>
                                        <p:tav tm="100000">
                                          <p:val>
                                            <p:strVal val="#ppt_h"/>
                                          </p:val>
                                        </p:tav>
                                      </p:tavLst>
                                    </p:anim>
                                    <p:anim calcmode="lin" valueType="num">
                                      <p:cBhvr>
                                        <p:cTn id="58" dur="300" fill="hold"/>
                                        <p:tgtEl>
                                          <p:spTgt spid="8"/>
                                        </p:tgtEl>
                                        <p:attrNameLst>
                                          <p:attrName>ppt_x</p:attrName>
                                        </p:attrNameLst>
                                      </p:cBhvr>
                                      <p:tavLst>
                                        <p:tav tm="0">
                                          <p:val>
                                            <p:fltVal val="0.5"/>
                                          </p:val>
                                        </p:tav>
                                        <p:tav tm="100000">
                                          <p:val>
                                            <p:strVal val="#ppt_x"/>
                                          </p:val>
                                        </p:tav>
                                      </p:tavLst>
                                    </p:anim>
                                    <p:anim calcmode="lin" valueType="num">
                                      <p:cBhvr>
                                        <p:cTn id="59" dur="300" fill="hold"/>
                                        <p:tgtEl>
                                          <p:spTgt spid="8"/>
                                        </p:tgtEl>
                                        <p:attrNameLst>
                                          <p:attrName>ppt_y</p:attrName>
                                        </p:attrNameLst>
                                      </p:cBhvr>
                                      <p:tavLst>
                                        <p:tav tm="0">
                                          <p:val>
                                            <p:fltVal val="0.5"/>
                                          </p:val>
                                        </p:tav>
                                        <p:tav tm="100000">
                                          <p:val>
                                            <p:strVal val="#ppt_y"/>
                                          </p:val>
                                        </p:tav>
                                      </p:tavLst>
                                    </p:anim>
                                  </p:childTnLst>
                                </p:cTn>
                              </p:par>
                              <p:par>
                                <p:cTn id="60" presetID="26" presetClass="emph" presetSubtype="0" fill="hold" grpId="1" nodeType="withEffect">
                                  <p:stCondLst>
                                    <p:cond delay="800"/>
                                  </p:stCondLst>
                                  <p:childTnLst>
                                    <p:animEffect transition="out" filter="fade">
                                      <p:cBhvr>
                                        <p:cTn id="61" dur="300" tmFilter="0, 0; .2, .5; .8, .5; 1, 0"/>
                                        <p:tgtEl>
                                          <p:spTgt spid="8"/>
                                        </p:tgtEl>
                                      </p:cBhvr>
                                    </p:animEffect>
                                    <p:animScale>
                                      <p:cBhvr>
                                        <p:cTn id="62" dur="150" autoRev="1" fill="hold"/>
                                        <p:tgtEl>
                                          <p:spTgt spid="8"/>
                                        </p:tgtEl>
                                      </p:cBhvr>
                                      <p:by x="105000" y="105000"/>
                                    </p:animScale>
                                  </p:childTnLst>
                                </p:cTn>
                              </p:par>
                              <p:par>
                                <p:cTn id="63" presetID="23" presetClass="entr" presetSubtype="528" fill="hold" grpId="0" nodeType="withEffect">
                                  <p:stCondLst>
                                    <p:cond delay="600"/>
                                  </p:stCondLst>
                                  <p:childTnLst>
                                    <p:set>
                                      <p:cBhvr>
                                        <p:cTn id="64" dur="1" fill="hold">
                                          <p:stCondLst>
                                            <p:cond delay="0"/>
                                          </p:stCondLst>
                                        </p:cTn>
                                        <p:tgtEl>
                                          <p:spTgt spid="13"/>
                                        </p:tgtEl>
                                        <p:attrNameLst>
                                          <p:attrName>style.visibility</p:attrName>
                                        </p:attrNameLst>
                                      </p:cBhvr>
                                      <p:to>
                                        <p:strVal val="visible"/>
                                      </p:to>
                                    </p:set>
                                    <p:anim calcmode="lin" valueType="num">
                                      <p:cBhvr>
                                        <p:cTn id="65" dur="300" fill="hold"/>
                                        <p:tgtEl>
                                          <p:spTgt spid="13"/>
                                        </p:tgtEl>
                                        <p:attrNameLst>
                                          <p:attrName>ppt_w</p:attrName>
                                        </p:attrNameLst>
                                      </p:cBhvr>
                                      <p:tavLst>
                                        <p:tav tm="0">
                                          <p:val>
                                            <p:fltVal val="0"/>
                                          </p:val>
                                        </p:tav>
                                        <p:tav tm="100000">
                                          <p:val>
                                            <p:strVal val="#ppt_w"/>
                                          </p:val>
                                        </p:tav>
                                      </p:tavLst>
                                    </p:anim>
                                    <p:anim calcmode="lin" valueType="num">
                                      <p:cBhvr>
                                        <p:cTn id="66" dur="300" fill="hold"/>
                                        <p:tgtEl>
                                          <p:spTgt spid="13"/>
                                        </p:tgtEl>
                                        <p:attrNameLst>
                                          <p:attrName>ppt_h</p:attrName>
                                        </p:attrNameLst>
                                      </p:cBhvr>
                                      <p:tavLst>
                                        <p:tav tm="0">
                                          <p:val>
                                            <p:fltVal val="0"/>
                                          </p:val>
                                        </p:tav>
                                        <p:tav tm="100000">
                                          <p:val>
                                            <p:strVal val="#ppt_h"/>
                                          </p:val>
                                        </p:tav>
                                      </p:tavLst>
                                    </p:anim>
                                    <p:anim calcmode="lin" valueType="num">
                                      <p:cBhvr>
                                        <p:cTn id="67" dur="300" fill="hold"/>
                                        <p:tgtEl>
                                          <p:spTgt spid="13"/>
                                        </p:tgtEl>
                                        <p:attrNameLst>
                                          <p:attrName>ppt_x</p:attrName>
                                        </p:attrNameLst>
                                      </p:cBhvr>
                                      <p:tavLst>
                                        <p:tav tm="0">
                                          <p:val>
                                            <p:fltVal val="0.5"/>
                                          </p:val>
                                        </p:tav>
                                        <p:tav tm="100000">
                                          <p:val>
                                            <p:strVal val="#ppt_x"/>
                                          </p:val>
                                        </p:tav>
                                      </p:tavLst>
                                    </p:anim>
                                    <p:anim calcmode="lin" valueType="num">
                                      <p:cBhvr>
                                        <p:cTn id="68" dur="300" fill="hold"/>
                                        <p:tgtEl>
                                          <p:spTgt spid="13"/>
                                        </p:tgtEl>
                                        <p:attrNameLst>
                                          <p:attrName>ppt_y</p:attrName>
                                        </p:attrNameLst>
                                      </p:cBhvr>
                                      <p:tavLst>
                                        <p:tav tm="0">
                                          <p:val>
                                            <p:fltVal val="0.5"/>
                                          </p:val>
                                        </p:tav>
                                        <p:tav tm="100000">
                                          <p:val>
                                            <p:strVal val="#ppt_y"/>
                                          </p:val>
                                        </p:tav>
                                      </p:tavLst>
                                    </p:anim>
                                  </p:childTnLst>
                                </p:cTn>
                              </p:par>
                              <p:par>
                                <p:cTn id="69" presetID="26" presetClass="emph" presetSubtype="0" fill="hold" grpId="1" nodeType="withEffect">
                                  <p:stCondLst>
                                    <p:cond delay="900"/>
                                  </p:stCondLst>
                                  <p:childTnLst>
                                    <p:animEffect transition="out" filter="fade">
                                      <p:cBhvr>
                                        <p:cTn id="70" dur="300" tmFilter="0, 0; .2, .5; .8, .5; 1, 0"/>
                                        <p:tgtEl>
                                          <p:spTgt spid="13"/>
                                        </p:tgtEl>
                                      </p:cBhvr>
                                    </p:animEffect>
                                    <p:animScale>
                                      <p:cBhvr>
                                        <p:cTn id="71" dur="150" autoRev="1" fill="hold"/>
                                        <p:tgtEl>
                                          <p:spTgt spid="13"/>
                                        </p:tgtEl>
                                      </p:cBhvr>
                                      <p:by x="105000" y="105000"/>
                                    </p:animScale>
                                  </p:childTnLst>
                                </p:cTn>
                              </p:par>
                              <p:par>
                                <p:cTn id="72" presetID="23" presetClass="entr" presetSubtype="528" fill="hold" grpId="0" nodeType="withEffect">
                                  <p:stCondLst>
                                    <p:cond delay="700"/>
                                  </p:stCondLst>
                                  <p:childTnLst>
                                    <p:set>
                                      <p:cBhvr>
                                        <p:cTn id="73" dur="1" fill="hold">
                                          <p:stCondLst>
                                            <p:cond delay="0"/>
                                          </p:stCondLst>
                                        </p:cTn>
                                        <p:tgtEl>
                                          <p:spTgt spid="5"/>
                                        </p:tgtEl>
                                        <p:attrNameLst>
                                          <p:attrName>style.visibility</p:attrName>
                                        </p:attrNameLst>
                                      </p:cBhvr>
                                      <p:to>
                                        <p:strVal val="visible"/>
                                      </p:to>
                                    </p:set>
                                    <p:anim calcmode="lin" valueType="num">
                                      <p:cBhvr>
                                        <p:cTn id="74" dur="300" fill="hold"/>
                                        <p:tgtEl>
                                          <p:spTgt spid="5"/>
                                        </p:tgtEl>
                                        <p:attrNameLst>
                                          <p:attrName>ppt_w</p:attrName>
                                        </p:attrNameLst>
                                      </p:cBhvr>
                                      <p:tavLst>
                                        <p:tav tm="0">
                                          <p:val>
                                            <p:fltVal val="0"/>
                                          </p:val>
                                        </p:tav>
                                        <p:tav tm="100000">
                                          <p:val>
                                            <p:strVal val="#ppt_w"/>
                                          </p:val>
                                        </p:tav>
                                      </p:tavLst>
                                    </p:anim>
                                    <p:anim calcmode="lin" valueType="num">
                                      <p:cBhvr>
                                        <p:cTn id="75" dur="300" fill="hold"/>
                                        <p:tgtEl>
                                          <p:spTgt spid="5"/>
                                        </p:tgtEl>
                                        <p:attrNameLst>
                                          <p:attrName>ppt_h</p:attrName>
                                        </p:attrNameLst>
                                      </p:cBhvr>
                                      <p:tavLst>
                                        <p:tav tm="0">
                                          <p:val>
                                            <p:fltVal val="0"/>
                                          </p:val>
                                        </p:tav>
                                        <p:tav tm="100000">
                                          <p:val>
                                            <p:strVal val="#ppt_h"/>
                                          </p:val>
                                        </p:tav>
                                      </p:tavLst>
                                    </p:anim>
                                    <p:anim calcmode="lin" valueType="num">
                                      <p:cBhvr>
                                        <p:cTn id="76" dur="300" fill="hold"/>
                                        <p:tgtEl>
                                          <p:spTgt spid="5"/>
                                        </p:tgtEl>
                                        <p:attrNameLst>
                                          <p:attrName>ppt_x</p:attrName>
                                        </p:attrNameLst>
                                      </p:cBhvr>
                                      <p:tavLst>
                                        <p:tav tm="0">
                                          <p:val>
                                            <p:fltVal val="0.5"/>
                                          </p:val>
                                        </p:tav>
                                        <p:tav tm="100000">
                                          <p:val>
                                            <p:strVal val="#ppt_x"/>
                                          </p:val>
                                        </p:tav>
                                      </p:tavLst>
                                    </p:anim>
                                    <p:anim calcmode="lin" valueType="num">
                                      <p:cBhvr>
                                        <p:cTn id="77" dur="300" fill="hold"/>
                                        <p:tgtEl>
                                          <p:spTgt spid="5"/>
                                        </p:tgtEl>
                                        <p:attrNameLst>
                                          <p:attrName>ppt_y</p:attrName>
                                        </p:attrNameLst>
                                      </p:cBhvr>
                                      <p:tavLst>
                                        <p:tav tm="0">
                                          <p:val>
                                            <p:fltVal val="0.5"/>
                                          </p:val>
                                        </p:tav>
                                        <p:tav tm="100000">
                                          <p:val>
                                            <p:strVal val="#ppt_y"/>
                                          </p:val>
                                        </p:tav>
                                      </p:tavLst>
                                    </p:anim>
                                  </p:childTnLst>
                                </p:cTn>
                              </p:par>
                              <p:par>
                                <p:cTn id="78" presetID="26" presetClass="emph" presetSubtype="0" fill="hold" grpId="1" nodeType="withEffect">
                                  <p:stCondLst>
                                    <p:cond delay="1000"/>
                                  </p:stCondLst>
                                  <p:childTnLst>
                                    <p:animEffect transition="out" filter="fade">
                                      <p:cBhvr>
                                        <p:cTn id="79" dur="300" tmFilter="0, 0; .2, .5; .8, .5; 1, 0"/>
                                        <p:tgtEl>
                                          <p:spTgt spid="5"/>
                                        </p:tgtEl>
                                      </p:cBhvr>
                                    </p:animEffect>
                                    <p:animScale>
                                      <p:cBhvr>
                                        <p:cTn id="80" dur="150" autoRev="1" fill="hold"/>
                                        <p:tgtEl>
                                          <p:spTgt spid="5"/>
                                        </p:tgtEl>
                                      </p:cBhvr>
                                      <p:by x="105000" y="105000"/>
                                    </p:animScale>
                                  </p:childTnLst>
                                </p:cTn>
                              </p:par>
                              <p:par>
                                <p:cTn id="81" presetID="23" presetClass="entr" presetSubtype="528" fill="hold" grpId="0" nodeType="withEffect">
                                  <p:stCondLst>
                                    <p:cond delay="700"/>
                                  </p:stCondLst>
                                  <p:childTnLst>
                                    <p:set>
                                      <p:cBhvr>
                                        <p:cTn id="82" dur="1" fill="hold">
                                          <p:stCondLst>
                                            <p:cond delay="0"/>
                                          </p:stCondLst>
                                        </p:cTn>
                                        <p:tgtEl>
                                          <p:spTgt spid="7"/>
                                        </p:tgtEl>
                                        <p:attrNameLst>
                                          <p:attrName>style.visibility</p:attrName>
                                        </p:attrNameLst>
                                      </p:cBhvr>
                                      <p:to>
                                        <p:strVal val="visible"/>
                                      </p:to>
                                    </p:set>
                                    <p:anim calcmode="lin" valueType="num">
                                      <p:cBhvr>
                                        <p:cTn id="83" dur="300" fill="hold"/>
                                        <p:tgtEl>
                                          <p:spTgt spid="7"/>
                                        </p:tgtEl>
                                        <p:attrNameLst>
                                          <p:attrName>ppt_w</p:attrName>
                                        </p:attrNameLst>
                                      </p:cBhvr>
                                      <p:tavLst>
                                        <p:tav tm="0">
                                          <p:val>
                                            <p:fltVal val="0"/>
                                          </p:val>
                                        </p:tav>
                                        <p:tav tm="100000">
                                          <p:val>
                                            <p:strVal val="#ppt_w"/>
                                          </p:val>
                                        </p:tav>
                                      </p:tavLst>
                                    </p:anim>
                                    <p:anim calcmode="lin" valueType="num">
                                      <p:cBhvr>
                                        <p:cTn id="84" dur="300" fill="hold"/>
                                        <p:tgtEl>
                                          <p:spTgt spid="7"/>
                                        </p:tgtEl>
                                        <p:attrNameLst>
                                          <p:attrName>ppt_h</p:attrName>
                                        </p:attrNameLst>
                                      </p:cBhvr>
                                      <p:tavLst>
                                        <p:tav tm="0">
                                          <p:val>
                                            <p:fltVal val="0"/>
                                          </p:val>
                                        </p:tav>
                                        <p:tav tm="100000">
                                          <p:val>
                                            <p:strVal val="#ppt_h"/>
                                          </p:val>
                                        </p:tav>
                                      </p:tavLst>
                                    </p:anim>
                                    <p:anim calcmode="lin" valueType="num">
                                      <p:cBhvr>
                                        <p:cTn id="85" dur="300" fill="hold"/>
                                        <p:tgtEl>
                                          <p:spTgt spid="7"/>
                                        </p:tgtEl>
                                        <p:attrNameLst>
                                          <p:attrName>ppt_x</p:attrName>
                                        </p:attrNameLst>
                                      </p:cBhvr>
                                      <p:tavLst>
                                        <p:tav tm="0">
                                          <p:val>
                                            <p:fltVal val="0.5"/>
                                          </p:val>
                                        </p:tav>
                                        <p:tav tm="100000">
                                          <p:val>
                                            <p:strVal val="#ppt_x"/>
                                          </p:val>
                                        </p:tav>
                                      </p:tavLst>
                                    </p:anim>
                                    <p:anim calcmode="lin" valueType="num">
                                      <p:cBhvr>
                                        <p:cTn id="86" dur="300" fill="hold"/>
                                        <p:tgtEl>
                                          <p:spTgt spid="7"/>
                                        </p:tgtEl>
                                        <p:attrNameLst>
                                          <p:attrName>ppt_y</p:attrName>
                                        </p:attrNameLst>
                                      </p:cBhvr>
                                      <p:tavLst>
                                        <p:tav tm="0">
                                          <p:val>
                                            <p:fltVal val="0.5"/>
                                          </p:val>
                                        </p:tav>
                                        <p:tav tm="100000">
                                          <p:val>
                                            <p:strVal val="#ppt_y"/>
                                          </p:val>
                                        </p:tav>
                                      </p:tavLst>
                                    </p:anim>
                                  </p:childTnLst>
                                </p:cTn>
                              </p:par>
                              <p:par>
                                <p:cTn id="87" presetID="26" presetClass="emph" presetSubtype="0" fill="hold" grpId="1" nodeType="withEffect">
                                  <p:stCondLst>
                                    <p:cond delay="1000"/>
                                  </p:stCondLst>
                                  <p:childTnLst>
                                    <p:animEffect transition="out" filter="fade">
                                      <p:cBhvr>
                                        <p:cTn id="88" dur="300" tmFilter="0, 0; .2, .5; .8, .5; 1, 0"/>
                                        <p:tgtEl>
                                          <p:spTgt spid="7"/>
                                        </p:tgtEl>
                                      </p:cBhvr>
                                    </p:animEffect>
                                    <p:animScale>
                                      <p:cBhvr>
                                        <p:cTn id="89" dur="150" autoRev="1" fill="hold"/>
                                        <p:tgtEl>
                                          <p:spTgt spid="7"/>
                                        </p:tgtEl>
                                      </p:cBhvr>
                                      <p:by x="105000" y="105000"/>
                                    </p:animScale>
                                  </p:childTnLst>
                                </p:cTn>
                              </p:par>
                              <p:par>
                                <p:cTn id="90" presetID="23" presetClass="entr" presetSubtype="528" fill="hold" grpId="0" nodeType="withEffect">
                                  <p:stCondLst>
                                    <p:cond delay="800"/>
                                  </p:stCondLst>
                                  <p:childTnLst>
                                    <p:set>
                                      <p:cBhvr>
                                        <p:cTn id="91" dur="1" fill="hold">
                                          <p:stCondLst>
                                            <p:cond delay="0"/>
                                          </p:stCondLst>
                                        </p:cTn>
                                        <p:tgtEl>
                                          <p:spTgt spid="11"/>
                                        </p:tgtEl>
                                        <p:attrNameLst>
                                          <p:attrName>style.visibility</p:attrName>
                                        </p:attrNameLst>
                                      </p:cBhvr>
                                      <p:to>
                                        <p:strVal val="visible"/>
                                      </p:to>
                                    </p:set>
                                    <p:anim calcmode="lin" valueType="num">
                                      <p:cBhvr>
                                        <p:cTn id="92" dur="300" fill="hold"/>
                                        <p:tgtEl>
                                          <p:spTgt spid="11"/>
                                        </p:tgtEl>
                                        <p:attrNameLst>
                                          <p:attrName>ppt_w</p:attrName>
                                        </p:attrNameLst>
                                      </p:cBhvr>
                                      <p:tavLst>
                                        <p:tav tm="0">
                                          <p:val>
                                            <p:fltVal val="0"/>
                                          </p:val>
                                        </p:tav>
                                        <p:tav tm="100000">
                                          <p:val>
                                            <p:strVal val="#ppt_w"/>
                                          </p:val>
                                        </p:tav>
                                      </p:tavLst>
                                    </p:anim>
                                    <p:anim calcmode="lin" valueType="num">
                                      <p:cBhvr>
                                        <p:cTn id="93" dur="300" fill="hold"/>
                                        <p:tgtEl>
                                          <p:spTgt spid="11"/>
                                        </p:tgtEl>
                                        <p:attrNameLst>
                                          <p:attrName>ppt_h</p:attrName>
                                        </p:attrNameLst>
                                      </p:cBhvr>
                                      <p:tavLst>
                                        <p:tav tm="0">
                                          <p:val>
                                            <p:fltVal val="0"/>
                                          </p:val>
                                        </p:tav>
                                        <p:tav tm="100000">
                                          <p:val>
                                            <p:strVal val="#ppt_h"/>
                                          </p:val>
                                        </p:tav>
                                      </p:tavLst>
                                    </p:anim>
                                    <p:anim calcmode="lin" valueType="num">
                                      <p:cBhvr>
                                        <p:cTn id="94" dur="300" fill="hold"/>
                                        <p:tgtEl>
                                          <p:spTgt spid="11"/>
                                        </p:tgtEl>
                                        <p:attrNameLst>
                                          <p:attrName>ppt_x</p:attrName>
                                        </p:attrNameLst>
                                      </p:cBhvr>
                                      <p:tavLst>
                                        <p:tav tm="0">
                                          <p:val>
                                            <p:fltVal val="0.5"/>
                                          </p:val>
                                        </p:tav>
                                        <p:tav tm="100000">
                                          <p:val>
                                            <p:strVal val="#ppt_x"/>
                                          </p:val>
                                        </p:tav>
                                      </p:tavLst>
                                    </p:anim>
                                    <p:anim calcmode="lin" valueType="num">
                                      <p:cBhvr>
                                        <p:cTn id="95" dur="300" fill="hold"/>
                                        <p:tgtEl>
                                          <p:spTgt spid="11"/>
                                        </p:tgtEl>
                                        <p:attrNameLst>
                                          <p:attrName>ppt_y</p:attrName>
                                        </p:attrNameLst>
                                      </p:cBhvr>
                                      <p:tavLst>
                                        <p:tav tm="0">
                                          <p:val>
                                            <p:fltVal val="0.5"/>
                                          </p:val>
                                        </p:tav>
                                        <p:tav tm="100000">
                                          <p:val>
                                            <p:strVal val="#ppt_y"/>
                                          </p:val>
                                        </p:tav>
                                      </p:tavLst>
                                    </p:anim>
                                  </p:childTnLst>
                                </p:cTn>
                              </p:par>
                              <p:par>
                                <p:cTn id="96" presetID="26" presetClass="emph" presetSubtype="0" fill="hold" grpId="1" nodeType="withEffect">
                                  <p:stCondLst>
                                    <p:cond delay="1100"/>
                                  </p:stCondLst>
                                  <p:childTnLst>
                                    <p:animEffect transition="out" filter="fade">
                                      <p:cBhvr>
                                        <p:cTn id="97" dur="300" tmFilter="0, 0; .2, .5; .8, .5; 1, 0"/>
                                        <p:tgtEl>
                                          <p:spTgt spid="11"/>
                                        </p:tgtEl>
                                      </p:cBhvr>
                                    </p:animEffect>
                                    <p:animScale>
                                      <p:cBhvr>
                                        <p:cTn id="98" dur="150" autoRev="1" fill="hold"/>
                                        <p:tgtEl>
                                          <p:spTgt spid="11"/>
                                        </p:tgtEl>
                                      </p:cBhvr>
                                      <p:by x="105000" y="105000"/>
                                    </p:animScale>
                                  </p:childTnLst>
                                </p:cTn>
                              </p:par>
                              <p:par>
                                <p:cTn id="99" presetID="23" presetClass="entr" presetSubtype="528" fill="hold" grpId="0" nodeType="withEffect">
                                  <p:stCondLst>
                                    <p:cond delay="900"/>
                                  </p:stCondLst>
                                  <p:childTnLst>
                                    <p:set>
                                      <p:cBhvr>
                                        <p:cTn id="100" dur="1" fill="hold">
                                          <p:stCondLst>
                                            <p:cond delay="0"/>
                                          </p:stCondLst>
                                        </p:cTn>
                                        <p:tgtEl>
                                          <p:spTgt spid="12"/>
                                        </p:tgtEl>
                                        <p:attrNameLst>
                                          <p:attrName>style.visibility</p:attrName>
                                        </p:attrNameLst>
                                      </p:cBhvr>
                                      <p:to>
                                        <p:strVal val="visible"/>
                                      </p:to>
                                    </p:set>
                                    <p:anim calcmode="lin" valueType="num">
                                      <p:cBhvr>
                                        <p:cTn id="101" dur="300" fill="hold"/>
                                        <p:tgtEl>
                                          <p:spTgt spid="12"/>
                                        </p:tgtEl>
                                        <p:attrNameLst>
                                          <p:attrName>ppt_w</p:attrName>
                                        </p:attrNameLst>
                                      </p:cBhvr>
                                      <p:tavLst>
                                        <p:tav tm="0">
                                          <p:val>
                                            <p:fltVal val="0"/>
                                          </p:val>
                                        </p:tav>
                                        <p:tav tm="100000">
                                          <p:val>
                                            <p:strVal val="#ppt_w"/>
                                          </p:val>
                                        </p:tav>
                                      </p:tavLst>
                                    </p:anim>
                                    <p:anim calcmode="lin" valueType="num">
                                      <p:cBhvr>
                                        <p:cTn id="102" dur="300" fill="hold"/>
                                        <p:tgtEl>
                                          <p:spTgt spid="12"/>
                                        </p:tgtEl>
                                        <p:attrNameLst>
                                          <p:attrName>ppt_h</p:attrName>
                                        </p:attrNameLst>
                                      </p:cBhvr>
                                      <p:tavLst>
                                        <p:tav tm="0">
                                          <p:val>
                                            <p:fltVal val="0"/>
                                          </p:val>
                                        </p:tav>
                                        <p:tav tm="100000">
                                          <p:val>
                                            <p:strVal val="#ppt_h"/>
                                          </p:val>
                                        </p:tav>
                                      </p:tavLst>
                                    </p:anim>
                                    <p:anim calcmode="lin" valueType="num">
                                      <p:cBhvr>
                                        <p:cTn id="103" dur="300" fill="hold"/>
                                        <p:tgtEl>
                                          <p:spTgt spid="12"/>
                                        </p:tgtEl>
                                        <p:attrNameLst>
                                          <p:attrName>ppt_x</p:attrName>
                                        </p:attrNameLst>
                                      </p:cBhvr>
                                      <p:tavLst>
                                        <p:tav tm="0">
                                          <p:val>
                                            <p:fltVal val="0.5"/>
                                          </p:val>
                                        </p:tav>
                                        <p:tav tm="100000">
                                          <p:val>
                                            <p:strVal val="#ppt_x"/>
                                          </p:val>
                                        </p:tav>
                                      </p:tavLst>
                                    </p:anim>
                                    <p:anim calcmode="lin" valueType="num">
                                      <p:cBhvr>
                                        <p:cTn id="104" dur="300" fill="hold"/>
                                        <p:tgtEl>
                                          <p:spTgt spid="12"/>
                                        </p:tgtEl>
                                        <p:attrNameLst>
                                          <p:attrName>ppt_y</p:attrName>
                                        </p:attrNameLst>
                                      </p:cBhvr>
                                      <p:tavLst>
                                        <p:tav tm="0">
                                          <p:val>
                                            <p:fltVal val="0.5"/>
                                          </p:val>
                                        </p:tav>
                                        <p:tav tm="100000">
                                          <p:val>
                                            <p:strVal val="#ppt_y"/>
                                          </p:val>
                                        </p:tav>
                                      </p:tavLst>
                                    </p:anim>
                                  </p:childTnLst>
                                </p:cTn>
                              </p:par>
                              <p:par>
                                <p:cTn id="105" presetID="26" presetClass="emph" presetSubtype="0" fill="hold" grpId="1" nodeType="withEffect">
                                  <p:stCondLst>
                                    <p:cond delay="1200"/>
                                  </p:stCondLst>
                                  <p:childTnLst>
                                    <p:animEffect transition="out" filter="fade">
                                      <p:cBhvr>
                                        <p:cTn id="106" dur="300" tmFilter="0, 0; .2, .5; .8, .5; 1, 0"/>
                                        <p:tgtEl>
                                          <p:spTgt spid="12"/>
                                        </p:tgtEl>
                                      </p:cBhvr>
                                    </p:animEffect>
                                    <p:animScale>
                                      <p:cBhvr>
                                        <p:cTn id="107" dur="150" autoRev="1" fill="hold"/>
                                        <p:tgtEl>
                                          <p:spTgt spid="12"/>
                                        </p:tgtEl>
                                      </p:cBhvr>
                                      <p:by x="105000" y="105000"/>
                                    </p:animScale>
                                  </p:childTnLst>
                                </p:cTn>
                              </p:par>
                              <p:par>
                                <p:cTn id="108" presetID="23" presetClass="entr" presetSubtype="528" fill="hold" grpId="0" nodeType="withEffect">
                                  <p:stCondLst>
                                    <p:cond delay="1000"/>
                                  </p:stCondLst>
                                  <p:childTnLst>
                                    <p:set>
                                      <p:cBhvr>
                                        <p:cTn id="109" dur="1" fill="hold">
                                          <p:stCondLst>
                                            <p:cond delay="0"/>
                                          </p:stCondLst>
                                        </p:cTn>
                                        <p:tgtEl>
                                          <p:spTgt spid="10"/>
                                        </p:tgtEl>
                                        <p:attrNameLst>
                                          <p:attrName>style.visibility</p:attrName>
                                        </p:attrNameLst>
                                      </p:cBhvr>
                                      <p:to>
                                        <p:strVal val="visible"/>
                                      </p:to>
                                    </p:set>
                                    <p:anim calcmode="lin" valueType="num">
                                      <p:cBhvr>
                                        <p:cTn id="110" dur="300" fill="hold"/>
                                        <p:tgtEl>
                                          <p:spTgt spid="10"/>
                                        </p:tgtEl>
                                        <p:attrNameLst>
                                          <p:attrName>ppt_w</p:attrName>
                                        </p:attrNameLst>
                                      </p:cBhvr>
                                      <p:tavLst>
                                        <p:tav tm="0">
                                          <p:val>
                                            <p:fltVal val="0"/>
                                          </p:val>
                                        </p:tav>
                                        <p:tav tm="100000">
                                          <p:val>
                                            <p:strVal val="#ppt_w"/>
                                          </p:val>
                                        </p:tav>
                                      </p:tavLst>
                                    </p:anim>
                                    <p:anim calcmode="lin" valueType="num">
                                      <p:cBhvr>
                                        <p:cTn id="111" dur="300" fill="hold"/>
                                        <p:tgtEl>
                                          <p:spTgt spid="10"/>
                                        </p:tgtEl>
                                        <p:attrNameLst>
                                          <p:attrName>ppt_h</p:attrName>
                                        </p:attrNameLst>
                                      </p:cBhvr>
                                      <p:tavLst>
                                        <p:tav tm="0">
                                          <p:val>
                                            <p:fltVal val="0"/>
                                          </p:val>
                                        </p:tav>
                                        <p:tav tm="100000">
                                          <p:val>
                                            <p:strVal val="#ppt_h"/>
                                          </p:val>
                                        </p:tav>
                                      </p:tavLst>
                                    </p:anim>
                                    <p:anim calcmode="lin" valueType="num">
                                      <p:cBhvr>
                                        <p:cTn id="112" dur="300" fill="hold"/>
                                        <p:tgtEl>
                                          <p:spTgt spid="10"/>
                                        </p:tgtEl>
                                        <p:attrNameLst>
                                          <p:attrName>ppt_x</p:attrName>
                                        </p:attrNameLst>
                                      </p:cBhvr>
                                      <p:tavLst>
                                        <p:tav tm="0">
                                          <p:val>
                                            <p:fltVal val="0.5"/>
                                          </p:val>
                                        </p:tav>
                                        <p:tav tm="100000">
                                          <p:val>
                                            <p:strVal val="#ppt_x"/>
                                          </p:val>
                                        </p:tav>
                                      </p:tavLst>
                                    </p:anim>
                                    <p:anim calcmode="lin" valueType="num">
                                      <p:cBhvr>
                                        <p:cTn id="113" dur="300" fill="hold"/>
                                        <p:tgtEl>
                                          <p:spTgt spid="10"/>
                                        </p:tgtEl>
                                        <p:attrNameLst>
                                          <p:attrName>ppt_y</p:attrName>
                                        </p:attrNameLst>
                                      </p:cBhvr>
                                      <p:tavLst>
                                        <p:tav tm="0">
                                          <p:val>
                                            <p:fltVal val="0.5"/>
                                          </p:val>
                                        </p:tav>
                                        <p:tav tm="100000">
                                          <p:val>
                                            <p:strVal val="#ppt_y"/>
                                          </p:val>
                                        </p:tav>
                                      </p:tavLst>
                                    </p:anim>
                                  </p:childTnLst>
                                </p:cTn>
                              </p:par>
                              <p:par>
                                <p:cTn id="114" presetID="26" presetClass="emph" presetSubtype="0" fill="hold" grpId="1" nodeType="withEffect">
                                  <p:stCondLst>
                                    <p:cond delay="1300"/>
                                  </p:stCondLst>
                                  <p:childTnLst>
                                    <p:animEffect transition="out" filter="fade">
                                      <p:cBhvr>
                                        <p:cTn id="115" dur="300" tmFilter="0, 0; .2, .5; .8, .5; 1, 0"/>
                                        <p:tgtEl>
                                          <p:spTgt spid="10"/>
                                        </p:tgtEl>
                                      </p:cBhvr>
                                    </p:animEffect>
                                    <p:animScale>
                                      <p:cBhvr>
                                        <p:cTn id="116" dur="150" autoRev="1" fill="hold"/>
                                        <p:tgtEl>
                                          <p:spTgt spid="10"/>
                                        </p:tgtEl>
                                      </p:cBhvr>
                                      <p:by x="105000" y="105000"/>
                                    </p:animScale>
                                  </p:childTnLst>
                                </p:cTn>
                              </p:par>
                              <p:par>
                                <p:cTn id="117" presetID="10" presetClass="entr" presetSubtype="0" fill="hold" grpId="0" nodeType="withEffect">
                                  <p:stCondLst>
                                    <p:cond delay="1000"/>
                                  </p:stCondLst>
                                  <p:iterate type="lt">
                                    <p:tmPct val="10000"/>
                                  </p:iterate>
                                  <p:childTnLst>
                                    <p:set>
                                      <p:cBhvr>
                                        <p:cTn id="118" dur="1" fill="hold">
                                          <p:stCondLst>
                                            <p:cond delay="0"/>
                                          </p:stCondLst>
                                        </p:cTn>
                                        <p:tgtEl>
                                          <p:spTgt spid="15"/>
                                        </p:tgtEl>
                                        <p:attrNameLst>
                                          <p:attrName>style.visibility</p:attrName>
                                        </p:attrNameLst>
                                      </p:cBhvr>
                                      <p:to>
                                        <p:strVal val="visible"/>
                                      </p:to>
                                    </p:set>
                                    <p:animEffect transition="in" filter="fade">
                                      <p:cBhvr>
                                        <p:cTn id="119" dur="100"/>
                                        <p:tgtEl>
                                          <p:spTgt spid="15"/>
                                        </p:tgtEl>
                                      </p:cBhvr>
                                    </p:animEffect>
                                  </p:childTnLst>
                                </p:cTn>
                              </p:par>
                              <p:par>
                                <p:cTn id="120" presetID="10" presetClass="entr" presetSubtype="0" fill="hold" grpId="0" nodeType="withEffect">
                                  <p:stCondLst>
                                    <p:cond delay="1000"/>
                                  </p:stCondLst>
                                  <p:iterate type="lt">
                                    <p:tmPct val="10000"/>
                                  </p:iterate>
                                  <p:childTnLst>
                                    <p:set>
                                      <p:cBhvr>
                                        <p:cTn id="121" dur="1" fill="hold">
                                          <p:stCondLst>
                                            <p:cond delay="0"/>
                                          </p:stCondLst>
                                        </p:cTn>
                                        <p:tgtEl>
                                          <p:spTgt spid="16"/>
                                        </p:tgtEl>
                                        <p:attrNameLst>
                                          <p:attrName>style.visibility</p:attrName>
                                        </p:attrNameLst>
                                      </p:cBhvr>
                                      <p:to>
                                        <p:strVal val="visible"/>
                                      </p:to>
                                    </p:set>
                                    <p:animEffect transition="in" filter="fade">
                                      <p:cBhvr>
                                        <p:cTn id="122" dur="1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3" grpId="1" animBg="1"/>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p:bldP spid="16" grpId="0"/>
    </p:bldLst>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8" name="矩形 37"/>
          <p:cNvSpPr/>
          <p:nvPr/>
        </p:nvSpPr>
        <p:spPr>
          <a:xfrm>
            <a:off x="2782838" y="0"/>
            <a:ext cx="9407575" cy="6858000"/>
          </a:xfrm>
          <a:prstGeom prst="rect">
            <a:avLst/>
          </a:prstGeom>
          <a:solidFill>
            <a:srgbClr val="E9EE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9" name="Picture 4"/>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747883" y="-478309"/>
            <a:ext cx="8107963" cy="3850556"/>
          </a:xfrm>
          <a:prstGeom prst="rect">
            <a:avLst/>
          </a:prstGeom>
          <a:noFill/>
          <a:extLst>
            <a:ext uri="{909E8E84-426E-40DD-AFC4-6F175D3DCCD1}">
              <a14:hiddenFill xmlns:a14="http://schemas.microsoft.com/office/drawing/2010/main">
                <a:solidFill>
                  <a:srgbClr val="FFFFFF"/>
                </a:solidFill>
              </a14:hiddenFill>
            </a:ext>
          </a:extLst>
        </p:spPr>
      </p:pic>
      <p:sp>
        <p:nvSpPr>
          <p:cNvPr id="40" name="TextBox 39"/>
          <p:cNvSpPr txBox="1"/>
          <p:nvPr/>
        </p:nvSpPr>
        <p:spPr>
          <a:xfrm>
            <a:off x="1069162" y="1298223"/>
            <a:ext cx="1569660" cy="369332"/>
          </a:xfrm>
          <a:prstGeom prst="rect">
            <a:avLst/>
          </a:prstGeom>
          <a:noFill/>
        </p:spPr>
        <p:txBody>
          <a:bodyPr wrap="none" rtlCol="0">
            <a:spAutoFit/>
          </a:bodyPr>
          <a:lstStyle/>
          <a:p>
            <a:r>
              <a:rPr lang="zh-CN" altLang="en-US" smtClean="0">
                <a:solidFill>
                  <a:srgbClr val="7B8294"/>
                </a:solidFill>
                <a:latin typeface="微软雅黑" pitchFamily="34" charset="-122"/>
                <a:ea typeface="微软雅黑" pitchFamily="34" charset="-122"/>
              </a:rPr>
              <a:t>年度工作概述</a:t>
            </a:r>
            <a:endParaRPr lang="zh-CN" altLang="en-US">
              <a:solidFill>
                <a:srgbClr val="7B8294"/>
              </a:solidFill>
              <a:latin typeface="微软雅黑" pitchFamily="34" charset="-122"/>
              <a:ea typeface="微软雅黑" pitchFamily="34" charset="-122"/>
            </a:endParaRPr>
          </a:p>
        </p:txBody>
      </p:sp>
      <p:sp>
        <p:nvSpPr>
          <p:cNvPr id="41" name="TextBox 40"/>
          <p:cNvSpPr txBox="1"/>
          <p:nvPr/>
        </p:nvSpPr>
        <p:spPr>
          <a:xfrm>
            <a:off x="1069162" y="2296646"/>
            <a:ext cx="1569660" cy="369332"/>
          </a:xfrm>
          <a:prstGeom prst="rect">
            <a:avLst/>
          </a:prstGeom>
          <a:noFill/>
        </p:spPr>
        <p:txBody>
          <a:bodyPr wrap="none" rtlCol="0">
            <a:spAutoFit/>
          </a:bodyPr>
          <a:lstStyle/>
          <a:p>
            <a:r>
              <a:rPr lang="zh-CN" altLang="en-US" smtClean="0">
                <a:solidFill>
                  <a:srgbClr val="7B8294"/>
                </a:solidFill>
                <a:latin typeface="微软雅黑" pitchFamily="34" charset="-122"/>
                <a:ea typeface="微软雅黑" pitchFamily="34" charset="-122"/>
              </a:rPr>
              <a:t>工作完成情况</a:t>
            </a:r>
            <a:endParaRPr lang="zh-CN" altLang="en-US">
              <a:solidFill>
                <a:srgbClr val="7B8294"/>
              </a:solidFill>
              <a:latin typeface="微软雅黑" pitchFamily="34" charset="-122"/>
              <a:ea typeface="微软雅黑" pitchFamily="34" charset="-122"/>
            </a:endParaRPr>
          </a:p>
        </p:txBody>
      </p:sp>
      <p:sp>
        <p:nvSpPr>
          <p:cNvPr id="42" name="TextBox 41"/>
          <p:cNvSpPr txBox="1"/>
          <p:nvPr/>
        </p:nvSpPr>
        <p:spPr>
          <a:xfrm>
            <a:off x="1069162" y="3295069"/>
            <a:ext cx="1569660" cy="369332"/>
          </a:xfrm>
          <a:prstGeom prst="rect">
            <a:avLst/>
          </a:prstGeom>
          <a:noFill/>
        </p:spPr>
        <p:txBody>
          <a:bodyPr wrap="none" rtlCol="0">
            <a:spAutoFit/>
          </a:bodyPr>
          <a:lstStyle/>
          <a:p>
            <a:r>
              <a:rPr lang="zh-CN" altLang="en-US" smtClean="0">
                <a:solidFill>
                  <a:srgbClr val="7B8294"/>
                </a:solidFill>
                <a:latin typeface="微软雅黑" pitchFamily="34" charset="-122"/>
                <a:ea typeface="微软雅黑" pitchFamily="34" charset="-122"/>
              </a:rPr>
              <a:t>项目成果展示</a:t>
            </a:r>
            <a:endParaRPr lang="zh-CN" altLang="en-US">
              <a:solidFill>
                <a:srgbClr val="7B8294"/>
              </a:solidFill>
              <a:latin typeface="微软雅黑" pitchFamily="34" charset="-122"/>
              <a:ea typeface="微软雅黑" pitchFamily="34" charset="-122"/>
            </a:endParaRPr>
          </a:p>
        </p:txBody>
      </p:sp>
      <p:sp>
        <p:nvSpPr>
          <p:cNvPr id="43" name="TextBox 42"/>
          <p:cNvSpPr txBox="1"/>
          <p:nvPr/>
        </p:nvSpPr>
        <p:spPr>
          <a:xfrm>
            <a:off x="1069162" y="4293492"/>
            <a:ext cx="1569660" cy="369332"/>
          </a:xfrm>
          <a:prstGeom prst="rect">
            <a:avLst/>
          </a:prstGeom>
          <a:noFill/>
        </p:spPr>
        <p:txBody>
          <a:bodyPr wrap="none" rtlCol="0">
            <a:spAutoFit/>
          </a:bodyPr>
          <a:lstStyle/>
          <a:p>
            <a:r>
              <a:rPr lang="zh-CN" altLang="en-US" smtClean="0">
                <a:solidFill>
                  <a:srgbClr val="7B8294"/>
                </a:solidFill>
                <a:latin typeface="微软雅黑" pitchFamily="34" charset="-122"/>
                <a:ea typeface="微软雅黑" pitchFamily="34" charset="-122"/>
              </a:rPr>
              <a:t>工作不足之处</a:t>
            </a:r>
            <a:endParaRPr lang="zh-CN" altLang="en-US">
              <a:solidFill>
                <a:srgbClr val="7B8294"/>
              </a:solidFill>
              <a:latin typeface="微软雅黑" pitchFamily="34" charset="-122"/>
              <a:ea typeface="微软雅黑" pitchFamily="34" charset="-122"/>
            </a:endParaRPr>
          </a:p>
        </p:txBody>
      </p:sp>
      <p:sp>
        <p:nvSpPr>
          <p:cNvPr id="44" name="TextBox 43"/>
          <p:cNvSpPr txBox="1"/>
          <p:nvPr/>
        </p:nvSpPr>
        <p:spPr>
          <a:xfrm>
            <a:off x="1069162" y="5291916"/>
            <a:ext cx="1569660" cy="369332"/>
          </a:xfrm>
          <a:prstGeom prst="rect">
            <a:avLst/>
          </a:prstGeom>
          <a:noFill/>
        </p:spPr>
        <p:txBody>
          <a:bodyPr wrap="none" rtlCol="0">
            <a:spAutoFit/>
          </a:bodyPr>
          <a:lstStyle/>
          <a:p>
            <a:r>
              <a:rPr lang="zh-CN" altLang="en-US" smtClean="0">
                <a:solidFill>
                  <a:srgbClr val="7B8294"/>
                </a:solidFill>
                <a:latin typeface="微软雅黑" pitchFamily="34" charset="-122"/>
                <a:ea typeface="微软雅黑" pitchFamily="34" charset="-122"/>
              </a:rPr>
              <a:t>明年工作计划</a:t>
            </a:r>
            <a:endParaRPr lang="zh-CN" altLang="en-US">
              <a:solidFill>
                <a:srgbClr val="7B8294"/>
              </a:solidFill>
              <a:latin typeface="微软雅黑" pitchFamily="34" charset="-122"/>
              <a:ea typeface="微软雅黑" pitchFamily="34" charset="-122"/>
            </a:endParaRPr>
          </a:p>
        </p:txBody>
      </p:sp>
      <p:sp>
        <p:nvSpPr>
          <p:cNvPr id="45" name="TextBox 44"/>
          <p:cNvSpPr txBox="1"/>
          <p:nvPr/>
        </p:nvSpPr>
        <p:spPr>
          <a:xfrm>
            <a:off x="356555" y="985883"/>
            <a:ext cx="678006" cy="769441"/>
          </a:xfrm>
          <a:prstGeom prst="rect">
            <a:avLst/>
          </a:prstGeom>
          <a:noFill/>
        </p:spPr>
        <p:txBody>
          <a:bodyPr wrap="none" rtlCol="0">
            <a:spAutoFit/>
          </a:bodyPr>
          <a:lstStyle/>
          <a:p>
            <a:r>
              <a:rPr lang="en-US" altLang="zh-CN" sz="4400" smtClean="0">
                <a:solidFill>
                  <a:schemeClr val="bg1"/>
                </a:solidFill>
                <a:latin typeface="Bebas" pitchFamily="2" charset="0"/>
              </a:rPr>
              <a:t>01</a:t>
            </a:r>
            <a:endParaRPr lang="zh-CN" altLang="en-US" sz="4400">
              <a:solidFill>
                <a:schemeClr val="bg1"/>
              </a:solidFill>
              <a:latin typeface="Bebas" pitchFamily="2" charset="0"/>
            </a:endParaRPr>
          </a:p>
        </p:txBody>
      </p:sp>
      <p:sp>
        <p:nvSpPr>
          <p:cNvPr id="46" name="TextBox 45"/>
          <p:cNvSpPr txBox="1"/>
          <p:nvPr/>
        </p:nvSpPr>
        <p:spPr>
          <a:xfrm>
            <a:off x="356555" y="1986705"/>
            <a:ext cx="784189" cy="769441"/>
          </a:xfrm>
          <a:prstGeom prst="rect">
            <a:avLst/>
          </a:prstGeom>
          <a:noFill/>
        </p:spPr>
        <p:txBody>
          <a:bodyPr wrap="none" rtlCol="0">
            <a:spAutoFit/>
          </a:bodyPr>
          <a:lstStyle/>
          <a:p>
            <a:r>
              <a:rPr lang="en-US" altLang="zh-CN" sz="4400" smtClean="0">
                <a:solidFill>
                  <a:schemeClr val="bg1"/>
                </a:solidFill>
                <a:latin typeface="Bebas" pitchFamily="2" charset="0"/>
              </a:rPr>
              <a:t>02</a:t>
            </a:r>
            <a:endParaRPr lang="zh-CN" altLang="en-US" sz="4400">
              <a:solidFill>
                <a:schemeClr val="bg1"/>
              </a:solidFill>
              <a:latin typeface="Bebas" pitchFamily="2" charset="0"/>
            </a:endParaRPr>
          </a:p>
        </p:txBody>
      </p:sp>
      <p:sp>
        <p:nvSpPr>
          <p:cNvPr id="47" name="TextBox 46"/>
          <p:cNvSpPr txBox="1"/>
          <p:nvPr/>
        </p:nvSpPr>
        <p:spPr>
          <a:xfrm>
            <a:off x="356555" y="2987527"/>
            <a:ext cx="774571" cy="769441"/>
          </a:xfrm>
          <a:prstGeom prst="rect">
            <a:avLst/>
          </a:prstGeom>
          <a:noFill/>
        </p:spPr>
        <p:txBody>
          <a:bodyPr wrap="none" rtlCol="0">
            <a:spAutoFit/>
          </a:bodyPr>
          <a:lstStyle/>
          <a:p>
            <a:r>
              <a:rPr lang="en-US" altLang="zh-CN" sz="4400" smtClean="0">
                <a:solidFill>
                  <a:schemeClr val="bg1"/>
                </a:solidFill>
                <a:latin typeface="Bebas" pitchFamily="2" charset="0"/>
              </a:rPr>
              <a:t>03</a:t>
            </a:r>
            <a:endParaRPr lang="zh-CN" altLang="en-US" sz="4400">
              <a:solidFill>
                <a:schemeClr val="bg1"/>
              </a:solidFill>
              <a:latin typeface="Bebas" pitchFamily="2" charset="0"/>
            </a:endParaRPr>
          </a:p>
        </p:txBody>
      </p:sp>
      <p:sp>
        <p:nvSpPr>
          <p:cNvPr id="48" name="TextBox 47"/>
          <p:cNvSpPr txBox="1"/>
          <p:nvPr/>
        </p:nvSpPr>
        <p:spPr>
          <a:xfrm>
            <a:off x="356555" y="3988349"/>
            <a:ext cx="787395" cy="769441"/>
          </a:xfrm>
          <a:prstGeom prst="rect">
            <a:avLst/>
          </a:prstGeom>
          <a:noFill/>
        </p:spPr>
        <p:txBody>
          <a:bodyPr wrap="none" rtlCol="0">
            <a:spAutoFit/>
          </a:bodyPr>
          <a:lstStyle/>
          <a:p>
            <a:r>
              <a:rPr lang="en-US" altLang="zh-CN" sz="4400" smtClean="0">
                <a:solidFill>
                  <a:schemeClr val="bg1"/>
                </a:solidFill>
                <a:latin typeface="Bebas" pitchFamily="2" charset="0"/>
              </a:rPr>
              <a:t>04</a:t>
            </a:r>
            <a:endParaRPr lang="zh-CN" altLang="en-US" sz="4400">
              <a:solidFill>
                <a:schemeClr val="bg1"/>
              </a:solidFill>
              <a:latin typeface="Bebas" pitchFamily="2" charset="0"/>
            </a:endParaRPr>
          </a:p>
        </p:txBody>
      </p:sp>
      <p:sp>
        <p:nvSpPr>
          <p:cNvPr id="49" name="TextBox 48"/>
          <p:cNvSpPr txBox="1"/>
          <p:nvPr/>
        </p:nvSpPr>
        <p:spPr>
          <a:xfrm>
            <a:off x="356555" y="4989172"/>
            <a:ext cx="774186" cy="769441"/>
          </a:xfrm>
          <a:prstGeom prst="rect">
            <a:avLst/>
          </a:prstGeom>
          <a:noFill/>
        </p:spPr>
        <p:txBody>
          <a:bodyPr wrap="none" rtlCol="0">
            <a:spAutoFit/>
          </a:bodyPr>
          <a:lstStyle/>
          <a:p>
            <a:r>
              <a:rPr lang="en-US" altLang="zh-CN" sz="4400" smtClean="0">
                <a:solidFill>
                  <a:schemeClr val="bg1"/>
                </a:solidFill>
                <a:latin typeface="Bebas" pitchFamily="2" charset="0"/>
              </a:rPr>
              <a:t>05</a:t>
            </a:r>
            <a:endParaRPr lang="zh-CN" altLang="en-US" sz="4400">
              <a:solidFill>
                <a:schemeClr val="bg1"/>
              </a:solidFill>
              <a:latin typeface="Bebas" pitchFamily="2" charset="0"/>
            </a:endParaRPr>
          </a:p>
        </p:txBody>
      </p:sp>
      <p:sp>
        <p:nvSpPr>
          <p:cNvPr id="50" name="椭圆 49"/>
          <p:cNvSpPr/>
          <p:nvPr/>
        </p:nvSpPr>
        <p:spPr>
          <a:xfrm>
            <a:off x="6496665" y="1988840"/>
            <a:ext cx="2880320" cy="2880320"/>
          </a:xfrm>
          <a:prstGeom prst="ellipse">
            <a:avLst/>
          </a:prstGeom>
          <a:noFill/>
          <a:ln w="254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TextBox 50"/>
          <p:cNvSpPr txBox="1"/>
          <p:nvPr/>
        </p:nvSpPr>
        <p:spPr>
          <a:xfrm>
            <a:off x="7151995" y="2828836"/>
            <a:ext cx="1569660" cy="1200329"/>
          </a:xfrm>
          <a:prstGeom prst="rect">
            <a:avLst/>
          </a:prstGeom>
          <a:noFill/>
        </p:spPr>
        <p:txBody>
          <a:bodyPr wrap="none" rtlCol="0">
            <a:spAutoFit/>
          </a:bodyPr>
          <a:lstStyle/>
          <a:p>
            <a:pPr algn="ctr"/>
            <a:r>
              <a:rPr lang="zh-CN" altLang="en-US" sz="5400">
                <a:solidFill>
                  <a:schemeClr val="bg1"/>
                </a:solidFill>
                <a:latin typeface="微软雅黑" pitchFamily="34" charset="-122"/>
                <a:ea typeface="微软雅黑" pitchFamily="34" charset="-122"/>
              </a:rPr>
              <a:t>目录</a:t>
            </a:r>
            <a:endParaRPr lang="en-US" altLang="zh-CN" sz="5400">
              <a:solidFill>
                <a:schemeClr val="bg1"/>
              </a:solidFill>
              <a:latin typeface="微软雅黑" pitchFamily="34" charset="-122"/>
              <a:ea typeface="微软雅黑" pitchFamily="34" charset="-122"/>
            </a:endParaRPr>
          </a:p>
          <a:p>
            <a:pPr algn="ctr"/>
            <a:r>
              <a:rPr lang="en-US" altLang="zh-CN" smtClean="0">
                <a:solidFill>
                  <a:schemeClr val="bg1"/>
                </a:solidFill>
                <a:latin typeface="微软雅黑" pitchFamily="34" charset="-122"/>
                <a:ea typeface="微软雅黑" pitchFamily="34" charset="-122"/>
              </a:rPr>
              <a:t>contents</a:t>
            </a:r>
            <a:endParaRPr lang="zh-CN" altLang="en-US">
              <a:solidFill>
                <a:schemeClr val="bg1"/>
              </a:solidFill>
            </a:endParaRPr>
          </a:p>
        </p:txBody>
      </p:sp>
      <p:sp>
        <p:nvSpPr>
          <p:cNvPr id="52" name="矩形 51"/>
          <p:cNvSpPr/>
          <p:nvPr/>
        </p:nvSpPr>
        <p:spPr>
          <a:xfrm>
            <a:off x="1143950" y="1124744"/>
            <a:ext cx="429268"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1143950" y="1200054"/>
            <a:ext cx="285562"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1143950" y="1275363"/>
            <a:ext cx="333464"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1143950" y="2104021"/>
            <a:ext cx="214634"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1143950" y="2179331"/>
            <a:ext cx="333464"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a:off x="1143950" y="2254640"/>
            <a:ext cx="429268"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a:off x="1143950" y="3121590"/>
            <a:ext cx="285562"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1143950" y="3196900"/>
            <a:ext cx="429268"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p:nvSpPr>
        <p:spPr>
          <a:xfrm>
            <a:off x="1143950" y="3272209"/>
            <a:ext cx="333464"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a:off x="1143950" y="4095822"/>
            <a:ext cx="142781"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a:off x="1143950" y="4171132"/>
            <a:ext cx="357260"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143950" y="4246441"/>
            <a:ext cx="213244" cy="47051"/>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a:off x="1143950" y="5089421"/>
            <a:ext cx="285562"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4"/>
          <p:cNvSpPr/>
          <p:nvPr/>
        </p:nvSpPr>
        <p:spPr>
          <a:xfrm>
            <a:off x="1143950" y="5164731"/>
            <a:ext cx="357260"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1143950" y="5240040"/>
            <a:ext cx="429268" cy="45719"/>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190550" y="5033056"/>
            <a:ext cx="72008" cy="681672"/>
          </a:xfrm>
          <a:prstGeom prst="rect">
            <a:avLst/>
          </a:prstGeom>
          <a:solidFill>
            <a:srgbClr val="00A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3" name="图片 32"/>
          <p:cNvPicPr>
            <a:picLocks noChangeAspect="1"/>
          </p:cNvPicPr>
          <p:nvPr/>
        </p:nvPicPr>
        <p:blipFill>
          <a:blip r:embed="rId3">
            <a:extLst>
              <a:ext uri="{28A0092B-C50C-407E-A947-70E740481C1C}">
                <a14:useLocalDpi xmlns:a14="http://schemas.microsoft.com/office/drawing/2010/main" val="0"/>
              </a:ext>
            </a:extLst>
          </a:blip>
          <a:srcRect l="26982" t="7152" b="9714"/>
          <a:stretch>
            <a:fillRect/>
          </a:stretch>
        </p:blipFill>
        <p:spPr>
          <a:xfrm>
            <a:off x="2786044" y="-27385"/>
            <a:ext cx="9404368" cy="6912769"/>
          </a:xfrm>
          <a:prstGeom prst="rect">
            <a:avLst/>
          </a:prstGeom>
        </p:spPr>
      </p:pic>
      <p:sp>
        <p:nvSpPr>
          <p:cNvPr id="68" name="TextBox 67"/>
          <p:cNvSpPr txBox="1"/>
          <p:nvPr/>
        </p:nvSpPr>
        <p:spPr>
          <a:xfrm>
            <a:off x="5997832" y="3013502"/>
            <a:ext cx="3877985" cy="830997"/>
          </a:xfrm>
          <a:prstGeom prst="rect">
            <a:avLst/>
          </a:prstGeom>
          <a:noFill/>
        </p:spPr>
        <p:txBody>
          <a:bodyPr wrap="none" rtlCol="0">
            <a:spAutoFit/>
          </a:bodyPr>
          <a:lstStyle/>
          <a:p>
            <a:r>
              <a:rPr lang="zh-CN" altLang="en-US" sz="4800">
                <a:solidFill>
                  <a:srgbClr val="161D25"/>
                </a:solidFill>
                <a:latin typeface="微软雅黑" pitchFamily="34" charset="-122"/>
                <a:ea typeface="微软雅黑" pitchFamily="34" charset="-122"/>
              </a:rPr>
              <a:t>明年工作计划</a:t>
            </a:r>
          </a:p>
        </p:txBody>
      </p:sp>
    </p:spTree>
    <p:extLst>
      <p:ext uri="{BB962C8B-B14F-4D97-AF65-F5344CB8AC3E}">
        <p14:creationId val="1399336991"/>
      </p:ext>
    </p:extLst>
  </p:cSld>
  <p:clrMapOvr>
    <a:masterClrMapping/>
  </p:clrMapOvr>
  <mc:AlternateContent>
    <mc:Choice xmlns:p14="http://schemas.microsoft.com/office/powerpoint/2010/main" Requires="p14">
      <p:transition spd="slow" advClick="0" advTm="0" p14:dur="150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2" decel="10000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1+#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fade">
                                      <p:cBhvr>
                                        <p:cTn id="11" dur="500"/>
                                        <p:tgtEl>
                                          <p:spTgt spid="39"/>
                                        </p:tgtEl>
                                      </p:cBhvr>
                                    </p:animEffect>
                                  </p:childTnLst>
                                </p:cTn>
                              </p:par>
                              <p:par>
                                <p:cTn id="12" presetID="2" presetClass="entr" presetSubtype="1" decel="100000" fill="hold" grpId="0" nodeType="withEffect">
                                  <p:stCondLst>
                                    <p:cond delay="0"/>
                                  </p:stCondLst>
                                  <p:childTnLst>
                                    <p:set>
                                      <p:cBhvr>
                                        <p:cTn id="13" dur="1" fill="hold">
                                          <p:stCondLst>
                                            <p:cond delay="0"/>
                                          </p:stCondLst>
                                        </p:cTn>
                                        <p:tgtEl>
                                          <p:spTgt spid="67"/>
                                        </p:tgtEl>
                                        <p:attrNameLst>
                                          <p:attrName>style.visibility</p:attrName>
                                        </p:attrNameLst>
                                      </p:cBhvr>
                                      <p:to>
                                        <p:strVal val="visible"/>
                                      </p:to>
                                    </p:set>
                                    <p:anim calcmode="lin" valueType="num">
                                      <p:cBhvr additive="base">
                                        <p:cTn id="14" dur="500" fill="hold"/>
                                        <p:tgtEl>
                                          <p:spTgt spid="67"/>
                                        </p:tgtEl>
                                        <p:attrNameLst>
                                          <p:attrName>ppt_x</p:attrName>
                                        </p:attrNameLst>
                                      </p:cBhvr>
                                      <p:tavLst>
                                        <p:tav tm="0">
                                          <p:val>
                                            <p:strVal val="#ppt_x"/>
                                          </p:val>
                                        </p:tav>
                                        <p:tav tm="100000">
                                          <p:val>
                                            <p:strVal val="#ppt_x"/>
                                          </p:val>
                                        </p:tav>
                                      </p:tavLst>
                                    </p:anim>
                                    <p:anim calcmode="lin" valueType="num">
                                      <p:cBhvr additive="base">
                                        <p:cTn id="15" dur="500" fill="hold"/>
                                        <p:tgtEl>
                                          <p:spTgt spid="67"/>
                                        </p:tgtEl>
                                        <p:attrNameLst>
                                          <p:attrName>ppt_y</p:attrName>
                                        </p:attrNameLst>
                                      </p:cBhvr>
                                      <p:tavLst>
                                        <p:tav tm="0">
                                          <p:val>
                                            <p:strVal val="0-#ppt_h/2"/>
                                          </p:val>
                                        </p:tav>
                                        <p:tav tm="100000">
                                          <p:val>
                                            <p:strVal val="#ppt_y"/>
                                          </p:val>
                                        </p:tav>
                                      </p:tavLst>
                                    </p:anim>
                                  </p:childTnLst>
                                </p:cTn>
                              </p:par>
                            </p:childTnLst>
                          </p:cTn>
                        </p:par>
                        <p:par>
                          <p:cTn id="16" fill="hold" nodeType="afterGroup">
                            <p:stCondLst>
                              <p:cond delay="500"/>
                            </p:stCondLst>
                            <p:childTnLst>
                              <p:par>
                                <p:cTn id="17" presetID="6" presetClass="emph" presetSubtype="0" fill="hold" grpId="0" nodeType="afterEffect">
                                  <p:stCondLst>
                                    <p:cond delay="0"/>
                                  </p:stCondLst>
                                  <p:childTnLst>
                                    <p:animScale>
                                      <p:cBhvr>
                                        <p:cTn id="18" dur="500" fill="hold"/>
                                        <p:tgtEl>
                                          <p:spTgt spid="50"/>
                                        </p:tgtEl>
                                      </p:cBhvr>
                                      <p:by x="150000" y="150000"/>
                                    </p:animScale>
                                  </p:childTnLst>
                                </p:cTn>
                              </p:par>
                              <p:par>
                                <p:cTn id="19" presetID="7" presetClass="emph" presetSubtype="2" fill="hold" nodeType="withEffect">
                                  <p:stCondLst>
                                    <p:cond delay="0"/>
                                  </p:stCondLst>
                                  <p:childTnLst>
                                    <p:animClr clrSpc="rgb" dir="cw">
                                      <p:cBhvr>
                                        <p:cTn id="20" dur="500" fill="hold"/>
                                        <p:tgtEl>
                                          <p:spTgt spid="50"/>
                                        </p:tgtEl>
                                        <p:attrNameLst>
                                          <p:attrName>stroke.color</p:attrName>
                                        </p:attrNameLst>
                                      </p:cBhvr>
                                      <p:to>
                                        <a:srgbClr val="161D25"/>
                                      </p:to>
                                    </p:animClr>
                                    <p:set>
                                      <p:cBhvr>
                                        <p:cTn id="21" dur="500" fill="hold"/>
                                        <p:tgtEl>
                                          <p:spTgt spid="50"/>
                                        </p:tgtEl>
                                        <p:attrNameLst>
                                          <p:attrName>stroke.on</p:attrName>
                                        </p:attrNameLst>
                                      </p:cBhvr>
                                      <p:to>
                                        <p:strVal val="true"/>
                                      </p:to>
                                    </p:set>
                                  </p:childTnLst>
                                </p:cTn>
                              </p:par>
                              <p:par>
                                <p:cTn id="22" presetID="10" presetClass="exit" presetSubtype="0" fill="hold" grpId="0" nodeType="withEffect">
                                  <p:stCondLst>
                                    <p:cond delay="0"/>
                                  </p:stCondLst>
                                  <p:childTnLst>
                                    <p:animEffect transition="out" filter="fade">
                                      <p:cBhvr>
                                        <p:cTn id="23" dur="500"/>
                                        <p:tgtEl>
                                          <p:spTgt spid="51"/>
                                        </p:tgtEl>
                                      </p:cBhvr>
                                    </p:animEffect>
                                    <p:set>
                                      <p:cBhvr>
                                        <p:cTn id="24" dur="1" fill="hold">
                                          <p:stCondLst>
                                            <p:cond delay="499"/>
                                          </p:stCondLst>
                                        </p:cTn>
                                        <p:tgtEl>
                                          <p:spTgt spid="51"/>
                                        </p:tgtEl>
                                        <p:attrNameLst>
                                          <p:attrName>style.visibility</p:attrName>
                                        </p:attrNameLst>
                                      </p:cBhvr>
                                      <p:to>
                                        <p:strVal val="hidden"/>
                                      </p:to>
                                    </p:set>
                                  </p:childTnLst>
                                </p:cTn>
                              </p:par>
                              <p:par>
                                <p:cTn id="25" presetID="10" presetClass="entr" presetSubtype="0" fill="hold" grpId="0" nodeType="withEffect">
                                  <p:stCondLst>
                                    <p:cond delay="0"/>
                                  </p:stCondLst>
                                  <p:childTnLst>
                                    <p:set>
                                      <p:cBhvr>
                                        <p:cTn id="26" dur="1" fill="hold">
                                          <p:stCondLst>
                                            <p:cond delay="0"/>
                                          </p:stCondLst>
                                        </p:cTn>
                                        <p:tgtEl>
                                          <p:spTgt spid="68"/>
                                        </p:tgtEl>
                                        <p:attrNameLst>
                                          <p:attrName>style.visibility</p:attrName>
                                        </p:attrNameLst>
                                      </p:cBhvr>
                                      <p:to>
                                        <p:strVal val="visible"/>
                                      </p:to>
                                    </p:set>
                                    <p:animEffect transition="in" filter="fade">
                                      <p:cBhvr>
                                        <p:cTn id="27"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50" grpId="0" animBg="1"/>
      <p:bldP spid="51" grpId="0"/>
      <p:bldP spid="67" grpId="0" animBg="1"/>
      <p:bldP spid="68" grpId="0"/>
    </p:bldLst>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extBox 1"/>
          <p:cNvSpPr txBox="1"/>
          <p:nvPr/>
        </p:nvSpPr>
        <p:spPr>
          <a:xfrm>
            <a:off x="3358902" y="457508"/>
            <a:ext cx="2698175" cy="523220"/>
          </a:xfrm>
          <a:prstGeom prst="rect">
            <a:avLst/>
          </a:prstGeom>
          <a:noFill/>
        </p:spPr>
        <p:txBody>
          <a:bodyPr wrap="none" rtlCol="0">
            <a:spAutoFit/>
          </a:bodyPr>
          <a:lstStyle/>
          <a:p>
            <a:r>
              <a:rPr lang="zh-CN" altLang="en-US" sz="2800" smtClean="0">
                <a:solidFill>
                  <a:schemeClr val="tx1">
                    <a:lumMod val="85000"/>
                    <a:lumOff val="15000"/>
                  </a:schemeClr>
                </a:solidFill>
                <a:latin typeface="微软雅黑" pitchFamily="34" charset="-122"/>
                <a:ea typeface="微软雅黑" pitchFamily="34" charset="-122"/>
              </a:rPr>
              <a:t>点击输入主标题</a:t>
            </a:r>
            <a:endParaRPr lang="zh-CN" altLang="en-US" sz="2800">
              <a:solidFill>
                <a:schemeClr val="tx1">
                  <a:lumMod val="85000"/>
                  <a:lumOff val="15000"/>
                </a:schemeClr>
              </a:solidFill>
              <a:latin typeface="微软雅黑" pitchFamily="34" charset="-122"/>
              <a:ea typeface="微软雅黑" pitchFamily="34" charset="-122"/>
            </a:endParaRPr>
          </a:p>
        </p:txBody>
      </p:sp>
      <p:sp>
        <p:nvSpPr>
          <p:cNvPr id="12" name="右箭头 11"/>
          <p:cNvSpPr/>
          <p:nvPr/>
        </p:nvSpPr>
        <p:spPr>
          <a:xfrm>
            <a:off x="3646934" y="3693470"/>
            <a:ext cx="7875522" cy="241151"/>
          </a:xfrm>
          <a:prstGeom prst="rightArrow">
            <a:avLst>
              <a:gd name="adj1" fmla="val 45974"/>
              <a:gd name="adj2" fmla="val 69815"/>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0574" tIns="35286" rIns="70574" bIns="35286" rtlCol="0" anchor="ctr"/>
          <a:lstStyle/>
          <a:p>
            <a:pPr algn="ctr"/>
            <a:endParaRPr lang="zh-CN" altLang="en-US"/>
          </a:p>
        </p:txBody>
      </p:sp>
      <p:grpSp>
        <p:nvGrpSpPr>
          <p:cNvPr id="13" name="组合 12"/>
          <p:cNvGrpSpPr/>
          <p:nvPr/>
        </p:nvGrpSpPr>
        <p:grpSpPr>
          <a:xfrm>
            <a:off x="4106543" y="2554689"/>
            <a:ext cx="1607250" cy="1205619"/>
            <a:chOff x="1590445" y="2217273"/>
            <a:chExt cx="2081645" cy="1561233"/>
          </a:xfrm>
        </p:grpSpPr>
        <p:sp>
          <p:nvSpPr>
            <p:cNvPr id="14" name="矩形 13"/>
            <p:cNvSpPr/>
            <p:nvPr/>
          </p:nvSpPr>
          <p:spPr>
            <a:xfrm>
              <a:off x="1590445" y="2217273"/>
              <a:ext cx="2081645" cy="1561233"/>
            </a:xfrm>
            <a:prstGeom prst="rect">
              <a:avLst/>
            </a:prstGeom>
            <a:solidFill>
              <a:srgbClr val="161D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000">
                <a:solidFill>
                  <a:schemeClr val="bg1"/>
                </a:solidFill>
                <a:latin typeface="微软雅黑" pitchFamily="34" charset="-122"/>
                <a:ea typeface="微软雅黑" pitchFamily="34" charset="-122"/>
              </a:endParaRPr>
            </a:p>
          </p:txBody>
        </p:sp>
        <p:sp>
          <p:nvSpPr>
            <p:cNvPr id="15" name="矩形 14"/>
            <p:cNvSpPr/>
            <p:nvPr/>
          </p:nvSpPr>
          <p:spPr>
            <a:xfrm>
              <a:off x="1590445" y="2217273"/>
              <a:ext cx="2081645" cy="275623"/>
            </a:xfrm>
            <a:prstGeom prst="rect">
              <a:avLst/>
            </a:prstGeom>
            <a:solidFill>
              <a:srgbClr val="7B82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000">
                <a:solidFill>
                  <a:schemeClr val="bg1"/>
                </a:solidFill>
                <a:latin typeface="微软雅黑" pitchFamily="34" charset="-122"/>
                <a:ea typeface="微软雅黑" pitchFamily="34" charset="-122"/>
              </a:endParaRPr>
            </a:p>
          </p:txBody>
        </p:sp>
      </p:grpSp>
      <p:sp>
        <p:nvSpPr>
          <p:cNvPr id="16" name="椭圆 15"/>
          <p:cNvSpPr/>
          <p:nvPr/>
        </p:nvSpPr>
        <p:spPr>
          <a:xfrm>
            <a:off x="3747689" y="2285692"/>
            <a:ext cx="723262" cy="723371"/>
          </a:xfrm>
          <a:prstGeom prst="ellipse">
            <a:avLst/>
          </a:prstGeom>
          <a:solidFill>
            <a:schemeClr val="bg1"/>
          </a:solidFill>
          <a:ln w="38100">
            <a:solidFill>
              <a:srgbClr val="00ACF1"/>
            </a:solidFill>
          </a:ln>
        </p:spPr>
        <p:style>
          <a:lnRef idx="2">
            <a:schemeClr val="accent1">
              <a:shade val="50000"/>
            </a:schemeClr>
          </a:lnRef>
          <a:fillRef idx="1">
            <a:schemeClr val="accent1"/>
          </a:fillRef>
          <a:effectRef idx="0">
            <a:schemeClr val="accent1"/>
          </a:effectRef>
          <a:fontRef idx="minor">
            <a:schemeClr val="lt1"/>
          </a:fontRef>
        </p:style>
        <p:txBody>
          <a:bodyPr lIns="70574" tIns="35286" rIns="70574" bIns="35286" rtlCol="0" anchor="ctr"/>
          <a:lstStyle/>
          <a:p>
            <a:pPr algn="ctr"/>
            <a:r>
              <a:rPr lang="en-US" altLang="zh-CN" sz="3000">
                <a:solidFill>
                  <a:srgbClr val="00ACF1"/>
                </a:solidFill>
                <a:latin typeface="微软雅黑" pitchFamily="34" charset="-122"/>
                <a:ea typeface="微软雅黑" pitchFamily="34" charset="-122"/>
              </a:rPr>
              <a:t>1</a:t>
            </a:r>
            <a:endParaRPr lang="zh-CN" altLang="en-US" sz="3000">
              <a:solidFill>
                <a:srgbClr val="00ACF1"/>
              </a:solidFill>
              <a:latin typeface="微软雅黑" pitchFamily="34" charset="-122"/>
              <a:ea typeface="微软雅黑" pitchFamily="34" charset="-122"/>
            </a:endParaRPr>
          </a:p>
        </p:txBody>
      </p:sp>
      <p:grpSp>
        <p:nvGrpSpPr>
          <p:cNvPr id="17" name="组合 16"/>
          <p:cNvGrpSpPr/>
          <p:nvPr/>
        </p:nvGrpSpPr>
        <p:grpSpPr>
          <a:xfrm>
            <a:off x="6700020" y="2554689"/>
            <a:ext cx="1607250" cy="1205619"/>
            <a:chOff x="1590445" y="2217273"/>
            <a:chExt cx="2081645" cy="1561233"/>
          </a:xfrm>
        </p:grpSpPr>
        <p:sp>
          <p:nvSpPr>
            <p:cNvPr id="18" name="矩形 17"/>
            <p:cNvSpPr/>
            <p:nvPr/>
          </p:nvSpPr>
          <p:spPr>
            <a:xfrm>
              <a:off x="1590445" y="2217273"/>
              <a:ext cx="2081645" cy="1561233"/>
            </a:xfrm>
            <a:prstGeom prst="rect">
              <a:avLst/>
            </a:prstGeom>
            <a:solidFill>
              <a:srgbClr val="161D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000">
                <a:solidFill>
                  <a:schemeClr val="bg1"/>
                </a:solidFill>
                <a:latin typeface="微软雅黑" pitchFamily="34" charset="-122"/>
                <a:ea typeface="微软雅黑" pitchFamily="34" charset="-122"/>
              </a:endParaRPr>
            </a:p>
          </p:txBody>
        </p:sp>
        <p:sp>
          <p:nvSpPr>
            <p:cNvPr id="19" name="矩形 18"/>
            <p:cNvSpPr/>
            <p:nvPr/>
          </p:nvSpPr>
          <p:spPr>
            <a:xfrm>
              <a:off x="1590445" y="2217273"/>
              <a:ext cx="2081645" cy="275623"/>
            </a:xfrm>
            <a:prstGeom prst="rect">
              <a:avLst/>
            </a:prstGeom>
            <a:solidFill>
              <a:srgbClr val="7B82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000">
                <a:solidFill>
                  <a:schemeClr val="bg1"/>
                </a:solidFill>
                <a:latin typeface="微软雅黑" pitchFamily="34" charset="-122"/>
                <a:ea typeface="微软雅黑" pitchFamily="34" charset="-122"/>
              </a:endParaRPr>
            </a:p>
          </p:txBody>
        </p:sp>
      </p:grpSp>
      <p:grpSp>
        <p:nvGrpSpPr>
          <p:cNvPr id="20" name="组合 19"/>
          <p:cNvGrpSpPr/>
          <p:nvPr/>
        </p:nvGrpSpPr>
        <p:grpSpPr>
          <a:xfrm>
            <a:off x="9293497" y="2554689"/>
            <a:ext cx="1607250" cy="1205619"/>
            <a:chOff x="1590445" y="2217273"/>
            <a:chExt cx="2081645" cy="1561233"/>
          </a:xfrm>
        </p:grpSpPr>
        <p:sp>
          <p:nvSpPr>
            <p:cNvPr id="21" name="矩形 20"/>
            <p:cNvSpPr/>
            <p:nvPr/>
          </p:nvSpPr>
          <p:spPr>
            <a:xfrm>
              <a:off x="1590445" y="2217273"/>
              <a:ext cx="2081645" cy="1561233"/>
            </a:xfrm>
            <a:prstGeom prst="rect">
              <a:avLst/>
            </a:prstGeom>
            <a:solidFill>
              <a:srgbClr val="161D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000">
                <a:solidFill>
                  <a:schemeClr val="bg1"/>
                </a:solidFill>
                <a:latin typeface="微软雅黑" pitchFamily="34" charset="-122"/>
                <a:ea typeface="微软雅黑" pitchFamily="34" charset="-122"/>
              </a:endParaRPr>
            </a:p>
          </p:txBody>
        </p:sp>
        <p:sp>
          <p:nvSpPr>
            <p:cNvPr id="22" name="矩形 21"/>
            <p:cNvSpPr/>
            <p:nvPr/>
          </p:nvSpPr>
          <p:spPr>
            <a:xfrm>
              <a:off x="1590445" y="2217273"/>
              <a:ext cx="2081645" cy="275623"/>
            </a:xfrm>
            <a:prstGeom prst="rect">
              <a:avLst/>
            </a:prstGeom>
            <a:solidFill>
              <a:srgbClr val="7B82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000">
                <a:solidFill>
                  <a:schemeClr val="bg1"/>
                </a:solidFill>
                <a:latin typeface="微软雅黑" pitchFamily="34" charset="-122"/>
                <a:ea typeface="微软雅黑" pitchFamily="34" charset="-122"/>
              </a:endParaRPr>
            </a:p>
          </p:txBody>
        </p:sp>
      </p:grpSp>
      <p:sp>
        <p:nvSpPr>
          <p:cNvPr id="23" name="椭圆 22"/>
          <p:cNvSpPr/>
          <p:nvPr/>
        </p:nvSpPr>
        <p:spPr>
          <a:xfrm>
            <a:off x="8934646" y="2285692"/>
            <a:ext cx="723262" cy="723371"/>
          </a:xfrm>
          <a:prstGeom prst="ellipse">
            <a:avLst/>
          </a:prstGeom>
          <a:solidFill>
            <a:schemeClr val="bg1"/>
          </a:solidFill>
          <a:ln w="38100">
            <a:solidFill>
              <a:srgbClr val="00ACF1"/>
            </a:solidFill>
          </a:ln>
        </p:spPr>
        <p:style>
          <a:lnRef idx="2">
            <a:schemeClr val="accent1">
              <a:shade val="50000"/>
            </a:schemeClr>
          </a:lnRef>
          <a:fillRef idx="1">
            <a:schemeClr val="accent1"/>
          </a:fillRef>
          <a:effectRef idx="0">
            <a:schemeClr val="accent1"/>
          </a:effectRef>
          <a:fontRef idx="minor">
            <a:schemeClr val="lt1"/>
          </a:fontRef>
        </p:style>
        <p:txBody>
          <a:bodyPr lIns="70574" tIns="35286" rIns="70574" bIns="35286" rtlCol="0" anchor="ctr"/>
          <a:lstStyle/>
          <a:p>
            <a:pPr algn="ctr"/>
            <a:r>
              <a:rPr lang="en-US" altLang="zh-CN" sz="3000">
                <a:solidFill>
                  <a:srgbClr val="00ACF1"/>
                </a:solidFill>
                <a:latin typeface="微软雅黑" pitchFamily="34" charset="-122"/>
                <a:ea typeface="微软雅黑" pitchFamily="34" charset="-122"/>
              </a:rPr>
              <a:t>3</a:t>
            </a:r>
            <a:endParaRPr lang="zh-CN" altLang="en-US" sz="3000">
              <a:solidFill>
                <a:srgbClr val="00ACF1"/>
              </a:solidFill>
              <a:latin typeface="微软雅黑" pitchFamily="34" charset="-122"/>
              <a:ea typeface="微软雅黑" pitchFamily="34" charset="-122"/>
            </a:endParaRPr>
          </a:p>
        </p:txBody>
      </p:sp>
      <p:sp>
        <p:nvSpPr>
          <p:cNvPr id="24" name="椭圆 23"/>
          <p:cNvSpPr/>
          <p:nvPr/>
        </p:nvSpPr>
        <p:spPr>
          <a:xfrm>
            <a:off x="6341168" y="2285692"/>
            <a:ext cx="723262" cy="723371"/>
          </a:xfrm>
          <a:prstGeom prst="ellipse">
            <a:avLst/>
          </a:prstGeom>
          <a:solidFill>
            <a:schemeClr val="bg1"/>
          </a:solidFill>
          <a:ln w="38100">
            <a:solidFill>
              <a:srgbClr val="00ACF1"/>
            </a:solidFill>
          </a:ln>
        </p:spPr>
        <p:style>
          <a:lnRef idx="2">
            <a:schemeClr val="accent1">
              <a:shade val="50000"/>
            </a:schemeClr>
          </a:lnRef>
          <a:fillRef idx="1">
            <a:schemeClr val="accent1"/>
          </a:fillRef>
          <a:effectRef idx="0">
            <a:schemeClr val="accent1"/>
          </a:effectRef>
          <a:fontRef idx="minor">
            <a:schemeClr val="lt1"/>
          </a:fontRef>
        </p:style>
        <p:txBody>
          <a:bodyPr lIns="70574" tIns="35286" rIns="70574" bIns="35286" rtlCol="0" anchor="ctr"/>
          <a:lstStyle/>
          <a:p>
            <a:pPr algn="ctr"/>
            <a:r>
              <a:rPr lang="en-US" altLang="zh-CN" sz="3000">
                <a:solidFill>
                  <a:srgbClr val="00ACF1"/>
                </a:solidFill>
                <a:latin typeface="微软雅黑" pitchFamily="34" charset="-122"/>
                <a:ea typeface="微软雅黑" pitchFamily="34" charset="-122"/>
              </a:rPr>
              <a:t>2</a:t>
            </a:r>
            <a:endParaRPr lang="zh-CN" altLang="en-US" sz="3000">
              <a:solidFill>
                <a:srgbClr val="00ACF1"/>
              </a:solidFill>
              <a:latin typeface="微软雅黑" pitchFamily="34" charset="-122"/>
              <a:ea typeface="微软雅黑" pitchFamily="34" charset="-122"/>
            </a:endParaRPr>
          </a:p>
        </p:txBody>
      </p:sp>
      <p:sp>
        <p:nvSpPr>
          <p:cNvPr id="25" name="TextBox 24"/>
          <p:cNvSpPr txBox="1"/>
          <p:nvPr/>
        </p:nvSpPr>
        <p:spPr>
          <a:xfrm>
            <a:off x="4482040" y="3012056"/>
            <a:ext cx="848697" cy="445635"/>
          </a:xfrm>
          <a:prstGeom prst="rect">
            <a:avLst/>
          </a:prstGeom>
          <a:noFill/>
        </p:spPr>
        <p:txBody>
          <a:bodyPr wrap="square" lIns="70574" tIns="0" rIns="70574" bIns="0" rtlCol="0" anchor="t">
            <a:spAutoFit/>
          </a:bodyPr>
          <a:lstStyle/>
          <a:p>
            <a:pPr algn="ctr">
              <a:lnSpc>
                <a:spcPct val="150000"/>
              </a:lnSpc>
            </a:pPr>
            <a:r>
              <a:rPr lang="zh-CN" altLang="en-US" sz="1900">
                <a:solidFill>
                  <a:schemeClr val="bg1"/>
                </a:solidFill>
                <a:latin typeface="微软雅黑" pitchFamily="34" charset="-122"/>
                <a:ea typeface="微软雅黑" pitchFamily="34" charset="-122"/>
                <a:cs typeface="华文黑体" pitchFamily="2" charset="-122"/>
              </a:rPr>
              <a:t>标题</a:t>
            </a:r>
            <a:r>
              <a:rPr lang="en-US" altLang="zh-CN" sz="1900">
                <a:solidFill>
                  <a:schemeClr val="bg1"/>
                </a:solidFill>
                <a:latin typeface="微软雅黑" pitchFamily="34" charset="-122"/>
                <a:ea typeface="微软雅黑" pitchFamily="34" charset="-122"/>
                <a:cs typeface="华文黑体" pitchFamily="2" charset="-122"/>
              </a:rPr>
              <a:t>1</a:t>
            </a:r>
            <a:endParaRPr lang="zh-CN" altLang="en-US" sz="1900">
              <a:solidFill>
                <a:schemeClr val="bg1"/>
              </a:solidFill>
              <a:latin typeface="微软雅黑" pitchFamily="34" charset="-122"/>
              <a:ea typeface="微软雅黑" pitchFamily="34" charset="-122"/>
              <a:cs typeface="华文黑体" pitchFamily="2" charset="-122"/>
            </a:endParaRPr>
          </a:p>
        </p:txBody>
      </p:sp>
      <p:sp>
        <p:nvSpPr>
          <p:cNvPr id="26" name="TextBox 25"/>
          <p:cNvSpPr txBox="1"/>
          <p:nvPr/>
        </p:nvSpPr>
        <p:spPr>
          <a:xfrm>
            <a:off x="4081286" y="4102080"/>
            <a:ext cx="1632508" cy="440593"/>
          </a:xfrm>
          <a:prstGeom prst="rect">
            <a:avLst/>
          </a:prstGeom>
          <a:noFill/>
        </p:spPr>
        <p:txBody>
          <a:bodyPr wrap="square" lIns="70574" tIns="35286" rIns="70574" bIns="35286" rtlCol="0">
            <a:spAutoFit/>
          </a:bodyPr>
          <a:lstStyle/>
          <a:p>
            <a:pPr algn="ctr">
              <a:lnSpc>
                <a:spcPct val="150000"/>
              </a:lnSpc>
            </a:pPr>
            <a:r>
              <a:rPr lang="zh-CN" altLang="en-US" sz="1600" smtClean="0">
                <a:solidFill>
                  <a:schemeClr val="tx1">
                    <a:lumMod val="65000"/>
                    <a:lumOff val="35000"/>
                  </a:schemeClr>
                </a:solidFill>
                <a:latin typeface="微软雅黑" pitchFamily="34" charset="-122"/>
                <a:ea typeface="微软雅黑" pitchFamily="34" charset="-122"/>
                <a:cs typeface="华文黑体" pitchFamily="2" charset="-122"/>
              </a:rPr>
              <a:t>点击添加标题</a:t>
            </a:r>
            <a:endParaRPr lang="zh-CN" altLang="en-US" sz="1600">
              <a:solidFill>
                <a:schemeClr val="tx1">
                  <a:lumMod val="65000"/>
                  <a:lumOff val="35000"/>
                </a:schemeClr>
              </a:solidFill>
              <a:latin typeface="微软雅黑" pitchFamily="34" charset="-122"/>
              <a:ea typeface="微软雅黑" pitchFamily="34" charset="-122"/>
              <a:cs typeface="华文黑体" pitchFamily="2" charset="-122"/>
            </a:endParaRPr>
          </a:p>
        </p:txBody>
      </p:sp>
      <p:sp>
        <p:nvSpPr>
          <p:cNvPr id="27" name="TextBox 26"/>
          <p:cNvSpPr txBox="1"/>
          <p:nvPr/>
        </p:nvSpPr>
        <p:spPr>
          <a:xfrm>
            <a:off x="3930901" y="4445697"/>
            <a:ext cx="1933278" cy="1271590"/>
          </a:xfrm>
          <a:prstGeom prst="rect">
            <a:avLst/>
          </a:prstGeom>
          <a:noFill/>
        </p:spPr>
        <p:txBody>
          <a:bodyPr wrap="square" lIns="70574" tIns="35286" rIns="70574" bIns="35286" rtlCol="0">
            <a:spAutoFit/>
          </a:bodyPr>
          <a:lstStyle/>
          <a:p>
            <a:pPr algn="ctr">
              <a:lnSpc>
                <a:spcPct val="130000"/>
              </a:lnSpc>
            </a:pPr>
            <a:r>
              <a:rPr lang="zh-CN" altLang="en-US" sz="120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28" name="TextBox 27"/>
          <p:cNvSpPr txBox="1"/>
          <p:nvPr/>
        </p:nvSpPr>
        <p:spPr>
          <a:xfrm>
            <a:off x="7064430" y="3012056"/>
            <a:ext cx="848697" cy="445635"/>
          </a:xfrm>
          <a:prstGeom prst="rect">
            <a:avLst/>
          </a:prstGeom>
          <a:noFill/>
        </p:spPr>
        <p:txBody>
          <a:bodyPr wrap="square" lIns="70574" tIns="0" rIns="70574" bIns="0" rtlCol="0" anchor="t">
            <a:spAutoFit/>
          </a:bodyPr>
          <a:lstStyle/>
          <a:p>
            <a:pPr algn="ctr">
              <a:lnSpc>
                <a:spcPct val="150000"/>
              </a:lnSpc>
            </a:pPr>
            <a:r>
              <a:rPr lang="zh-CN" altLang="en-US" sz="1900">
                <a:solidFill>
                  <a:schemeClr val="bg1"/>
                </a:solidFill>
                <a:latin typeface="微软雅黑" pitchFamily="34" charset="-122"/>
                <a:ea typeface="微软雅黑" pitchFamily="34" charset="-122"/>
                <a:cs typeface="华文黑体" pitchFamily="2" charset="-122"/>
              </a:rPr>
              <a:t>标题</a:t>
            </a:r>
            <a:r>
              <a:rPr lang="en-US" altLang="zh-CN" sz="1900">
                <a:solidFill>
                  <a:schemeClr val="bg1"/>
                </a:solidFill>
                <a:latin typeface="微软雅黑" pitchFamily="34" charset="-122"/>
                <a:ea typeface="微软雅黑" pitchFamily="34" charset="-122"/>
                <a:cs typeface="华文黑体" pitchFamily="2" charset="-122"/>
              </a:rPr>
              <a:t>2</a:t>
            </a:r>
            <a:endParaRPr lang="zh-CN" altLang="en-US" sz="1900">
              <a:solidFill>
                <a:schemeClr val="bg1"/>
              </a:solidFill>
              <a:latin typeface="微软雅黑" pitchFamily="34" charset="-122"/>
              <a:ea typeface="微软雅黑" pitchFamily="34" charset="-122"/>
              <a:cs typeface="华文黑体" pitchFamily="2" charset="-122"/>
            </a:endParaRPr>
          </a:p>
        </p:txBody>
      </p:sp>
      <p:sp>
        <p:nvSpPr>
          <p:cNvPr id="29" name="TextBox 28"/>
          <p:cNvSpPr txBox="1"/>
          <p:nvPr/>
        </p:nvSpPr>
        <p:spPr>
          <a:xfrm>
            <a:off x="6695300" y="4102080"/>
            <a:ext cx="1632508" cy="440593"/>
          </a:xfrm>
          <a:prstGeom prst="rect">
            <a:avLst/>
          </a:prstGeom>
          <a:noFill/>
        </p:spPr>
        <p:txBody>
          <a:bodyPr wrap="square" lIns="70574" tIns="35286" rIns="70574" bIns="35286" rtlCol="0">
            <a:spAutoFit/>
          </a:bodyPr>
          <a:lstStyle/>
          <a:p>
            <a:pPr algn="ctr">
              <a:lnSpc>
                <a:spcPct val="150000"/>
              </a:lnSpc>
            </a:pPr>
            <a:r>
              <a:rPr lang="zh-CN" altLang="en-US" sz="1600" smtClean="0">
                <a:solidFill>
                  <a:schemeClr val="tx1">
                    <a:lumMod val="65000"/>
                    <a:lumOff val="35000"/>
                  </a:schemeClr>
                </a:solidFill>
                <a:latin typeface="微软雅黑" pitchFamily="34" charset="-122"/>
                <a:ea typeface="微软雅黑" pitchFamily="34" charset="-122"/>
                <a:cs typeface="华文黑体" pitchFamily="2" charset="-122"/>
              </a:rPr>
              <a:t>点击添加标题</a:t>
            </a:r>
            <a:endParaRPr lang="zh-CN" altLang="en-US" sz="1600">
              <a:solidFill>
                <a:schemeClr val="tx1">
                  <a:lumMod val="65000"/>
                  <a:lumOff val="35000"/>
                </a:schemeClr>
              </a:solidFill>
              <a:latin typeface="微软雅黑" pitchFamily="34" charset="-122"/>
              <a:ea typeface="微软雅黑" pitchFamily="34" charset="-122"/>
              <a:cs typeface="华文黑体" pitchFamily="2" charset="-122"/>
            </a:endParaRPr>
          </a:p>
        </p:txBody>
      </p:sp>
      <p:sp>
        <p:nvSpPr>
          <p:cNvPr id="30" name="TextBox 29"/>
          <p:cNvSpPr txBox="1"/>
          <p:nvPr/>
        </p:nvSpPr>
        <p:spPr>
          <a:xfrm>
            <a:off x="6544914" y="4445697"/>
            <a:ext cx="1933278" cy="1271590"/>
          </a:xfrm>
          <a:prstGeom prst="rect">
            <a:avLst/>
          </a:prstGeom>
          <a:noFill/>
        </p:spPr>
        <p:txBody>
          <a:bodyPr wrap="square" lIns="70574" tIns="35286" rIns="70574" bIns="35286" rtlCol="0">
            <a:spAutoFit/>
          </a:bodyPr>
          <a:lstStyle/>
          <a:p>
            <a:pPr algn="ctr">
              <a:lnSpc>
                <a:spcPct val="130000"/>
              </a:lnSpc>
            </a:pPr>
            <a:r>
              <a:rPr lang="zh-CN" altLang="en-US" sz="120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31" name="TextBox 30"/>
          <p:cNvSpPr txBox="1"/>
          <p:nvPr/>
        </p:nvSpPr>
        <p:spPr>
          <a:xfrm>
            <a:off x="9657907" y="3012056"/>
            <a:ext cx="848697" cy="445635"/>
          </a:xfrm>
          <a:prstGeom prst="rect">
            <a:avLst/>
          </a:prstGeom>
          <a:noFill/>
        </p:spPr>
        <p:txBody>
          <a:bodyPr wrap="square" lIns="70574" tIns="0" rIns="70574" bIns="0" rtlCol="0" anchor="t">
            <a:spAutoFit/>
          </a:bodyPr>
          <a:lstStyle/>
          <a:p>
            <a:pPr algn="ctr">
              <a:lnSpc>
                <a:spcPct val="150000"/>
              </a:lnSpc>
            </a:pPr>
            <a:r>
              <a:rPr lang="zh-CN" altLang="en-US" sz="1900">
                <a:solidFill>
                  <a:schemeClr val="bg1"/>
                </a:solidFill>
                <a:latin typeface="微软雅黑" pitchFamily="34" charset="-122"/>
                <a:ea typeface="微软雅黑" pitchFamily="34" charset="-122"/>
                <a:cs typeface="华文黑体" pitchFamily="2" charset="-122"/>
              </a:rPr>
              <a:t>标题</a:t>
            </a:r>
            <a:r>
              <a:rPr lang="en-US" altLang="zh-CN" sz="1900">
                <a:solidFill>
                  <a:schemeClr val="bg1"/>
                </a:solidFill>
                <a:latin typeface="微软雅黑" pitchFamily="34" charset="-122"/>
                <a:ea typeface="微软雅黑" pitchFamily="34" charset="-122"/>
                <a:cs typeface="华文黑体" pitchFamily="2" charset="-122"/>
              </a:rPr>
              <a:t>3</a:t>
            </a:r>
            <a:endParaRPr lang="zh-CN" altLang="en-US" sz="1900">
              <a:solidFill>
                <a:schemeClr val="bg1"/>
              </a:solidFill>
              <a:latin typeface="微软雅黑" pitchFamily="34" charset="-122"/>
              <a:ea typeface="微软雅黑" pitchFamily="34" charset="-122"/>
              <a:cs typeface="华文黑体" pitchFamily="2" charset="-122"/>
            </a:endParaRPr>
          </a:p>
        </p:txBody>
      </p:sp>
      <p:sp>
        <p:nvSpPr>
          <p:cNvPr id="32" name="TextBox 31"/>
          <p:cNvSpPr txBox="1"/>
          <p:nvPr/>
        </p:nvSpPr>
        <p:spPr>
          <a:xfrm>
            <a:off x="9280867" y="4102080"/>
            <a:ext cx="1632508" cy="440593"/>
          </a:xfrm>
          <a:prstGeom prst="rect">
            <a:avLst/>
          </a:prstGeom>
          <a:noFill/>
        </p:spPr>
        <p:txBody>
          <a:bodyPr wrap="square" lIns="70574" tIns="35286" rIns="70574" bIns="35286" rtlCol="0">
            <a:spAutoFit/>
          </a:bodyPr>
          <a:lstStyle/>
          <a:p>
            <a:pPr algn="ctr">
              <a:lnSpc>
                <a:spcPct val="150000"/>
              </a:lnSpc>
            </a:pPr>
            <a:r>
              <a:rPr lang="zh-CN" altLang="en-US" sz="1600" smtClean="0">
                <a:solidFill>
                  <a:schemeClr val="tx1">
                    <a:lumMod val="65000"/>
                    <a:lumOff val="35000"/>
                  </a:schemeClr>
                </a:solidFill>
                <a:latin typeface="微软雅黑" pitchFamily="34" charset="-122"/>
                <a:ea typeface="微软雅黑" pitchFamily="34" charset="-122"/>
                <a:cs typeface="华文黑体" pitchFamily="2" charset="-122"/>
              </a:rPr>
              <a:t>点击添加标题</a:t>
            </a:r>
            <a:endParaRPr lang="zh-CN" altLang="en-US" sz="1600">
              <a:solidFill>
                <a:schemeClr val="tx1">
                  <a:lumMod val="65000"/>
                  <a:lumOff val="35000"/>
                </a:schemeClr>
              </a:solidFill>
              <a:latin typeface="微软雅黑" pitchFamily="34" charset="-122"/>
              <a:ea typeface="微软雅黑" pitchFamily="34" charset="-122"/>
              <a:cs typeface="华文黑体" pitchFamily="2" charset="-122"/>
            </a:endParaRPr>
          </a:p>
        </p:txBody>
      </p:sp>
      <p:sp>
        <p:nvSpPr>
          <p:cNvPr id="33" name="TextBox 32"/>
          <p:cNvSpPr txBox="1"/>
          <p:nvPr/>
        </p:nvSpPr>
        <p:spPr>
          <a:xfrm>
            <a:off x="9130481" y="4445697"/>
            <a:ext cx="1933278" cy="1271590"/>
          </a:xfrm>
          <a:prstGeom prst="rect">
            <a:avLst/>
          </a:prstGeom>
          <a:noFill/>
        </p:spPr>
        <p:txBody>
          <a:bodyPr wrap="square" lIns="70574" tIns="35286" rIns="70574" bIns="35286" rtlCol="0">
            <a:spAutoFit/>
          </a:bodyPr>
          <a:lstStyle/>
          <a:p>
            <a:pPr algn="ctr">
              <a:lnSpc>
                <a:spcPct val="130000"/>
              </a:lnSpc>
            </a:pPr>
            <a:r>
              <a:rPr lang="zh-CN" altLang="en-US" sz="120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Tree>
    <p:extLst>
      <p:ext uri="{BB962C8B-B14F-4D97-AF65-F5344CB8AC3E}">
        <p14:creationId val="3046447607"/>
      </p:ext>
    </p:extLst>
  </p:cSld>
  <p:clrMapOvr>
    <a:masterClrMapping/>
  </p:clrMapOvr>
  <mc:AlternateContent>
    <mc:Choice xmlns:p14="http://schemas.microsoft.com/office/powerpoint/2010/main" Requires="p14">
      <p:transition spd="slow" advClick="0" advTm="0" p14:dur="150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nodeType="clickPar">
                      <p:stCondLst>
                        <p:cond delay="indefinite"/>
                        <p:cond evt="onBegin" delay="0">
                          <p:tn val="7"/>
                        </p:cond>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par>
                          <p:cTn id="13" fill="hold" nodeType="afterGroup">
                            <p:stCondLst>
                              <p:cond delay="500"/>
                            </p:stCondLst>
                            <p:childTnLst>
                              <p:par>
                                <p:cTn id="14" presetID="49" presetClass="entr" presetSubtype="0" decel="100000"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 calcmode="lin" valueType="num">
                                      <p:cBhvr>
                                        <p:cTn id="18" dur="500" fill="hold"/>
                                        <p:tgtEl>
                                          <p:spTgt spid="16"/>
                                        </p:tgtEl>
                                        <p:attrNameLst>
                                          <p:attrName>style.rotation</p:attrName>
                                        </p:attrNameLst>
                                      </p:cBhvr>
                                      <p:tavLst>
                                        <p:tav tm="0">
                                          <p:val>
                                            <p:fltVal val="360"/>
                                          </p:val>
                                        </p:tav>
                                        <p:tav tm="100000">
                                          <p:val>
                                            <p:fltVal val="0"/>
                                          </p:val>
                                        </p:tav>
                                      </p:tavLst>
                                    </p:anim>
                                    <p:animEffect transition="in" filter="fade">
                                      <p:cBhvr>
                                        <p:cTn id="19" dur="500"/>
                                        <p:tgtEl>
                                          <p:spTgt spid="16"/>
                                        </p:tgtEl>
                                      </p:cBhvr>
                                    </p:animEffect>
                                  </p:childTnLst>
                                </p:cTn>
                              </p:par>
                              <p:par>
                                <p:cTn id="20" presetID="22" presetClass="entr" presetSubtype="4"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down)">
                                      <p:cBhvr>
                                        <p:cTn id="22" dur="500"/>
                                        <p:tgtEl>
                                          <p:spTgt spid="13"/>
                                        </p:tgtEl>
                                      </p:cBhvr>
                                    </p:animEffect>
                                  </p:childTnLst>
                                </p:cTn>
                              </p:par>
                            </p:childTnLst>
                          </p:cTn>
                        </p:par>
                        <p:par>
                          <p:cTn id="23" fill="hold" nodeType="afterGroup">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fade">
                                      <p:cBhvr>
                                        <p:cTn id="26" dur="500"/>
                                        <p:tgtEl>
                                          <p:spTgt spid="25"/>
                                        </p:tgtEl>
                                      </p:cBhvr>
                                    </p:animEffect>
                                  </p:childTnLst>
                                </p:cTn>
                              </p:par>
                            </p:childTnLst>
                          </p:cTn>
                        </p:par>
                        <p:par>
                          <p:cTn id="27" fill="hold" nodeType="afterGroup">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fade">
                                      <p:cBhvr>
                                        <p:cTn id="30" dur="500"/>
                                        <p:tgtEl>
                                          <p:spTgt spid="2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500"/>
                                        <p:tgtEl>
                                          <p:spTgt spid="27"/>
                                        </p:tgtEl>
                                      </p:cBhvr>
                                    </p:animEffect>
                                  </p:childTnLst>
                                </p:cTn>
                              </p:par>
                            </p:childTnLst>
                          </p:cTn>
                        </p:par>
                        <p:par>
                          <p:cTn id="34" fill="hold" nodeType="afterGroup">
                            <p:stCondLst>
                              <p:cond delay="2000"/>
                            </p:stCondLst>
                            <p:childTnLst>
                              <p:par>
                                <p:cTn id="35" presetID="49" presetClass="entr" presetSubtype="0" decel="100000"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p:cTn id="37" dur="500" fill="hold"/>
                                        <p:tgtEl>
                                          <p:spTgt spid="24"/>
                                        </p:tgtEl>
                                        <p:attrNameLst>
                                          <p:attrName>ppt_w</p:attrName>
                                        </p:attrNameLst>
                                      </p:cBhvr>
                                      <p:tavLst>
                                        <p:tav tm="0">
                                          <p:val>
                                            <p:fltVal val="0"/>
                                          </p:val>
                                        </p:tav>
                                        <p:tav tm="100000">
                                          <p:val>
                                            <p:strVal val="#ppt_w"/>
                                          </p:val>
                                        </p:tav>
                                      </p:tavLst>
                                    </p:anim>
                                    <p:anim calcmode="lin" valueType="num">
                                      <p:cBhvr>
                                        <p:cTn id="38" dur="500" fill="hold"/>
                                        <p:tgtEl>
                                          <p:spTgt spid="24"/>
                                        </p:tgtEl>
                                        <p:attrNameLst>
                                          <p:attrName>ppt_h</p:attrName>
                                        </p:attrNameLst>
                                      </p:cBhvr>
                                      <p:tavLst>
                                        <p:tav tm="0">
                                          <p:val>
                                            <p:fltVal val="0"/>
                                          </p:val>
                                        </p:tav>
                                        <p:tav tm="100000">
                                          <p:val>
                                            <p:strVal val="#ppt_h"/>
                                          </p:val>
                                        </p:tav>
                                      </p:tavLst>
                                    </p:anim>
                                    <p:anim calcmode="lin" valueType="num">
                                      <p:cBhvr>
                                        <p:cTn id="39" dur="500" fill="hold"/>
                                        <p:tgtEl>
                                          <p:spTgt spid="24"/>
                                        </p:tgtEl>
                                        <p:attrNameLst>
                                          <p:attrName>style.rotation</p:attrName>
                                        </p:attrNameLst>
                                      </p:cBhvr>
                                      <p:tavLst>
                                        <p:tav tm="0">
                                          <p:val>
                                            <p:fltVal val="360"/>
                                          </p:val>
                                        </p:tav>
                                        <p:tav tm="100000">
                                          <p:val>
                                            <p:fltVal val="0"/>
                                          </p:val>
                                        </p:tav>
                                      </p:tavLst>
                                    </p:anim>
                                    <p:animEffect transition="in" filter="fade">
                                      <p:cBhvr>
                                        <p:cTn id="40" dur="500"/>
                                        <p:tgtEl>
                                          <p:spTgt spid="24"/>
                                        </p:tgtEl>
                                      </p:cBhvr>
                                    </p:animEffect>
                                  </p:childTnLst>
                                </p:cTn>
                              </p:par>
                              <p:par>
                                <p:cTn id="41" presetID="22" presetClass="entr" presetSubtype="4"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down)">
                                      <p:cBhvr>
                                        <p:cTn id="43" dur="500"/>
                                        <p:tgtEl>
                                          <p:spTgt spid="17"/>
                                        </p:tgtEl>
                                      </p:cBhvr>
                                    </p:animEffect>
                                  </p:childTnLst>
                                </p:cTn>
                              </p:par>
                            </p:childTnLst>
                          </p:cTn>
                        </p:par>
                        <p:par>
                          <p:cTn id="44" fill="hold" nodeType="afterGroup">
                            <p:stCondLst>
                              <p:cond delay="2500"/>
                            </p:stCondLst>
                            <p:childTnLst>
                              <p:par>
                                <p:cTn id="45" presetID="10" presetClass="entr" presetSubtype="0" fill="hold" grpId="0" nodeType="after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500"/>
                                        <p:tgtEl>
                                          <p:spTgt spid="28"/>
                                        </p:tgtEl>
                                      </p:cBhvr>
                                    </p:animEffect>
                                  </p:childTnLst>
                                </p:cTn>
                              </p:par>
                            </p:childTnLst>
                          </p:cTn>
                        </p:par>
                        <p:par>
                          <p:cTn id="48" fill="hold" nodeType="afterGroup">
                            <p:stCondLst>
                              <p:cond delay="3000"/>
                            </p:stCondLst>
                            <p:childTnLst>
                              <p:par>
                                <p:cTn id="49" presetID="10" presetClass="entr" presetSubtype="0"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fade">
                                      <p:cBhvr>
                                        <p:cTn id="51" dur="500"/>
                                        <p:tgtEl>
                                          <p:spTgt spid="29"/>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fade">
                                      <p:cBhvr>
                                        <p:cTn id="54" dur="500"/>
                                        <p:tgtEl>
                                          <p:spTgt spid="30"/>
                                        </p:tgtEl>
                                      </p:cBhvr>
                                    </p:animEffect>
                                  </p:childTnLst>
                                </p:cTn>
                              </p:par>
                            </p:childTnLst>
                          </p:cTn>
                        </p:par>
                        <p:par>
                          <p:cTn id="55" fill="hold" nodeType="afterGroup">
                            <p:stCondLst>
                              <p:cond delay="3500"/>
                            </p:stCondLst>
                            <p:childTnLst>
                              <p:par>
                                <p:cTn id="56" presetID="49" presetClass="entr" presetSubtype="0" decel="100000" fill="hold" grpId="0" nodeType="afterEffect">
                                  <p:stCondLst>
                                    <p:cond delay="0"/>
                                  </p:stCondLst>
                                  <p:childTnLst>
                                    <p:set>
                                      <p:cBhvr>
                                        <p:cTn id="57" dur="1" fill="hold">
                                          <p:stCondLst>
                                            <p:cond delay="0"/>
                                          </p:stCondLst>
                                        </p:cTn>
                                        <p:tgtEl>
                                          <p:spTgt spid="23"/>
                                        </p:tgtEl>
                                        <p:attrNameLst>
                                          <p:attrName>style.visibility</p:attrName>
                                        </p:attrNameLst>
                                      </p:cBhvr>
                                      <p:to>
                                        <p:strVal val="visible"/>
                                      </p:to>
                                    </p:set>
                                    <p:anim calcmode="lin" valueType="num">
                                      <p:cBhvr>
                                        <p:cTn id="58" dur="500" fill="hold"/>
                                        <p:tgtEl>
                                          <p:spTgt spid="23"/>
                                        </p:tgtEl>
                                        <p:attrNameLst>
                                          <p:attrName>ppt_w</p:attrName>
                                        </p:attrNameLst>
                                      </p:cBhvr>
                                      <p:tavLst>
                                        <p:tav tm="0">
                                          <p:val>
                                            <p:fltVal val="0"/>
                                          </p:val>
                                        </p:tav>
                                        <p:tav tm="100000">
                                          <p:val>
                                            <p:strVal val="#ppt_w"/>
                                          </p:val>
                                        </p:tav>
                                      </p:tavLst>
                                    </p:anim>
                                    <p:anim calcmode="lin" valueType="num">
                                      <p:cBhvr>
                                        <p:cTn id="59" dur="500" fill="hold"/>
                                        <p:tgtEl>
                                          <p:spTgt spid="23"/>
                                        </p:tgtEl>
                                        <p:attrNameLst>
                                          <p:attrName>ppt_h</p:attrName>
                                        </p:attrNameLst>
                                      </p:cBhvr>
                                      <p:tavLst>
                                        <p:tav tm="0">
                                          <p:val>
                                            <p:fltVal val="0"/>
                                          </p:val>
                                        </p:tav>
                                        <p:tav tm="100000">
                                          <p:val>
                                            <p:strVal val="#ppt_h"/>
                                          </p:val>
                                        </p:tav>
                                      </p:tavLst>
                                    </p:anim>
                                    <p:anim calcmode="lin" valueType="num">
                                      <p:cBhvr>
                                        <p:cTn id="60" dur="500" fill="hold"/>
                                        <p:tgtEl>
                                          <p:spTgt spid="23"/>
                                        </p:tgtEl>
                                        <p:attrNameLst>
                                          <p:attrName>style.rotation</p:attrName>
                                        </p:attrNameLst>
                                      </p:cBhvr>
                                      <p:tavLst>
                                        <p:tav tm="0">
                                          <p:val>
                                            <p:fltVal val="360"/>
                                          </p:val>
                                        </p:tav>
                                        <p:tav tm="100000">
                                          <p:val>
                                            <p:fltVal val="0"/>
                                          </p:val>
                                        </p:tav>
                                      </p:tavLst>
                                    </p:anim>
                                    <p:animEffect transition="in" filter="fade">
                                      <p:cBhvr>
                                        <p:cTn id="61" dur="500"/>
                                        <p:tgtEl>
                                          <p:spTgt spid="23"/>
                                        </p:tgtEl>
                                      </p:cBhvr>
                                    </p:animEffect>
                                  </p:childTnLst>
                                </p:cTn>
                              </p:par>
                              <p:par>
                                <p:cTn id="62" presetID="22" presetClass="entr" presetSubtype="4" fill="hold" nodeType="with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wipe(down)">
                                      <p:cBhvr>
                                        <p:cTn id="64" dur="500"/>
                                        <p:tgtEl>
                                          <p:spTgt spid="20"/>
                                        </p:tgtEl>
                                      </p:cBhvr>
                                    </p:animEffect>
                                  </p:childTnLst>
                                </p:cTn>
                              </p:par>
                            </p:childTnLst>
                          </p:cTn>
                        </p:par>
                        <p:par>
                          <p:cTn id="65" fill="hold" nodeType="afterGroup">
                            <p:stCondLst>
                              <p:cond delay="4000"/>
                            </p:stCondLst>
                            <p:childTnLst>
                              <p:par>
                                <p:cTn id="66" presetID="10" presetClass="entr" presetSubtype="0" fill="hold" grpId="0" nodeType="after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fade">
                                      <p:cBhvr>
                                        <p:cTn id="68" dur="500"/>
                                        <p:tgtEl>
                                          <p:spTgt spid="31"/>
                                        </p:tgtEl>
                                      </p:cBhvr>
                                    </p:animEffect>
                                  </p:childTnLst>
                                </p:cTn>
                              </p:par>
                            </p:childTnLst>
                          </p:cTn>
                        </p:par>
                        <p:par>
                          <p:cTn id="69" fill="hold" nodeType="afterGroup">
                            <p:stCondLst>
                              <p:cond delay="4500"/>
                            </p:stCondLst>
                            <p:childTnLst>
                              <p:par>
                                <p:cTn id="70" presetID="10" presetClass="entr" presetSubtype="0" fill="hold" grpId="0" nodeType="after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fade">
                                      <p:cBhvr>
                                        <p:cTn id="72" dur="500"/>
                                        <p:tgtEl>
                                          <p:spTgt spid="32"/>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3"/>
                                        </p:tgtEl>
                                        <p:attrNameLst>
                                          <p:attrName>style.visibility</p:attrName>
                                        </p:attrNameLst>
                                      </p:cBhvr>
                                      <p:to>
                                        <p:strVal val="visible"/>
                                      </p:to>
                                    </p:set>
                                    <p:animEffect transition="in" filter="fade">
                                      <p:cBhvr>
                                        <p:cTn id="7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16" grpId="0" animBg="1"/>
      <p:bldP spid="23" grpId="0" animBg="1"/>
      <p:bldP spid="24" grpId="0" animBg="1"/>
      <p:bldP spid="25" grpId="0"/>
      <p:bldP spid="26" grpId="0"/>
      <p:bldP spid="27" grpId="0"/>
      <p:bldP spid="28" grpId="0"/>
      <p:bldP spid="29" grpId="0"/>
      <p:bldP spid="30" grpId="0"/>
      <p:bldP spid="31" grpId="0"/>
      <p:bldP spid="32" grpId="0"/>
      <p:bldP spid="33" grpId="0"/>
    </p:bldLst>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extBox 1"/>
          <p:cNvSpPr txBox="1"/>
          <p:nvPr/>
        </p:nvSpPr>
        <p:spPr>
          <a:xfrm>
            <a:off x="3358902" y="457508"/>
            <a:ext cx="2698175" cy="523220"/>
          </a:xfrm>
          <a:prstGeom prst="rect">
            <a:avLst/>
          </a:prstGeom>
          <a:noFill/>
        </p:spPr>
        <p:txBody>
          <a:bodyPr wrap="none" rtlCol="0">
            <a:spAutoFit/>
          </a:bodyPr>
          <a:lstStyle/>
          <a:p>
            <a:r>
              <a:rPr lang="zh-CN" altLang="en-US" sz="2800" smtClean="0">
                <a:solidFill>
                  <a:schemeClr val="tx1">
                    <a:lumMod val="85000"/>
                    <a:lumOff val="15000"/>
                  </a:schemeClr>
                </a:solidFill>
                <a:latin typeface="微软雅黑" pitchFamily="34" charset="-122"/>
                <a:ea typeface="微软雅黑" pitchFamily="34" charset="-122"/>
              </a:rPr>
              <a:t>点击输入主标题</a:t>
            </a:r>
            <a:endParaRPr lang="zh-CN" altLang="en-US" sz="2800">
              <a:solidFill>
                <a:schemeClr val="tx1">
                  <a:lumMod val="85000"/>
                  <a:lumOff val="15000"/>
                </a:schemeClr>
              </a:solidFill>
              <a:latin typeface="微软雅黑" pitchFamily="34" charset="-122"/>
              <a:ea typeface="微软雅黑" pitchFamily="34" charset="-122"/>
            </a:endParaRPr>
          </a:p>
        </p:txBody>
      </p:sp>
      <p:sp>
        <p:nvSpPr>
          <p:cNvPr id="3" name="矩形 2"/>
          <p:cNvSpPr/>
          <p:nvPr/>
        </p:nvSpPr>
        <p:spPr>
          <a:xfrm>
            <a:off x="5310999" y="4084071"/>
            <a:ext cx="4837008" cy="103528"/>
          </a:xfrm>
          <a:prstGeom prst="rect">
            <a:avLst/>
          </a:prstGeom>
          <a:solidFill>
            <a:srgbClr val="7B8294"/>
          </a:solidFill>
          <a:ln>
            <a:noFill/>
          </a:ln>
        </p:spPr>
        <p:style>
          <a:lnRef idx="2">
            <a:schemeClr val="accent1">
              <a:shade val="50000"/>
            </a:schemeClr>
          </a:lnRef>
          <a:fillRef idx="1">
            <a:schemeClr val="accent1"/>
          </a:fillRef>
          <a:effectRef idx="0">
            <a:schemeClr val="accent1"/>
          </a:effectRef>
          <a:fontRef idx="minor">
            <a:schemeClr val="lt1"/>
          </a:fontRef>
        </p:style>
        <p:txBody>
          <a:bodyPr lIns="70601" tIns="35300" rIns="70601" bIns="35300" rtlCol="0" anchor="ctr"/>
          <a:lstStyle/>
          <a:p>
            <a:pPr algn="ctr"/>
            <a:endParaRPr lang="zh-CN" altLang="en-US"/>
          </a:p>
        </p:txBody>
      </p:sp>
      <p:sp>
        <p:nvSpPr>
          <p:cNvPr id="4" name="矩形 3"/>
          <p:cNvSpPr/>
          <p:nvPr/>
        </p:nvSpPr>
        <p:spPr>
          <a:xfrm>
            <a:off x="4866217" y="2256751"/>
            <a:ext cx="4837008" cy="103528"/>
          </a:xfrm>
          <a:prstGeom prst="rect">
            <a:avLst/>
          </a:prstGeom>
          <a:solidFill>
            <a:srgbClr val="161D25"/>
          </a:solidFill>
          <a:ln>
            <a:noFill/>
          </a:ln>
        </p:spPr>
        <p:style>
          <a:lnRef idx="2">
            <a:schemeClr val="accent1">
              <a:shade val="50000"/>
            </a:schemeClr>
          </a:lnRef>
          <a:fillRef idx="1">
            <a:schemeClr val="accent1"/>
          </a:fillRef>
          <a:effectRef idx="0">
            <a:schemeClr val="accent1"/>
          </a:effectRef>
          <a:fontRef idx="minor">
            <a:schemeClr val="lt1"/>
          </a:fontRef>
        </p:style>
        <p:txBody>
          <a:bodyPr lIns="70601" tIns="35300" rIns="70601" bIns="35300" rtlCol="0" anchor="ctr"/>
          <a:lstStyle/>
          <a:p>
            <a:pPr algn="ctr"/>
            <a:endParaRPr lang="zh-CN" altLang="en-US"/>
          </a:p>
        </p:txBody>
      </p:sp>
      <p:sp>
        <p:nvSpPr>
          <p:cNvPr id="5" name="椭圆 64"/>
          <p:cNvSpPr>
            <a:spLocks noChangeArrowheads="1"/>
          </p:cNvSpPr>
          <p:nvPr/>
        </p:nvSpPr>
        <p:spPr bwMode="auto">
          <a:xfrm>
            <a:off x="3536794" y="1840150"/>
            <a:ext cx="1604454" cy="1604038"/>
          </a:xfrm>
          <a:prstGeom prst="ellipse">
            <a:avLst/>
          </a:prstGeom>
          <a:solidFill>
            <a:srgbClr val="161D25"/>
          </a:solidFill>
          <a:ln w="190500" cap="sq" cmpd="sng">
            <a:noFill/>
            <a:round/>
          </a:ln>
        </p:spPr>
        <p:txBody>
          <a:bodyPr lIns="70601" tIns="35300" rIns="70601" bIns="35300" anchor="ctr"/>
          <a:lstStyle/>
          <a:p>
            <a:pPr algn="ctr"/>
            <a:r>
              <a:rPr lang="zh-CN" altLang="en-US" sz="2400" b="1" smtClean="0">
                <a:solidFill>
                  <a:schemeClr val="bg1"/>
                </a:solidFill>
                <a:latin typeface="微软雅黑" pitchFamily="34" charset="-122"/>
                <a:ea typeface="微软雅黑" pitchFamily="34" charset="-122"/>
                <a:sym typeface="宋体" panose="02010600030101010101" pitchFamily="2" charset="-122"/>
              </a:rPr>
              <a:t>添加</a:t>
            </a:r>
            <a:endParaRPr lang="en-US" altLang="zh-CN" sz="2400" b="1" smtClean="0">
              <a:solidFill>
                <a:schemeClr val="bg1"/>
              </a:solidFill>
              <a:latin typeface="微软雅黑" pitchFamily="34" charset="-122"/>
              <a:ea typeface="微软雅黑" pitchFamily="34" charset="-122"/>
              <a:sym typeface="宋体" panose="02010600030101010101" pitchFamily="2" charset="-122"/>
            </a:endParaRPr>
          </a:p>
          <a:p>
            <a:pPr algn="ctr"/>
            <a:r>
              <a:rPr lang="zh-CN" altLang="en-US" sz="2400" b="1" smtClean="0">
                <a:solidFill>
                  <a:schemeClr val="bg1"/>
                </a:solidFill>
                <a:latin typeface="微软雅黑" pitchFamily="34" charset="-122"/>
                <a:ea typeface="微软雅黑" pitchFamily="34" charset="-122"/>
                <a:sym typeface="宋体" panose="02010600030101010101" pitchFamily="2" charset="-122"/>
              </a:rPr>
              <a:t>标题</a:t>
            </a:r>
            <a:endParaRPr lang="zh-CN" altLang="zh-CN" sz="2400" b="1">
              <a:solidFill>
                <a:schemeClr val="bg1"/>
              </a:solidFill>
              <a:latin typeface="微软雅黑" pitchFamily="34" charset="-122"/>
              <a:ea typeface="微软雅黑" pitchFamily="34" charset="-122"/>
              <a:sym typeface="宋体" panose="02010600030101010101" pitchFamily="2" charset="-122"/>
            </a:endParaRPr>
          </a:p>
        </p:txBody>
      </p:sp>
      <p:sp>
        <p:nvSpPr>
          <p:cNvPr id="6" name="TextBox 5"/>
          <p:cNvSpPr txBox="1"/>
          <p:nvPr/>
        </p:nvSpPr>
        <p:spPr>
          <a:xfrm>
            <a:off x="5225084" y="2385280"/>
            <a:ext cx="4559019" cy="1554374"/>
          </a:xfrm>
          <a:prstGeom prst="rect">
            <a:avLst/>
          </a:prstGeom>
          <a:noFill/>
        </p:spPr>
        <p:txBody>
          <a:bodyPr wrap="square" lIns="70601" tIns="35300" rIns="70601" bIns="35300" rtlCol="0">
            <a:spAutoFit/>
          </a:bodyPr>
          <a:lstStyle/>
          <a:p>
            <a:pPr>
              <a:lnSpc>
                <a:spcPct val="130000"/>
              </a:lnSpc>
            </a:pPr>
            <a:r>
              <a:rPr lang="zh-CN" altLang="en-US" sz="120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200">
              <a:solidFill>
                <a:sysClr val="windowText" lastClr="000000"/>
              </a:solidFill>
              <a:latin typeface="微软雅黑" pitchFamily="34" charset="-122"/>
              <a:ea typeface="微软雅黑" pitchFamily="34" charset="-122"/>
            </a:endParaRPr>
          </a:p>
          <a:p>
            <a:pPr>
              <a:lnSpc>
                <a:spcPct val="130000"/>
              </a:lnSpc>
            </a:pPr>
            <a:r>
              <a:rPr lang="zh-CN" altLang="en-US" sz="120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
        <p:nvSpPr>
          <p:cNvPr id="7" name="椭圆 64"/>
          <p:cNvSpPr>
            <a:spLocks noChangeArrowheads="1"/>
          </p:cNvSpPr>
          <p:nvPr/>
        </p:nvSpPr>
        <p:spPr bwMode="auto">
          <a:xfrm>
            <a:off x="9819344" y="3448870"/>
            <a:ext cx="1604454" cy="1604038"/>
          </a:xfrm>
          <a:prstGeom prst="ellipse">
            <a:avLst/>
          </a:prstGeom>
          <a:solidFill>
            <a:srgbClr val="7B8294"/>
          </a:solidFill>
          <a:ln w="190500" cap="sq" cmpd="sng">
            <a:noFill/>
            <a:round/>
          </a:ln>
        </p:spPr>
        <p:txBody>
          <a:bodyPr lIns="70601" tIns="35300" rIns="70601" bIns="35300" anchor="ctr"/>
          <a:lstStyle/>
          <a:p>
            <a:pPr algn="ctr"/>
            <a:r>
              <a:rPr lang="zh-CN" altLang="en-US" sz="2400" b="1" smtClean="0">
                <a:solidFill>
                  <a:schemeClr val="bg1"/>
                </a:solidFill>
                <a:latin typeface="微软雅黑" pitchFamily="34" charset="-122"/>
                <a:ea typeface="微软雅黑" pitchFamily="34" charset="-122"/>
                <a:sym typeface="宋体" panose="02010600030101010101" pitchFamily="2" charset="-122"/>
              </a:rPr>
              <a:t>添加</a:t>
            </a:r>
            <a:endParaRPr lang="en-US" altLang="zh-CN" sz="2400" b="1" smtClean="0">
              <a:solidFill>
                <a:schemeClr val="bg1"/>
              </a:solidFill>
              <a:latin typeface="微软雅黑" pitchFamily="34" charset="-122"/>
              <a:ea typeface="微软雅黑" pitchFamily="34" charset="-122"/>
              <a:sym typeface="宋体" panose="02010600030101010101" pitchFamily="2" charset="-122"/>
            </a:endParaRPr>
          </a:p>
          <a:p>
            <a:pPr algn="ctr"/>
            <a:r>
              <a:rPr lang="zh-CN" altLang="en-US" sz="2400" b="1" smtClean="0">
                <a:solidFill>
                  <a:schemeClr val="bg1"/>
                </a:solidFill>
                <a:latin typeface="微软雅黑" pitchFamily="34" charset="-122"/>
                <a:ea typeface="微软雅黑" pitchFamily="34" charset="-122"/>
                <a:sym typeface="宋体" panose="02010600030101010101" pitchFamily="2" charset="-122"/>
              </a:rPr>
              <a:t>标题</a:t>
            </a:r>
            <a:endParaRPr lang="zh-CN" altLang="zh-CN" sz="2400" b="1">
              <a:solidFill>
                <a:schemeClr val="bg1"/>
              </a:solidFill>
              <a:latin typeface="微软雅黑" pitchFamily="34" charset="-122"/>
              <a:ea typeface="微软雅黑" pitchFamily="34" charset="-122"/>
              <a:sym typeface="宋体" panose="02010600030101010101" pitchFamily="2" charset="-122"/>
            </a:endParaRPr>
          </a:p>
        </p:txBody>
      </p:sp>
      <p:sp>
        <p:nvSpPr>
          <p:cNvPr id="8" name="TextBox 7"/>
          <p:cNvSpPr txBox="1"/>
          <p:nvPr/>
        </p:nvSpPr>
        <p:spPr>
          <a:xfrm>
            <a:off x="5225084" y="4250890"/>
            <a:ext cx="4559019" cy="1554374"/>
          </a:xfrm>
          <a:prstGeom prst="rect">
            <a:avLst/>
          </a:prstGeom>
          <a:noFill/>
        </p:spPr>
        <p:txBody>
          <a:bodyPr wrap="square" lIns="70601" tIns="35300" rIns="70601" bIns="35300" rtlCol="0">
            <a:spAutoFit/>
          </a:bodyPr>
          <a:lstStyle/>
          <a:p>
            <a:pPr>
              <a:lnSpc>
                <a:spcPct val="130000"/>
              </a:lnSpc>
            </a:pPr>
            <a:r>
              <a:rPr lang="zh-CN" altLang="en-US" sz="120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200">
              <a:solidFill>
                <a:sysClr val="windowText" lastClr="000000"/>
              </a:solidFill>
              <a:latin typeface="微软雅黑" pitchFamily="34" charset="-122"/>
              <a:ea typeface="微软雅黑" pitchFamily="34" charset="-122"/>
            </a:endParaRPr>
          </a:p>
          <a:p>
            <a:pPr>
              <a:lnSpc>
                <a:spcPct val="130000"/>
              </a:lnSpc>
            </a:pPr>
            <a:r>
              <a:rPr lang="zh-CN" altLang="en-US" sz="120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Tree>
    <p:extLst>
      <p:ext uri="{BB962C8B-B14F-4D97-AF65-F5344CB8AC3E}">
        <p14:creationId val="1379435407"/>
      </p:ext>
    </p:extLst>
  </p:cSld>
  <p:clrMapOvr>
    <a:masterClrMapping/>
  </p:clrMapOvr>
  <mc:AlternateContent>
    <mc:Choice xmlns:p14="http://schemas.microsoft.com/office/powerpoint/2010/main" Requires="p14">
      <p:transition spd="slow" advClick="0" advTm="0" p14:dur="150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nodeType="afterGroup">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8" presetClass="emph" presetSubtype="0" fill="hold" grpId="1" nodeType="withEffect">
                                  <p:stCondLst>
                                    <p:cond delay="0"/>
                                  </p:stCondLst>
                                  <p:childTnLst>
                                    <p:animRot by="21600000">
                                      <p:cBhvr>
                                        <p:cTn id="14" dur="500" fill="hold"/>
                                        <p:tgtEl>
                                          <p:spTgt spid="5"/>
                                        </p:tgtEl>
                                        <p:attrNameLst>
                                          <p:attrName>r</p:attrName>
                                        </p:attrNameLst>
                                      </p:cBhvr>
                                    </p:animRot>
                                  </p:childTnLst>
                                </p:cTn>
                              </p:par>
                            </p:childTnLst>
                          </p:cTn>
                        </p:par>
                        <p:par>
                          <p:cTn id="15" fill="hold" nodeType="afterGroup">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childTnLst>
                          </p:cTn>
                        </p:par>
                        <p:par>
                          <p:cTn id="19" fill="hold" nodeType="afterGroup">
                            <p:stCondLst>
                              <p:cond delay="1500"/>
                            </p:stCondLst>
                            <p:childTnLst>
                              <p:par>
                                <p:cTn id="20" presetID="22" presetClass="entr" presetSubtype="8" fill="hold" grpId="0" nodeType="afterEffect">
                                  <p:stCondLst>
                                    <p:cond delay="0"/>
                                  </p:stCondLst>
                                  <p:iterate type="lt">
                                    <p:tmPct val="30000"/>
                                  </p:iterate>
                                  <p:childTnLst>
                                    <p:set>
                                      <p:cBhvr>
                                        <p:cTn id="21" dur="1" fill="hold">
                                          <p:stCondLst>
                                            <p:cond delay="0"/>
                                          </p:stCondLst>
                                        </p:cTn>
                                        <p:tgtEl>
                                          <p:spTgt spid="6"/>
                                        </p:tgtEl>
                                        <p:attrNameLst>
                                          <p:attrName>style.visibility</p:attrName>
                                        </p:attrNameLst>
                                      </p:cBhvr>
                                      <p:to>
                                        <p:strVal val="visible"/>
                                      </p:to>
                                    </p:set>
                                    <p:animEffect transition="in" filter="wipe(left)">
                                      <p:cBhvr>
                                        <p:cTn id="22" dur="100"/>
                                        <p:tgtEl>
                                          <p:spTgt spid="6"/>
                                        </p:tgtEl>
                                      </p:cBhvr>
                                    </p:animEffect>
                                  </p:childTnLst>
                                </p:cTn>
                              </p:par>
                            </p:childTnLst>
                          </p:cTn>
                        </p:par>
                        <p:par>
                          <p:cTn id="23" fill="hold" nodeType="afterGroup">
                            <p:stCondLst>
                              <p:cond delay="1600"/>
                            </p:stCondLst>
                            <p:childTnLst>
                              <p:par>
                                <p:cTn id="24" presetID="2" presetClass="entr" presetSubtype="2"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1+#ppt_w/2"/>
                                          </p:val>
                                        </p:tav>
                                        <p:tav tm="100000">
                                          <p:val>
                                            <p:strVal val="#ppt_x"/>
                                          </p:val>
                                        </p:tav>
                                      </p:tavLst>
                                    </p:anim>
                                    <p:anim calcmode="lin" valueType="num">
                                      <p:cBhvr additive="base">
                                        <p:cTn id="27" dur="500" fill="hold"/>
                                        <p:tgtEl>
                                          <p:spTgt spid="7"/>
                                        </p:tgtEl>
                                        <p:attrNameLst>
                                          <p:attrName>ppt_y</p:attrName>
                                        </p:attrNameLst>
                                      </p:cBhvr>
                                      <p:tavLst>
                                        <p:tav tm="0">
                                          <p:val>
                                            <p:strVal val="#ppt_y"/>
                                          </p:val>
                                        </p:tav>
                                        <p:tav tm="100000">
                                          <p:val>
                                            <p:strVal val="#ppt_y"/>
                                          </p:val>
                                        </p:tav>
                                      </p:tavLst>
                                    </p:anim>
                                  </p:childTnLst>
                                </p:cTn>
                              </p:par>
                              <p:par>
                                <p:cTn id="28" presetID="8" presetClass="emph" presetSubtype="0" fill="hold" grpId="1" nodeType="withEffect">
                                  <p:stCondLst>
                                    <p:cond delay="0"/>
                                  </p:stCondLst>
                                  <p:childTnLst>
                                    <p:animRot by="-21600000">
                                      <p:cBhvr>
                                        <p:cTn id="29" dur="500" fill="hold"/>
                                        <p:tgtEl>
                                          <p:spTgt spid="7"/>
                                        </p:tgtEl>
                                        <p:attrNameLst>
                                          <p:attrName>r</p:attrName>
                                        </p:attrNameLst>
                                      </p:cBhvr>
                                    </p:animRot>
                                  </p:childTnLst>
                                </p:cTn>
                              </p:par>
                            </p:childTnLst>
                          </p:cTn>
                        </p:par>
                        <p:par>
                          <p:cTn id="30" fill="hold" nodeType="afterGroup">
                            <p:stCondLst>
                              <p:cond delay="2100"/>
                            </p:stCondLst>
                            <p:childTnLst>
                              <p:par>
                                <p:cTn id="31" presetID="22" presetClass="entr" presetSubtype="2" fill="hold" grpId="0" nodeType="after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wipe(right)">
                                      <p:cBhvr>
                                        <p:cTn id="33" dur="500"/>
                                        <p:tgtEl>
                                          <p:spTgt spid="3"/>
                                        </p:tgtEl>
                                      </p:cBhvr>
                                    </p:animEffect>
                                  </p:childTnLst>
                                </p:cTn>
                              </p:par>
                            </p:childTnLst>
                          </p:cTn>
                        </p:par>
                        <p:par>
                          <p:cTn id="34" fill="hold" nodeType="afterGroup">
                            <p:stCondLst>
                              <p:cond delay="2600"/>
                            </p:stCondLst>
                            <p:childTnLst>
                              <p:par>
                                <p:cTn id="35" presetID="22" presetClass="entr" presetSubtype="8" fill="hold" grpId="0" nodeType="afterEffect">
                                  <p:stCondLst>
                                    <p:cond delay="0"/>
                                  </p:stCondLst>
                                  <p:iterate type="lt">
                                    <p:tmPct val="30000"/>
                                  </p:iterate>
                                  <p:childTnLst>
                                    <p:set>
                                      <p:cBhvr>
                                        <p:cTn id="36" dur="1" fill="hold">
                                          <p:stCondLst>
                                            <p:cond delay="0"/>
                                          </p:stCondLst>
                                        </p:cTn>
                                        <p:tgtEl>
                                          <p:spTgt spid="8"/>
                                        </p:tgtEl>
                                        <p:attrNameLst>
                                          <p:attrName>style.visibility</p:attrName>
                                        </p:attrNameLst>
                                      </p:cBhvr>
                                      <p:to>
                                        <p:strVal val="visible"/>
                                      </p:to>
                                    </p:set>
                                    <p:animEffect transition="in" filter="wipe(left)">
                                      <p:cBhvr>
                                        <p:cTn id="37" dur="1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5" grpId="1" animBg="1"/>
      <p:bldP spid="6" grpId="0"/>
      <p:bldP spid="7" grpId="0" animBg="1"/>
      <p:bldP spid="7" grpId="1" animBg="1"/>
      <p:bldP spid="8" grpId="0"/>
    </p:bldLst>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extBox 1"/>
          <p:cNvSpPr txBox="1"/>
          <p:nvPr/>
        </p:nvSpPr>
        <p:spPr>
          <a:xfrm>
            <a:off x="3358902" y="457508"/>
            <a:ext cx="2698175" cy="523220"/>
          </a:xfrm>
          <a:prstGeom prst="rect">
            <a:avLst/>
          </a:prstGeom>
          <a:noFill/>
        </p:spPr>
        <p:txBody>
          <a:bodyPr wrap="none" rtlCol="0">
            <a:spAutoFit/>
          </a:bodyPr>
          <a:lstStyle/>
          <a:p>
            <a:r>
              <a:rPr lang="zh-CN" altLang="en-US" sz="2800" smtClean="0">
                <a:solidFill>
                  <a:schemeClr val="tx1">
                    <a:lumMod val="85000"/>
                    <a:lumOff val="15000"/>
                  </a:schemeClr>
                </a:solidFill>
                <a:latin typeface="微软雅黑" pitchFamily="34" charset="-122"/>
                <a:ea typeface="微软雅黑" pitchFamily="34" charset="-122"/>
              </a:rPr>
              <a:t>点击输入主标题</a:t>
            </a:r>
            <a:endParaRPr lang="zh-CN" altLang="en-US" sz="2800">
              <a:solidFill>
                <a:schemeClr val="tx1">
                  <a:lumMod val="85000"/>
                  <a:lumOff val="15000"/>
                </a:schemeClr>
              </a:solidFill>
              <a:latin typeface="微软雅黑" pitchFamily="34" charset="-122"/>
              <a:ea typeface="微软雅黑" pitchFamily="34" charset="-122"/>
            </a:endParaRPr>
          </a:p>
        </p:txBody>
      </p:sp>
      <p:sp>
        <p:nvSpPr>
          <p:cNvPr id="3" name="矩形 14"/>
          <p:cNvSpPr/>
          <p:nvPr/>
        </p:nvSpPr>
        <p:spPr>
          <a:xfrm flipV="1">
            <a:off x="2782838" y="3868253"/>
            <a:ext cx="3171816" cy="189637"/>
          </a:xfrm>
          <a:custGeom>
            <a:rect l="l" t="t" r="r" b="b"/>
            <a:pathLst>
              <a:path w="4571707" h="242218">
                <a:moveTo>
                  <a:pt x="0" y="242218"/>
                </a:moveTo>
                <a:lnTo>
                  <a:pt x="4571707" y="242218"/>
                </a:lnTo>
                <a:lnTo>
                  <a:pt x="4571707" y="0"/>
                </a:lnTo>
                <a:lnTo>
                  <a:pt x="0" y="0"/>
                </a:lnTo>
                <a:close/>
              </a:path>
            </a:pathLst>
          </a:custGeom>
          <a:solidFill>
            <a:srgbClr val="161D25"/>
          </a:solidFill>
          <a:ln>
            <a:noFill/>
          </a:ln>
        </p:spPr>
        <p:style>
          <a:lnRef idx="2">
            <a:schemeClr val="accent5">
              <a:shade val="50000"/>
            </a:schemeClr>
          </a:lnRef>
          <a:fillRef idx="1">
            <a:schemeClr val="accent5"/>
          </a:fillRef>
          <a:effectRef idx="0">
            <a:schemeClr val="accent5"/>
          </a:effectRef>
          <a:fontRef idx="minor">
            <a:schemeClr val="lt1"/>
          </a:fontRef>
        </p:style>
        <p:txBody>
          <a:bodyPr lIns="70564" tIns="35282" rIns="70564" bIns="35282" rtlCol="0" anchor="ctr"/>
          <a:lstStyle/>
          <a:p>
            <a:pPr algn="ctr"/>
            <a:endParaRPr lang="en-US">
              <a:solidFill>
                <a:schemeClr val="lt1"/>
              </a:solidFill>
            </a:endParaRPr>
          </a:p>
        </p:txBody>
      </p:sp>
      <p:grpSp>
        <p:nvGrpSpPr>
          <p:cNvPr id="4" name="组合 3"/>
          <p:cNvGrpSpPr/>
          <p:nvPr/>
        </p:nvGrpSpPr>
        <p:grpSpPr>
          <a:xfrm>
            <a:off x="5272112" y="3869355"/>
            <a:ext cx="1352299" cy="1349513"/>
            <a:chOff x="3225639" y="4543564"/>
            <a:chExt cx="1752329" cy="1748619"/>
          </a:xfrm>
        </p:grpSpPr>
        <p:sp>
          <p:nvSpPr>
            <p:cNvPr id="5" name="椭圆 4"/>
            <p:cNvSpPr/>
            <p:nvPr/>
          </p:nvSpPr>
          <p:spPr>
            <a:xfrm flipV="1">
              <a:off x="3225639" y="4543565"/>
              <a:ext cx="1735762" cy="1734334"/>
            </a:xfrm>
            <a:prstGeom prst="ellipse">
              <a:avLst/>
            </a:prstGeom>
            <a:solidFill>
              <a:srgbClr val="161D25"/>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solidFill>
                  <a:schemeClr val="lt1"/>
                </a:solidFill>
              </a:endParaRPr>
            </a:p>
          </p:txBody>
        </p:sp>
        <p:sp>
          <p:nvSpPr>
            <p:cNvPr id="6" name="椭圆 5"/>
            <p:cNvSpPr/>
            <p:nvPr/>
          </p:nvSpPr>
          <p:spPr>
            <a:xfrm rot="10800000" flipV="1">
              <a:off x="3467830" y="4786206"/>
              <a:ext cx="1284515" cy="1284516"/>
            </a:xfrm>
            <a:prstGeom prst="ellipse">
              <a:avLst/>
            </a:prstGeom>
            <a:solidFill>
              <a:sysClr val="window" lastClr="FFFFFF"/>
            </a:solidFill>
            <a:ln w="25400" cap="flat" cmpd="sng" algn="ctr">
              <a:noFill/>
              <a:prstDash val="solid"/>
            </a:ln>
            <a:effectLst/>
          </p:spPr>
          <p:txBody>
            <a:bodyPr tIns="36000" anchor="ctr" anchorCtr="1"/>
            <a:lstStyle/>
            <a:p>
              <a:pPr lvl="0" algn="ctr">
                <a:defRPr/>
              </a:pPr>
              <a:r>
                <a:rPr lang="en-US" altLang="zh-CN" sz="3100" b="1" kern="0">
                  <a:solidFill>
                    <a:srgbClr val="161D25"/>
                  </a:solidFill>
                  <a:latin typeface="Bebas" pitchFamily="2" charset="0"/>
                  <a:ea typeface="微软雅黑" pitchFamily="34" charset="-122"/>
                </a:rPr>
                <a:t>02</a:t>
              </a:r>
              <a:endParaRPr lang="zh-CN" altLang="en-US" sz="3100" b="1" kern="0">
                <a:solidFill>
                  <a:srgbClr val="161D25"/>
                </a:solidFill>
                <a:latin typeface="Bebas" pitchFamily="2" charset="0"/>
                <a:ea typeface="微软雅黑" pitchFamily="34" charset="-122"/>
              </a:endParaRPr>
            </a:p>
          </p:txBody>
        </p:sp>
        <p:sp>
          <p:nvSpPr>
            <p:cNvPr id="7" name="椭圆 7"/>
            <p:cNvSpPr/>
            <p:nvPr/>
          </p:nvSpPr>
          <p:spPr>
            <a:xfrm flipV="1">
              <a:off x="3225639" y="4543564"/>
              <a:ext cx="1752329" cy="1748619"/>
            </a:xfrm>
            <a:custGeom>
              <a:rect l="l" t="t" r="r" b="b"/>
              <a:pathLst>
                <a:path w="1912832" h="1912832">
                  <a:moveTo>
                    <a:pt x="935980" y="1911800"/>
                  </a:moveTo>
                  <a:lnTo>
                    <a:pt x="976853" y="1911800"/>
                  </a:lnTo>
                  <a:cubicBezTo>
                    <a:pt x="970069" y="1912760"/>
                    <a:pt x="963251" y="1912832"/>
                    <a:pt x="956416" y="1912832"/>
                  </a:cubicBezTo>
                  <a:close/>
                  <a:moveTo>
                    <a:pt x="956416" y="0"/>
                  </a:moveTo>
                  <a:cubicBezTo>
                    <a:pt x="1484630" y="0"/>
                    <a:pt x="1912832" y="428202"/>
                    <a:pt x="1912832" y="956416"/>
                  </a:cubicBezTo>
                  <a:cubicBezTo>
                    <a:pt x="1912832" y="1170689"/>
                    <a:pt x="1842369" y="1368505"/>
                    <a:pt x="1720739" y="1526006"/>
                  </a:cubicBezTo>
                  <a:lnTo>
                    <a:pt x="1349730" y="1526006"/>
                  </a:lnTo>
                  <a:cubicBezTo>
                    <a:pt x="1540498" y="1399457"/>
                    <a:pt x="1666032" y="1182682"/>
                    <a:pt x="1666032" y="936587"/>
                  </a:cubicBezTo>
                  <a:cubicBezTo>
                    <a:pt x="1666032" y="545494"/>
                    <a:pt x="1348988" y="228450"/>
                    <a:pt x="957895" y="228450"/>
                  </a:cubicBezTo>
                  <a:cubicBezTo>
                    <a:pt x="566802" y="228450"/>
                    <a:pt x="249758" y="545494"/>
                    <a:pt x="249758" y="936587"/>
                  </a:cubicBezTo>
                  <a:cubicBezTo>
                    <a:pt x="249758" y="1182682"/>
                    <a:pt x="375293" y="1399457"/>
                    <a:pt x="566061" y="1526006"/>
                  </a:cubicBezTo>
                  <a:lnTo>
                    <a:pt x="192094" y="1526006"/>
                  </a:lnTo>
                  <a:cubicBezTo>
                    <a:pt x="70464" y="1368505"/>
                    <a:pt x="0" y="1170689"/>
                    <a:pt x="0" y="956416"/>
                  </a:cubicBezTo>
                  <a:cubicBezTo>
                    <a:pt x="0" y="428202"/>
                    <a:pt x="428202" y="0"/>
                    <a:pt x="956416" y="0"/>
                  </a:cubicBezTo>
                  <a:close/>
                </a:path>
              </a:pathLst>
            </a:custGeom>
            <a:solidFill>
              <a:srgbClr val="7B829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lt1"/>
                </a:solidFill>
              </a:endParaRPr>
            </a:p>
          </p:txBody>
        </p:sp>
      </p:grpSp>
      <p:sp>
        <p:nvSpPr>
          <p:cNvPr id="8" name="矩形 14"/>
          <p:cNvSpPr/>
          <p:nvPr/>
        </p:nvSpPr>
        <p:spPr>
          <a:xfrm>
            <a:off x="2782838" y="3453763"/>
            <a:ext cx="5481737" cy="189637"/>
          </a:xfrm>
          <a:custGeom>
            <a:rect l="l" t="t" r="r" b="b"/>
            <a:pathLst>
              <a:path w="4571707" h="242218">
                <a:moveTo>
                  <a:pt x="0" y="0"/>
                </a:moveTo>
                <a:lnTo>
                  <a:pt x="4571707" y="0"/>
                </a:lnTo>
                <a:lnTo>
                  <a:pt x="4571707" y="242218"/>
                </a:lnTo>
                <a:lnTo>
                  <a:pt x="0" y="242218"/>
                </a:lnTo>
                <a:close/>
              </a:path>
            </a:pathLst>
          </a:custGeom>
          <a:solidFill>
            <a:srgbClr val="161D25"/>
          </a:solidFill>
          <a:ln>
            <a:noFill/>
          </a:ln>
        </p:spPr>
        <p:style>
          <a:lnRef idx="2">
            <a:schemeClr val="accent6">
              <a:shade val="50000"/>
            </a:schemeClr>
          </a:lnRef>
          <a:fillRef idx="1">
            <a:schemeClr val="accent6"/>
          </a:fillRef>
          <a:effectRef idx="0">
            <a:schemeClr val="accent6"/>
          </a:effectRef>
          <a:fontRef idx="minor">
            <a:schemeClr val="lt1"/>
          </a:fontRef>
        </p:style>
        <p:txBody>
          <a:bodyPr lIns="70564" tIns="35282" rIns="70564" bIns="35282" rtlCol="0" anchor="ctr"/>
          <a:lstStyle/>
          <a:p>
            <a:pPr algn="ctr"/>
            <a:endParaRPr lang="en-US">
              <a:solidFill>
                <a:schemeClr val="lt1"/>
              </a:solidFill>
            </a:endParaRPr>
          </a:p>
        </p:txBody>
      </p:sp>
      <p:grpSp>
        <p:nvGrpSpPr>
          <p:cNvPr id="9" name="组合 8"/>
          <p:cNvGrpSpPr/>
          <p:nvPr/>
        </p:nvGrpSpPr>
        <p:grpSpPr>
          <a:xfrm>
            <a:off x="7514235" y="2313732"/>
            <a:ext cx="1339514" cy="1341796"/>
            <a:chOff x="6131016" y="674750"/>
            <a:chExt cx="1735762" cy="1738620"/>
          </a:xfrm>
        </p:grpSpPr>
        <p:sp>
          <p:nvSpPr>
            <p:cNvPr id="10" name="椭圆 9"/>
            <p:cNvSpPr/>
            <p:nvPr/>
          </p:nvSpPr>
          <p:spPr>
            <a:xfrm>
              <a:off x="6131016" y="674750"/>
              <a:ext cx="1735762" cy="1735763"/>
            </a:xfrm>
            <a:prstGeom prst="ellipse">
              <a:avLst/>
            </a:prstGeom>
            <a:solidFill>
              <a:srgbClr val="161D25"/>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chemeClr val="lt1"/>
                </a:solidFill>
              </a:endParaRPr>
            </a:p>
          </p:txBody>
        </p:sp>
        <p:sp>
          <p:nvSpPr>
            <p:cNvPr id="11" name="椭圆 10"/>
            <p:cNvSpPr/>
            <p:nvPr/>
          </p:nvSpPr>
          <p:spPr>
            <a:xfrm>
              <a:off x="6373207" y="882392"/>
              <a:ext cx="1284515" cy="1284516"/>
            </a:xfrm>
            <a:prstGeom prst="ellipse">
              <a:avLst/>
            </a:prstGeom>
            <a:solidFill>
              <a:sysClr val="window" lastClr="FFFFFF"/>
            </a:solidFill>
            <a:ln w="25400" cap="flat" cmpd="sng" algn="ctr">
              <a:noFill/>
              <a:prstDash val="solid"/>
            </a:ln>
            <a:effectLst/>
          </p:spPr>
          <p:txBody>
            <a:bodyPr tIns="36000" anchor="ctr"/>
            <a:lstStyle/>
            <a:p>
              <a:pPr lvl="0" algn="ctr">
                <a:defRPr/>
              </a:pPr>
              <a:r>
                <a:rPr lang="en-US" altLang="zh-CN" sz="3100" b="1" kern="0">
                  <a:solidFill>
                    <a:srgbClr val="161D25"/>
                  </a:solidFill>
                  <a:latin typeface="Bebas" pitchFamily="2" charset="0"/>
                  <a:ea typeface="微软雅黑" pitchFamily="34" charset="-122"/>
                </a:rPr>
                <a:t>01</a:t>
              </a:r>
              <a:endParaRPr lang="zh-CN" altLang="en-US" sz="3100" b="1" kern="0">
                <a:solidFill>
                  <a:srgbClr val="161D25"/>
                </a:solidFill>
                <a:latin typeface="Bebas" pitchFamily="2" charset="0"/>
                <a:ea typeface="微软雅黑" pitchFamily="34" charset="-122"/>
              </a:endParaRPr>
            </a:p>
          </p:txBody>
        </p:sp>
        <p:sp>
          <p:nvSpPr>
            <p:cNvPr id="12" name="椭圆 7"/>
            <p:cNvSpPr/>
            <p:nvPr/>
          </p:nvSpPr>
          <p:spPr>
            <a:xfrm>
              <a:off x="6131016" y="677607"/>
              <a:ext cx="1735762" cy="1735763"/>
            </a:xfrm>
            <a:custGeom>
              <a:rect l="l" t="t" r="r" b="b"/>
              <a:pathLst>
                <a:path w="1912832" h="1912832">
                  <a:moveTo>
                    <a:pt x="935980" y="1911800"/>
                  </a:moveTo>
                  <a:lnTo>
                    <a:pt x="976853" y="1911800"/>
                  </a:lnTo>
                  <a:cubicBezTo>
                    <a:pt x="970069" y="1912760"/>
                    <a:pt x="963251" y="1912832"/>
                    <a:pt x="956416" y="1912832"/>
                  </a:cubicBezTo>
                  <a:close/>
                  <a:moveTo>
                    <a:pt x="956416" y="0"/>
                  </a:moveTo>
                  <a:cubicBezTo>
                    <a:pt x="1484630" y="0"/>
                    <a:pt x="1912832" y="428202"/>
                    <a:pt x="1912832" y="956416"/>
                  </a:cubicBezTo>
                  <a:cubicBezTo>
                    <a:pt x="1912832" y="1170689"/>
                    <a:pt x="1842369" y="1368505"/>
                    <a:pt x="1720739" y="1526006"/>
                  </a:cubicBezTo>
                  <a:lnTo>
                    <a:pt x="1349730" y="1526006"/>
                  </a:lnTo>
                  <a:cubicBezTo>
                    <a:pt x="1540498" y="1399457"/>
                    <a:pt x="1666032" y="1182682"/>
                    <a:pt x="1666032" y="936587"/>
                  </a:cubicBezTo>
                  <a:cubicBezTo>
                    <a:pt x="1666032" y="545494"/>
                    <a:pt x="1348988" y="228450"/>
                    <a:pt x="957895" y="228450"/>
                  </a:cubicBezTo>
                  <a:cubicBezTo>
                    <a:pt x="566802" y="228450"/>
                    <a:pt x="249758" y="545494"/>
                    <a:pt x="249758" y="936587"/>
                  </a:cubicBezTo>
                  <a:cubicBezTo>
                    <a:pt x="249758" y="1182682"/>
                    <a:pt x="375293" y="1399457"/>
                    <a:pt x="566061" y="1526006"/>
                  </a:cubicBezTo>
                  <a:lnTo>
                    <a:pt x="192094" y="1526006"/>
                  </a:lnTo>
                  <a:cubicBezTo>
                    <a:pt x="70464" y="1368505"/>
                    <a:pt x="0" y="1170689"/>
                    <a:pt x="0" y="956416"/>
                  </a:cubicBezTo>
                  <a:cubicBezTo>
                    <a:pt x="0" y="428202"/>
                    <a:pt x="428202" y="0"/>
                    <a:pt x="956416" y="0"/>
                  </a:cubicBezTo>
                  <a:close/>
                </a:path>
              </a:pathLst>
            </a:custGeom>
            <a:solidFill>
              <a:srgbClr val="7B829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lt1"/>
                </a:solidFill>
              </a:endParaRPr>
            </a:p>
          </p:txBody>
        </p:sp>
      </p:grpSp>
      <p:sp>
        <p:nvSpPr>
          <p:cNvPr id="13" name="矩形 14"/>
          <p:cNvSpPr/>
          <p:nvPr/>
        </p:nvSpPr>
        <p:spPr>
          <a:xfrm flipV="1">
            <a:off x="7486601" y="3868253"/>
            <a:ext cx="4705116" cy="189637"/>
          </a:xfrm>
          <a:custGeom>
            <a:rect l="l" t="t" r="r" b="b"/>
            <a:pathLst>
              <a:path w="4571707" h="242218">
                <a:moveTo>
                  <a:pt x="0" y="242218"/>
                </a:moveTo>
                <a:lnTo>
                  <a:pt x="4571707" y="242218"/>
                </a:lnTo>
                <a:lnTo>
                  <a:pt x="4571707" y="0"/>
                </a:lnTo>
                <a:lnTo>
                  <a:pt x="0" y="0"/>
                </a:lnTo>
                <a:close/>
              </a:path>
            </a:pathLst>
          </a:custGeom>
          <a:solidFill>
            <a:srgbClr val="161D25"/>
          </a:solidFill>
          <a:ln>
            <a:noFill/>
          </a:ln>
        </p:spPr>
        <p:style>
          <a:lnRef idx="2">
            <a:schemeClr val="dk1">
              <a:shade val="50000"/>
            </a:schemeClr>
          </a:lnRef>
          <a:fillRef idx="1">
            <a:schemeClr val="dk1"/>
          </a:fillRef>
          <a:effectRef idx="0">
            <a:schemeClr val="dk1"/>
          </a:effectRef>
          <a:fontRef idx="minor">
            <a:schemeClr val="lt1"/>
          </a:fontRef>
        </p:style>
        <p:txBody>
          <a:bodyPr lIns="70564" tIns="35282" rIns="70564" bIns="35282" rtlCol="0" anchor="ctr"/>
          <a:lstStyle/>
          <a:p>
            <a:pPr algn="ctr"/>
            <a:endParaRPr lang="en-US">
              <a:solidFill>
                <a:schemeClr val="lt1"/>
              </a:solidFill>
            </a:endParaRPr>
          </a:p>
        </p:txBody>
      </p:sp>
      <p:grpSp>
        <p:nvGrpSpPr>
          <p:cNvPr id="14" name="组合 13"/>
          <p:cNvGrpSpPr/>
          <p:nvPr/>
        </p:nvGrpSpPr>
        <p:grpSpPr>
          <a:xfrm>
            <a:off x="6816843" y="3868253"/>
            <a:ext cx="1339514" cy="1339591"/>
            <a:chOff x="5227325" y="4542136"/>
            <a:chExt cx="1735762" cy="1735763"/>
          </a:xfrm>
        </p:grpSpPr>
        <p:sp>
          <p:nvSpPr>
            <p:cNvPr id="15" name="椭圆 14"/>
            <p:cNvSpPr/>
            <p:nvPr/>
          </p:nvSpPr>
          <p:spPr>
            <a:xfrm flipV="1">
              <a:off x="5227325" y="4543565"/>
              <a:ext cx="1735762" cy="1734334"/>
            </a:xfrm>
            <a:prstGeom prst="ellipse">
              <a:avLst/>
            </a:prstGeom>
            <a:solidFill>
              <a:srgbClr val="161D2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lt1"/>
                </a:solidFill>
              </a:endParaRPr>
            </a:p>
          </p:txBody>
        </p:sp>
        <p:sp>
          <p:nvSpPr>
            <p:cNvPr id="16" name="椭圆 15"/>
            <p:cNvSpPr/>
            <p:nvPr/>
          </p:nvSpPr>
          <p:spPr>
            <a:xfrm rot="10800000" flipV="1">
              <a:off x="5469516" y="4786206"/>
              <a:ext cx="1284515" cy="1284516"/>
            </a:xfrm>
            <a:prstGeom prst="ellipse">
              <a:avLst/>
            </a:prstGeom>
            <a:solidFill>
              <a:sysClr val="window" lastClr="FFFFFF"/>
            </a:solidFill>
            <a:ln w="25400" cap="flat" cmpd="sng" algn="ctr">
              <a:noFill/>
              <a:prstDash val="solid"/>
            </a:ln>
            <a:effectLst/>
          </p:spPr>
          <p:txBody>
            <a:bodyPr tIns="36000" anchor="ctr"/>
            <a:lstStyle/>
            <a:p>
              <a:pPr lvl="0" algn="ctr">
                <a:defRPr/>
              </a:pPr>
              <a:r>
                <a:rPr lang="en-US" altLang="zh-CN" sz="3100" b="1" kern="0">
                  <a:solidFill>
                    <a:srgbClr val="161D25"/>
                  </a:solidFill>
                  <a:latin typeface="Bebas" pitchFamily="2" charset="0"/>
                  <a:ea typeface="微软雅黑" pitchFamily="34" charset="-122"/>
                </a:rPr>
                <a:t>03</a:t>
              </a:r>
              <a:endParaRPr lang="zh-CN" altLang="en-US" sz="3100" b="1" kern="0">
                <a:solidFill>
                  <a:srgbClr val="161D25"/>
                </a:solidFill>
                <a:latin typeface="Bebas" pitchFamily="2" charset="0"/>
                <a:ea typeface="微软雅黑" pitchFamily="34" charset="-122"/>
              </a:endParaRPr>
            </a:p>
          </p:txBody>
        </p:sp>
        <p:sp>
          <p:nvSpPr>
            <p:cNvPr id="17" name="椭圆 7"/>
            <p:cNvSpPr/>
            <p:nvPr/>
          </p:nvSpPr>
          <p:spPr>
            <a:xfrm flipV="1">
              <a:off x="5227325" y="4542136"/>
              <a:ext cx="1735762" cy="1735763"/>
            </a:xfrm>
            <a:custGeom>
              <a:rect l="l" t="t" r="r" b="b"/>
              <a:pathLst>
                <a:path w="1912832" h="1912832">
                  <a:moveTo>
                    <a:pt x="935980" y="1911800"/>
                  </a:moveTo>
                  <a:lnTo>
                    <a:pt x="976853" y="1911800"/>
                  </a:lnTo>
                  <a:cubicBezTo>
                    <a:pt x="970069" y="1912760"/>
                    <a:pt x="963251" y="1912832"/>
                    <a:pt x="956416" y="1912832"/>
                  </a:cubicBezTo>
                  <a:close/>
                  <a:moveTo>
                    <a:pt x="956416" y="0"/>
                  </a:moveTo>
                  <a:cubicBezTo>
                    <a:pt x="1484630" y="0"/>
                    <a:pt x="1912832" y="428202"/>
                    <a:pt x="1912832" y="956416"/>
                  </a:cubicBezTo>
                  <a:cubicBezTo>
                    <a:pt x="1912832" y="1170689"/>
                    <a:pt x="1842369" y="1368505"/>
                    <a:pt x="1720739" y="1526006"/>
                  </a:cubicBezTo>
                  <a:lnTo>
                    <a:pt x="1349730" y="1526006"/>
                  </a:lnTo>
                  <a:cubicBezTo>
                    <a:pt x="1540498" y="1399457"/>
                    <a:pt x="1666032" y="1182682"/>
                    <a:pt x="1666032" y="936587"/>
                  </a:cubicBezTo>
                  <a:cubicBezTo>
                    <a:pt x="1666032" y="545494"/>
                    <a:pt x="1348988" y="228450"/>
                    <a:pt x="957895" y="228450"/>
                  </a:cubicBezTo>
                  <a:cubicBezTo>
                    <a:pt x="566802" y="228450"/>
                    <a:pt x="249758" y="545494"/>
                    <a:pt x="249758" y="936587"/>
                  </a:cubicBezTo>
                  <a:cubicBezTo>
                    <a:pt x="249758" y="1182682"/>
                    <a:pt x="375293" y="1399457"/>
                    <a:pt x="566061" y="1526006"/>
                  </a:cubicBezTo>
                  <a:lnTo>
                    <a:pt x="192094" y="1526006"/>
                  </a:lnTo>
                  <a:cubicBezTo>
                    <a:pt x="70464" y="1368505"/>
                    <a:pt x="0" y="1170689"/>
                    <a:pt x="0" y="956416"/>
                  </a:cubicBezTo>
                  <a:cubicBezTo>
                    <a:pt x="0" y="428202"/>
                    <a:pt x="428202" y="0"/>
                    <a:pt x="956416" y="0"/>
                  </a:cubicBezTo>
                  <a:close/>
                </a:path>
              </a:pathLst>
            </a:custGeom>
            <a:solidFill>
              <a:srgbClr val="7B8294"/>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chemeClr val="lt1"/>
                </a:solidFill>
              </a:endParaRPr>
            </a:p>
          </p:txBody>
        </p:sp>
      </p:grpSp>
      <p:sp>
        <p:nvSpPr>
          <p:cNvPr id="18" name="TextBox 17"/>
          <p:cNvSpPr txBox="1"/>
          <p:nvPr/>
        </p:nvSpPr>
        <p:spPr>
          <a:xfrm>
            <a:off x="4257797" y="2412669"/>
            <a:ext cx="2978747" cy="511374"/>
          </a:xfrm>
          <a:prstGeom prst="rect">
            <a:avLst/>
          </a:prstGeom>
          <a:noFill/>
        </p:spPr>
        <p:txBody>
          <a:bodyPr wrap="square" lIns="70564" tIns="35282" rIns="70564" bIns="35282" rtlCol="0">
            <a:spAutoFit/>
          </a:bodyPr>
          <a:lstStyle/>
          <a:p>
            <a:pPr>
              <a:lnSpc>
                <a:spcPct val="130000"/>
              </a:lnSpc>
            </a:pPr>
            <a:r>
              <a:rPr lang="zh-CN" altLang="en-US" sz="110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9" name="TextBox 18"/>
          <p:cNvSpPr txBox="1"/>
          <p:nvPr/>
        </p:nvSpPr>
        <p:spPr>
          <a:xfrm>
            <a:off x="4263560" y="2103880"/>
            <a:ext cx="934229" cy="308789"/>
          </a:xfrm>
          <a:prstGeom prst="rect">
            <a:avLst/>
          </a:prstGeom>
          <a:noFill/>
        </p:spPr>
        <p:txBody>
          <a:bodyPr wrap="none" lIns="70564" tIns="35282" rIns="70564" bIns="35282" rtlCol="0">
            <a:spAutoFit/>
          </a:bodyPr>
          <a:lstStyle/>
          <a:p>
            <a:r>
              <a:rPr lang="zh-CN" altLang="en-US" sz="1500">
                <a:solidFill>
                  <a:schemeClr val="tx1">
                    <a:lumMod val="75000"/>
                    <a:lumOff val="25000"/>
                  </a:schemeClr>
                </a:solidFill>
                <a:latin typeface="微软雅黑" pitchFamily="34" charset="-122"/>
                <a:ea typeface="微软雅黑" pitchFamily="34" charset="-122"/>
              </a:rPr>
              <a:t>添加标题</a:t>
            </a:r>
          </a:p>
        </p:txBody>
      </p:sp>
      <p:sp>
        <p:nvSpPr>
          <p:cNvPr id="20" name="TextBox 19"/>
          <p:cNvSpPr txBox="1"/>
          <p:nvPr/>
        </p:nvSpPr>
        <p:spPr>
          <a:xfrm>
            <a:off x="3784919" y="5394339"/>
            <a:ext cx="3026006" cy="511374"/>
          </a:xfrm>
          <a:prstGeom prst="rect">
            <a:avLst/>
          </a:prstGeom>
          <a:noFill/>
        </p:spPr>
        <p:txBody>
          <a:bodyPr wrap="square" lIns="70564" tIns="35282" rIns="70564" bIns="35282" rtlCol="0">
            <a:spAutoFit/>
          </a:bodyPr>
          <a:lstStyle/>
          <a:p>
            <a:pPr>
              <a:lnSpc>
                <a:spcPct val="130000"/>
              </a:lnSpc>
            </a:pPr>
            <a:r>
              <a:rPr lang="zh-CN" altLang="en-US" sz="110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21" name="TextBox 20"/>
          <p:cNvSpPr txBox="1"/>
          <p:nvPr/>
        </p:nvSpPr>
        <p:spPr>
          <a:xfrm>
            <a:off x="3790682" y="5085549"/>
            <a:ext cx="934229" cy="308789"/>
          </a:xfrm>
          <a:prstGeom prst="rect">
            <a:avLst/>
          </a:prstGeom>
          <a:noFill/>
        </p:spPr>
        <p:txBody>
          <a:bodyPr wrap="none" lIns="70564" tIns="35282" rIns="70564" bIns="35282" rtlCol="0">
            <a:spAutoFit/>
          </a:bodyPr>
          <a:lstStyle/>
          <a:p>
            <a:r>
              <a:rPr lang="zh-CN" altLang="en-US" sz="1500">
                <a:solidFill>
                  <a:schemeClr val="tx1">
                    <a:lumMod val="75000"/>
                    <a:lumOff val="25000"/>
                  </a:schemeClr>
                </a:solidFill>
                <a:latin typeface="微软雅黑" pitchFamily="34" charset="-122"/>
                <a:ea typeface="微软雅黑" pitchFamily="34" charset="-122"/>
              </a:rPr>
              <a:t>添加标题</a:t>
            </a:r>
          </a:p>
        </p:txBody>
      </p:sp>
      <p:sp>
        <p:nvSpPr>
          <p:cNvPr id="22" name="TextBox 21"/>
          <p:cNvSpPr txBox="1"/>
          <p:nvPr/>
        </p:nvSpPr>
        <p:spPr>
          <a:xfrm>
            <a:off x="8349785" y="4880115"/>
            <a:ext cx="2978747" cy="511374"/>
          </a:xfrm>
          <a:prstGeom prst="rect">
            <a:avLst/>
          </a:prstGeom>
          <a:noFill/>
        </p:spPr>
        <p:txBody>
          <a:bodyPr wrap="square" lIns="70564" tIns="35282" rIns="70564" bIns="35282" rtlCol="0">
            <a:spAutoFit/>
          </a:bodyPr>
          <a:lstStyle/>
          <a:p>
            <a:pPr>
              <a:lnSpc>
                <a:spcPct val="130000"/>
              </a:lnSpc>
            </a:pPr>
            <a:r>
              <a:rPr lang="zh-CN" altLang="en-US" sz="110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23" name="TextBox 22"/>
          <p:cNvSpPr txBox="1"/>
          <p:nvPr/>
        </p:nvSpPr>
        <p:spPr>
          <a:xfrm>
            <a:off x="8355548" y="4571326"/>
            <a:ext cx="934229" cy="308789"/>
          </a:xfrm>
          <a:prstGeom prst="rect">
            <a:avLst/>
          </a:prstGeom>
          <a:noFill/>
        </p:spPr>
        <p:txBody>
          <a:bodyPr wrap="none" lIns="70564" tIns="35282" rIns="70564" bIns="35282" rtlCol="0">
            <a:spAutoFit/>
          </a:bodyPr>
          <a:lstStyle/>
          <a:p>
            <a:r>
              <a:rPr lang="zh-CN" altLang="en-US" sz="1500">
                <a:solidFill>
                  <a:schemeClr val="tx1">
                    <a:lumMod val="75000"/>
                    <a:lumOff val="25000"/>
                  </a:schemeClr>
                </a:solidFill>
                <a:latin typeface="微软雅黑" pitchFamily="34" charset="-122"/>
                <a:ea typeface="微软雅黑" pitchFamily="34" charset="-122"/>
              </a:rPr>
              <a:t>添加标题</a:t>
            </a:r>
          </a:p>
        </p:txBody>
      </p:sp>
    </p:spTree>
    <p:extLst>
      <p:ext uri="{BB962C8B-B14F-4D97-AF65-F5344CB8AC3E}">
        <p14:creationId val="413946895"/>
      </p:ext>
    </p:extLst>
  </p:cSld>
  <p:clrMapOvr>
    <a:masterClrMapping/>
  </p:clrMapOvr>
  <mc:AlternateContent>
    <mc:Choice xmlns:p14="http://schemas.microsoft.com/office/powerpoint/2010/main" Requires="p14">
      <p:transition spd="slow" advClick="0" advTm="0" p14:dur="150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nodeType="afterGroup">
                            <p:stCondLst>
                              <p:cond delay="1000"/>
                            </p:stCondLst>
                            <p:childTnLst>
                              <p:par>
                                <p:cTn id="13" presetID="22" presetClass="entr" presetSubtype="4"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500"/>
                                        <p:tgtEl>
                                          <p:spTgt spid="9"/>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nodeType="afterGroup">
                            <p:stCondLst>
                              <p:cond delay="2000"/>
                            </p:stCondLst>
                            <p:childTnLst>
                              <p:par>
                                <p:cTn id="21" presetID="22" presetClass="entr" presetSubtype="1"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up)">
                                      <p:cBhvr>
                                        <p:cTn id="23" dur="500"/>
                                        <p:tgtEl>
                                          <p:spTgt spid="4"/>
                                        </p:tgtEl>
                                      </p:cBhvr>
                                    </p:animEffect>
                                  </p:childTnLst>
                                </p:cTn>
                              </p:par>
                            </p:childTnLst>
                          </p:cTn>
                        </p:par>
                        <p:par>
                          <p:cTn id="24" fill="hold" nodeType="afterGroup">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right)">
                                      <p:cBhvr>
                                        <p:cTn id="27" dur="500"/>
                                        <p:tgtEl>
                                          <p:spTgt spid="13"/>
                                        </p:tgtEl>
                                      </p:cBhvr>
                                    </p:animEffect>
                                  </p:childTnLst>
                                </p:cTn>
                              </p:par>
                            </p:childTnLst>
                          </p:cTn>
                        </p:par>
                        <p:par>
                          <p:cTn id="28" fill="hold" nodeType="afterGroup">
                            <p:stCondLst>
                              <p:cond delay="3000"/>
                            </p:stCondLst>
                            <p:childTnLst>
                              <p:par>
                                <p:cTn id="29" presetID="22" presetClass="entr" presetSubtype="1"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up)">
                                      <p:cBhvr>
                                        <p:cTn id="31" dur="500"/>
                                        <p:tgtEl>
                                          <p:spTgt spid="14"/>
                                        </p:tgtEl>
                                      </p:cBhvr>
                                    </p:animEffect>
                                  </p:childTnLst>
                                </p:cTn>
                              </p:par>
                            </p:childTnLst>
                          </p:cTn>
                        </p:par>
                        <p:par>
                          <p:cTn id="32" fill="hold" nodeType="afterGroup">
                            <p:stCondLst>
                              <p:cond delay="3500"/>
                            </p:stCondLst>
                            <p:childTnLst>
                              <p:par>
                                <p:cTn id="33" presetID="17" presetClass="entr" presetSubtype="1" fill="hold" grpId="0" nodeType="afterEffect">
                                  <p:stCondLst>
                                    <p:cond delay="0"/>
                                  </p:stCondLst>
                                  <p:iterate type="lt">
                                    <p:tmPct val="40000"/>
                                  </p:iterate>
                                  <p:childTnLst>
                                    <p:set>
                                      <p:cBhvr>
                                        <p:cTn id="34" dur="1" fill="hold">
                                          <p:stCondLst>
                                            <p:cond delay="0"/>
                                          </p:stCondLst>
                                        </p:cTn>
                                        <p:tgtEl>
                                          <p:spTgt spid="19"/>
                                        </p:tgtEl>
                                        <p:attrNameLst>
                                          <p:attrName>style.visibility</p:attrName>
                                        </p:attrNameLst>
                                      </p:cBhvr>
                                      <p:to>
                                        <p:strVal val="visible"/>
                                      </p:to>
                                    </p:set>
                                    <p:anim calcmode="lin" valueType="num">
                                      <p:cBhvr>
                                        <p:cTn id="35" dur="250" fill="hold"/>
                                        <p:tgtEl>
                                          <p:spTgt spid="19"/>
                                        </p:tgtEl>
                                        <p:attrNameLst>
                                          <p:attrName>ppt_x</p:attrName>
                                        </p:attrNameLst>
                                      </p:cBhvr>
                                      <p:tavLst>
                                        <p:tav tm="0">
                                          <p:val>
                                            <p:strVal val="#ppt_x"/>
                                          </p:val>
                                        </p:tav>
                                        <p:tav tm="100000">
                                          <p:val>
                                            <p:strVal val="#ppt_x"/>
                                          </p:val>
                                        </p:tav>
                                      </p:tavLst>
                                    </p:anim>
                                    <p:anim calcmode="lin" valueType="num">
                                      <p:cBhvr>
                                        <p:cTn id="36" dur="250" fill="hold"/>
                                        <p:tgtEl>
                                          <p:spTgt spid="19"/>
                                        </p:tgtEl>
                                        <p:attrNameLst>
                                          <p:attrName>ppt_y</p:attrName>
                                        </p:attrNameLst>
                                      </p:cBhvr>
                                      <p:tavLst>
                                        <p:tav tm="0">
                                          <p:val>
                                            <p:strVal val="#ppt_y-#ppt_h/2"/>
                                          </p:val>
                                        </p:tav>
                                        <p:tav tm="100000">
                                          <p:val>
                                            <p:strVal val="#ppt_y"/>
                                          </p:val>
                                        </p:tav>
                                      </p:tavLst>
                                    </p:anim>
                                    <p:anim calcmode="lin" valueType="num">
                                      <p:cBhvr>
                                        <p:cTn id="37" dur="250" fill="hold"/>
                                        <p:tgtEl>
                                          <p:spTgt spid="19"/>
                                        </p:tgtEl>
                                        <p:attrNameLst>
                                          <p:attrName>ppt_w</p:attrName>
                                        </p:attrNameLst>
                                      </p:cBhvr>
                                      <p:tavLst>
                                        <p:tav tm="0">
                                          <p:val>
                                            <p:strVal val="#ppt_w"/>
                                          </p:val>
                                        </p:tav>
                                        <p:tav tm="100000">
                                          <p:val>
                                            <p:strVal val="#ppt_w"/>
                                          </p:val>
                                        </p:tav>
                                      </p:tavLst>
                                    </p:anim>
                                    <p:anim calcmode="lin" valueType="num">
                                      <p:cBhvr>
                                        <p:cTn id="38" dur="250" fill="hold"/>
                                        <p:tgtEl>
                                          <p:spTgt spid="19"/>
                                        </p:tgtEl>
                                        <p:attrNameLst>
                                          <p:attrName>ppt_h</p:attrName>
                                        </p:attrNameLst>
                                      </p:cBhvr>
                                      <p:tavLst>
                                        <p:tav tm="0">
                                          <p:val>
                                            <p:fltVal val="0"/>
                                          </p:val>
                                        </p:tav>
                                        <p:tav tm="100000">
                                          <p:val>
                                            <p:strVal val="#ppt_h"/>
                                          </p:val>
                                        </p:tav>
                                      </p:tavLst>
                                    </p:anim>
                                  </p:childTnLst>
                                </p:cTn>
                              </p:par>
                            </p:childTnLst>
                          </p:cTn>
                        </p:par>
                        <p:par>
                          <p:cTn id="39" fill="hold" nodeType="afterGroup">
                            <p:stCondLst>
                              <p:cond delay="3750"/>
                            </p:stCondLst>
                            <p:childTnLst>
                              <p:par>
                                <p:cTn id="40" presetID="22" presetClass="entr" presetSubtype="8"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left)">
                                      <p:cBhvr>
                                        <p:cTn id="42" dur="500"/>
                                        <p:tgtEl>
                                          <p:spTgt spid="18"/>
                                        </p:tgtEl>
                                      </p:cBhvr>
                                    </p:animEffect>
                                  </p:childTnLst>
                                </p:cTn>
                              </p:par>
                            </p:childTnLst>
                          </p:cTn>
                        </p:par>
                        <p:par>
                          <p:cTn id="43" fill="hold" nodeType="afterGroup">
                            <p:stCondLst>
                              <p:cond delay="4250"/>
                            </p:stCondLst>
                            <p:childTnLst>
                              <p:par>
                                <p:cTn id="44" presetID="17" presetClass="entr" presetSubtype="1" fill="hold" grpId="0" nodeType="afterEffect">
                                  <p:stCondLst>
                                    <p:cond delay="0"/>
                                  </p:stCondLst>
                                  <p:iterate type="lt">
                                    <p:tmPct val="40000"/>
                                  </p:iterate>
                                  <p:childTnLst>
                                    <p:set>
                                      <p:cBhvr>
                                        <p:cTn id="45" dur="1" fill="hold">
                                          <p:stCondLst>
                                            <p:cond delay="0"/>
                                          </p:stCondLst>
                                        </p:cTn>
                                        <p:tgtEl>
                                          <p:spTgt spid="21"/>
                                        </p:tgtEl>
                                        <p:attrNameLst>
                                          <p:attrName>style.visibility</p:attrName>
                                        </p:attrNameLst>
                                      </p:cBhvr>
                                      <p:to>
                                        <p:strVal val="visible"/>
                                      </p:to>
                                    </p:set>
                                    <p:anim calcmode="lin" valueType="num">
                                      <p:cBhvr>
                                        <p:cTn id="46" dur="250" fill="hold"/>
                                        <p:tgtEl>
                                          <p:spTgt spid="21"/>
                                        </p:tgtEl>
                                        <p:attrNameLst>
                                          <p:attrName>ppt_x</p:attrName>
                                        </p:attrNameLst>
                                      </p:cBhvr>
                                      <p:tavLst>
                                        <p:tav tm="0">
                                          <p:val>
                                            <p:strVal val="#ppt_x"/>
                                          </p:val>
                                        </p:tav>
                                        <p:tav tm="100000">
                                          <p:val>
                                            <p:strVal val="#ppt_x"/>
                                          </p:val>
                                        </p:tav>
                                      </p:tavLst>
                                    </p:anim>
                                    <p:anim calcmode="lin" valueType="num">
                                      <p:cBhvr>
                                        <p:cTn id="47" dur="250" fill="hold"/>
                                        <p:tgtEl>
                                          <p:spTgt spid="21"/>
                                        </p:tgtEl>
                                        <p:attrNameLst>
                                          <p:attrName>ppt_y</p:attrName>
                                        </p:attrNameLst>
                                      </p:cBhvr>
                                      <p:tavLst>
                                        <p:tav tm="0">
                                          <p:val>
                                            <p:strVal val="#ppt_y-#ppt_h/2"/>
                                          </p:val>
                                        </p:tav>
                                        <p:tav tm="100000">
                                          <p:val>
                                            <p:strVal val="#ppt_y"/>
                                          </p:val>
                                        </p:tav>
                                      </p:tavLst>
                                    </p:anim>
                                    <p:anim calcmode="lin" valueType="num">
                                      <p:cBhvr>
                                        <p:cTn id="48" dur="250" fill="hold"/>
                                        <p:tgtEl>
                                          <p:spTgt spid="21"/>
                                        </p:tgtEl>
                                        <p:attrNameLst>
                                          <p:attrName>ppt_w</p:attrName>
                                        </p:attrNameLst>
                                      </p:cBhvr>
                                      <p:tavLst>
                                        <p:tav tm="0">
                                          <p:val>
                                            <p:strVal val="#ppt_w"/>
                                          </p:val>
                                        </p:tav>
                                        <p:tav tm="100000">
                                          <p:val>
                                            <p:strVal val="#ppt_w"/>
                                          </p:val>
                                        </p:tav>
                                      </p:tavLst>
                                    </p:anim>
                                    <p:anim calcmode="lin" valueType="num">
                                      <p:cBhvr>
                                        <p:cTn id="49" dur="250" fill="hold"/>
                                        <p:tgtEl>
                                          <p:spTgt spid="21"/>
                                        </p:tgtEl>
                                        <p:attrNameLst>
                                          <p:attrName>ppt_h</p:attrName>
                                        </p:attrNameLst>
                                      </p:cBhvr>
                                      <p:tavLst>
                                        <p:tav tm="0">
                                          <p:val>
                                            <p:fltVal val="0"/>
                                          </p:val>
                                        </p:tav>
                                        <p:tav tm="100000">
                                          <p:val>
                                            <p:strVal val="#ppt_h"/>
                                          </p:val>
                                        </p:tav>
                                      </p:tavLst>
                                    </p:anim>
                                  </p:childTnLst>
                                </p:cTn>
                              </p:par>
                            </p:childTnLst>
                          </p:cTn>
                        </p:par>
                        <p:par>
                          <p:cTn id="50" fill="hold" nodeType="afterGroup">
                            <p:stCondLst>
                              <p:cond delay="4500"/>
                            </p:stCondLst>
                            <p:childTnLst>
                              <p:par>
                                <p:cTn id="51" presetID="22" presetClass="entr" presetSubtype="8"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wipe(left)">
                                      <p:cBhvr>
                                        <p:cTn id="53" dur="500"/>
                                        <p:tgtEl>
                                          <p:spTgt spid="20"/>
                                        </p:tgtEl>
                                      </p:cBhvr>
                                    </p:animEffect>
                                  </p:childTnLst>
                                </p:cTn>
                              </p:par>
                            </p:childTnLst>
                          </p:cTn>
                        </p:par>
                        <p:par>
                          <p:cTn id="54" fill="hold" nodeType="afterGroup">
                            <p:stCondLst>
                              <p:cond delay="5000"/>
                            </p:stCondLst>
                            <p:childTnLst>
                              <p:par>
                                <p:cTn id="55" presetID="17" presetClass="entr" presetSubtype="1" fill="hold" grpId="0" nodeType="afterEffect">
                                  <p:stCondLst>
                                    <p:cond delay="0"/>
                                  </p:stCondLst>
                                  <p:iterate type="lt">
                                    <p:tmPct val="40000"/>
                                  </p:iterate>
                                  <p:childTnLst>
                                    <p:set>
                                      <p:cBhvr>
                                        <p:cTn id="56" dur="1" fill="hold">
                                          <p:stCondLst>
                                            <p:cond delay="0"/>
                                          </p:stCondLst>
                                        </p:cTn>
                                        <p:tgtEl>
                                          <p:spTgt spid="23"/>
                                        </p:tgtEl>
                                        <p:attrNameLst>
                                          <p:attrName>style.visibility</p:attrName>
                                        </p:attrNameLst>
                                      </p:cBhvr>
                                      <p:to>
                                        <p:strVal val="visible"/>
                                      </p:to>
                                    </p:set>
                                    <p:anim calcmode="lin" valueType="num">
                                      <p:cBhvr>
                                        <p:cTn id="57" dur="250" fill="hold"/>
                                        <p:tgtEl>
                                          <p:spTgt spid="23"/>
                                        </p:tgtEl>
                                        <p:attrNameLst>
                                          <p:attrName>ppt_x</p:attrName>
                                        </p:attrNameLst>
                                      </p:cBhvr>
                                      <p:tavLst>
                                        <p:tav tm="0">
                                          <p:val>
                                            <p:strVal val="#ppt_x"/>
                                          </p:val>
                                        </p:tav>
                                        <p:tav tm="100000">
                                          <p:val>
                                            <p:strVal val="#ppt_x"/>
                                          </p:val>
                                        </p:tav>
                                      </p:tavLst>
                                    </p:anim>
                                    <p:anim calcmode="lin" valueType="num">
                                      <p:cBhvr>
                                        <p:cTn id="58" dur="250" fill="hold"/>
                                        <p:tgtEl>
                                          <p:spTgt spid="23"/>
                                        </p:tgtEl>
                                        <p:attrNameLst>
                                          <p:attrName>ppt_y</p:attrName>
                                        </p:attrNameLst>
                                      </p:cBhvr>
                                      <p:tavLst>
                                        <p:tav tm="0">
                                          <p:val>
                                            <p:strVal val="#ppt_y-#ppt_h/2"/>
                                          </p:val>
                                        </p:tav>
                                        <p:tav tm="100000">
                                          <p:val>
                                            <p:strVal val="#ppt_y"/>
                                          </p:val>
                                        </p:tav>
                                      </p:tavLst>
                                    </p:anim>
                                    <p:anim calcmode="lin" valueType="num">
                                      <p:cBhvr>
                                        <p:cTn id="59" dur="250" fill="hold"/>
                                        <p:tgtEl>
                                          <p:spTgt spid="23"/>
                                        </p:tgtEl>
                                        <p:attrNameLst>
                                          <p:attrName>ppt_w</p:attrName>
                                        </p:attrNameLst>
                                      </p:cBhvr>
                                      <p:tavLst>
                                        <p:tav tm="0">
                                          <p:val>
                                            <p:strVal val="#ppt_w"/>
                                          </p:val>
                                        </p:tav>
                                        <p:tav tm="100000">
                                          <p:val>
                                            <p:strVal val="#ppt_w"/>
                                          </p:val>
                                        </p:tav>
                                      </p:tavLst>
                                    </p:anim>
                                    <p:anim calcmode="lin" valueType="num">
                                      <p:cBhvr>
                                        <p:cTn id="60" dur="250" fill="hold"/>
                                        <p:tgtEl>
                                          <p:spTgt spid="23"/>
                                        </p:tgtEl>
                                        <p:attrNameLst>
                                          <p:attrName>ppt_h</p:attrName>
                                        </p:attrNameLst>
                                      </p:cBhvr>
                                      <p:tavLst>
                                        <p:tav tm="0">
                                          <p:val>
                                            <p:fltVal val="0"/>
                                          </p:val>
                                        </p:tav>
                                        <p:tav tm="100000">
                                          <p:val>
                                            <p:strVal val="#ppt_h"/>
                                          </p:val>
                                        </p:tav>
                                      </p:tavLst>
                                    </p:anim>
                                  </p:childTnLst>
                                </p:cTn>
                              </p:par>
                            </p:childTnLst>
                          </p:cTn>
                        </p:par>
                        <p:par>
                          <p:cTn id="61" fill="hold" nodeType="afterGroup">
                            <p:stCondLst>
                              <p:cond delay="5250"/>
                            </p:stCondLst>
                            <p:childTnLst>
                              <p:par>
                                <p:cTn id="62" presetID="22" presetClass="entr" presetSubtype="8" fill="hold" grpId="0" nodeType="after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wipe(left)">
                                      <p:cBhvr>
                                        <p:cTn id="6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8" grpId="0" animBg="1"/>
      <p:bldP spid="13" grpId="0" animBg="1"/>
      <p:bldP spid="18" grpId="0"/>
      <p:bldP spid="19" grpId="0"/>
      <p:bldP spid="20" grpId="0"/>
      <p:bldP spid="21" grpId="0"/>
      <p:bldP spid="22" grpId="0"/>
      <p:bldP spid="23" grpId="0"/>
    </p:bldLst>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8" name="图片 17"/>
          <p:cNvPicPr>
            <a:picLocks noChangeAspect="1"/>
          </p:cNvPicPr>
          <p:nvPr/>
        </p:nvPicPr>
        <p:blipFill>
          <a:blip r:embed="rId2">
            <a:extLst>
              <a:ext uri="{28A0092B-C50C-407E-A947-70E740481C1C}">
                <a14:useLocalDpi xmlns:a14="http://schemas.microsoft.com/office/drawing/2010/main" val="0"/>
              </a:ext>
            </a:extLst>
          </a:blip>
          <a:srcRect t="7152" b="9714"/>
          <a:stretch>
            <a:fillRect/>
          </a:stretch>
        </p:blipFill>
        <p:spPr>
          <a:xfrm>
            <a:off x="-3107" y="-27385"/>
            <a:ext cx="12193519" cy="6912769"/>
          </a:xfrm>
          <a:prstGeom prst="rect">
            <a:avLst/>
          </a:prstGeom>
        </p:spPr>
      </p:pic>
      <p:sp>
        <p:nvSpPr>
          <p:cNvPr id="7" name="TextBox 6"/>
          <p:cNvSpPr txBox="1"/>
          <p:nvPr/>
        </p:nvSpPr>
        <p:spPr>
          <a:xfrm>
            <a:off x="5015086" y="3532728"/>
            <a:ext cx="2646878" cy="830997"/>
          </a:xfrm>
          <a:prstGeom prst="rect">
            <a:avLst/>
          </a:prstGeom>
          <a:noFill/>
        </p:spPr>
        <p:txBody>
          <a:bodyPr wrap="none" rtlCol="0">
            <a:spAutoFit/>
          </a:bodyPr>
          <a:lstStyle/>
          <a:p>
            <a:r>
              <a:rPr lang="zh-CN" altLang="en-US" sz="4800" b="1" smtClean="0">
                <a:solidFill>
                  <a:srgbClr val="233E69"/>
                </a:solidFill>
                <a:effectLst>
                  <a:outerShdw dist="50800" dir="2700000" algn="tl" rotWithShape="0">
                    <a:prstClr val="black">
                      <a:alpha val="40000"/>
                    </a:prstClr>
                  </a:outerShdw>
                </a:effectLst>
                <a:latin typeface="微软雅黑" pitchFamily="34" charset="-122"/>
                <a:ea typeface="微软雅黑" pitchFamily="34" charset="-122"/>
              </a:rPr>
              <a:t>谢谢欣赏</a:t>
            </a:r>
            <a:endParaRPr lang="zh-CN" altLang="en-US" sz="4800" b="1">
              <a:solidFill>
                <a:srgbClr val="233E69"/>
              </a:solidFill>
              <a:effectLst>
                <a:outerShdw dist="50800" dir="2700000" algn="tl" rotWithShape="0">
                  <a:prstClr val="black">
                    <a:alpha val="40000"/>
                  </a:prstClr>
                </a:outerShdw>
              </a:effectLst>
              <a:latin typeface="微软雅黑" pitchFamily="34" charset="-122"/>
              <a:ea typeface="微软雅黑" pitchFamily="34" charset="-122"/>
            </a:endParaRPr>
          </a:p>
        </p:txBody>
      </p:sp>
      <p:sp>
        <p:nvSpPr>
          <p:cNvPr id="10" name="TextBox 9"/>
          <p:cNvSpPr txBox="1"/>
          <p:nvPr/>
        </p:nvSpPr>
        <p:spPr>
          <a:xfrm>
            <a:off x="5375126" y="4525091"/>
            <a:ext cx="1705916" cy="400110"/>
          </a:xfrm>
          <a:prstGeom prst="rect">
            <a:avLst/>
          </a:prstGeom>
          <a:noFill/>
        </p:spPr>
        <p:txBody>
          <a:bodyPr wrap="none" rtlCol="0">
            <a:spAutoFit/>
          </a:bodyPr>
          <a:lstStyle/>
          <a:p>
            <a:r>
              <a:rPr lang="zh-CN" altLang="en-US" sz="2000" smtClean="0">
                <a:solidFill>
                  <a:srgbClr val="379EC9"/>
                </a:solidFill>
                <a:effectLst>
                  <a:outerShdw dist="50800" dir="2700000" algn="tl" rotWithShape="0">
                    <a:prstClr val="black">
                      <a:alpha val="40000"/>
                    </a:prstClr>
                  </a:outerShdw>
                </a:effectLst>
                <a:latin typeface="微软雅黑" pitchFamily="34" charset="-122"/>
                <a:ea typeface="微软雅黑" pitchFamily="34" charset="-122"/>
              </a:rPr>
              <a:t>汇报人：</a:t>
            </a:r>
            <a:r>
              <a:rPr lang="en-US" altLang="zh-CN" sz="2000" smtClean="0">
                <a:solidFill>
                  <a:srgbClr val="379EC9"/>
                </a:solidFill>
                <a:effectLst>
                  <a:outerShdw dist="50800" dir="2700000" algn="tl" rotWithShape="0">
                    <a:prstClr val="black">
                      <a:alpha val="40000"/>
                    </a:prstClr>
                  </a:outerShdw>
                </a:effectLst>
                <a:latin typeface="微软雅黑" pitchFamily="34" charset="-122"/>
                <a:ea typeface="微软雅黑" pitchFamily="34" charset="-122"/>
              </a:rPr>
              <a:t>XXX</a:t>
            </a:r>
            <a:endParaRPr lang="zh-CN" altLang="en-US" sz="2000">
              <a:solidFill>
                <a:srgbClr val="379EC9"/>
              </a:solidFill>
              <a:effectLst>
                <a:outerShdw dist="50800" dir="2700000" algn="tl" rotWithShape="0">
                  <a:prstClr val="black">
                    <a:alpha val="40000"/>
                  </a:prstClr>
                </a:outerShdw>
              </a:effectLst>
              <a:latin typeface="微软雅黑" pitchFamily="34" charset="-122"/>
              <a:ea typeface="微软雅黑" pitchFamily="34" charset="-122"/>
            </a:endParaRPr>
          </a:p>
        </p:txBody>
      </p:sp>
      <p:cxnSp>
        <p:nvCxnSpPr>
          <p:cNvPr id="27" name="直接连接符 26"/>
          <p:cNvCxnSpPr/>
          <p:nvPr/>
        </p:nvCxnSpPr>
        <p:spPr>
          <a:xfrm>
            <a:off x="3934966" y="4363725"/>
            <a:ext cx="5022999" cy="0"/>
          </a:xfrm>
          <a:prstGeom prst="line">
            <a:avLst/>
          </a:prstGeom>
          <a:ln>
            <a:solidFill>
              <a:srgbClr val="00ACF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val="2333600379"/>
      </p:ext>
    </p:extLst>
  </p:cSld>
  <p:clrMapOvr>
    <a:masterClrMapping/>
  </p:clrMapOvr>
  <mc:AlternateContent>
    <mc:Choice xmlns:p14="http://schemas.microsoft.com/office/powerpoint/2010/main" Requires="p14">
      <p:transition spd="slow" advClick="0" advTm="0" p14:dur="150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fill="hold" nodeType="withEffect">
                                  <p:stCondLst>
                                    <p:cond delay="80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41" presetClass="entr" presetSubtype="0" fill="hold" grpId="0" nodeType="withEffect">
                                  <p:stCondLst>
                                    <p:cond delay="800"/>
                                  </p:stCondLst>
                                  <p:iterate type="lt">
                                    <p:tmPct val="10000"/>
                                  </p:iterate>
                                  <p:childTnLst>
                                    <p:set>
                                      <p:cBhvr>
                                        <p:cTn id="9" dur="1" fill="hold">
                                          <p:stCondLst>
                                            <p:cond delay="0"/>
                                          </p:stCondLst>
                                        </p:cTn>
                                        <p:tgtEl>
                                          <p:spTgt spid="7"/>
                                        </p:tgtEl>
                                        <p:attrNameLst>
                                          <p:attrName>style.visibility</p:attrName>
                                        </p:attrNameLst>
                                      </p:cBhvr>
                                      <p:to>
                                        <p:strVal val="visible"/>
                                      </p:to>
                                    </p:set>
                                    <p:anim calcmode="lin" valueType="num">
                                      <p:cBhvr>
                                        <p:cTn id="10"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1" dur="500" fill="hold"/>
                                        <p:tgtEl>
                                          <p:spTgt spid="7"/>
                                        </p:tgtEl>
                                        <p:attrNameLst>
                                          <p:attrName>ppt_y</p:attrName>
                                        </p:attrNameLst>
                                      </p:cBhvr>
                                      <p:tavLst>
                                        <p:tav tm="0">
                                          <p:val>
                                            <p:strVal val="#ppt_y"/>
                                          </p:val>
                                        </p:tav>
                                        <p:tav tm="100000">
                                          <p:val>
                                            <p:strVal val="#ppt_y"/>
                                          </p:val>
                                        </p:tav>
                                      </p:tavLst>
                                    </p:anim>
                                    <p:anim calcmode="lin" valueType="num">
                                      <p:cBhvr>
                                        <p:cTn id="12"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3"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4" dur="500" tmFilter="0,0; .5, 1; 1, 1"/>
                                        <p:tgtEl>
                                          <p:spTgt spid="7"/>
                                        </p:tgtEl>
                                      </p:cBhvr>
                                    </p:animEffect>
                                  </p:childTnLst>
                                </p:cTn>
                              </p:par>
                              <p:par>
                                <p:cTn id="15" presetID="14" presetClass="entr" presetSubtype="10" fill="hold" grpId="0" nodeType="withEffect">
                                  <p:stCondLst>
                                    <p:cond delay="130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tags/tag1.xml><?xml version="1.0" encoding="utf-8"?>
<p:tagLst xmlns:p="http://schemas.openxmlformats.org/presentationml/2006/main">
  <p:tag name="AS_NET" val="4.0.30319.42000"/>
  <p:tag name="AS_OS" val="Microsoft Windows NT 6.2.9200.0"/>
  <p:tag name="AS_RELEASE_DATE" val="2024.05.14"/>
  <p:tag name="AS_TITLE" val="Aspose.Slides for .NET 4.0 Client Profile"/>
  <p:tag name="AS_VERSION" val="24.5"/>
</p:tagLst>
</file>

<file path=ppt/theme/theme1.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宋体"/>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宋体"/>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aragraphs>258</Paragraphs>
  <Slides>25</Slides>
  <Notes>0</Notes>
  <TotalTime>0</TotalTime>
  <HiddenSlides>0</HiddenSlides>
  <MMClips>1</MMClips>
  <ScaleCrop>0</ScaleCrop>
  <HeadingPairs>
    <vt:vector baseType="variant" size="6">
      <vt:variant>
        <vt:lpstr>Fonts used</vt:lpstr>
      </vt:variant>
      <vt:variant>
        <vt:i4>10</vt:i4>
      </vt:variant>
      <vt:variant>
        <vt:lpstr>Theme</vt:lpstr>
      </vt:variant>
      <vt:variant>
        <vt:i4>1</vt:i4>
      </vt:variant>
      <vt:variant>
        <vt:lpstr>Slide Titles</vt:lpstr>
      </vt:variant>
      <vt:variant>
        <vt:i4>25</vt:i4>
      </vt:variant>
    </vt:vector>
  </HeadingPairs>
  <TitlesOfParts>
    <vt:vector baseType="lpstr" size="36">
      <vt:lpstr>Arial</vt:lpstr>
      <vt:lpstr>Calibri</vt:lpstr>
      <vt:lpstr>宋体</vt:lpstr>
      <vt:lpstr>微软雅黑</vt:lpstr>
      <vt:lpstr>Bebas</vt:lpstr>
      <vt:lpstr>华文黑体</vt:lpstr>
      <vt:lpstr>UKIJ Qolyazma</vt:lpstr>
      <vt:lpstr>Agency FB</vt:lpstr>
      <vt:lpstr>Arial Rounded MT Bold</vt:lpstr>
      <vt:lpstr>Times New Roman</vt:lpstr>
      <vt:lpstr>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Aspose.Slides for .NET</Application>
  <AppVersion>24.0500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2025-01-05T23:24:02.298</cp:lastPrinted>
  <dcterms:created xsi:type="dcterms:W3CDTF">2025-01-05T23:24:02Z</dcterms:created>
  <dcterms:modified xsi:type="dcterms:W3CDTF">2025-01-06T16:02:50Z</dcterms:modified>
</cp:coreProperties>
</file>