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7766" r:id="rId3"/>
    <p:sldId id="5316" r:id="rId5"/>
    <p:sldId id="258" r:id="rId6"/>
    <p:sldId id="1238" r:id="rId7"/>
    <p:sldId id="7277" r:id="rId8"/>
    <p:sldId id="5206" r:id="rId9"/>
    <p:sldId id="7759" r:id="rId10"/>
    <p:sldId id="287" r:id="rId11"/>
    <p:sldId id="4808" r:id="rId12"/>
    <p:sldId id="7771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4" orient="horz" pos="657" userDrawn="1">
          <p15:clr>
            <a:srgbClr val="A4A3A4"/>
          </p15:clr>
        </p15:guide>
        <p15:guide id="5" orient="horz" pos="3940" userDrawn="1">
          <p15:clr>
            <a:srgbClr val="A4A3A4"/>
          </p15:clr>
        </p15:guide>
        <p15:guide id="6" orient="horz" pos="38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1F7"/>
    <a:srgbClr val="F7EDEE"/>
    <a:srgbClr val="EF8DAE"/>
    <a:srgbClr val="44546A"/>
    <a:srgbClr val="44485E"/>
    <a:srgbClr val="F7F7F7"/>
    <a:srgbClr val="FFFFFF"/>
    <a:srgbClr val="4D4D4D"/>
    <a:srgbClr val="F18DA9"/>
    <a:srgbClr val="A7D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6318" autoAdjust="0"/>
  </p:normalViewPr>
  <p:slideViewPr>
    <p:cSldViewPr snapToGrid="0" showGuides="1">
      <p:cViewPr varScale="1">
        <p:scale>
          <a:sx n="60" d="100"/>
          <a:sy n="60" d="100"/>
        </p:scale>
        <p:origin x="-78" y="-1386"/>
      </p:cViewPr>
      <p:guideLst>
        <p:guide pos="416"/>
        <p:guide pos="7256"/>
        <p:guide orient="horz" pos="657"/>
        <p:guide orient="horz" pos="3940"/>
        <p:guide orient="horz" pos="38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3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8F1D4EC0-8D31-47EF-A613-03CCBC463B0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582D1E7-39E5-4C2B-9900-DC05FA2D0738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pitchFamily="34" charset="-122"/>
        <a:ea typeface="思源黑体 CN Regular" panose="020B05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pitchFamily="34" charset="-122"/>
        <a:ea typeface="思源黑体 CN Regular" panose="020B05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pitchFamily="34" charset="-122"/>
        <a:ea typeface="思源黑体 CN Regular" panose="020B05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pitchFamily="34" charset="-122"/>
        <a:ea typeface="思源黑体 CN Regular" panose="020B05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pitchFamily="34" charset="-122"/>
        <a:ea typeface="思源黑体 CN Regular" panose="020B05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2D1E7-39E5-4C2B-9900-DC05FA2D073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2D1E7-39E5-4C2B-9900-DC05FA2D073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2D1E7-39E5-4C2B-9900-DC05FA2D073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84428" y="60799"/>
            <a:ext cx="4080220" cy="584775"/>
            <a:chOff x="184428" y="60799"/>
            <a:chExt cx="4080220" cy="584775"/>
          </a:xfrm>
        </p:grpSpPr>
        <p:sp>
          <p:nvSpPr>
            <p:cNvPr id="8" name="TextBox 9"/>
            <p:cNvSpPr txBox="1"/>
            <p:nvPr/>
          </p:nvSpPr>
          <p:spPr>
            <a:xfrm>
              <a:off x="1265427" y="60799"/>
              <a:ext cx="299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Montserrat Semi" charset="0"/>
                </a:rPr>
                <a:t>添加标题</a:t>
              </a:r>
              <a:endParaRPr lang="en-US" sz="32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Montserrat Semi" charset="0"/>
              </a:endParaRPr>
            </a:p>
          </p:txBody>
        </p:sp>
        <p:sp>
          <p:nvSpPr>
            <p:cNvPr id="9" name="箭头: V 形 8"/>
            <p:cNvSpPr/>
            <p:nvPr/>
          </p:nvSpPr>
          <p:spPr>
            <a:xfrm>
              <a:off x="184428" y="228529"/>
              <a:ext cx="299521" cy="345730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  <p:sp>
          <p:nvSpPr>
            <p:cNvPr id="10" name="箭头: V 形 9"/>
            <p:cNvSpPr/>
            <p:nvPr/>
          </p:nvSpPr>
          <p:spPr>
            <a:xfrm>
              <a:off x="901816" y="228529"/>
              <a:ext cx="299521" cy="345730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  <p:sp>
          <p:nvSpPr>
            <p:cNvPr id="11" name="箭头: V 形 10"/>
            <p:cNvSpPr/>
            <p:nvPr/>
          </p:nvSpPr>
          <p:spPr>
            <a:xfrm>
              <a:off x="538205" y="228529"/>
              <a:ext cx="299521" cy="34573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</p:spTree>
  </p:cSld>
  <p:clrMapOvr>
    <a:masterClrMapping/>
  </p:clrMapOvr>
  <p:transition spd="slow" advClick="0" advTm="4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97564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 sz="28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 sz="24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 sz="20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 sz="20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3pPr>
            <a:lvl4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4pPr>
            <a:lvl5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765CBF25-07DF-48C7-908F-CDD7BE2712F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44274998-A7BB-4667-8E19-754D5FC4FE2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4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4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184428" y="60799"/>
            <a:ext cx="4080220" cy="584775"/>
            <a:chOff x="184428" y="60799"/>
            <a:chExt cx="4080220" cy="584775"/>
          </a:xfrm>
        </p:grpSpPr>
        <p:sp>
          <p:nvSpPr>
            <p:cNvPr id="4" name="TextBox 9"/>
            <p:cNvSpPr txBox="1"/>
            <p:nvPr/>
          </p:nvSpPr>
          <p:spPr>
            <a:xfrm>
              <a:off x="1265427" y="60799"/>
              <a:ext cx="299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Montserrat Semi" charset="0"/>
                </a:rPr>
                <a:t>添加标题</a:t>
              </a:r>
              <a:endParaRPr lang="en-US" sz="32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Montserrat Semi" charset="0"/>
              </a:endParaRPr>
            </a:p>
          </p:txBody>
        </p:sp>
        <p:sp>
          <p:nvSpPr>
            <p:cNvPr id="5" name="箭头: V 形 4"/>
            <p:cNvSpPr/>
            <p:nvPr/>
          </p:nvSpPr>
          <p:spPr>
            <a:xfrm>
              <a:off x="184428" y="228529"/>
              <a:ext cx="299521" cy="345730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  <p:sp>
          <p:nvSpPr>
            <p:cNvPr id="6" name="箭头: V 形 5"/>
            <p:cNvSpPr/>
            <p:nvPr/>
          </p:nvSpPr>
          <p:spPr>
            <a:xfrm>
              <a:off x="901816" y="228529"/>
              <a:ext cx="299521" cy="345730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  <p:sp>
          <p:nvSpPr>
            <p:cNvPr id="7" name="箭头: V 形 6"/>
            <p:cNvSpPr/>
            <p:nvPr/>
          </p:nvSpPr>
          <p:spPr>
            <a:xfrm>
              <a:off x="538205" y="228529"/>
              <a:ext cx="299521" cy="34573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4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52009" y="0"/>
            <a:ext cx="3938953" cy="6858000"/>
          </a:xfrm>
          <a:custGeom>
            <a:avLst/>
            <a:gdLst>
              <a:gd name="connsiteX0" fmla="*/ 0 w 2100105"/>
              <a:gd name="connsiteY0" fmla="*/ 0 h 6858000"/>
              <a:gd name="connsiteX1" fmla="*/ 2100105 w 2100105"/>
              <a:gd name="connsiteY1" fmla="*/ 0 h 6858000"/>
              <a:gd name="connsiteX2" fmla="*/ 2100105 w 2100105"/>
              <a:gd name="connsiteY2" fmla="*/ 6858000 h 6858000"/>
              <a:gd name="connsiteX3" fmla="*/ 0 w 2100105"/>
              <a:gd name="connsiteY3" fmla="*/ 6858000 h 6858000"/>
              <a:gd name="connsiteX4" fmla="*/ 0 w 2100105"/>
              <a:gd name="connsiteY4" fmla="*/ 0 h 6858000"/>
              <a:gd name="connsiteX0-1" fmla="*/ 0 w 3938953"/>
              <a:gd name="connsiteY0-2" fmla="*/ 0 h 6858000"/>
              <a:gd name="connsiteX1-3" fmla="*/ 3938953 w 3938953"/>
              <a:gd name="connsiteY1-4" fmla="*/ 10049 h 6858000"/>
              <a:gd name="connsiteX2-5" fmla="*/ 2100105 w 3938953"/>
              <a:gd name="connsiteY2-6" fmla="*/ 6858000 h 6858000"/>
              <a:gd name="connsiteX3-7" fmla="*/ 0 w 3938953"/>
              <a:gd name="connsiteY3-8" fmla="*/ 6858000 h 6858000"/>
              <a:gd name="connsiteX4-9" fmla="*/ 0 w 3938953"/>
              <a:gd name="connsiteY4-10" fmla="*/ 0 h 6858000"/>
              <a:gd name="connsiteX0-11" fmla="*/ 1969477 w 3938953"/>
              <a:gd name="connsiteY0-12" fmla="*/ 0 h 6858000"/>
              <a:gd name="connsiteX1-13" fmla="*/ 3938953 w 3938953"/>
              <a:gd name="connsiteY1-14" fmla="*/ 10049 h 6858000"/>
              <a:gd name="connsiteX2-15" fmla="*/ 2100105 w 3938953"/>
              <a:gd name="connsiteY2-16" fmla="*/ 6858000 h 6858000"/>
              <a:gd name="connsiteX3-17" fmla="*/ 0 w 3938953"/>
              <a:gd name="connsiteY3-18" fmla="*/ 6858000 h 6858000"/>
              <a:gd name="connsiteX4-19" fmla="*/ 1969477 w 3938953"/>
              <a:gd name="connsiteY4-2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938953" h="6858000">
                <a:moveTo>
                  <a:pt x="1969477" y="0"/>
                </a:moveTo>
                <a:lnTo>
                  <a:pt x="3938953" y="10049"/>
                </a:lnTo>
                <a:lnTo>
                  <a:pt x="2100105" y="6858000"/>
                </a:lnTo>
                <a:lnTo>
                  <a:pt x="0" y="6858000"/>
                </a:lnTo>
                <a:lnTo>
                  <a:pt x="1969477" y="0"/>
                </a:lnTo>
                <a:close/>
              </a:path>
            </a:pathLst>
          </a:cu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04563" y="1094234"/>
            <a:ext cx="7795468" cy="5497664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7467600" y="4200211"/>
            <a:ext cx="1827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859780" y="2305685"/>
            <a:ext cx="54063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44485E"/>
                </a:solidFill>
                <a:cs typeface="+mn-ea"/>
                <a:sym typeface="+mn-lt"/>
              </a:rPr>
              <a:t>    3ZBQS型</a:t>
            </a:r>
            <a:endParaRPr lang="en-US" altLang="zh-CN" sz="5400" b="1" dirty="0">
              <a:solidFill>
                <a:srgbClr val="44485E"/>
              </a:solidFill>
              <a:cs typeface="+mn-ea"/>
              <a:sym typeface="+mn-lt"/>
            </a:endParaRPr>
          </a:p>
          <a:p>
            <a:r>
              <a:rPr lang="en-US" altLang="zh-CN" sz="5400" b="1" dirty="0">
                <a:solidFill>
                  <a:srgbClr val="44485E"/>
                </a:solidFill>
                <a:cs typeface="+mn-ea"/>
                <a:sym typeface="+mn-lt"/>
              </a:rPr>
              <a:t>气动双液注浆泵</a:t>
            </a:r>
            <a:endParaRPr lang="en-US" altLang="zh-CN" sz="5400" b="1" dirty="0">
              <a:solidFill>
                <a:srgbClr val="44485E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29855" y="4478655"/>
            <a:ext cx="130175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cs typeface="+mn-ea"/>
                <a:sym typeface="+mn-lt"/>
              </a:rPr>
              <a:t>kuangan002</a:t>
            </a:r>
            <a:endParaRPr lang="en-US" sz="160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8"/>
          <p:cNvSpPr/>
          <p:nvPr/>
        </p:nvSpPr>
        <p:spPr>
          <a:xfrm>
            <a:off x="254470" y="3154020"/>
            <a:ext cx="3160398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cs typeface="+mn-ea"/>
                <a:sym typeface="+mn-lt"/>
              </a:rPr>
              <a:t>气动双液注浆泵</a:t>
            </a:r>
            <a:endParaRPr lang="en-US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TextBox 29"/>
          <p:cNvSpPr txBox="1"/>
          <p:nvPr/>
        </p:nvSpPr>
        <p:spPr>
          <a:xfrm>
            <a:off x="8896985" y="3767455"/>
            <a:ext cx="256222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5400" dirty="0">
              <a:solidFill>
                <a:schemeClr val="tx2"/>
              </a:solidFill>
              <a:cs typeface="+mn-ea"/>
              <a:sym typeface="+mn-lt"/>
            </a:endParaRPr>
          </a:p>
          <a:p>
            <a:pPr algn="r"/>
            <a:r>
              <a:rPr lang="zh-CN" altLang="en-US" sz="4665" dirty="0">
                <a:solidFill>
                  <a:schemeClr val="accent1">
                    <a:lumMod val="40000"/>
                    <a:lumOff val="60000"/>
                  </a:schemeClr>
                </a:solidFill>
                <a:cs typeface="+mn-ea"/>
                <a:sym typeface="+mn-lt"/>
              </a:rPr>
              <a:t>图</a:t>
            </a:r>
            <a:r>
              <a:rPr lang="en-US" altLang="zh-CN" sz="4665" dirty="0">
                <a:solidFill>
                  <a:schemeClr val="accent1">
                    <a:lumMod val="40000"/>
                    <a:lumOff val="6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4665" dirty="0">
                <a:solidFill>
                  <a:schemeClr val="accent1">
                    <a:lumMod val="40000"/>
                    <a:lumOff val="60000"/>
                  </a:schemeClr>
                </a:solidFill>
                <a:cs typeface="+mn-ea"/>
                <a:sym typeface="+mn-lt"/>
              </a:rPr>
              <a:t>片</a:t>
            </a:r>
            <a:endParaRPr lang="en-US" sz="4665" dirty="0">
              <a:solidFill>
                <a:schemeClr val="accent1">
                  <a:lumMod val="40000"/>
                  <a:lumOff val="6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Oval 12"/>
          <p:cNvSpPr/>
          <p:nvPr/>
        </p:nvSpPr>
        <p:spPr>
          <a:xfrm>
            <a:off x="9094049" y="1945721"/>
            <a:ext cx="1658883" cy="165888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77800" dist="190500" dir="6420000" algn="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9746123" y="2523453"/>
            <a:ext cx="472845" cy="503419"/>
          </a:xfrm>
          <a:custGeom>
            <a:avLst/>
            <a:gdLst>
              <a:gd name="T0" fmla="*/ 97 w 98"/>
              <a:gd name="T1" fmla="*/ 53 h 104"/>
              <a:gd name="T2" fmla="*/ 86 w 98"/>
              <a:gd name="T3" fmla="*/ 32 h 104"/>
              <a:gd name="T4" fmla="*/ 44 w 98"/>
              <a:gd name="T5" fmla="*/ 0 h 104"/>
              <a:gd name="T6" fmla="*/ 0 w 98"/>
              <a:gd name="T7" fmla="*/ 44 h 104"/>
              <a:gd name="T8" fmla="*/ 7 w 98"/>
              <a:gd name="T9" fmla="*/ 67 h 104"/>
              <a:gd name="T10" fmla="*/ 12 w 98"/>
              <a:gd name="T11" fmla="*/ 85 h 104"/>
              <a:gd name="T12" fmla="*/ 12 w 98"/>
              <a:gd name="T13" fmla="*/ 104 h 104"/>
              <a:gd name="T14" fmla="*/ 20 w 98"/>
              <a:gd name="T15" fmla="*/ 104 h 104"/>
              <a:gd name="T16" fmla="*/ 20 w 98"/>
              <a:gd name="T17" fmla="*/ 85 h 104"/>
              <a:gd name="T18" fmla="*/ 14 w 98"/>
              <a:gd name="T19" fmla="*/ 64 h 104"/>
              <a:gd name="T20" fmla="*/ 8 w 98"/>
              <a:gd name="T21" fmla="*/ 44 h 104"/>
              <a:gd name="T22" fmla="*/ 40 w 98"/>
              <a:gd name="T23" fmla="*/ 9 h 104"/>
              <a:gd name="T24" fmla="*/ 40 w 98"/>
              <a:gd name="T25" fmla="*/ 37 h 104"/>
              <a:gd name="T26" fmla="*/ 28 w 98"/>
              <a:gd name="T27" fmla="*/ 52 h 104"/>
              <a:gd name="T28" fmla="*/ 44 w 98"/>
              <a:gd name="T29" fmla="*/ 68 h 104"/>
              <a:gd name="T30" fmla="*/ 53 w 98"/>
              <a:gd name="T31" fmla="*/ 66 h 104"/>
              <a:gd name="T32" fmla="*/ 60 w 98"/>
              <a:gd name="T33" fmla="*/ 71 h 104"/>
              <a:gd name="T34" fmla="*/ 66 w 98"/>
              <a:gd name="T35" fmla="*/ 76 h 104"/>
              <a:gd name="T36" fmla="*/ 72 w 98"/>
              <a:gd name="T37" fmla="*/ 70 h 104"/>
              <a:gd name="T38" fmla="*/ 66 w 98"/>
              <a:gd name="T39" fmla="*/ 64 h 104"/>
              <a:gd name="T40" fmla="*/ 65 w 98"/>
              <a:gd name="T41" fmla="*/ 65 h 104"/>
              <a:gd name="T42" fmla="*/ 58 w 98"/>
              <a:gd name="T43" fmla="*/ 60 h 104"/>
              <a:gd name="T44" fmla="*/ 60 w 98"/>
              <a:gd name="T45" fmla="*/ 52 h 104"/>
              <a:gd name="T46" fmla="*/ 48 w 98"/>
              <a:gd name="T47" fmla="*/ 37 h 104"/>
              <a:gd name="T48" fmla="*/ 48 w 98"/>
              <a:gd name="T49" fmla="*/ 9 h 104"/>
              <a:gd name="T50" fmla="*/ 79 w 98"/>
              <a:gd name="T51" fmla="*/ 34 h 104"/>
              <a:gd name="T52" fmla="*/ 79 w 98"/>
              <a:gd name="T53" fmla="*/ 35 h 104"/>
              <a:gd name="T54" fmla="*/ 90 w 98"/>
              <a:gd name="T55" fmla="*/ 56 h 104"/>
              <a:gd name="T56" fmla="*/ 90 w 98"/>
              <a:gd name="T57" fmla="*/ 58 h 104"/>
              <a:gd name="T58" fmla="*/ 83 w 98"/>
              <a:gd name="T59" fmla="*/ 60 h 104"/>
              <a:gd name="T60" fmla="*/ 80 w 98"/>
              <a:gd name="T61" fmla="*/ 60 h 104"/>
              <a:gd name="T62" fmla="*/ 80 w 98"/>
              <a:gd name="T63" fmla="*/ 72 h 104"/>
              <a:gd name="T64" fmla="*/ 68 w 98"/>
              <a:gd name="T65" fmla="*/ 84 h 104"/>
              <a:gd name="T66" fmla="*/ 60 w 98"/>
              <a:gd name="T67" fmla="*/ 84 h 104"/>
              <a:gd name="T68" fmla="*/ 60 w 98"/>
              <a:gd name="T69" fmla="*/ 104 h 104"/>
              <a:gd name="T70" fmla="*/ 68 w 98"/>
              <a:gd name="T71" fmla="*/ 104 h 104"/>
              <a:gd name="T72" fmla="*/ 68 w 98"/>
              <a:gd name="T73" fmla="*/ 92 h 104"/>
              <a:gd name="T74" fmla="*/ 88 w 98"/>
              <a:gd name="T75" fmla="*/ 72 h 104"/>
              <a:gd name="T76" fmla="*/ 88 w 98"/>
              <a:gd name="T77" fmla="*/ 66 h 104"/>
              <a:gd name="T78" fmla="*/ 92 w 98"/>
              <a:gd name="T79" fmla="*/ 65 h 104"/>
              <a:gd name="T80" fmla="*/ 97 w 98"/>
              <a:gd name="T81" fmla="*/ 61 h 104"/>
              <a:gd name="T82" fmla="*/ 97 w 98"/>
              <a:gd name="T83" fmla="*/ 53 h 104"/>
              <a:gd name="T84" fmla="*/ 52 w 98"/>
              <a:gd name="T85" fmla="*/ 52 h 104"/>
              <a:gd name="T86" fmla="*/ 44 w 98"/>
              <a:gd name="T87" fmla="*/ 60 h 104"/>
              <a:gd name="T88" fmla="*/ 36 w 98"/>
              <a:gd name="T89" fmla="*/ 52 h 104"/>
              <a:gd name="T90" fmla="*/ 44 w 98"/>
              <a:gd name="T91" fmla="*/ 44 h 104"/>
              <a:gd name="T92" fmla="*/ 52 w 98"/>
              <a:gd name="T93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8" h="104">
                <a:moveTo>
                  <a:pt x="97" y="53"/>
                </a:moveTo>
                <a:cubicBezTo>
                  <a:pt x="96" y="51"/>
                  <a:pt x="88" y="35"/>
                  <a:pt x="86" y="32"/>
                </a:cubicBezTo>
                <a:cubicBezTo>
                  <a:pt x="85" y="27"/>
                  <a:pt x="77" y="0"/>
                  <a:pt x="44" y="0"/>
                </a:cubicBezTo>
                <a:cubicBezTo>
                  <a:pt x="20" y="0"/>
                  <a:pt x="0" y="20"/>
                  <a:pt x="0" y="44"/>
                </a:cubicBezTo>
                <a:cubicBezTo>
                  <a:pt x="0" y="53"/>
                  <a:pt x="3" y="60"/>
                  <a:pt x="7" y="67"/>
                </a:cubicBezTo>
                <a:cubicBezTo>
                  <a:pt x="10" y="73"/>
                  <a:pt x="12" y="79"/>
                  <a:pt x="12" y="85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0" y="85"/>
                  <a:pt x="20" y="85"/>
                  <a:pt x="20" y="85"/>
                </a:cubicBezTo>
                <a:cubicBezTo>
                  <a:pt x="20" y="77"/>
                  <a:pt x="17" y="70"/>
                  <a:pt x="14" y="64"/>
                </a:cubicBezTo>
                <a:cubicBezTo>
                  <a:pt x="11" y="57"/>
                  <a:pt x="8" y="51"/>
                  <a:pt x="8" y="44"/>
                </a:cubicBezTo>
                <a:cubicBezTo>
                  <a:pt x="8" y="26"/>
                  <a:pt x="22" y="11"/>
                  <a:pt x="40" y="9"/>
                </a:cubicBezTo>
                <a:cubicBezTo>
                  <a:pt x="40" y="37"/>
                  <a:pt x="40" y="37"/>
                  <a:pt x="40" y="37"/>
                </a:cubicBezTo>
                <a:cubicBezTo>
                  <a:pt x="33" y="39"/>
                  <a:pt x="28" y="45"/>
                  <a:pt x="28" y="52"/>
                </a:cubicBezTo>
                <a:cubicBezTo>
                  <a:pt x="28" y="61"/>
                  <a:pt x="35" y="68"/>
                  <a:pt x="44" y="68"/>
                </a:cubicBezTo>
                <a:cubicBezTo>
                  <a:pt x="47" y="68"/>
                  <a:pt x="50" y="67"/>
                  <a:pt x="53" y="66"/>
                </a:cubicBezTo>
                <a:cubicBezTo>
                  <a:pt x="60" y="71"/>
                  <a:pt x="60" y="71"/>
                  <a:pt x="60" y="71"/>
                </a:cubicBezTo>
                <a:cubicBezTo>
                  <a:pt x="61" y="74"/>
                  <a:pt x="63" y="76"/>
                  <a:pt x="66" y="76"/>
                </a:cubicBezTo>
                <a:cubicBezTo>
                  <a:pt x="70" y="76"/>
                  <a:pt x="72" y="74"/>
                  <a:pt x="72" y="70"/>
                </a:cubicBezTo>
                <a:cubicBezTo>
                  <a:pt x="72" y="67"/>
                  <a:pt x="70" y="64"/>
                  <a:pt x="66" y="64"/>
                </a:cubicBezTo>
                <a:cubicBezTo>
                  <a:pt x="66" y="64"/>
                  <a:pt x="65" y="64"/>
                  <a:pt x="65" y="65"/>
                </a:cubicBezTo>
                <a:cubicBezTo>
                  <a:pt x="58" y="60"/>
                  <a:pt x="58" y="60"/>
                  <a:pt x="58" y="60"/>
                </a:cubicBezTo>
                <a:cubicBezTo>
                  <a:pt x="59" y="58"/>
                  <a:pt x="60" y="55"/>
                  <a:pt x="60" y="52"/>
                </a:cubicBezTo>
                <a:cubicBezTo>
                  <a:pt x="60" y="45"/>
                  <a:pt x="55" y="39"/>
                  <a:pt x="48" y="37"/>
                </a:cubicBezTo>
                <a:cubicBezTo>
                  <a:pt x="48" y="9"/>
                  <a:pt x="48" y="9"/>
                  <a:pt x="48" y="9"/>
                </a:cubicBezTo>
                <a:cubicBezTo>
                  <a:pt x="74" y="11"/>
                  <a:pt x="78" y="33"/>
                  <a:pt x="79" y="34"/>
                </a:cubicBezTo>
                <a:cubicBezTo>
                  <a:pt x="79" y="35"/>
                  <a:pt x="79" y="35"/>
                  <a:pt x="79" y="35"/>
                </a:cubicBezTo>
                <a:cubicBezTo>
                  <a:pt x="79" y="35"/>
                  <a:pt x="89" y="54"/>
                  <a:pt x="90" y="56"/>
                </a:cubicBezTo>
                <a:cubicBezTo>
                  <a:pt x="90" y="57"/>
                  <a:pt x="90" y="58"/>
                  <a:pt x="90" y="58"/>
                </a:cubicBezTo>
                <a:cubicBezTo>
                  <a:pt x="88" y="58"/>
                  <a:pt x="83" y="60"/>
                  <a:pt x="83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8"/>
                  <a:pt x="74" y="84"/>
                  <a:pt x="68" y="84"/>
                </a:cubicBezTo>
                <a:cubicBezTo>
                  <a:pt x="60" y="84"/>
                  <a:pt x="60" y="84"/>
                  <a:pt x="60" y="8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92"/>
                  <a:pt x="68" y="92"/>
                  <a:pt x="68" y="92"/>
                </a:cubicBezTo>
                <a:cubicBezTo>
                  <a:pt x="78" y="92"/>
                  <a:pt x="88" y="82"/>
                  <a:pt x="88" y="72"/>
                </a:cubicBezTo>
                <a:cubicBezTo>
                  <a:pt x="88" y="66"/>
                  <a:pt x="88" y="66"/>
                  <a:pt x="88" y="66"/>
                </a:cubicBezTo>
                <a:cubicBezTo>
                  <a:pt x="90" y="66"/>
                  <a:pt x="91" y="66"/>
                  <a:pt x="92" y="65"/>
                </a:cubicBezTo>
                <a:cubicBezTo>
                  <a:pt x="94" y="65"/>
                  <a:pt x="96" y="63"/>
                  <a:pt x="97" y="61"/>
                </a:cubicBezTo>
                <a:cubicBezTo>
                  <a:pt x="98" y="58"/>
                  <a:pt x="98" y="55"/>
                  <a:pt x="97" y="53"/>
                </a:cubicBezTo>
                <a:close/>
                <a:moveTo>
                  <a:pt x="52" y="52"/>
                </a:moveTo>
                <a:cubicBezTo>
                  <a:pt x="52" y="57"/>
                  <a:pt x="49" y="60"/>
                  <a:pt x="44" y="60"/>
                </a:cubicBezTo>
                <a:cubicBezTo>
                  <a:pt x="40" y="60"/>
                  <a:pt x="36" y="57"/>
                  <a:pt x="36" y="52"/>
                </a:cubicBezTo>
                <a:cubicBezTo>
                  <a:pt x="36" y="48"/>
                  <a:pt x="40" y="44"/>
                  <a:pt x="44" y="44"/>
                </a:cubicBezTo>
                <a:cubicBezTo>
                  <a:pt x="49" y="44"/>
                  <a:pt x="52" y="48"/>
                  <a:pt x="52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7" name="Group 15"/>
          <p:cNvGrpSpPr/>
          <p:nvPr/>
        </p:nvGrpSpPr>
        <p:grpSpPr>
          <a:xfrm rot="10800000">
            <a:off x="3710549" y="4615057"/>
            <a:ext cx="225057" cy="225057"/>
            <a:chOff x="1502229" y="2731167"/>
            <a:chExt cx="364384" cy="364384"/>
          </a:xfrm>
          <a:solidFill>
            <a:schemeClr val="accent1"/>
          </a:solidFill>
        </p:grpSpPr>
        <p:sp>
          <p:nvSpPr>
            <p:cNvPr id="8" name="Rounded Rectangle 41"/>
            <p:cNvSpPr/>
            <p:nvPr/>
          </p:nvSpPr>
          <p:spPr>
            <a:xfrm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9" name="Rounded Rectangle 42"/>
            <p:cNvSpPr/>
            <p:nvPr/>
          </p:nvSpPr>
          <p:spPr>
            <a:xfrm rot="16200000"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Donut 21"/>
          <p:cNvSpPr/>
          <p:nvPr/>
        </p:nvSpPr>
        <p:spPr>
          <a:xfrm rot="10800000">
            <a:off x="9279005" y="4313526"/>
            <a:ext cx="138007" cy="138007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Donut 22"/>
          <p:cNvSpPr/>
          <p:nvPr/>
        </p:nvSpPr>
        <p:spPr>
          <a:xfrm rot="10800000">
            <a:off x="8266803" y="2136761"/>
            <a:ext cx="266084" cy="266084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2" name="Group 23"/>
          <p:cNvGrpSpPr/>
          <p:nvPr/>
        </p:nvGrpSpPr>
        <p:grpSpPr>
          <a:xfrm rot="10800000">
            <a:off x="7461548" y="4594504"/>
            <a:ext cx="133081" cy="133081"/>
            <a:chOff x="1502229" y="2731167"/>
            <a:chExt cx="364384" cy="364384"/>
          </a:xfrm>
          <a:solidFill>
            <a:schemeClr val="accent1"/>
          </a:solidFill>
        </p:grpSpPr>
        <p:sp>
          <p:nvSpPr>
            <p:cNvPr id="13" name="Rounded Rectangle 39"/>
            <p:cNvSpPr/>
            <p:nvPr/>
          </p:nvSpPr>
          <p:spPr>
            <a:xfrm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Rounded Rectangle 40"/>
            <p:cNvSpPr/>
            <p:nvPr/>
          </p:nvSpPr>
          <p:spPr>
            <a:xfrm rot="16200000"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Donut 24"/>
          <p:cNvSpPr/>
          <p:nvPr/>
        </p:nvSpPr>
        <p:spPr>
          <a:xfrm rot="10800000">
            <a:off x="2407280" y="2379340"/>
            <a:ext cx="362365" cy="362365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6" name="Group 25"/>
          <p:cNvGrpSpPr/>
          <p:nvPr/>
        </p:nvGrpSpPr>
        <p:grpSpPr>
          <a:xfrm rot="10800000">
            <a:off x="6973396" y="2073762"/>
            <a:ext cx="249581" cy="249581"/>
            <a:chOff x="1502229" y="2731167"/>
            <a:chExt cx="364384" cy="364384"/>
          </a:xfrm>
          <a:solidFill>
            <a:schemeClr val="accent1"/>
          </a:solidFill>
        </p:grpSpPr>
        <p:sp>
          <p:nvSpPr>
            <p:cNvPr id="17" name="Rounded Rectangle 37"/>
            <p:cNvSpPr/>
            <p:nvPr/>
          </p:nvSpPr>
          <p:spPr>
            <a:xfrm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Rounded Rectangle 38"/>
            <p:cNvSpPr/>
            <p:nvPr/>
          </p:nvSpPr>
          <p:spPr>
            <a:xfrm rot="16200000"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Group 26"/>
          <p:cNvGrpSpPr/>
          <p:nvPr/>
        </p:nvGrpSpPr>
        <p:grpSpPr>
          <a:xfrm rot="10800000">
            <a:off x="2955469" y="799413"/>
            <a:ext cx="225057" cy="225057"/>
            <a:chOff x="1502229" y="2731167"/>
            <a:chExt cx="364384" cy="364384"/>
          </a:xfrm>
          <a:solidFill>
            <a:schemeClr val="accent1"/>
          </a:solidFill>
        </p:grpSpPr>
        <p:sp>
          <p:nvSpPr>
            <p:cNvPr id="20" name="Rounded Rectangle 35"/>
            <p:cNvSpPr/>
            <p:nvPr/>
          </p:nvSpPr>
          <p:spPr>
            <a:xfrm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Rounded Rectangle 36"/>
            <p:cNvSpPr/>
            <p:nvPr/>
          </p:nvSpPr>
          <p:spPr>
            <a:xfrm rot="16200000"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Donut 27"/>
          <p:cNvSpPr/>
          <p:nvPr/>
        </p:nvSpPr>
        <p:spPr>
          <a:xfrm rot="10800000">
            <a:off x="5731145" y="930182"/>
            <a:ext cx="138007" cy="138007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Donut 30"/>
          <p:cNvSpPr/>
          <p:nvPr/>
        </p:nvSpPr>
        <p:spPr>
          <a:xfrm rot="10800000">
            <a:off x="8630895" y="4939566"/>
            <a:ext cx="266084" cy="266084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Donut 31"/>
          <p:cNvSpPr/>
          <p:nvPr/>
        </p:nvSpPr>
        <p:spPr>
          <a:xfrm rot="10800000">
            <a:off x="4294315" y="5477813"/>
            <a:ext cx="138007" cy="138007"/>
          </a:xfrm>
          <a:prstGeom prst="donu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25" name="Group 32"/>
          <p:cNvGrpSpPr/>
          <p:nvPr/>
        </p:nvGrpSpPr>
        <p:grpSpPr>
          <a:xfrm rot="10800000">
            <a:off x="5736070" y="5708966"/>
            <a:ext cx="133081" cy="133081"/>
            <a:chOff x="1502229" y="2731167"/>
            <a:chExt cx="364384" cy="364384"/>
          </a:xfrm>
          <a:solidFill>
            <a:schemeClr val="accent1"/>
          </a:solidFill>
        </p:grpSpPr>
        <p:sp>
          <p:nvSpPr>
            <p:cNvPr id="26" name="Rounded Rectangle 33"/>
            <p:cNvSpPr/>
            <p:nvPr/>
          </p:nvSpPr>
          <p:spPr>
            <a:xfrm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Rounded Rectangle 34"/>
            <p:cNvSpPr/>
            <p:nvPr/>
          </p:nvSpPr>
          <p:spPr>
            <a:xfrm rot="16200000">
              <a:off x="1643169" y="2731167"/>
              <a:ext cx="82503" cy="364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Oval 12"/>
          <p:cNvSpPr/>
          <p:nvPr/>
        </p:nvSpPr>
        <p:spPr>
          <a:xfrm>
            <a:off x="1913807" y="4859611"/>
            <a:ext cx="1658883" cy="165888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90500" dir="6420000" algn="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pic>
        <p:nvPicPr>
          <p:cNvPr id="2" name="图片 1" descr="气动双液注浆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2510" y="1945640"/>
            <a:ext cx="5220335" cy="346202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5927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ldLvl="0" animBg="1"/>
      <p:bldP spid="6" grpId="0" bldLvl="0" animBg="1"/>
      <p:bldP spid="10" grpId="0" animBg="1"/>
      <p:bldP spid="11" grpId="0" animBg="1"/>
      <p:bldP spid="15" grpId="0" animBg="1"/>
      <p:bldP spid="22" grpId="0" animBg="1"/>
      <p:bldP spid="23" grpId="0" animBg="1"/>
      <p:bldP spid="24" grpId="0" animBg="1"/>
      <p:bldP spid="3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585382" y="2092768"/>
            <a:ext cx="3553460" cy="978535"/>
            <a:chOff x="1585382" y="2092768"/>
            <a:chExt cx="3553460" cy="978535"/>
          </a:xfrm>
        </p:grpSpPr>
        <p:sp>
          <p:nvSpPr>
            <p:cNvPr id="4" name="TextBox 6"/>
            <p:cNvSpPr txBox="1"/>
            <p:nvPr>
              <p:custDataLst>
                <p:tags r:id="rId2"/>
              </p:custDataLst>
            </p:nvPr>
          </p:nvSpPr>
          <p:spPr>
            <a:xfrm>
              <a:off x="1585382" y="2092768"/>
              <a:ext cx="655864" cy="707793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r>
                <a:rPr lang="en-US" altLang="zh-CN" sz="5335" dirty="0">
                  <a:solidFill>
                    <a:srgbClr val="EF8DAE"/>
                  </a:solidFill>
                  <a:cs typeface="+mn-ea"/>
                  <a:sym typeface="+mn-lt"/>
                </a:rPr>
                <a:t>01</a:t>
              </a:r>
              <a:endParaRPr lang="en-US" altLang="zh-CN" sz="5335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9"/>
            <p:cNvSpPr txBox="1"/>
            <p:nvPr>
              <p:custDataLst>
                <p:tags r:id="rId3"/>
              </p:custDataLst>
            </p:nvPr>
          </p:nvSpPr>
          <p:spPr>
            <a:xfrm>
              <a:off x="2026707" y="2551238"/>
              <a:ext cx="3112135" cy="520065"/>
            </a:xfrm>
            <a:prstGeom prst="rect">
              <a:avLst/>
            </a:prstGeom>
          </p:spPr>
          <p:txBody>
            <a:bodyPr vert="horz" wrap="square" lIns="479939" tIns="0" rIns="0" bIns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EF8DAE"/>
                  </a:solidFill>
                  <a:cs typeface="+mn-ea"/>
                  <a:sym typeface="+mn-lt"/>
                </a:rPr>
                <a:t>3ZBQS型气动双液注浆泵介绍</a:t>
              </a:r>
              <a:endParaRPr lang="zh-CN" altLang="en-US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196847" y="1511219"/>
            <a:ext cx="2282580" cy="2543175"/>
            <a:chOff x="9196847" y="1511219"/>
            <a:chExt cx="2282580" cy="2543175"/>
          </a:xfrm>
        </p:grpSpPr>
        <p:sp>
          <p:nvSpPr>
            <p:cNvPr id="7" name="Rectangle 30"/>
            <p:cNvSpPr/>
            <p:nvPr/>
          </p:nvSpPr>
          <p:spPr>
            <a:xfrm>
              <a:off x="9196847" y="2532591"/>
              <a:ext cx="2282580" cy="120175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7200" b="1" dirty="0">
                  <a:solidFill>
                    <a:srgbClr val="EF8DAE"/>
                  </a:solidFill>
                  <a:cs typeface="+mn-ea"/>
                  <a:sym typeface="+mn-lt"/>
                </a:rPr>
                <a:t>目</a:t>
              </a:r>
              <a:endParaRPr lang="zh-CN" altLang="en-US" sz="6665" b="1" spc="400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30"/>
            <p:cNvSpPr/>
            <p:nvPr/>
          </p:nvSpPr>
          <p:spPr>
            <a:xfrm>
              <a:off x="10195930" y="1511219"/>
              <a:ext cx="1102093" cy="254317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endParaRPr lang="en-US" altLang="zh-CN" sz="6665" b="1" spc="400" dirty="0">
                <a:solidFill>
                  <a:srgbClr val="F5D449"/>
                </a:solidFill>
                <a:cs typeface="+mn-ea"/>
                <a:sym typeface="+mn-lt"/>
              </a:endParaRPr>
            </a:p>
            <a:p>
              <a:r>
                <a:rPr lang="zh-CN" altLang="en-US" sz="7200" b="1" dirty="0">
                  <a:solidFill>
                    <a:srgbClr val="F5D449"/>
                  </a:solidFill>
                  <a:cs typeface="+mn-ea"/>
                  <a:sym typeface="+mn-lt"/>
                </a:rPr>
                <a:t>录</a:t>
              </a:r>
              <a:endParaRPr lang="zh-CN" altLang="en-US" sz="6665" b="1" spc="400" dirty="0">
                <a:solidFill>
                  <a:srgbClr val="F5D44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5329570" y="2092768"/>
            <a:ext cx="3571240" cy="978535"/>
            <a:chOff x="5329570" y="2092768"/>
            <a:chExt cx="3571240" cy="978535"/>
          </a:xfrm>
        </p:grpSpPr>
        <p:sp>
          <p:nvSpPr>
            <p:cNvPr id="9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5329570" y="2092768"/>
              <a:ext cx="655864" cy="707793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r>
                <a:rPr lang="en-US" altLang="zh-CN" sz="5335" dirty="0">
                  <a:solidFill>
                    <a:srgbClr val="44546A"/>
                  </a:solidFill>
                  <a:cs typeface="+mn-ea"/>
                  <a:sym typeface="+mn-lt"/>
                </a:rPr>
                <a:t>03</a:t>
              </a:r>
              <a:endParaRPr lang="en-US" altLang="zh-CN" sz="5335" dirty="0">
                <a:solidFill>
                  <a:srgbClr val="44546A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9"/>
            <p:cNvSpPr txBox="1"/>
            <p:nvPr>
              <p:custDataLst>
                <p:tags r:id="rId6"/>
              </p:custDataLst>
            </p:nvPr>
          </p:nvSpPr>
          <p:spPr>
            <a:xfrm>
              <a:off x="5770895" y="2551238"/>
              <a:ext cx="3129915" cy="520065"/>
            </a:xfrm>
            <a:prstGeom prst="rect">
              <a:avLst/>
            </a:prstGeom>
          </p:spPr>
          <p:txBody>
            <a:bodyPr vert="horz" wrap="square" lIns="479939" tIns="0" rIns="0" bIns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44546A"/>
                  </a:solidFill>
                  <a:cs typeface="+mn-ea"/>
                  <a:sym typeface="+mn-lt"/>
                </a:rPr>
                <a:t>3ZBQS型气动双液注浆泵注意事项</a:t>
              </a:r>
              <a:endParaRPr lang="zh-CN" altLang="en-US" dirty="0">
                <a:solidFill>
                  <a:srgbClr val="44546A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95445" y="4129735"/>
            <a:ext cx="3542665" cy="978535"/>
            <a:chOff x="1595445" y="4129735"/>
            <a:chExt cx="3542665" cy="978535"/>
          </a:xfrm>
        </p:grpSpPr>
        <p:sp>
          <p:nvSpPr>
            <p:cNvPr id="12" name="TextBox 6"/>
            <p:cNvSpPr txBox="1"/>
            <p:nvPr>
              <p:custDataLst>
                <p:tags r:id="rId8"/>
              </p:custDataLst>
            </p:nvPr>
          </p:nvSpPr>
          <p:spPr>
            <a:xfrm>
              <a:off x="1595445" y="4129735"/>
              <a:ext cx="655864" cy="707793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r>
                <a:rPr lang="en-US" altLang="zh-CN" sz="5335" dirty="0">
                  <a:solidFill>
                    <a:srgbClr val="44546A"/>
                  </a:solidFill>
                  <a:cs typeface="+mn-ea"/>
                  <a:sym typeface="+mn-lt"/>
                </a:rPr>
                <a:t>02</a:t>
              </a:r>
              <a:endParaRPr lang="en-US" altLang="zh-CN" sz="5335" dirty="0">
                <a:solidFill>
                  <a:srgbClr val="44546A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9"/>
            <p:cNvSpPr txBox="1"/>
            <p:nvPr>
              <p:custDataLst>
                <p:tags r:id="rId9"/>
              </p:custDataLst>
            </p:nvPr>
          </p:nvSpPr>
          <p:spPr>
            <a:xfrm>
              <a:off x="2036770" y="4588205"/>
              <a:ext cx="3101340" cy="520065"/>
            </a:xfrm>
            <a:prstGeom prst="rect">
              <a:avLst/>
            </a:prstGeom>
          </p:spPr>
          <p:txBody>
            <a:bodyPr vert="horz" wrap="square" lIns="479939" tIns="0" rIns="0" bIns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44546A"/>
                  </a:solidFill>
                  <a:cs typeface="+mn-ea"/>
                  <a:sym typeface="+mn-lt"/>
                </a:rPr>
                <a:t>3ZBQS型气动双液注浆泵原理</a:t>
              </a:r>
              <a:endParaRPr lang="zh-CN" altLang="en-US" dirty="0">
                <a:solidFill>
                  <a:srgbClr val="44546A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0"/>
            </p:custDataLst>
          </p:nvPr>
        </p:nvGrpSpPr>
        <p:grpSpPr>
          <a:xfrm>
            <a:off x="5334265" y="4127948"/>
            <a:ext cx="3566160" cy="978535"/>
            <a:chOff x="5334265" y="4127948"/>
            <a:chExt cx="3566160" cy="978535"/>
          </a:xfrm>
        </p:grpSpPr>
        <p:sp>
          <p:nvSpPr>
            <p:cNvPr id="15" name="TextBox 6"/>
            <p:cNvSpPr txBox="1"/>
            <p:nvPr>
              <p:custDataLst>
                <p:tags r:id="rId11"/>
              </p:custDataLst>
            </p:nvPr>
          </p:nvSpPr>
          <p:spPr>
            <a:xfrm>
              <a:off x="5334265" y="4127948"/>
              <a:ext cx="655864" cy="707793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r>
                <a:rPr lang="en-US" altLang="zh-CN" sz="5335" dirty="0">
                  <a:solidFill>
                    <a:srgbClr val="EF8DAE"/>
                  </a:solidFill>
                  <a:cs typeface="+mn-ea"/>
                  <a:sym typeface="+mn-lt"/>
                </a:rPr>
                <a:t>04</a:t>
              </a:r>
              <a:endParaRPr lang="en-US" altLang="zh-CN" sz="5335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9"/>
            <p:cNvSpPr txBox="1"/>
            <p:nvPr>
              <p:custDataLst>
                <p:tags r:id="rId12"/>
              </p:custDataLst>
            </p:nvPr>
          </p:nvSpPr>
          <p:spPr>
            <a:xfrm>
              <a:off x="5775590" y="4586418"/>
              <a:ext cx="3124835" cy="520065"/>
            </a:xfrm>
            <a:prstGeom prst="rect">
              <a:avLst/>
            </a:prstGeom>
          </p:spPr>
          <p:txBody>
            <a:bodyPr vert="horz" wrap="square" lIns="479939" tIns="0" rIns="0" bIns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EF8DAE"/>
                  </a:solidFill>
                  <a:cs typeface="+mn-ea"/>
                  <a:sym typeface="+mn-lt"/>
                </a:rPr>
                <a:t>3ZBQS型气动双液注浆泵维护</a:t>
              </a:r>
              <a:endParaRPr lang="en-US" altLang="zh-CN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L 形 25"/>
          <p:cNvSpPr/>
          <p:nvPr/>
        </p:nvSpPr>
        <p:spPr>
          <a:xfrm>
            <a:off x="0" y="6216242"/>
            <a:ext cx="654341" cy="654341"/>
          </a:xfrm>
          <a:prstGeom prst="corner">
            <a:avLst/>
          </a:pr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1"/>
            <a:ext cx="12192000" cy="83890"/>
          </a:xfrm>
          <a:prstGeom prst="rect">
            <a:avLst/>
          </a:pr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乘号 27"/>
          <p:cNvSpPr/>
          <p:nvPr/>
        </p:nvSpPr>
        <p:spPr>
          <a:xfrm>
            <a:off x="11195958" y="89306"/>
            <a:ext cx="996042" cy="996042"/>
          </a:xfrm>
          <a:prstGeom prst="mathMultiply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7579717">
            <a:off x="45073" y="1369678"/>
            <a:ext cx="5754027" cy="4315520"/>
          </a:xfrm>
          <a:prstGeom prst="rect">
            <a:avLst/>
          </a:prstGeom>
        </p:spPr>
      </p:pic>
      <p:sp>
        <p:nvSpPr>
          <p:cNvPr id="9" name="矩形: 圆角 8"/>
          <p:cNvSpPr/>
          <p:nvPr/>
        </p:nvSpPr>
        <p:spPr>
          <a:xfrm>
            <a:off x="5053200" y="3564923"/>
            <a:ext cx="6578356" cy="2776491"/>
          </a:xfrm>
          <a:prstGeom prst="roundRect">
            <a:avLst/>
          </a:pr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Shape 429"/>
          <p:cNvSpPr/>
          <p:nvPr/>
        </p:nvSpPr>
        <p:spPr>
          <a:xfrm>
            <a:off x="1779188" y="5099904"/>
            <a:ext cx="5631411" cy="2107456"/>
          </a:xfrm>
          <a:prstGeom prst="rect">
            <a:avLst/>
          </a:prstGeom>
          <a:noFill/>
          <a:ln>
            <a:noFill/>
          </a:ln>
        </p:spPr>
        <p:txBody>
          <a:bodyPr lIns="25400" tIns="25400" rIns="25400" bIns="25400" anchor="t" anchorCtr="0">
            <a:noAutofit/>
          </a:bodyPr>
          <a:lstStyle/>
          <a:p>
            <a:pPr>
              <a:lnSpc>
                <a:spcPct val="120000"/>
              </a:lnSpc>
              <a:buClr>
                <a:srgbClr val="5E5E5E"/>
              </a:buClr>
              <a:buSzPct val="25000"/>
            </a:pPr>
            <a:endParaRPr lang="it-IT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428" y="60799"/>
            <a:ext cx="4080220" cy="584775"/>
            <a:chOff x="184428" y="60799"/>
            <a:chExt cx="4080220" cy="584775"/>
          </a:xfrm>
        </p:grpSpPr>
        <p:sp>
          <p:nvSpPr>
            <p:cNvPr id="14" name="TextBox 9"/>
            <p:cNvSpPr txBox="1"/>
            <p:nvPr/>
          </p:nvSpPr>
          <p:spPr>
            <a:xfrm>
              <a:off x="1265427" y="60799"/>
              <a:ext cx="2999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sz="3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箭头: V 形 15"/>
            <p:cNvSpPr/>
            <p:nvPr/>
          </p:nvSpPr>
          <p:spPr>
            <a:xfrm>
              <a:off x="184428" y="228529"/>
              <a:ext cx="299521" cy="345730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" name="箭头: V 形 16"/>
            <p:cNvSpPr/>
            <p:nvPr/>
          </p:nvSpPr>
          <p:spPr>
            <a:xfrm>
              <a:off x="901816" y="228529"/>
              <a:ext cx="299521" cy="345730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" name="箭头: V 形 17"/>
            <p:cNvSpPr/>
            <p:nvPr/>
          </p:nvSpPr>
          <p:spPr>
            <a:xfrm>
              <a:off x="538205" y="228529"/>
              <a:ext cx="299521" cy="34573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97884" y="3817512"/>
            <a:ext cx="5875020" cy="2307590"/>
            <a:chOff x="5397884" y="3817512"/>
            <a:chExt cx="5875020" cy="2307590"/>
          </a:xfrm>
        </p:grpSpPr>
        <p:sp>
          <p:nvSpPr>
            <p:cNvPr id="10" name="Shape 429"/>
            <p:cNvSpPr/>
            <p:nvPr/>
          </p:nvSpPr>
          <p:spPr>
            <a:xfrm>
              <a:off x="5856918" y="3817512"/>
              <a:ext cx="5415924" cy="2107456"/>
            </a:xfrm>
            <a:prstGeom prst="rect">
              <a:avLst/>
            </a:prstGeom>
            <a:noFill/>
            <a:ln>
              <a:noFill/>
            </a:ln>
          </p:spPr>
          <p:txBody>
            <a:bodyPr lIns="25400" tIns="25400" rIns="25400" bIns="25400" anchor="t" anchorCtr="0">
              <a:noAutofit/>
            </a:bodyPr>
            <a:lstStyle/>
            <a:p>
              <a:pPr>
                <a:lnSpc>
                  <a:spcPct val="120000"/>
                </a:lnSpc>
                <a:buClr>
                  <a:srgbClr val="5E5E5E"/>
                </a:buClr>
                <a:buSzPct val="25000"/>
              </a:pPr>
              <a:endParaRPr lang="it-IT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Box 5"/>
            <p:cNvSpPr txBox="1"/>
            <p:nvPr/>
          </p:nvSpPr>
          <p:spPr>
            <a:xfrm>
              <a:off x="5397884" y="3818147"/>
              <a:ext cx="5875020" cy="230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ZBQS型气动双液注浆泵主要用于破碎岩层的注浆加固、堵水、充填空隙等工程施工，消除了抗洪抢险中的隐患。该系列注浆泵具有压力高、效率高、重量轻、移动方便等优点，应用广泛，可作为单组分注浆或双组分注浆，也可作为乳化泵或高压水泵、液压泵等，特别适用于矿山、隧道、水力等。电力、地铁、建筑、桥梁工程及易燃、易爆、温湿度变化较大的场所。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33550" y="1043216"/>
            <a:ext cx="4400989" cy="2446736"/>
            <a:chOff x="4633550" y="1043216"/>
            <a:chExt cx="4400989" cy="2446736"/>
          </a:xfrm>
        </p:grpSpPr>
        <p:sp>
          <p:nvSpPr>
            <p:cNvPr id="2" name="菱形 1"/>
            <p:cNvSpPr/>
            <p:nvPr/>
          </p:nvSpPr>
          <p:spPr>
            <a:xfrm>
              <a:off x="4633550" y="1043216"/>
              <a:ext cx="2446736" cy="2446736"/>
            </a:xfrm>
            <a:prstGeom prst="diamond">
              <a:avLst/>
            </a:prstGeom>
            <a:solidFill>
              <a:schemeClr val="bg1"/>
            </a:solidFill>
            <a:ln w="76200">
              <a:noFill/>
            </a:ln>
            <a:effectLst>
              <a:outerShdw blurRad="469900" dist="101600" sx="114000" sy="11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菱形 6"/>
            <p:cNvSpPr/>
            <p:nvPr/>
          </p:nvSpPr>
          <p:spPr>
            <a:xfrm>
              <a:off x="6784330" y="1495714"/>
              <a:ext cx="1408200" cy="1408200"/>
            </a:xfrm>
            <a:prstGeom prst="diamond">
              <a:avLst/>
            </a:prstGeom>
            <a:solidFill>
              <a:schemeClr val="accent2">
                <a:lumMod val="60000"/>
                <a:lumOff val="40000"/>
              </a:schemeClr>
            </a:solidFill>
            <a:ln w="762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EE2A2"/>
                </a:solidFill>
                <a:cs typeface="+mn-ea"/>
                <a:sym typeface="+mn-lt"/>
              </a:endParaRPr>
            </a:p>
          </p:txBody>
        </p:sp>
        <p:sp>
          <p:nvSpPr>
            <p:cNvPr id="12" name="Shape 428"/>
            <p:cNvSpPr/>
            <p:nvPr/>
          </p:nvSpPr>
          <p:spPr>
            <a:xfrm>
              <a:off x="5288088" y="1990074"/>
              <a:ext cx="3746451" cy="891381"/>
            </a:xfrm>
            <a:prstGeom prst="rect">
              <a:avLst/>
            </a:prstGeom>
            <a:noFill/>
            <a:ln>
              <a:noFill/>
            </a:ln>
          </p:spPr>
          <p:txBody>
            <a:bodyPr lIns="25400" tIns="25400" rIns="25400" bIns="25400" anchor="t" anchorCtr="0">
              <a:noAutofit/>
            </a:bodyPr>
            <a:lstStyle/>
            <a:p>
              <a:pPr>
                <a:buClr>
                  <a:srgbClr val="212121"/>
                </a:buClr>
                <a:buSzPct val="25000"/>
              </a:pPr>
              <a:r>
                <a:rPr lang="zh-CN" altLang="en-US" sz="2935" dirty="0">
                  <a:solidFill>
                    <a:srgbClr val="EF8DAE"/>
                  </a:solidFill>
                  <a:cs typeface="+mn-ea"/>
                  <a:sym typeface="+mn-lt"/>
                </a:rPr>
                <a:t>介</a:t>
              </a:r>
              <a:r>
                <a:rPr lang="en-US" altLang="zh-CN" sz="2935" dirty="0">
                  <a:solidFill>
                    <a:srgbClr val="EF8DAE"/>
                  </a:solidFill>
                  <a:cs typeface="+mn-ea"/>
                  <a:sym typeface="+mn-lt"/>
                </a:rPr>
                <a:t>   </a:t>
              </a:r>
              <a:r>
                <a:rPr lang="zh-CN" altLang="en-US" sz="2935" dirty="0">
                  <a:solidFill>
                    <a:srgbClr val="EF8DAE"/>
                  </a:solidFill>
                  <a:cs typeface="+mn-ea"/>
                  <a:sym typeface="+mn-lt"/>
                </a:rPr>
                <a:t>绍</a:t>
              </a:r>
              <a:endParaRPr lang="zh-CN" altLang="en-US" sz="2935" dirty="0">
                <a:solidFill>
                  <a:srgbClr val="EF8DA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5927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3ZBQS型气动双液注浆泵介绍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空心弧 9"/>
          <p:cNvSpPr/>
          <p:nvPr/>
        </p:nvSpPr>
        <p:spPr>
          <a:xfrm>
            <a:off x="632155" y="1248031"/>
            <a:ext cx="11219937" cy="11219937"/>
          </a:xfrm>
          <a:prstGeom prst="blockArc">
            <a:avLst/>
          </a:pr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6691" y="1972962"/>
            <a:ext cx="4671060" cy="3886200"/>
            <a:chOff x="716691" y="1972962"/>
            <a:chExt cx="4671060" cy="3886200"/>
          </a:xfrm>
        </p:grpSpPr>
        <p:sp>
          <p:nvSpPr>
            <p:cNvPr id="5" name="矩形: 圆角 4"/>
            <p:cNvSpPr/>
            <p:nvPr/>
          </p:nvSpPr>
          <p:spPr>
            <a:xfrm>
              <a:off x="1915571" y="1972962"/>
              <a:ext cx="3472180" cy="3886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69900" sx="113000" sy="113000" algn="ctr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716691" y="2102708"/>
              <a:ext cx="1037967" cy="1037967"/>
            </a:xfrm>
            <a:prstGeom prst="ellipse">
              <a:avLst/>
            </a:prstGeom>
            <a:blipFill>
              <a:blip r:embed="rId1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15350" y="2894912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MR LI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6690" y="4363998"/>
            <a:ext cx="1037967" cy="1495165"/>
            <a:chOff x="716690" y="4363998"/>
            <a:chExt cx="1037967" cy="1495165"/>
          </a:xfrm>
        </p:grpSpPr>
        <p:sp>
          <p:nvSpPr>
            <p:cNvPr id="67" name="椭圆 66"/>
            <p:cNvSpPr/>
            <p:nvPr/>
          </p:nvSpPr>
          <p:spPr>
            <a:xfrm>
              <a:off x="716690" y="4363998"/>
              <a:ext cx="1037967" cy="1037967"/>
            </a:xfrm>
            <a:prstGeom prst="ellipse">
              <a:avLst/>
            </a:prstGeom>
            <a:blipFill>
              <a:blip r:embed="rId2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71723" y="5489831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MR LI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83256" y="4363997"/>
            <a:ext cx="1037967" cy="1410730"/>
            <a:chOff x="5983256" y="4363997"/>
            <a:chExt cx="1037967" cy="1410730"/>
          </a:xfrm>
        </p:grpSpPr>
        <p:sp>
          <p:nvSpPr>
            <p:cNvPr id="68" name="椭圆 67"/>
            <p:cNvSpPr/>
            <p:nvPr/>
          </p:nvSpPr>
          <p:spPr>
            <a:xfrm>
              <a:off x="5983256" y="4363997"/>
              <a:ext cx="1037967" cy="1037967"/>
            </a:xfrm>
            <a:prstGeom prst="ellipse">
              <a:avLst/>
            </a:prstGeom>
            <a:blipFill>
              <a:blip r:embed="rId3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129380" y="5405395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MR LI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82661" y="1925594"/>
            <a:ext cx="4643120" cy="3933825"/>
            <a:chOff x="6082661" y="1925594"/>
            <a:chExt cx="4643120" cy="3933825"/>
          </a:xfrm>
        </p:grpSpPr>
        <p:sp>
          <p:nvSpPr>
            <p:cNvPr id="65" name="矩形: 圆角 64"/>
            <p:cNvSpPr/>
            <p:nvPr/>
          </p:nvSpPr>
          <p:spPr>
            <a:xfrm>
              <a:off x="7253601" y="1973219"/>
              <a:ext cx="3472180" cy="3886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69900" sx="113000" sy="113000" algn="ctr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082661" y="1925594"/>
              <a:ext cx="1037967" cy="1037967"/>
            </a:xfrm>
            <a:prstGeom prst="ellipse">
              <a:avLst/>
            </a:prstGeom>
            <a:blipFill>
              <a:blip r:embed="rId4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242124" y="2894912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MR LI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5927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  <p:pic>
        <p:nvPicPr>
          <p:cNvPr id="9" name="图片 8" descr="气动双液注浆泵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335" y="2182495"/>
            <a:ext cx="3006725" cy="3432810"/>
          </a:xfrm>
          <a:prstGeom prst="rect">
            <a:avLst/>
          </a:prstGeom>
        </p:spPr>
      </p:pic>
      <p:pic>
        <p:nvPicPr>
          <p:cNvPr id="11" name="图片 10" descr="气动双液注浆泵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250" y="2182495"/>
            <a:ext cx="3088005" cy="343281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220" y="-1532238"/>
            <a:ext cx="9144001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48912" y="4379497"/>
            <a:ext cx="7454265" cy="1544320"/>
            <a:chOff x="2348912" y="3771802"/>
            <a:chExt cx="7454265" cy="1544320"/>
          </a:xfrm>
        </p:grpSpPr>
        <p:sp>
          <p:nvSpPr>
            <p:cNvPr id="2" name="TextBox 46"/>
            <p:cNvSpPr txBox="1"/>
            <p:nvPr/>
          </p:nvSpPr>
          <p:spPr>
            <a:xfrm>
              <a:off x="2348912" y="4486177"/>
              <a:ext cx="745426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3ZBQS型气动双液注浆泵以压缩空气为动力源。由于压浆缸与压浆缸的作用面积较大，压浆缸可以产生较高的压浆压力，而空气压力较小。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" name="TextBox 47"/>
            <p:cNvSpPr txBox="1"/>
            <p:nvPr/>
          </p:nvSpPr>
          <p:spPr>
            <a:xfrm>
              <a:off x="4064047" y="3771802"/>
              <a:ext cx="3801979" cy="6045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原</a:t>
              </a:r>
              <a:r>
                <a:rPr lang="en-US" altLang="zh-CN" sz="3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zh-CN" altLang="en-US" sz="3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理</a:t>
              </a:r>
              <a:endParaRPr lang="fr-CA" sz="333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5927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3ZBQS型气动双液注浆泵原理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61038" y="0"/>
            <a:ext cx="8921579" cy="1966704"/>
          </a:xfrm>
          <a:custGeom>
            <a:avLst/>
            <a:gdLst>
              <a:gd name="connsiteX0" fmla="*/ 0 w 8847438"/>
              <a:gd name="connsiteY0" fmla="*/ 0 h 1791730"/>
              <a:gd name="connsiteX1" fmla="*/ 8847438 w 8847438"/>
              <a:gd name="connsiteY1" fmla="*/ 0 h 1791730"/>
              <a:gd name="connsiteX2" fmla="*/ 8847438 w 8847438"/>
              <a:gd name="connsiteY2" fmla="*/ 1791730 h 1791730"/>
              <a:gd name="connsiteX3" fmla="*/ 0 w 8847438"/>
              <a:gd name="connsiteY3" fmla="*/ 1791730 h 1791730"/>
              <a:gd name="connsiteX4" fmla="*/ 0 w 8847438"/>
              <a:gd name="connsiteY4" fmla="*/ 0 h 1791730"/>
              <a:gd name="connsiteX0-1" fmla="*/ 0 w 8847438"/>
              <a:gd name="connsiteY0-2" fmla="*/ 0 h 1791730"/>
              <a:gd name="connsiteX1-3" fmla="*/ 8847438 w 8847438"/>
              <a:gd name="connsiteY1-4" fmla="*/ 0 h 1791730"/>
              <a:gd name="connsiteX2-5" fmla="*/ 8847438 w 8847438"/>
              <a:gd name="connsiteY2-6" fmla="*/ 1791730 h 1791730"/>
              <a:gd name="connsiteX3-7" fmla="*/ 7203990 w 8847438"/>
              <a:gd name="connsiteY3-8" fmla="*/ 1655805 h 1791730"/>
              <a:gd name="connsiteX4-9" fmla="*/ 0 w 8847438"/>
              <a:gd name="connsiteY4-10" fmla="*/ 0 h 1791730"/>
              <a:gd name="connsiteX0-11" fmla="*/ 0 w 8847438"/>
              <a:gd name="connsiteY0-12" fmla="*/ 0 h 1849101"/>
              <a:gd name="connsiteX1-13" fmla="*/ 8847438 w 8847438"/>
              <a:gd name="connsiteY1-14" fmla="*/ 0 h 1849101"/>
              <a:gd name="connsiteX2-15" fmla="*/ 8847438 w 8847438"/>
              <a:gd name="connsiteY2-16" fmla="*/ 1791730 h 1849101"/>
              <a:gd name="connsiteX3-17" fmla="*/ 7203990 w 8847438"/>
              <a:gd name="connsiteY3-18" fmla="*/ 1655805 h 1849101"/>
              <a:gd name="connsiteX4-19" fmla="*/ 0 w 8847438"/>
              <a:gd name="connsiteY4-20" fmla="*/ 0 h 1849101"/>
              <a:gd name="connsiteX0-21" fmla="*/ 0 w 8921579"/>
              <a:gd name="connsiteY0-22" fmla="*/ 0 h 1902941"/>
              <a:gd name="connsiteX1-23" fmla="*/ 8847438 w 8921579"/>
              <a:gd name="connsiteY1-24" fmla="*/ 0 h 1902941"/>
              <a:gd name="connsiteX2-25" fmla="*/ 8921579 w 8921579"/>
              <a:gd name="connsiteY2-26" fmla="*/ 1902941 h 1902941"/>
              <a:gd name="connsiteX3-27" fmla="*/ 7203990 w 8921579"/>
              <a:gd name="connsiteY3-28" fmla="*/ 1655805 h 1902941"/>
              <a:gd name="connsiteX4-29" fmla="*/ 0 w 8921579"/>
              <a:gd name="connsiteY4-30" fmla="*/ 0 h 1902941"/>
              <a:gd name="connsiteX0-31" fmla="*/ 0 w 8921579"/>
              <a:gd name="connsiteY0-32" fmla="*/ 0 h 1966704"/>
              <a:gd name="connsiteX1-33" fmla="*/ 8847438 w 8921579"/>
              <a:gd name="connsiteY1-34" fmla="*/ 0 h 1966704"/>
              <a:gd name="connsiteX2-35" fmla="*/ 8921579 w 8921579"/>
              <a:gd name="connsiteY2-36" fmla="*/ 1902941 h 1966704"/>
              <a:gd name="connsiteX3-37" fmla="*/ 7203990 w 8921579"/>
              <a:gd name="connsiteY3-38" fmla="*/ 1655805 h 1966704"/>
              <a:gd name="connsiteX4-39" fmla="*/ 0 w 8921579"/>
              <a:gd name="connsiteY4-40" fmla="*/ 0 h 1966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921579" h="1966704">
                <a:moveTo>
                  <a:pt x="0" y="0"/>
                </a:moveTo>
                <a:lnTo>
                  <a:pt x="8847438" y="0"/>
                </a:lnTo>
                <a:lnTo>
                  <a:pt x="8921579" y="1902941"/>
                </a:lnTo>
                <a:cubicBezTo>
                  <a:pt x="8447903" y="2005914"/>
                  <a:pt x="8468498" y="2022388"/>
                  <a:pt x="7203990" y="1655805"/>
                </a:cubicBezTo>
                <a:lnTo>
                  <a:pt x="0" y="0"/>
                </a:lnTo>
                <a:close/>
              </a:path>
            </a:pathLst>
          </a:cu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Our Featured…"/>
          <p:cNvSpPr txBox="1"/>
          <p:nvPr/>
        </p:nvSpPr>
        <p:spPr>
          <a:xfrm>
            <a:off x="1305000" y="1871818"/>
            <a:ext cx="1778000" cy="53848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>
              <a:defRPr sz="7000" b="0">
                <a:solidFill>
                  <a:srgbClr val="2C2E3C"/>
                </a:solidFill>
                <a:latin typeface="Quicksand Bold"/>
                <a:ea typeface="Quicksand Bold"/>
                <a:cs typeface="Quicksand Bold"/>
                <a:sym typeface="Quicksand Bold"/>
              </a:defRPr>
            </a:pPr>
            <a:r>
              <a:rPr sz="3500" dirty="0">
                <a:solidFill>
                  <a:schemeClr val="tx2"/>
                </a:solidFill>
                <a:cs typeface="+mn-ea"/>
                <a:sym typeface="+mn-lt"/>
              </a:rPr>
              <a:t>注意事项</a:t>
            </a:r>
            <a:endParaRPr sz="35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2" name="TextBox 5"/>
          <p:cNvSpPr txBox="1"/>
          <p:nvPr/>
        </p:nvSpPr>
        <p:spPr>
          <a:xfrm>
            <a:off x="1304925" y="2506980"/>
            <a:ext cx="942848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1、开机前要检查气、液管路连接是否可靠，连接是否正确。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2、两种吸料管切勿交换使用，否则将损坏设备。 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3、注浆前，将机器内的清洗剂排掉，直至开始出浆液时，再开始注浆。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4、注浆完毕必需将注浆泵和附件清洗干净，以免浆液在机器内固化。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5、高压溅射可能会使浆液射入人体，注浆时，操作人员要戴防护眼镜、穿工作服、带橡皮手套。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6、停止注浆或开始检修时，肆零零捌捌陆零伍叁柒，要泄压。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7、不要使用低于注浆泵zui大工作压力的零件；本机使用的高压胶管总成，必需使用具有指定单位颁发的an全标志的产品，并在有效期内。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8、注浆时，操作人员切勿正对注浆孔，以免因封孔器失效注射管反弹发生伤人事故。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9、用户与企业均不能随意更换安标配套件及主要零（元）部件配置。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7207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3ZBQS型气动双液注浆泵注意事项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5738921" y="5068197"/>
            <a:ext cx="145545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sz="2400" b="1" dirty="0">
                <a:solidFill>
                  <a:srgbClr val="F2A4BE"/>
                </a:solidFill>
                <a:cs typeface="+mn-ea"/>
                <a:sym typeface="+mn-lt"/>
              </a:rPr>
              <a:t>实物图</a:t>
            </a:r>
            <a:endParaRPr lang="zh-CN" sz="2400" b="1" dirty="0">
              <a:solidFill>
                <a:srgbClr val="F2A4BE"/>
              </a:solidFill>
              <a:cs typeface="+mn-ea"/>
              <a:sym typeface="+mn-lt"/>
            </a:endParaRPr>
          </a:p>
        </p:txBody>
      </p:sp>
      <p:sp>
        <p:nvSpPr>
          <p:cNvPr id="8" name="Rectangle 17"/>
          <p:cNvSpPr/>
          <p:nvPr/>
        </p:nvSpPr>
        <p:spPr>
          <a:xfrm>
            <a:off x="1" y="1489381"/>
            <a:ext cx="12192000" cy="3155220"/>
          </a:xfrm>
          <a:prstGeom prst="rect">
            <a:avLst/>
          </a:prstGeom>
          <a:solidFill>
            <a:schemeClr val="accent2">
              <a:lumMod val="60000"/>
              <a:lumOff val="4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 dirty="0">
              <a:cs typeface="+mn-ea"/>
              <a:sym typeface="+mn-lt"/>
            </a:endParaRPr>
          </a:p>
        </p:txBody>
      </p:sp>
      <p:sp>
        <p:nvSpPr>
          <p:cNvPr id="17" name="Rectangle 23"/>
          <p:cNvSpPr/>
          <p:nvPr/>
        </p:nvSpPr>
        <p:spPr>
          <a:xfrm>
            <a:off x="6671584" y="1471684"/>
            <a:ext cx="4484310" cy="3155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6000" sy="106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 dirty="0">
              <a:cs typeface="+mn-ea"/>
              <a:sym typeface="+mn-lt"/>
            </a:endParaRPr>
          </a:p>
        </p:txBody>
      </p:sp>
      <p:pic>
        <p:nvPicPr>
          <p:cNvPr id="15" name="图片 14" descr="气动双液注浆泵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0925" y="1085215"/>
            <a:ext cx="3034665" cy="4455795"/>
          </a:xfrm>
          <a:prstGeom prst="rect">
            <a:avLst/>
          </a:prstGeom>
        </p:spPr>
      </p:pic>
      <p:pic>
        <p:nvPicPr>
          <p:cNvPr id="2" name="图片 1" descr="气动双液注浆泵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310" y="1471930"/>
            <a:ext cx="4484370" cy="31546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5927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/>
          <p:cNvSpPr/>
          <p:nvPr/>
        </p:nvSpPr>
        <p:spPr>
          <a:xfrm>
            <a:off x="0" y="3917315"/>
            <a:ext cx="2647315" cy="234950"/>
          </a:xfrm>
          <a:custGeom>
            <a:avLst/>
            <a:gdLst>
              <a:gd name="connsiteX0" fmla="*/ 0 w 5498627"/>
              <a:gd name="connsiteY0" fmla="*/ 0 h 1698088"/>
              <a:gd name="connsiteX1" fmla="*/ 4649583 w 5498627"/>
              <a:gd name="connsiteY1" fmla="*/ 0 h 1698088"/>
              <a:gd name="connsiteX2" fmla="*/ 5498627 w 5498627"/>
              <a:gd name="connsiteY2" fmla="*/ 849044 h 1698088"/>
              <a:gd name="connsiteX3" fmla="*/ 5498626 w 5498627"/>
              <a:gd name="connsiteY3" fmla="*/ 849044 h 1698088"/>
              <a:gd name="connsiteX4" fmla="*/ 4649582 w 5498627"/>
              <a:gd name="connsiteY4" fmla="*/ 1698088 h 1698088"/>
              <a:gd name="connsiteX5" fmla="*/ 0 w 5498627"/>
              <a:gd name="connsiteY5" fmla="*/ 1698087 h 1698088"/>
              <a:gd name="connsiteX6" fmla="*/ 0 w 5498627"/>
              <a:gd name="connsiteY6" fmla="*/ 0 h 1698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8627" h="1698088">
                <a:moveTo>
                  <a:pt x="0" y="0"/>
                </a:moveTo>
                <a:lnTo>
                  <a:pt x="4649583" y="0"/>
                </a:lnTo>
                <a:cubicBezTo>
                  <a:pt x="5118497" y="0"/>
                  <a:pt x="5498627" y="380130"/>
                  <a:pt x="5498627" y="849044"/>
                </a:cubicBezTo>
                <a:lnTo>
                  <a:pt x="5498626" y="849044"/>
                </a:lnTo>
                <a:cubicBezTo>
                  <a:pt x="5498626" y="1317958"/>
                  <a:pt x="5118496" y="1698088"/>
                  <a:pt x="4649582" y="1698088"/>
                </a:cubicBezTo>
                <a:lnTo>
                  <a:pt x="0" y="16980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5" tIns="22857" rIns="45715" bIns="22857" numCol="1" spcCol="0" rtlCol="0" fromWordArt="0" anchor="ctr" anchorCtr="0" forceAA="0" compatLnSpc="1">
            <a:noAutofit/>
          </a:bodyPr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12" name="Rounded Rectangle 19"/>
          <p:cNvSpPr/>
          <p:nvPr/>
        </p:nvSpPr>
        <p:spPr>
          <a:xfrm flipH="1">
            <a:off x="10216948" y="2548014"/>
            <a:ext cx="759907" cy="75990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1500" dist="355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13" name="Shape 5306"/>
          <p:cNvSpPr/>
          <p:nvPr/>
        </p:nvSpPr>
        <p:spPr>
          <a:xfrm flipH="1">
            <a:off x="10397390" y="2743385"/>
            <a:ext cx="399025" cy="369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94" y="12000"/>
                </a:moveTo>
                <a:cubicBezTo>
                  <a:pt x="14294" y="12000"/>
                  <a:pt x="14294" y="12343"/>
                  <a:pt x="14294" y="12343"/>
                </a:cubicBezTo>
                <a:cubicBezTo>
                  <a:pt x="12388" y="12343"/>
                  <a:pt x="12388" y="12343"/>
                  <a:pt x="12388" y="12343"/>
                </a:cubicBezTo>
                <a:cubicBezTo>
                  <a:pt x="12388" y="12686"/>
                  <a:pt x="12071" y="13029"/>
                  <a:pt x="12071" y="13371"/>
                </a:cubicBezTo>
                <a:cubicBezTo>
                  <a:pt x="12388" y="14057"/>
                  <a:pt x="12706" y="14400"/>
                  <a:pt x="13024" y="14743"/>
                </a:cubicBezTo>
                <a:cubicBezTo>
                  <a:pt x="13024" y="14743"/>
                  <a:pt x="13024" y="15086"/>
                  <a:pt x="13024" y="15086"/>
                </a:cubicBezTo>
                <a:cubicBezTo>
                  <a:pt x="13024" y="15086"/>
                  <a:pt x="13024" y="15086"/>
                  <a:pt x="13024" y="15429"/>
                </a:cubicBezTo>
                <a:cubicBezTo>
                  <a:pt x="12706" y="15771"/>
                  <a:pt x="11435" y="17143"/>
                  <a:pt x="11118" y="17143"/>
                </a:cubicBezTo>
                <a:cubicBezTo>
                  <a:pt x="11118" y="17143"/>
                  <a:pt x="11118" y="17143"/>
                  <a:pt x="11118" y="17143"/>
                </a:cubicBezTo>
                <a:cubicBezTo>
                  <a:pt x="9847" y="16114"/>
                  <a:pt x="9847" y="16114"/>
                  <a:pt x="9847" y="16114"/>
                </a:cubicBezTo>
                <a:cubicBezTo>
                  <a:pt x="9529" y="16114"/>
                  <a:pt x="9212" y="16114"/>
                  <a:pt x="8894" y="16457"/>
                </a:cubicBezTo>
                <a:cubicBezTo>
                  <a:pt x="8894" y="16800"/>
                  <a:pt x="8576" y="17486"/>
                  <a:pt x="8576" y="18171"/>
                </a:cubicBezTo>
                <a:cubicBezTo>
                  <a:pt x="8576" y="18514"/>
                  <a:pt x="8259" y="18514"/>
                  <a:pt x="8259" y="18514"/>
                </a:cubicBezTo>
                <a:cubicBezTo>
                  <a:pt x="6035" y="18514"/>
                  <a:pt x="6035" y="18514"/>
                  <a:pt x="6035" y="18514"/>
                </a:cubicBezTo>
                <a:cubicBezTo>
                  <a:pt x="6035" y="18514"/>
                  <a:pt x="5718" y="18514"/>
                  <a:pt x="5718" y="18171"/>
                </a:cubicBezTo>
                <a:cubicBezTo>
                  <a:pt x="5400" y="16457"/>
                  <a:pt x="5400" y="16457"/>
                  <a:pt x="5400" y="16457"/>
                </a:cubicBezTo>
                <a:cubicBezTo>
                  <a:pt x="5082" y="16114"/>
                  <a:pt x="5082" y="16114"/>
                  <a:pt x="4765" y="16114"/>
                </a:cubicBezTo>
                <a:cubicBezTo>
                  <a:pt x="3494" y="17143"/>
                  <a:pt x="3494" y="17143"/>
                  <a:pt x="3494" y="17143"/>
                </a:cubicBezTo>
                <a:cubicBezTo>
                  <a:pt x="3176" y="17143"/>
                  <a:pt x="3176" y="17143"/>
                  <a:pt x="3176" y="17143"/>
                </a:cubicBezTo>
                <a:cubicBezTo>
                  <a:pt x="3176" y="17143"/>
                  <a:pt x="2859" y="17143"/>
                  <a:pt x="2859" y="17143"/>
                </a:cubicBezTo>
                <a:cubicBezTo>
                  <a:pt x="2541" y="16800"/>
                  <a:pt x="1271" y="15429"/>
                  <a:pt x="1271" y="15086"/>
                </a:cubicBezTo>
                <a:cubicBezTo>
                  <a:pt x="1271" y="15086"/>
                  <a:pt x="1271" y="15086"/>
                  <a:pt x="1271" y="14743"/>
                </a:cubicBezTo>
                <a:cubicBezTo>
                  <a:pt x="1588" y="14400"/>
                  <a:pt x="1906" y="14057"/>
                  <a:pt x="2224" y="13371"/>
                </a:cubicBezTo>
                <a:cubicBezTo>
                  <a:pt x="2224" y="13029"/>
                  <a:pt x="1906" y="12686"/>
                  <a:pt x="1906" y="12343"/>
                </a:cubicBezTo>
                <a:cubicBezTo>
                  <a:pt x="318" y="12000"/>
                  <a:pt x="318" y="12000"/>
                  <a:pt x="318" y="12000"/>
                </a:cubicBezTo>
                <a:cubicBezTo>
                  <a:pt x="0" y="12000"/>
                  <a:pt x="0" y="12000"/>
                  <a:pt x="0" y="11657"/>
                </a:cubicBezTo>
                <a:cubicBezTo>
                  <a:pt x="0" y="9600"/>
                  <a:pt x="0" y="9600"/>
                  <a:pt x="0" y="9600"/>
                </a:cubicBezTo>
                <a:cubicBezTo>
                  <a:pt x="0" y="9257"/>
                  <a:pt x="0" y="9257"/>
                  <a:pt x="318" y="9257"/>
                </a:cubicBezTo>
                <a:cubicBezTo>
                  <a:pt x="1906" y="8914"/>
                  <a:pt x="1906" y="8914"/>
                  <a:pt x="1906" y="8914"/>
                </a:cubicBezTo>
                <a:cubicBezTo>
                  <a:pt x="1906" y="8571"/>
                  <a:pt x="2224" y="8229"/>
                  <a:pt x="2224" y="7886"/>
                </a:cubicBezTo>
                <a:cubicBezTo>
                  <a:pt x="1906" y="7543"/>
                  <a:pt x="1588" y="6857"/>
                  <a:pt x="1271" y="6514"/>
                </a:cubicBezTo>
                <a:cubicBezTo>
                  <a:pt x="1271" y="6514"/>
                  <a:pt x="1271" y="6514"/>
                  <a:pt x="1271" y="6171"/>
                </a:cubicBezTo>
                <a:cubicBezTo>
                  <a:pt x="1271" y="6171"/>
                  <a:pt x="1271" y="6171"/>
                  <a:pt x="1271" y="6171"/>
                </a:cubicBezTo>
                <a:cubicBezTo>
                  <a:pt x="1588" y="5829"/>
                  <a:pt x="2859" y="4114"/>
                  <a:pt x="3176" y="4114"/>
                </a:cubicBezTo>
                <a:cubicBezTo>
                  <a:pt x="3176" y="4114"/>
                  <a:pt x="3176" y="4114"/>
                  <a:pt x="3494" y="4457"/>
                </a:cubicBezTo>
                <a:cubicBezTo>
                  <a:pt x="4765" y="5486"/>
                  <a:pt x="4765" y="5486"/>
                  <a:pt x="4765" y="5486"/>
                </a:cubicBezTo>
                <a:cubicBezTo>
                  <a:pt x="5082" y="5143"/>
                  <a:pt x="5082" y="5143"/>
                  <a:pt x="5400" y="5143"/>
                </a:cubicBezTo>
                <a:cubicBezTo>
                  <a:pt x="5718" y="4457"/>
                  <a:pt x="5718" y="3771"/>
                  <a:pt x="5718" y="3086"/>
                </a:cubicBezTo>
                <a:cubicBezTo>
                  <a:pt x="5718" y="3086"/>
                  <a:pt x="6035" y="2743"/>
                  <a:pt x="6035" y="2743"/>
                </a:cubicBezTo>
                <a:cubicBezTo>
                  <a:pt x="8259" y="2743"/>
                  <a:pt x="8259" y="2743"/>
                  <a:pt x="8259" y="2743"/>
                </a:cubicBezTo>
                <a:cubicBezTo>
                  <a:pt x="8259" y="2743"/>
                  <a:pt x="8576" y="3086"/>
                  <a:pt x="8576" y="3086"/>
                </a:cubicBezTo>
                <a:cubicBezTo>
                  <a:pt x="8894" y="5143"/>
                  <a:pt x="8894" y="5143"/>
                  <a:pt x="8894" y="5143"/>
                </a:cubicBezTo>
                <a:cubicBezTo>
                  <a:pt x="9212" y="5143"/>
                  <a:pt x="9529" y="5143"/>
                  <a:pt x="9847" y="5486"/>
                </a:cubicBezTo>
                <a:cubicBezTo>
                  <a:pt x="11118" y="4457"/>
                  <a:pt x="11118" y="4457"/>
                  <a:pt x="11118" y="4457"/>
                </a:cubicBezTo>
                <a:cubicBezTo>
                  <a:pt x="11118" y="4114"/>
                  <a:pt x="11118" y="4114"/>
                  <a:pt x="11118" y="4114"/>
                </a:cubicBezTo>
                <a:cubicBezTo>
                  <a:pt x="11435" y="4114"/>
                  <a:pt x="11435" y="4114"/>
                  <a:pt x="11435" y="4457"/>
                </a:cubicBezTo>
                <a:cubicBezTo>
                  <a:pt x="11753" y="4457"/>
                  <a:pt x="13024" y="5829"/>
                  <a:pt x="13024" y="6171"/>
                </a:cubicBezTo>
                <a:cubicBezTo>
                  <a:pt x="13024" y="6514"/>
                  <a:pt x="13024" y="6514"/>
                  <a:pt x="13024" y="6514"/>
                </a:cubicBezTo>
                <a:cubicBezTo>
                  <a:pt x="12706" y="6857"/>
                  <a:pt x="12388" y="7543"/>
                  <a:pt x="12071" y="7886"/>
                </a:cubicBezTo>
                <a:cubicBezTo>
                  <a:pt x="12071" y="8229"/>
                  <a:pt x="12388" y="8571"/>
                  <a:pt x="12388" y="8914"/>
                </a:cubicBezTo>
                <a:cubicBezTo>
                  <a:pt x="14294" y="9257"/>
                  <a:pt x="14294" y="9257"/>
                  <a:pt x="14294" y="9257"/>
                </a:cubicBezTo>
                <a:cubicBezTo>
                  <a:pt x="14294" y="9257"/>
                  <a:pt x="14294" y="9257"/>
                  <a:pt x="14294" y="9600"/>
                </a:cubicBezTo>
                <a:lnTo>
                  <a:pt x="14294" y="12000"/>
                </a:lnTo>
                <a:close/>
                <a:moveTo>
                  <a:pt x="7306" y="7543"/>
                </a:moveTo>
                <a:cubicBezTo>
                  <a:pt x="5718" y="7543"/>
                  <a:pt x="4129" y="8914"/>
                  <a:pt x="4129" y="10629"/>
                </a:cubicBezTo>
                <a:cubicBezTo>
                  <a:pt x="4129" y="12343"/>
                  <a:pt x="5718" y="13714"/>
                  <a:pt x="7306" y="13714"/>
                </a:cubicBezTo>
                <a:cubicBezTo>
                  <a:pt x="8894" y="13714"/>
                  <a:pt x="10165" y="12343"/>
                  <a:pt x="10165" y="10629"/>
                </a:cubicBezTo>
                <a:cubicBezTo>
                  <a:pt x="10165" y="8914"/>
                  <a:pt x="8894" y="7543"/>
                  <a:pt x="7306" y="7543"/>
                </a:cubicBezTo>
                <a:close/>
                <a:moveTo>
                  <a:pt x="21600" y="5143"/>
                </a:moveTo>
                <a:cubicBezTo>
                  <a:pt x="21600" y="5486"/>
                  <a:pt x="20329" y="5486"/>
                  <a:pt x="20012" y="5486"/>
                </a:cubicBezTo>
                <a:cubicBezTo>
                  <a:pt x="20012" y="5829"/>
                  <a:pt x="19694" y="6171"/>
                  <a:pt x="19694" y="6171"/>
                </a:cubicBezTo>
                <a:cubicBezTo>
                  <a:pt x="19694" y="6514"/>
                  <a:pt x="20329" y="7886"/>
                  <a:pt x="20329" y="7886"/>
                </a:cubicBezTo>
                <a:cubicBezTo>
                  <a:pt x="20329" y="7886"/>
                  <a:pt x="20329" y="7886"/>
                  <a:pt x="20329" y="8229"/>
                </a:cubicBezTo>
                <a:cubicBezTo>
                  <a:pt x="20012" y="8229"/>
                  <a:pt x="18741" y="8914"/>
                  <a:pt x="18741" y="8914"/>
                </a:cubicBezTo>
                <a:cubicBezTo>
                  <a:pt x="18741" y="8914"/>
                  <a:pt x="17788" y="7543"/>
                  <a:pt x="17788" y="7543"/>
                </a:cubicBezTo>
                <a:cubicBezTo>
                  <a:pt x="17471" y="7543"/>
                  <a:pt x="17471" y="7543"/>
                  <a:pt x="17471" y="7543"/>
                </a:cubicBezTo>
                <a:cubicBezTo>
                  <a:pt x="17153" y="7543"/>
                  <a:pt x="17153" y="7543"/>
                  <a:pt x="17153" y="7543"/>
                </a:cubicBezTo>
                <a:cubicBezTo>
                  <a:pt x="16835" y="7543"/>
                  <a:pt x="15882" y="8914"/>
                  <a:pt x="15882" y="8914"/>
                </a:cubicBezTo>
                <a:cubicBezTo>
                  <a:pt x="15882" y="8914"/>
                  <a:pt x="14612" y="8229"/>
                  <a:pt x="14612" y="8229"/>
                </a:cubicBezTo>
                <a:cubicBezTo>
                  <a:pt x="14294" y="7886"/>
                  <a:pt x="14294" y="7886"/>
                  <a:pt x="14294" y="7886"/>
                </a:cubicBezTo>
                <a:cubicBezTo>
                  <a:pt x="14294" y="7886"/>
                  <a:pt x="14929" y="6514"/>
                  <a:pt x="14929" y="6171"/>
                </a:cubicBezTo>
                <a:cubicBezTo>
                  <a:pt x="14929" y="6171"/>
                  <a:pt x="14612" y="5829"/>
                  <a:pt x="14612" y="5486"/>
                </a:cubicBezTo>
                <a:cubicBezTo>
                  <a:pt x="14294" y="5486"/>
                  <a:pt x="13024" y="5486"/>
                  <a:pt x="13024" y="5143"/>
                </a:cubicBezTo>
                <a:cubicBezTo>
                  <a:pt x="13024" y="3429"/>
                  <a:pt x="13024" y="3429"/>
                  <a:pt x="13024" y="3429"/>
                </a:cubicBezTo>
                <a:cubicBezTo>
                  <a:pt x="13024" y="3429"/>
                  <a:pt x="14294" y="3086"/>
                  <a:pt x="14612" y="3086"/>
                </a:cubicBezTo>
                <a:cubicBezTo>
                  <a:pt x="14612" y="3086"/>
                  <a:pt x="14929" y="2743"/>
                  <a:pt x="14929" y="2400"/>
                </a:cubicBezTo>
                <a:cubicBezTo>
                  <a:pt x="14929" y="2400"/>
                  <a:pt x="14294" y="1029"/>
                  <a:pt x="14294" y="686"/>
                </a:cubicBezTo>
                <a:cubicBezTo>
                  <a:pt x="14294" y="686"/>
                  <a:pt x="14294" y="686"/>
                  <a:pt x="14612" y="686"/>
                </a:cubicBezTo>
                <a:cubicBezTo>
                  <a:pt x="14612" y="686"/>
                  <a:pt x="15882" y="0"/>
                  <a:pt x="15882" y="0"/>
                </a:cubicBezTo>
                <a:cubicBezTo>
                  <a:pt x="15882" y="0"/>
                  <a:pt x="16835" y="1029"/>
                  <a:pt x="17153" y="1371"/>
                </a:cubicBezTo>
                <a:cubicBezTo>
                  <a:pt x="17153" y="1371"/>
                  <a:pt x="17153" y="1371"/>
                  <a:pt x="17471" y="1371"/>
                </a:cubicBezTo>
                <a:cubicBezTo>
                  <a:pt x="17471" y="1371"/>
                  <a:pt x="17471" y="1371"/>
                  <a:pt x="17788" y="1371"/>
                </a:cubicBezTo>
                <a:cubicBezTo>
                  <a:pt x="18106" y="686"/>
                  <a:pt x="18424" y="343"/>
                  <a:pt x="18741" y="0"/>
                </a:cubicBezTo>
                <a:cubicBezTo>
                  <a:pt x="18741" y="0"/>
                  <a:pt x="18741" y="0"/>
                  <a:pt x="18741" y="0"/>
                </a:cubicBezTo>
                <a:cubicBezTo>
                  <a:pt x="18741" y="0"/>
                  <a:pt x="20012" y="686"/>
                  <a:pt x="20329" y="686"/>
                </a:cubicBezTo>
                <a:cubicBezTo>
                  <a:pt x="20329" y="686"/>
                  <a:pt x="20329" y="686"/>
                  <a:pt x="20329" y="686"/>
                </a:cubicBezTo>
                <a:cubicBezTo>
                  <a:pt x="20329" y="1029"/>
                  <a:pt x="19694" y="2400"/>
                  <a:pt x="19694" y="2400"/>
                </a:cubicBezTo>
                <a:cubicBezTo>
                  <a:pt x="19694" y="2743"/>
                  <a:pt x="20012" y="3086"/>
                  <a:pt x="20012" y="3086"/>
                </a:cubicBezTo>
                <a:cubicBezTo>
                  <a:pt x="20329" y="3086"/>
                  <a:pt x="21600" y="3429"/>
                  <a:pt x="21600" y="3429"/>
                </a:cubicBezTo>
                <a:lnTo>
                  <a:pt x="21600" y="5143"/>
                </a:lnTo>
                <a:close/>
                <a:moveTo>
                  <a:pt x="21600" y="17829"/>
                </a:moveTo>
                <a:cubicBezTo>
                  <a:pt x="21600" y="17829"/>
                  <a:pt x="20329" y="18171"/>
                  <a:pt x="20012" y="18171"/>
                </a:cubicBezTo>
                <a:cubicBezTo>
                  <a:pt x="20012" y="18514"/>
                  <a:pt x="19694" y="18514"/>
                  <a:pt x="19694" y="18857"/>
                </a:cubicBezTo>
                <a:cubicBezTo>
                  <a:pt x="19694" y="19200"/>
                  <a:pt x="20329" y="20229"/>
                  <a:pt x="20329" y="20571"/>
                </a:cubicBezTo>
                <a:cubicBezTo>
                  <a:pt x="20329" y="20571"/>
                  <a:pt x="20329" y="20571"/>
                  <a:pt x="20329" y="20571"/>
                </a:cubicBezTo>
                <a:cubicBezTo>
                  <a:pt x="20012" y="20571"/>
                  <a:pt x="18741" y="21600"/>
                  <a:pt x="18741" y="21600"/>
                </a:cubicBezTo>
                <a:cubicBezTo>
                  <a:pt x="18741" y="21600"/>
                  <a:pt x="17788" y="20229"/>
                  <a:pt x="17788" y="20229"/>
                </a:cubicBezTo>
                <a:cubicBezTo>
                  <a:pt x="17471" y="20229"/>
                  <a:pt x="17471" y="20229"/>
                  <a:pt x="17471" y="20229"/>
                </a:cubicBezTo>
                <a:cubicBezTo>
                  <a:pt x="17153" y="20229"/>
                  <a:pt x="17153" y="20229"/>
                  <a:pt x="17153" y="20229"/>
                </a:cubicBezTo>
                <a:cubicBezTo>
                  <a:pt x="16835" y="20229"/>
                  <a:pt x="15882" y="21600"/>
                  <a:pt x="15882" y="21600"/>
                </a:cubicBezTo>
                <a:cubicBezTo>
                  <a:pt x="15882" y="21600"/>
                  <a:pt x="14612" y="20571"/>
                  <a:pt x="14612" y="20571"/>
                </a:cubicBezTo>
                <a:cubicBezTo>
                  <a:pt x="14294" y="20571"/>
                  <a:pt x="14294" y="20571"/>
                  <a:pt x="14294" y="20571"/>
                </a:cubicBezTo>
                <a:cubicBezTo>
                  <a:pt x="14294" y="20229"/>
                  <a:pt x="14929" y="19200"/>
                  <a:pt x="14929" y="18857"/>
                </a:cubicBezTo>
                <a:cubicBezTo>
                  <a:pt x="14929" y="18514"/>
                  <a:pt x="14612" y="18514"/>
                  <a:pt x="14612" y="18171"/>
                </a:cubicBezTo>
                <a:cubicBezTo>
                  <a:pt x="14294" y="18171"/>
                  <a:pt x="13024" y="17829"/>
                  <a:pt x="13024" y="17829"/>
                </a:cubicBezTo>
                <a:cubicBezTo>
                  <a:pt x="13024" y="16114"/>
                  <a:pt x="13024" y="16114"/>
                  <a:pt x="13024" y="16114"/>
                </a:cubicBezTo>
                <a:cubicBezTo>
                  <a:pt x="13024" y="15771"/>
                  <a:pt x="14294" y="15771"/>
                  <a:pt x="14612" y="15771"/>
                </a:cubicBezTo>
                <a:cubicBezTo>
                  <a:pt x="14612" y="15429"/>
                  <a:pt x="14929" y="15429"/>
                  <a:pt x="14929" y="15086"/>
                </a:cubicBezTo>
                <a:cubicBezTo>
                  <a:pt x="14929" y="14743"/>
                  <a:pt x="14294" y="13714"/>
                  <a:pt x="14294" y="13371"/>
                </a:cubicBezTo>
                <a:cubicBezTo>
                  <a:pt x="14294" y="13371"/>
                  <a:pt x="14294" y="13371"/>
                  <a:pt x="14612" y="13371"/>
                </a:cubicBezTo>
                <a:cubicBezTo>
                  <a:pt x="14612" y="13371"/>
                  <a:pt x="15882" y="12343"/>
                  <a:pt x="15882" y="12343"/>
                </a:cubicBezTo>
                <a:cubicBezTo>
                  <a:pt x="15882" y="12343"/>
                  <a:pt x="16835" y="13714"/>
                  <a:pt x="17153" y="13714"/>
                </a:cubicBezTo>
                <a:cubicBezTo>
                  <a:pt x="17153" y="13714"/>
                  <a:pt x="17153" y="13714"/>
                  <a:pt x="17471" y="13714"/>
                </a:cubicBezTo>
                <a:cubicBezTo>
                  <a:pt x="17471" y="13714"/>
                  <a:pt x="17471" y="13714"/>
                  <a:pt x="17788" y="13714"/>
                </a:cubicBezTo>
                <a:cubicBezTo>
                  <a:pt x="18106" y="13371"/>
                  <a:pt x="18424" y="13029"/>
                  <a:pt x="18741" y="12343"/>
                </a:cubicBezTo>
                <a:cubicBezTo>
                  <a:pt x="18741" y="12343"/>
                  <a:pt x="18741" y="12343"/>
                  <a:pt x="18741" y="12343"/>
                </a:cubicBezTo>
                <a:cubicBezTo>
                  <a:pt x="18741" y="12343"/>
                  <a:pt x="20012" y="13371"/>
                  <a:pt x="20329" y="13371"/>
                </a:cubicBezTo>
                <a:cubicBezTo>
                  <a:pt x="20329" y="13371"/>
                  <a:pt x="20329" y="13371"/>
                  <a:pt x="20329" y="13371"/>
                </a:cubicBezTo>
                <a:cubicBezTo>
                  <a:pt x="20329" y="13714"/>
                  <a:pt x="19694" y="14743"/>
                  <a:pt x="19694" y="15086"/>
                </a:cubicBezTo>
                <a:cubicBezTo>
                  <a:pt x="19694" y="15429"/>
                  <a:pt x="20012" y="15429"/>
                  <a:pt x="20012" y="15771"/>
                </a:cubicBezTo>
                <a:cubicBezTo>
                  <a:pt x="20329" y="15771"/>
                  <a:pt x="21600" y="15771"/>
                  <a:pt x="21600" y="16114"/>
                </a:cubicBezTo>
                <a:lnTo>
                  <a:pt x="21600" y="17829"/>
                </a:lnTo>
                <a:close/>
                <a:moveTo>
                  <a:pt x="17471" y="2743"/>
                </a:moveTo>
                <a:cubicBezTo>
                  <a:pt x="16518" y="2743"/>
                  <a:pt x="15882" y="3429"/>
                  <a:pt x="15882" y="4457"/>
                </a:cubicBezTo>
                <a:cubicBezTo>
                  <a:pt x="15882" y="5143"/>
                  <a:pt x="16518" y="5829"/>
                  <a:pt x="17471" y="5829"/>
                </a:cubicBezTo>
                <a:cubicBezTo>
                  <a:pt x="18106" y="5829"/>
                  <a:pt x="18741" y="5143"/>
                  <a:pt x="18741" y="4457"/>
                </a:cubicBezTo>
                <a:cubicBezTo>
                  <a:pt x="18741" y="3429"/>
                  <a:pt x="18106" y="2743"/>
                  <a:pt x="17471" y="2743"/>
                </a:cubicBezTo>
                <a:close/>
                <a:moveTo>
                  <a:pt x="17471" y="15429"/>
                </a:moveTo>
                <a:cubicBezTo>
                  <a:pt x="16518" y="15429"/>
                  <a:pt x="15882" y="16114"/>
                  <a:pt x="15882" y="16800"/>
                </a:cubicBezTo>
                <a:cubicBezTo>
                  <a:pt x="15882" y="17829"/>
                  <a:pt x="16518" y="18514"/>
                  <a:pt x="17471" y="18514"/>
                </a:cubicBezTo>
                <a:cubicBezTo>
                  <a:pt x="18106" y="18514"/>
                  <a:pt x="18741" y="17829"/>
                  <a:pt x="18741" y="16800"/>
                </a:cubicBezTo>
                <a:cubicBezTo>
                  <a:pt x="18741" y="16114"/>
                  <a:pt x="18106" y="15429"/>
                  <a:pt x="17471" y="15429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3" tIns="45713" rIns="45713" bIns="45713" numCol="1" anchor="t">
            <a:noAutofit/>
          </a:bodyPr>
          <a:lstStyle>
            <a:defPPr>
              <a:defRPr lang="en-US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14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8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 dirty="0">
              <a:cs typeface="+mn-ea"/>
              <a:sym typeface="+mn-lt"/>
            </a:endParaRPr>
          </a:p>
        </p:txBody>
      </p:sp>
      <p:sp>
        <p:nvSpPr>
          <p:cNvPr id="14" name="Rounded Rectangle 21"/>
          <p:cNvSpPr/>
          <p:nvPr/>
        </p:nvSpPr>
        <p:spPr>
          <a:xfrm>
            <a:off x="10198765" y="4913931"/>
            <a:ext cx="759907" cy="75990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1500" dist="355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15" name="Shape 5347"/>
          <p:cNvSpPr/>
          <p:nvPr/>
        </p:nvSpPr>
        <p:spPr>
          <a:xfrm>
            <a:off x="10372233" y="5099581"/>
            <a:ext cx="412975" cy="388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18305" y="17673"/>
                </a:moveTo>
                <a:cubicBezTo>
                  <a:pt x="18305" y="20029"/>
                  <a:pt x="16475" y="21600"/>
                  <a:pt x="14644" y="21600"/>
                </a:cubicBezTo>
                <a:cubicBezTo>
                  <a:pt x="3661" y="21600"/>
                  <a:pt x="3661" y="21600"/>
                  <a:pt x="3661" y="21600"/>
                </a:cubicBezTo>
                <a:cubicBezTo>
                  <a:pt x="1464" y="21600"/>
                  <a:pt x="0" y="20029"/>
                  <a:pt x="0" y="17673"/>
                </a:cubicBezTo>
                <a:cubicBezTo>
                  <a:pt x="0" y="5891"/>
                  <a:pt x="0" y="5891"/>
                  <a:pt x="0" y="5891"/>
                </a:cubicBezTo>
                <a:cubicBezTo>
                  <a:pt x="0" y="3927"/>
                  <a:pt x="1464" y="1964"/>
                  <a:pt x="3661" y="1964"/>
                </a:cubicBezTo>
                <a:cubicBezTo>
                  <a:pt x="6956" y="1964"/>
                  <a:pt x="6956" y="1964"/>
                  <a:pt x="6956" y="1964"/>
                </a:cubicBezTo>
                <a:cubicBezTo>
                  <a:pt x="7322" y="1964"/>
                  <a:pt x="7322" y="1964"/>
                  <a:pt x="7322" y="2356"/>
                </a:cubicBezTo>
                <a:cubicBezTo>
                  <a:pt x="7322" y="2749"/>
                  <a:pt x="7322" y="2749"/>
                  <a:pt x="6956" y="2749"/>
                </a:cubicBezTo>
                <a:cubicBezTo>
                  <a:pt x="6590" y="3142"/>
                  <a:pt x="5858" y="3535"/>
                  <a:pt x="5492" y="3535"/>
                </a:cubicBezTo>
                <a:cubicBezTo>
                  <a:pt x="5125" y="3535"/>
                  <a:pt x="5125" y="3535"/>
                  <a:pt x="5125" y="3535"/>
                </a:cubicBezTo>
                <a:cubicBezTo>
                  <a:pt x="3661" y="3535"/>
                  <a:pt x="3661" y="3535"/>
                  <a:pt x="3661" y="3535"/>
                </a:cubicBezTo>
                <a:cubicBezTo>
                  <a:pt x="2563" y="3535"/>
                  <a:pt x="1464" y="4713"/>
                  <a:pt x="1464" y="5891"/>
                </a:cubicBezTo>
                <a:cubicBezTo>
                  <a:pt x="1464" y="17673"/>
                  <a:pt x="1464" y="17673"/>
                  <a:pt x="1464" y="17673"/>
                </a:cubicBezTo>
                <a:cubicBezTo>
                  <a:pt x="1464" y="18851"/>
                  <a:pt x="2563" y="20029"/>
                  <a:pt x="3661" y="20029"/>
                </a:cubicBezTo>
                <a:cubicBezTo>
                  <a:pt x="14644" y="20029"/>
                  <a:pt x="14644" y="20029"/>
                  <a:pt x="14644" y="20029"/>
                </a:cubicBezTo>
                <a:cubicBezTo>
                  <a:pt x="15742" y="20029"/>
                  <a:pt x="16475" y="18851"/>
                  <a:pt x="16475" y="17673"/>
                </a:cubicBezTo>
                <a:cubicBezTo>
                  <a:pt x="16475" y="14531"/>
                  <a:pt x="16475" y="14531"/>
                  <a:pt x="16475" y="14531"/>
                </a:cubicBezTo>
                <a:cubicBezTo>
                  <a:pt x="16475" y="14531"/>
                  <a:pt x="16841" y="14138"/>
                  <a:pt x="16841" y="14138"/>
                </a:cubicBezTo>
                <a:cubicBezTo>
                  <a:pt x="17207" y="14138"/>
                  <a:pt x="17207" y="13745"/>
                  <a:pt x="17573" y="13745"/>
                </a:cubicBezTo>
                <a:cubicBezTo>
                  <a:pt x="17573" y="13745"/>
                  <a:pt x="17939" y="13353"/>
                  <a:pt x="17939" y="13745"/>
                </a:cubicBezTo>
                <a:cubicBezTo>
                  <a:pt x="18305" y="13745"/>
                  <a:pt x="18305" y="13745"/>
                  <a:pt x="18305" y="14138"/>
                </a:cubicBezTo>
                <a:lnTo>
                  <a:pt x="18305" y="17673"/>
                </a:lnTo>
                <a:close/>
                <a:moveTo>
                  <a:pt x="16475" y="12567"/>
                </a:moveTo>
                <a:cubicBezTo>
                  <a:pt x="16108" y="12567"/>
                  <a:pt x="16108" y="12567"/>
                  <a:pt x="15742" y="12567"/>
                </a:cubicBezTo>
                <a:cubicBezTo>
                  <a:pt x="15742" y="12567"/>
                  <a:pt x="15742" y="12567"/>
                  <a:pt x="15376" y="12567"/>
                </a:cubicBezTo>
                <a:cubicBezTo>
                  <a:pt x="15010" y="12567"/>
                  <a:pt x="15010" y="12175"/>
                  <a:pt x="15010" y="11782"/>
                </a:cubicBezTo>
                <a:cubicBezTo>
                  <a:pt x="15010" y="9033"/>
                  <a:pt x="15010" y="9033"/>
                  <a:pt x="15010" y="9033"/>
                </a:cubicBezTo>
                <a:cubicBezTo>
                  <a:pt x="12814" y="9033"/>
                  <a:pt x="12814" y="9033"/>
                  <a:pt x="12814" y="9033"/>
                </a:cubicBezTo>
                <a:cubicBezTo>
                  <a:pt x="9885" y="9033"/>
                  <a:pt x="8054" y="9818"/>
                  <a:pt x="7322" y="10996"/>
                </a:cubicBezTo>
                <a:cubicBezTo>
                  <a:pt x="6224" y="12175"/>
                  <a:pt x="5858" y="14531"/>
                  <a:pt x="6224" y="17673"/>
                </a:cubicBezTo>
                <a:cubicBezTo>
                  <a:pt x="6224" y="17673"/>
                  <a:pt x="6224" y="18065"/>
                  <a:pt x="5858" y="18065"/>
                </a:cubicBezTo>
                <a:cubicBezTo>
                  <a:pt x="5858" y="18065"/>
                  <a:pt x="5858" y="18065"/>
                  <a:pt x="5858" y="18065"/>
                </a:cubicBezTo>
                <a:cubicBezTo>
                  <a:pt x="5492" y="18065"/>
                  <a:pt x="5492" y="18065"/>
                  <a:pt x="5492" y="18065"/>
                </a:cubicBezTo>
                <a:cubicBezTo>
                  <a:pt x="5492" y="17673"/>
                  <a:pt x="3295" y="14531"/>
                  <a:pt x="3295" y="11782"/>
                </a:cubicBezTo>
                <a:cubicBezTo>
                  <a:pt x="3295" y="7855"/>
                  <a:pt x="4393" y="3535"/>
                  <a:pt x="12814" y="3535"/>
                </a:cubicBezTo>
                <a:cubicBezTo>
                  <a:pt x="15010" y="3535"/>
                  <a:pt x="15010" y="3535"/>
                  <a:pt x="15010" y="3535"/>
                </a:cubicBezTo>
                <a:cubicBezTo>
                  <a:pt x="15010" y="1178"/>
                  <a:pt x="15010" y="1178"/>
                  <a:pt x="15010" y="1178"/>
                </a:cubicBezTo>
                <a:cubicBezTo>
                  <a:pt x="15010" y="785"/>
                  <a:pt x="15010" y="393"/>
                  <a:pt x="15376" y="393"/>
                </a:cubicBezTo>
                <a:cubicBezTo>
                  <a:pt x="15742" y="0"/>
                  <a:pt x="15742" y="0"/>
                  <a:pt x="15742" y="0"/>
                </a:cubicBezTo>
                <a:cubicBezTo>
                  <a:pt x="16108" y="0"/>
                  <a:pt x="16108" y="393"/>
                  <a:pt x="16475" y="393"/>
                </a:cubicBezTo>
                <a:cubicBezTo>
                  <a:pt x="21234" y="5891"/>
                  <a:pt x="21234" y="5891"/>
                  <a:pt x="21234" y="5891"/>
                </a:cubicBezTo>
                <a:cubicBezTo>
                  <a:pt x="21600" y="6284"/>
                  <a:pt x="21600" y="6676"/>
                  <a:pt x="21234" y="7069"/>
                </a:cubicBezTo>
                <a:lnTo>
                  <a:pt x="16475" y="12567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3" tIns="45713" rIns="45713" bIns="45713" numCol="1" anchor="t">
            <a:noAutofit/>
          </a:bodyPr>
          <a:lstStyle>
            <a:defPPr>
              <a:defRPr lang="en-US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14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8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 dirty="0">
              <a:cs typeface="+mn-ea"/>
              <a:sym typeface="+mn-lt"/>
            </a:endParaRPr>
          </a:p>
        </p:txBody>
      </p:sp>
      <p:sp>
        <p:nvSpPr>
          <p:cNvPr id="16" name="Rounded Rectangle 23"/>
          <p:cNvSpPr/>
          <p:nvPr/>
        </p:nvSpPr>
        <p:spPr>
          <a:xfrm>
            <a:off x="10484477" y="3730973"/>
            <a:ext cx="759907" cy="75990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1500" dist="355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17" name="Shape 5275"/>
          <p:cNvSpPr/>
          <p:nvPr/>
        </p:nvSpPr>
        <p:spPr>
          <a:xfrm>
            <a:off x="10692063" y="3949416"/>
            <a:ext cx="344736" cy="323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029"/>
                </a:moveTo>
                <a:cubicBezTo>
                  <a:pt x="21600" y="20815"/>
                  <a:pt x="21234" y="21600"/>
                  <a:pt x="20502" y="21600"/>
                </a:cubicBezTo>
                <a:cubicBezTo>
                  <a:pt x="1098" y="21600"/>
                  <a:pt x="1098" y="21600"/>
                  <a:pt x="1098" y="21600"/>
                </a:cubicBezTo>
                <a:cubicBezTo>
                  <a:pt x="366" y="21600"/>
                  <a:pt x="0" y="20815"/>
                  <a:pt x="0" y="20029"/>
                </a:cubicBezTo>
                <a:cubicBezTo>
                  <a:pt x="0" y="15709"/>
                  <a:pt x="0" y="15709"/>
                  <a:pt x="0" y="15709"/>
                </a:cubicBezTo>
                <a:cubicBezTo>
                  <a:pt x="0" y="14924"/>
                  <a:pt x="366" y="14531"/>
                  <a:pt x="1098" y="14531"/>
                </a:cubicBezTo>
                <a:cubicBezTo>
                  <a:pt x="7322" y="14531"/>
                  <a:pt x="7322" y="14531"/>
                  <a:pt x="7322" y="14531"/>
                </a:cubicBezTo>
                <a:cubicBezTo>
                  <a:pt x="9153" y="16102"/>
                  <a:pt x="9153" y="16102"/>
                  <a:pt x="9153" y="16102"/>
                </a:cubicBezTo>
                <a:cubicBezTo>
                  <a:pt x="9519" y="16887"/>
                  <a:pt x="10251" y="16887"/>
                  <a:pt x="10617" y="16887"/>
                </a:cubicBezTo>
                <a:cubicBezTo>
                  <a:pt x="11349" y="16887"/>
                  <a:pt x="12081" y="16887"/>
                  <a:pt x="12447" y="16102"/>
                </a:cubicBezTo>
                <a:cubicBezTo>
                  <a:pt x="14278" y="14531"/>
                  <a:pt x="14278" y="14531"/>
                  <a:pt x="14278" y="14531"/>
                </a:cubicBezTo>
                <a:cubicBezTo>
                  <a:pt x="20502" y="14531"/>
                  <a:pt x="20502" y="14531"/>
                  <a:pt x="20502" y="14531"/>
                </a:cubicBezTo>
                <a:cubicBezTo>
                  <a:pt x="21234" y="14531"/>
                  <a:pt x="21600" y="14924"/>
                  <a:pt x="21600" y="15709"/>
                </a:cubicBezTo>
                <a:lnTo>
                  <a:pt x="21600" y="20029"/>
                </a:lnTo>
                <a:close/>
                <a:moveTo>
                  <a:pt x="17207" y="8640"/>
                </a:moveTo>
                <a:cubicBezTo>
                  <a:pt x="11349" y="14924"/>
                  <a:pt x="11349" y="14924"/>
                  <a:pt x="11349" y="14924"/>
                </a:cubicBezTo>
                <a:cubicBezTo>
                  <a:pt x="11349" y="15316"/>
                  <a:pt x="10983" y="15316"/>
                  <a:pt x="10617" y="15316"/>
                </a:cubicBezTo>
                <a:cubicBezTo>
                  <a:pt x="10617" y="15316"/>
                  <a:pt x="10251" y="15316"/>
                  <a:pt x="10251" y="14924"/>
                </a:cubicBezTo>
                <a:cubicBezTo>
                  <a:pt x="4393" y="8640"/>
                  <a:pt x="4393" y="8640"/>
                  <a:pt x="4393" y="8640"/>
                </a:cubicBezTo>
                <a:cubicBezTo>
                  <a:pt x="4027" y="8247"/>
                  <a:pt x="4027" y="7855"/>
                  <a:pt x="4027" y="7855"/>
                </a:cubicBezTo>
                <a:cubicBezTo>
                  <a:pt x="4393" y="7462"/>
                  <a:pt x="4759" y="7069"/>
                  <a:pt x="4759" y="7069"/>
                </a:cubicBezTo>
                <a:cubicBezTo>
                  <a:pt x="8420" y="7069"/>
                  <a:pt x="8420" y="7069"/>
                  <a:pt x="8420" y="7069"/>
                </a:cubicBezTo>
                <a:cubicBezTo>
                  <a:pt x="8420" y="785"/>
                  <a:pt x="8420" y="785"/>
                  <a:pt x="8420" y="785"/>
                </a:cubicBezTo>
                <a:cubicBezTo>
                  <a:pt x="8420" y="393"/>
                  <a:pt x="8786" y="0"/>
                  <a:pt x="9153" y="0"/>
                </a:cubicBezTo>
                <a:cubicBezTo>
                  <a:pt x="12447" y="0"/>
                  <a:pt x="12447" y="0"/>
                  <a:pt x="12447" y="0"/>
                </a:cubicBezTo>
                <a:cubicBezTo>
                  <a:pt x="12814" y="0"/>
                  <a:pt x="13180" y="393"/>
                  <a:pt x="13180" y="785"/>
                </a:cubicBezTo>
                <a:cubicBezTo>
                  <a:pt x="13180" y="7069"/>
                  <a:pt x="13180" y="7069"/>
                  <a:pt x="13180" y="7069"/>
                </a:cubicBezTo>
                <a:cubicBezTo>
                  <a:pt x="16475" y="7069"/>
                  <a:pt x="16475" y="7069"/>
                  <a:pt x="16475" y="7069"/>
                </a:cubicBezTo>
                <a:cubicBezTo>
                  <a:pt x="16841" y="7069"/>
                  <a:pt x="17207" y="7462"/>
                  <a:pt x="17573" y="7855"/>
                </a:cubicBezTo>
                <a:cubicBezTo>
                  <a:pt x="17573" y="7855"/>
                  <a:pt x="17573" y="8247"/>
                  <a:pt x="17207" y="8640"/>
                </a:cubicBezTo>
                <a:close/>
                <a:moveTo>
                  <a:pt x="15742" y="18065"/>
                </a:moveTo>
                <a:cubicBezTo>
                  <a:pt x="15376" y="18065"/>
                  <a:pt x="15010" y="18458"/>
                  <a:pt x="15010" y="18851"/>
                </a:cubicBezTo>
                <a:cubicBezTo>
                  <a:pt x="15010" y="19244"/>
                  <a:pt x="15376" y="19636"/>
                  <a:pt x="15742" y="19636"/>
                </a:cubicBezTo>
                <a:cubicBezTo>
                  <a:pt x="16108" y="19636"/>
                  <a:pt x="16475" y="19244"/>
                  <a:pt x="16475" y="18851"/>
                </a:cubicBezTo>
                <a:cubicBezTo>
                  <a:pt x="16475" y="18458"/>
                  <a:pt x="16108" y="18065"/>
                  <a:pt x="15742" y="18065"/>
                </a:cubicBezTo>
                <a:close/>
                <a:moveTo>
                  <a:pt x="19037" y="18065"/>
                </a:moveTo>
                <a:cubicBezTo>
                  <a:pt x="18671" y="18065"/>
                  <a:pt x="18305" y="18458"/>
                  <a:pt x="18305" y="18851"/>
                </a:cubicBezTo>
                <a:cubicBezTo>
                  <a:pt x="18305" y="19244"/>
                  <a:pt x="18671" y="19636"/>
                  <a:pt x="19037" y="19636"/>
                </a:cubicBezTo>
                <a:cubicBezTo>
                  <a:pt x="19769" y="19636"/>
                  <a:pt x="20136" y="19244"/>
                  <a:pt x="20136" y="18851"/>
                </a:cubicBezTo>
                <a:cubicBezTo>
                  <a:pt x="20136" y="18458"/>
                  <a:pt x="19769" y="18065"/>
                  <a:pt x="19037" y="18065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3" tIns="45713" rIns="45713" bIns="45713" numCol="1" anchor="t">
            <a:noAutofit/>
          </a:bodyPr>
          <a:lstStyle>
            <a:defPPr>
              <a:defRPr lang="en-US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14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835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 dirty="0">
              <a:cs typeface="+mn-ea"/>
              <a:sym typeface="+mn-lt"/>
            </a:endParaRPr>
          </a:p>
        </p:txBody>
      </p:sp>
      <p:sp>
        <p:nvSpPr>
          <p:cNvPr id="72" name="TextBox 5"/>
          <p:cNvSpPr txBox="1"/>
          <p:nvPr/>
        </p:nvSpPr>
        <p:spPr>
          <a:xfrm>
            <a:off x="943610" y="1490345"/>
            <a:ext cx="94284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1、先拆下防护罩上固定气压力表（1.6MPa）的3个螺钉，拔下压力表后面的PU管，再拆下防护罩上的8个螺钉后，才可把防护罩取下。 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2、拧下固定注浆缸的螺母，再把注浆缸活塞杆与活塞杆驱动块固定的螺母拧下，即可将注浆缸整体从注浆缸座中抽出。 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3、将注浆缸上螺盖拧下，先将大（小）进浆母接头从大（小）注浆缸上拆下，拿出大（小）进浆口密封垫后，再将活塞杆从注浆缸中抽出，否则容易损坏活塞密封圈。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5"/>
          <p:cNvSpPr txBox="1"/>
          <p:nvPr/>
        </p:nvSpPr>
        <p:spPr>
          <a:xfrm>
            <a:off x="943610" y="4272280"/>
            <a:ext cx="94284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4、拧下大（小）注浆缸上螺盖，抽出活塞杆后，从另一端用专用尼龙棒或铜棒，把活塞杆组合圈（轴用）从注浆缸中顶出（小注浆缸总成是把小活塞杆组合圈（轴用）从小注浆缸中顶出）。 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5、更换注浆缸各密封圈时要特别注意安装方向，并且不要损坏密封圈。 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6、将气缸上盖的四个螺母拆下，即可将气缸打开，卸下气动阀总成，气缸上、下盖总成。 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7、将气动阀盖的螺钉拆下，山东矿安机电有限公司，即可打开气动阀的各组件。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8730" y="66675"/>
            <a:ext cx="4600575" cy="6381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33525" y="215900"/>
            <a:ext cx="7207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rgbClr val="44485E"/>
                </a:solidFill>
                <a:cs typeface="+mn-ea"/>
                <a:sym typeface="+mn-lt"/>
              </a:rPr>
              <a:t>3ZBQS型气动双液注浆泵维护</a:t>
            </a:r>
            <a:endParaRPr lang="zh-CN" altLang="en-US" sz="3200" dirty="0">
              <a:solidFill>
                <a:srgbClr val="4448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52009" y="0"/>
            <a:ext cx="3938953" cy="6858000"/>
          </a:xfrm>
          <a:custGeom>
            <a:avLst/>
            <a:gdLst>
              <a:gd name="connsiteX0" fmla="*/ 0 w 2100105"/>
              <a:gd name="connsiteY0" fmla="*/ 0 h 6858000"/>
              <a:gd name="connsiteX1" fmla="*/ 2100105 w 2100105"/>
              <a:gd name="connsiteY1" fmla="*/ 0 h 6858000"/>
              <a:gd name="connsiteX2" fmla="*/ 2100105 w 2100105"/>
              <a:gd name="connsiteY2" fmla="*/ 6858000 h 6858000"/>
              <a:gd name="connsiteX3" fmla="*/ 0 w 2100105"/>
              <a:gd name="connsiteY3" fmla="*/ 6858000 h 6858000"/>
              <a:gd name="connsiteX4" fmla="*/ 0 w 2100105"/>
              <a:gd name="connsiteY4" fmla="*/ 0 h 6858000"/>
              <a:gd name="connsiteX0-1" fmla="*/ 0 w 3938953"/>
              <a:gd name="connsiteY0-2" fmla="*/ 0 h 6858000"/>
              <a:gd name="connsiteX1-3" fmla="*/ 3938953 w 3938953"/>
              <a:gd name="connsiteY1-4" fmla="*/ 10049 h 6858000"/>
              <a:gd name="connsiteX2-5" fmla="*/ 2100105 w 3938953"/>
              <a:gd name="connsiteY2-6" fmla="*/ 6858000 h 6858000"/>
              <a:gd name="connsiteX3-7" fmla="*/ 0 w 3938953"/>
              <a:gd name="connsiteY3-8" fmla="*/ 6858000 h 6858000"/>
              <a:gd name="connsiteX4-9" fmla="*/ 0 w 3938953"/>
              <a:gd name="connsiteY4-10" fmla="*/ 0 h 6858000"/>
              <a:gd name="connsiteX0-11" fmla="*/ 1969477 w 3938953"/>
              <a:gd name="connsiteY0-12" fmla="*/ 0 h 6858000"/>
              <a:gd name="connsiteX1-13" fmla="*/ 3938953 w 3938953"/>
              <a:gd name="connsiteY1-14" fmla="*/ 10049 h 6858000"/>
              <a:gd name="connsiteX2-15" fmla="*/ 2100105 w 3938953"/>
              <a:gd name="connsiteY2-16" fmla="*/ 6858000 h 6858000"/>
              <a:gd name="connsiteX3-17" fmla="*/ 0 w 3938953"/>
              <a:gd name="connsiteY3-18" fmla="*/ 6858000 h 6858000"/>
              <a:gd name="connsiteX4-19" fmla="*/ 1969477 w 3938953"/>
              <a:gd name="connsiteY4-2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938953" h="6858000">
                <a:moveTo>
                  <a:pt x="1969477" y="0"/>
                </a:moveTo>
                <a:lnTo>
                  <a:pt x="3938953" y="10049"/>
                </a:lnTo>
                <a:lnTo>
                  <a:pt x="2100105" y="6858000"/>
                </a:lnTo>
                <a:lnTo>
                  <a:pt x="0" y="6858000"/>
                </a:lnTo>
                <a:lnTo>
                  <a:pt x="1969477" y="0"/>
                </a:lnTo>
                <a:close/>
              </a:path>
            </a:pathLst>
          </a:custGeom>
          <a:solidFill>
            <a:srgbClr val="F7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04563" y="1094234"/>
            <a:ext cx="7795468" cy="5497664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7380605" y="4791396"/>
            <a:ext cx="1827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487285" y="2600960"/>
            <a:ext cx="261620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44485E"/>
                </a:solidFill>
                <a:cs typeface="+mn-ea"/>
                <a:sym typeface="+mn-lt"/>
              </a:rPr>
              <a:t>谢谢</a:t>
            </a:r>
            <a:endParaRPr lang="en-US" altLang="zh-CN" sz="6600" dirty="0">
              <a:solidFill>
                <a:srgbClr val="44485E"/>
              </a:solidFill>
              <a:cs typeface="+mn-ea"/>
              <a:sym typeface="+mn-lt"/>
            </a:endParaRPr>
          </a:p>
          <a:p>
            <a:r>
              <a:rPr lang="zh-CN" altLang="en-US" sz="6600" dirty="0">
                <a:solidFill>
                  <a:srgbClr val="44485E"/>
                </a:solidFill>
                <a:cs typeface="+mn-ea"/>
                <a:sym typeface="+mn-lt"/>
              </a:rPr>
              <a:t>欣赏</a:t>
            </a:r>
            <a:endParaRPr lang="zh-CN" altLang="en-US" sz="6600" dirty="0">
              <a:solidFill>
                <a:srgbClr val="44485E"/>
              </a:solidFill>
              <a:cs typeface="+mn-ea"/>
              <a:sym typeface="+mn-lt"/>
            </a:endParaRPr>
          </a:p>
        </p:txBody>
      </p:sp>
      <p:pic>
        <p:nvPicPr>
          <p:cNvPr id="4" name="图片 3" descr="微信图片_202205281653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280" y="372745"/>
            <a:ext cx="327660" cy="3606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2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3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4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5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6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7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8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9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10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11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12.xml><?xml version="1.0" encoding="utf-8"?>
<p:tagLst xmlns:p="http://schemas.openxmlformats.org/presentationml/2006/main">
  <p:tag name="KSO_WM_DIAGRAM_VIRTUALLY_FRAME" val="{&quot;height&quot;:265.78984251968507,&quot;left&quot;:124.83322834645669,&quot;top&quot;:136.44960629921258,&quot;width&quot;:576.0179527559055}"/>
</p:tagLst>
</file>

<file path=ppt/tags/tag13.xml><?xml version="1.0" encoding="utf-8"?>
<p:tagLst xmlns:p="http://schemas.openxmlformats.org/presentationml/2006/main">
  <p:tag name="ISPRING_PRESENTATION_TITLE" val="PowerPoint 演示文稿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自定义 191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8DA9"/>
      </a:accent1>
      <a:accent2>
        <a:srgbClr val="F8E07E"/>
      </a:accent2>
      <a:accent3>
        <a:srgbClr val="F18DA9"/>
      </a:accent3>
      <a:accent4>
        <a:srgbClr val="F8E07E"/>
      </a:accent4>
      <a:accent5>
        <a:srgbClr val="F18DA9"/>
      </a:accent5>
      <a:accent6>
        <a:srgbClr val="F8E07E"/>
      </a:accent6>
      <a:hlink>
        <a:srgbClr val="F18DA9"/>
      </a:hlink>
      <a:folHlink>
        <a:srgbClr val="F8E07E"/>
      </a:folHlink>
    </a:clrScheme>
    <a:fontScheme name="v35ktyou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1187</Words>
  <Application>WPS 演示</Application>
  <PresentationFormat>自定义</PresentationFormat>
  <Paragraphs>87</Paragraphs>
  <Slides>10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7" baseType="lpstr">
      <vt:lpstr>Arial</vt:lpstr>
      <vt:lpstr>宋体</vt:lpstr>
      <vt:lpstr>Wingdings</vt:lpstr>
      <vt:lpstr>思源黑体 CN Regular</vt:lpstr>
      <vt:lpstr>黑体</vt:lpstr>
      <vt:lpstr>Montserrat Semi</vt:lpstr>
      <vt:lpstr>Calibri</vt:lpstr>
      <vt:lpstr>Quicksand Bold</vt:lpstr>
      <vt:lpstr>Segoe Print</vt:lpstr>
      <vt:lpstr>微软雅黑</vt:lpstr>
      <vt:lpstr>Arial Unicode MS</vt:lpstr>
      <vt:lpstr>Work Sans</vt:lpstr>
      <vt:lpstr>Gill Sans</vt:lpstr>
      <vt:lpstr>Quicksand Regular</vt:lpstr>
      <vt:lpstr>Helvetica Neue Medium</vt:lpstr>
      <vt:lpstr>Gill Sans MT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简洁小清新</dc:title>
  <dc:creator>第一PPT</dc:creator>
  <cp:keywords>www.1ppt.com</cp:keywords>
  <dc:description>www.1ppt.com</dc:description>
  <cp:lastModifiedBy>User</cp:lastModifiedBy>
  <cp:revision>113</cp:revision>
  <dcterms:created xsi:type="dcterms:W3CDTF">2019-08-01T05:55:00Z</dcterms:created>
  <dcterms:modified xsi:type="dcterms:W3CDTF">2024-08-28T09:05:10Z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50F64D913C8F423AB69837F1FB97A1EC_13</vt:lpwstr>
  </property>
  <property fmtid="{D5CDD505-2E9C-101B-9397-08002B2CF9AE}" pid="3" name="KSOProductBuildVer">
    <vt:lpwstr>2052-12.1.0.17857</vt:lpwstr>
  </property>
</Properties>
</file>