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300" r:id="rId2"/>
    <p:sldId id="256" r:id="rId3"/>
    <p:sldId id="257" r:id="rId4"/>
    <p:sldId id="258" r:id="rId5"/>
    <p:sldId id="260" r:id="rId6"/>
    <p:sldId id="261" r:id="rId7"/>
    <p:sldId id="262" r:id="rId8"/>
    <p:sldId id="264" r:id="rId9"/>
    <p:sldId id="263" r:id="rId10"/>
    <p:sldId id="265" r:id="rId11"/>
    <p:sldId id="266" r:id="rId12"/>
    <p:sldId id="268" r:id="rId13"/>
    <p:sldId id="270" r:id="rId14"/>
    <p:sldId id="274" r:id="rId15"/>
    <p:sldId id="276" r:id="rId16"/>
    <p:sldId id="278" r:id="rId17"/>
    <p:sldId id="280" r:id="rId18"/>
    <p:sldId id="282" r:id="rId19"/>
    <p:sldId id="286" r:id="rId20"/>
    <p:sldId id="287" r:id="rId21"/>
    <p:sldId id="289" r:id="rId22"/>
    <p:sldId id="291" r:id="rId23"/>
    <p:sldId id="294" r:id="rId24"/>
    <p:sldId id="297" r:id="rId25"/>
    <p:sldId id="295" r:id="rId26"/>
  </p:sldIdLst>
  <p:sldSz cx="9144000" cy="5143500" type="screen16x9"/>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89" d="100"/>
          <a:sy n="89" d="100"/>
        </p:scale>
        <p:origin x="96"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E274E4-D6E8-4E52-8553-1C442A95D7D3}" type="datetimeFigureOut">
              <a:rPr lang="zh-CN" altLang="en-US" smtClean="0"/>
              <a:t>2019/11/9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19F412-E376-49AC-9FEC-BC97C43C70F5}" type="slidenum">
              <a:rPr lang="zh-CN" altLang="en-US" smtClean="0"/>
              <a:t>‹#›</a:t>
            </a:fld>
            <a:endParaRPr lang="zh-CN" altLang="en-US"/>
          </a:p>
        </p:txBody>
      </p:sp>
    </p:spTree>
    <p:extLst>
      <p:ext uri="{BB962C8B-B14F-4D97-AF65-F5344CB8AC3E}">
        <p14:creationId xmlns:p14="http://schemas.microsoft.com/office/powerpoint/2010/main" val="2635009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a:t>
            </a:fld>
            <a:endParaRPr lang="zh-CN" altLang="en-US"/>
          </a:p>
        </p:txBody>
      </p:sp>
    </p:spTree>
    <p:extLst>
      <p:ext uri="{BB962C8B-B14F-4D97-AF65-F5344CB8AC3E}">
        <p14:creationId xmlns:p14="http://schemas.microsoft.com/office/powerpoint/2010/main" val="3638401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19F412-E376-49AC-9FEC-BC97C43C70F5}" type="slidenum">
              <a:rPr lang="zh-CN" altLang="en-US" smtClean="0"/>
              <a:t>2</a:t>
            </a:fld>
            <a:endParaRPr lang="zh-CN" altLang="en-US"/>
          </a:p>
        </p:txBody>
      </p:sp>
    </p:spTree>
    <p:extLst>
      <p:ext uri="{BB962C8B-B14F-4D97-AF65-F5344CB8AC3E}">
        <p14:creationId xmlns:p14="http://schemas.microsoft.com/office/powerpoint/2010/main" val="1835012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5</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6</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7</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8</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9</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10</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11</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12</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13</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14</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15</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16</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17</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18</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19</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20</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21</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22</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23</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24</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25</a:t>
            </a:fld>
            <a:endParaRPr lang="zh-CN" altLang="en-US"/>
          </a:p>
        </p:txBody>
      </p:sp>
    </p:spTree>
    <p:extLst>
      <p:ext uri="{BB962C8B-B14F-4D97-AF65-F5344CB8AC3E}">
        <p14:creationId xmlns:p14="http://schemas.microsoft.com/office/powerpoint/2010/main" val="3384288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786576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981250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a:prstGeom prst="rect">
            <a:avLst/>
          </a:prstGeom>
        </p:spPr>
        <p:txBody>
          <a:bodyPr lIns="91397" tIns="45699" rIns="91397" bIns="45699"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a:prstGeom prst="rect">
            <a:avLst/>
          </a:prstGeom>
        </p:spPr>
        <p:txBody>
          <a:bodyPr lIns="91397" tIns="45699" rIns="91397" bIns="45699"/>
          <a:lstStyle>
            <a:lvl1pPr marL="0" indent="0">
              <a:buNone/>
              <a:defRPr sz="1800">
                <a:solidFill>
                  <a:schemeClr val="tx1">
                    <a:tint val="75000"/>
                  </a:schemeClr>
                </a:solidFill>
              </a:defRPr>
            </a:lvl1pPr>
            <a:lvl2pPr marL="342739" indent="0">
              <a:buNone/>
              <a:defRPr sz="1500">
                <a:solidFill>
                  <a:schemeClr val="tx1">
                    <a:tint val="75000"/>
                  </a:schemeClr>
                </a:solidFill>
              </a:defRPr>
            </a:lvl2pPr>
            <a:lvl3pPr marL="685480" indent="0">
              <a:buNone/>
              <a:defRPr sz="1400">
                <a:solidFill>
                  <a:schemeClr val="tx1">
                    <a:tint val="75000"/>
                  </a:schemeClr>
                </a:solidFill>
              </a:defRPr>
            </a:lvl3pPr>
            <a:lvl4pPr marL="1028220" indent="0">
              <a:buNone/>
              <a:defRPr sz="1200">
                <a:solidFill>
                  <a:schemeClr val="tx1">
                    <a:tint val="75000"/>
                  </a:schemeClr>
                </a:solidFill>
              </a:defRPr>
            </a:lvl4pPr>
            <a:lvl5pPr marL="1370961" indent="0">
              <a:buNone/>
              <a:defRPr sz="1200">
                <a:solidFill>
                  <a:schemeClr val="tx1">
                    <a:tint val="75000"/>
                  </a:schemeClr>
                </a:solidFill>
              </a:defRPr>
            </a:lvl5pPr>
            <a:lvl6pPr marL="1713701" indent="0">
              <a:buNone/>
              <a:defRPr sz="1200">
                <a:solidFill>
                  <a:schemeClr val="tx1">
                    <a:tint val="75000"/>
                  </a:schemeClr>
                </a:solidFill>
              </a:defRPr>
            </a:lvl6pPr>
            <a:lvl7pPr marL="2056440" indent="0">
              <a:buNone/>
              <a:defRPr sz="1200">
                <a:solidFill>
                  <a:schemeClr val="tx1">
                    <a:tint val="75000"/>
                  </a:schemeClr>
                </a:solidFill>
              </a:defRPr>
            </a:lvl7pPr>
            <a:lvl8pPr marL="2399181" indent="0">
              <a:buNone/>
              <a:defRPr sz="1200">
                <a:solidFill>
                  <a:schemeClr val="tx1">
                    <a:tint val="75000"/>
                  </a:schemeClr>
                </a:solidFill>
              </a:defRPr>
            </a:lvl8pPr>
            <a:lvl9pPr marL="2741922"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t>2019/11/9</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380986946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91397" tIns="45699" rIns="91397" bIns="45699"/>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a:prstGeom prst="rect">
            <a:avLst/>
          </a:prstGeom>
        </p:spPr>
        <p:txBody>
          <a:bodyPr lIns="91397" tIns="45699" rIns="91397" bIns="45699"/>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a:prstGeom prst="rect">
            <a:avLst/>
          </a:prstGeom>
        </p:spPr>
        <p:txBody>
          <a:bodyPr lIns="91397" tIns="45699" rIns="91397" bIns="45699"/>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t>2019/11/9</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2173900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2" y="273844"/>
            <a:ext cx="7886700" cy="994172"/>
          </a:xfrm>
          <a:prstGeom prst="rect">
            <a:avLst/>
          </a:prstGeom>
        </p:spPr>
        <p:txBody>
          <a:bodyPr lIns="91397" tIns="45699" rIns="91397" bIns="45699"/>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a:prstGeom prst="rect">
            <a:avLst/>
          </a:prstGeom>
        </p:spPr>
        <p:txBody>
          <a:bodyPr lIns="91397" tIns="45699" rIns="91397" bIns="45699" anchor="b"/>
          <a:lstStyle>
            <a:lvl1pPr marL="0" indent="0">
              <a:buNone/>
              <a:defRPr sz="1800" b="1"/>
            </a:lvl1pPr>
            <a:lvl2pPr marL="342739" indent="0">
              <a:buNone/>
              <a:defRPr sz="1500" b="1"/>
            </a:lvl2pPr>
            <a:lvl3pPr marL="685480" indent="0">
              <a:buNone/>
              <a:defRPr sz="1400" b="1"/>
            </a:lvl3pPr>
            <a:lvl4pPr marL="1028220" indent="0">
              <a:buNone/>
              <a:defRPr sz="1200" b="1"/>
            </a:lvl4pPr>
            <a:lvl5pPr marL="1370961" indent="0">
              <a:buNone/>
              <a:defRPr sz="1200" b="1"/>
            </a:lvl5pPr>
            <a:lvl6pPr marL="1713701" indent="0">
              <a:buNone/>
              <a:defRPr sz="1200" b="1"/>
            </a:lvl6pPr>
            <a:lvl7pPr marL="2056440" indent="0">
              <a:buNone/>
              <a:defRPr sz="1200" b="1"/>
            </a:lvl7pPr>
            <a:lvl8pPr marL="2399181" indent="0">
              <a:buNone/>
              <a:defRPr sz="1200" b="1"/>
            </a:lvl8pPr>
            <a:lvl9pPr marL="2741922"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2" y="1878806"/>
            <a:ext cx="3868340" cy="2763441"/>
          </a:xfrm>
          <a:prstGeom prst="rect">
            <a:avLst/>
          </a:prstGeom>
        </p:spPr>
        <p:txBody>
          <a:bodyPr lIns="91397" tIns="45699" rIns="91397" bIns="45699"/>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3" y="1260872"/>
            <a:ext cx="3887391" cy="617934"/>
          </a:xfrm>
          <a:prstGeom prst="rect">
            <a:avLst/>
          </a:prstGeom>
        </p:spPr>
        <p:txBody>
          <a:bodyPr lIns="91397" tIns="45699" rIns="91397" bIns="45699" anchor="b"/>
          <a:lstStyle>
            <a:lvl1pPr marL="0" indent="0">
              <a:buNone/>
              <a:defRPr sz="1800" b="1"/>
            </a:lvl1pPr>
            <a:lvl2pPr marL="342739" indent="0">
              <a:buNone/>
              <a:defRPr sz="1500" b="1"/>
            </a:lvl2pPr>
            <a:lvl3pPr marL="685480" indent="0">
              <a:buNone/>
              <a:defRPr sz="1400" b="1"/>
            </a:lvl3pPr>
            <a:lvl4pPr marL="1028220" indent="0">
              <a:buNone/>
              <a:defRPr sz="1200" b="1"/>
            </a:lvl4pPr>
            <a:lvl5pPr marL="1370961" indent="0">
              <a:buNone/>
              <a:defRPr sz="1200" b="1"/>
            </a:lvl5pPr>
            <a:lvl6pPr marL="1713701" indent="0">
              <a:buNone/>
              <a:defRPr sz="1200" b="1"/>
            </a:lvl6pPr>
            <a:lvl7pPr marL="2056440" indent="0">
              <a:buNone/>
              <a:defRPr sz="1200" b="1"/>
            </a:lvl7pPr>
            <a:lvl8pPr marL="2399181" indent="0">
              <a:buNone/>
              <a:defRPr sz="1200" b="1"/>
            </a:lvl8pPr>
            <a:lvl9pPr marL="2741922"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3" y="1878806"/>
            <a:ext cx="3887391" cy="2763441"/>
          </a:xfrm>
          <a:prstGeom prst="rect">
            <a:avLst/>
          </a:prstGeom>
        </p:spPr>
        <p:txBody>
          <a:bodyPr lIns="91397" tIns="45699" rIns="91397" bIns="45699"/>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t>2019/11/9</a:t>
            </a:fld>
            <a:endParaRPr lang="zh-CN" altLang="en-US"/>
          </a:p>
        </p:txBody>
      </p:sp>
      <p:sp>
        <p:nvSpPr>
          <p:cNvPr id="8" name="页脚占位符 7"/>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9" name="灯片编号占位符 8"/>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100279745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91397" tIns="45699" rIns="91397" bIns="45699"/>
          <a:lstStyle/>
          <a:p>
            <a:r>
              <a:rPr lang="zh-CN" altLang="en-US"/>
              <a:t>单击此处编辑母版标题样式</a:t>
            </a:r>
          </a:p>
        </p:txBody>
      </p:sp>
      <p:sp>
        <p:nvSpPr>
          <p:cNvPr id="3" name="日期占位符 2"/>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t>2019/11/9</a:t>
            </a:fld>
            <a:endParaRPr lang="zh-CN" altLang="en-US"/>
          </a:p>
        </p:txBody>
      </p:sp>
      <p:sp>
        <p:nvSpPr>
          <p:cNvPr id="4" name="页脚占位符 3"/>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5" name="灯片编号占位符 4"/>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428141386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t>2019/11/9</a:t>
            </a:fld>
            <a:endParaRPr lang="zh-CN" altLang="en-US"/>
          </a:p>
        </p:txBody>
      </p:sp>
      <p:sp>
        <p:nvSpPr>
          <p:cNvPr id="3" name="页脚占位符 2"/>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4" name="灯片编号占位符 3"/>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418539870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lIns="91397" tIns="45699" rIns="91397" bIns="45699"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70"/>
            <a:ext cx="4629150" cy="3655219"/>
          </a:xfrm>
          <a:prstGeom prst="rect">
            <a:avLst/>
          </a:prstGeom>
        </p:spPr>
        <p:txBody>
          <a:bodyPr lIns="91397" tIns="45699" rIns="91397" bIns="45699"/>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1"/>
            <a:ext cx="2949178" cy="2858691"/>
          </a:xfrm>
          <a:prstGeom prst="rect">
            <a:avLst/>
          </a:prstGeom>
        </p:spPr>
        <p:txBody>
          <a:bodyPr lIns="91397" tIns="45699" rIns="91397" bIns="45699"/>
          <a:lstStyle>
            <a:lvl1pPr marL="0" indent="0">
              <a:buNone/>
              <a:defRPr sz="1200"/>
            </a:lvl1pPr>
            <a:lvl2pPr marL="342739" indent="0">
              <a:buNone/>
              <a:defRPr sz="1100"/>
            </a:lvl2pPr>
            <a:lvl3pPr marL="685480" indent="0">
              <a:buNone/>
              <a:defRPr sz="900"/>
            </a:lvl3pPr>
            <a:lvl4pPr marL="1028220" indent="0">
              <a:buNone/>
              <a:defRPr sz="800"/>
            </a:lvl4pPr>
            <a:lvl5pPr marL="1370961" indent="0">
              <a:buNone/>
              <a:defRPr sz="800"/>
            </a:lvl5pPr>
            <a:lvl6pPr marL="1713701" indent="0">
              <a:buNone/>
              <a:defRPr sz="800"/>
            </a:lvl6pPr>
            <a:lvl7pPr marL="2056440" indent="0">
              <a:buNone/>
              <a:defRPr sz="800"/>
            </a:lvl7pPr>
            <a:lvl8pPr marL="2399181" indent="0">
              <a:buNone/>
              <a:defRPr sz="800"/>
            </a:lvl8pPr>
            <a:lvl9pPr marL="2741922"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t>2019/11/9</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371542623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lIns="91397" tIns="45699" rIns="91397" bIns="45699"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70"/>
            <a:ext cx="4629150" cy="3655219"/>
          </a:xfrm>
          <a:prstGeom prst="rect">
            <a:avLst/>
          </a:prstGeom>
        </p:spPr>
        <p:txBody>
          <a:bodyPr lIns="91397" tIns="45699" rIns="91397" bIns="45699"/>
          <a:lstStyle>
            <a:lvl1pPr marL="0" indent="0">
              <a:buNone/>
              <a:defRPr sz="2400"/>
            </a:lvl1pPr>
            <a:lvl2pPr marL="342739" indent="0">
              <a:buNone/>
              <a:defRPr sz="2100"/>
            </a:lvl2pPr>
            <a:lvl3pPr marL="685480" indent="0">
              <a:buNone/>
              <a:defRPr sz="1800"/>
            </a:lvl3pPr>
            <a:lvl4pPr marL="1028220" indent="0">
              <a:buNone/>
              <a:defRPr sz="1500"/>
            </a:lvl4pPr>
            <a:lvl5pPr marL="1370961" indent="0">
              <a:buNone/>
              <a:defRPr sz="1500"/>
            </a:lvl5pPr>
            <a:lvl6pPr marL="1713701" indent="0">
              <a:buNone/>
              <a:defRPr sz="1500"/>
            </a:lvl6pPr>
            <a:lvl7pPr marL="2056440" indent="0">
              <a:buNone/>
              <a:defRPr sz="1500"/>
            </a:lvl7pPr>
            <a:lvl8pPr marL="2399181" indent="0">
              <a:buNone/>
              <a:defRPr sz="1500"/>
            </a:lvl8pPr>
            <a:lvl9pPr marL="2741922" indent="0">
              <a:buNone/>
              <a:defRPr sz="1500"/>
            </a:lvl9pPr>
          </a:lstStyle>
          <a:p>
            <a:endParaRPr lang="zh-CN" altLang="en-US"/>
          </a:p>
        </p:txBody>
      </p:sp>
      <p:sp>
        <p:nvSpPr>
          <p:cNvPr id="4" name="文本占位符 3"/>
          <p:cNvSpPr>
            <a:spLocks noGrp="1"/>
          </p:cNvSpPr>
          <p:nvPr>
            <p:ph type="body" sz="half" idx="2"/>
          </p:nvPr>
        </p:nvSpPr>
        <p:spPr>
          <a:xfrm>
            <a:off x="629841" y="1543051"/>
            <a:ext cx="2949178" cy="2858691"/>
          </a:xfrm>
          <a:prstGeom prst="rect">
            <a:avLst/>
          </a:prstGeom>
        </p:spPr>
        <p:txBody>
          <a:bodyPr lIns="91397" tIns="45699" rIns="91397" bIns="45699"/>
          <a:lstStyle>
            <a:lvl1pPr marL="0" indent="0">
              <a:buNone/>
              <a:defRPr sz="1200"/>
            </a:lvl1pPr>
            <a:lvl2pPr marL="342739" indent="0">
              <a:buNone/>
              <a:defRPr sz="1100"/>
            </a:lvl2pPr>
            <a:lvl3pPr marL="685480" indent="0">
              <a:buNone/>
              <a:defRPr sz="900"/>
            </a:lvl3pPr>
            <a:lvl4pPr marL="1028220" indent="0">
              <a:buNone/>
              <a:defRPr sz="800"/>
            </a:lvl4pPr>
            <a:lvl5pPr marL="1370961" indent="0">
              <a:buNone/>
              <a:defRPr sz="800"/>
            </a:lvl5pPr>
            <a:lvl6pPr marL="1713701" indent="0">
              <a:buNone/>
              <a:defRPr sz="800"/>
            </a:lvl6pPr>
            <a:lvl7pPr marL="2056440" indent="0">
              <a:buNone/>
              <a:defRPr sz="800"/>
            </a:lvl7pPr>
            <a:lvl8pPr marL="2399181" indent="0">
              <a:buNone/>
              <a:defRPr sz="800"/>
            </a:lvl8pPr>
            <a:lvl9pPr marL="2741922"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t>2019/11/9</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410720071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91397" tIns="45699" rIns="91397" bIns="45699"/>
          <a:lstStyle/>
          <a:p>
            <a:r>
              <a:rPr lang="zh-CN" altLang="en-US"/>
              <a:t>单击此处编辑母版标题样式</a:t>
            </a:r>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lIns="91397" tIns="45699" rIns="91397" bIns="45699"/>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t>2019/11/9</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120092717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273845"/>
            <a:ext cx="1971675" cy="4358879"/>
          </a:xfrm>
          <a:prstGeom prst="rect">
            <a:avLst/>
          </a:prstGeom>
        </p:spPr>
        <p:txBody>
          <a:bodyPr vert="eaVert" lIns="91397" tIns="45699" rIns="91397" bIns="45699"/>
          <a:lstStyle/>
          <a:p>
            <a:r>
              <a:rPr lang="zh-CN" altLang="en-US"/>
              <a:t>单击此处编辑母版标题样式</a:t>
            </a:r>
          </a:p>
        </p:txBody>
      </p:sp>
      <p:sp>
        <p:nvSpPr>
          <p:cNvPr id="3" name="竖排文字占位符 2"/>
          <p:cNvSpPr>
            <a:spLocks noGrp="1"/>
          </p:cNvSpPr>
          <p:nvPr>
            <p:ph type="body" orient="vert" idx="1"/>
          </p:nvPr>
        </p:nvSpPr>
        <p:spPr>
          <a:xfrm>
            <a:off x="628653" y="273845"/>
            <a:ext cx="5800725" cy="4358879"/>
          </a:xfrm>
          <a:prstGeom prst="rect">
            <a:avLst/>
          </a:prstGeom>
        </p:spPr>
        <p:txBody>
          <a:bodyPr vert="eaVert" lIns="91397" tIns="45699" rIns="91397" bIns="45699"/>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lIns="91397" tIns="45699" rIns="91397" bIns="45699"/>
          <a:lstStyle/>
          <a:p>
            <a:fld id="{5C086AB1-6DBA-4E83-AD48-68D01DD6469A}" type="datetimeFigureOut">
              <a:rPr lang="zh-CN" altLang="en-US" smtClean="0"/>
              <a:t>2019/11/9</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91397" tIns="45699" rIns="91397" bIns="45699"/>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lIns="91397" tIns="45699" rIns="91397" bIns="45699"/>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368202309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bg>
      <p:bgPr>
        <a:pattFill prst="pct5">
          <a:fgClr>
            <a:schemeClr val="accent1"/>
          </a:fgClr>
          <a:bgClr>
            <a:schemeClr val="bg1"/>
          </a:bgClr>
        </a:pattFill>
        <a:effectLst/>
      </p:bgPr>
    </p:bg>
    <p:spTree>
      <p:nvGrpSpPr>
        <p:cNvPr id="1" name=""/>
        <p:cNvGrpSpPr/>
        <p:nvPr/>
      </p:nvGrpSpPr>
      <p:grpSpPr>
        <a:xfrm>
          <a:off x="0" y="0"/>
          <a:ext cx="0" cy="0"/>
          <a:chOff x="0" y="0"/>
          <a:chExt cx="0" cy="0"/>
        </a:xfrm>
      </p:grpSpPr>
      <p:pic>
        <p:nvPicPr>
          <p:cNvPr id="7" name="Picture 4"/>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 y="-8907"/>
            <a:ext cx="9144000" cy="5140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64541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59179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63" y="205834"/>
            <a:ext cx="8229481" cy="857056"/>
          </a:xfrm>
          <a:prstGeom prst="rect">
            <a:avLst/>
          </a:prstGeom>
        </p:spPr>
        <p:txBody>
          <a:bodyPr lIns="67962" tIns="33980" rIns="67962" bIns="33980"/>
          <a:lstStyle/>
          <a:p>
            <a:r>
              <a:rPr lang="zh-CN" altLang="en-US"/>
              <a:t>单击此处编辑母版标题样式</a:t>
            </a:r>
          </a:p>
        </p:txBody>
      </p:sp>
    </p:spTree>
    <p:extLst>
      <p:ext uri="{BB962C8B-B14F-4D97-AF65-F5344CB8AC3E}">
        <p14:creationId xmlns:p14="http://schemas.microsoft.com/office/powerpoint/2010/main" val="53616341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3"/>
            <a:ext cx="7772400" cy="1102519"/>
          </a:xfrm>
          <a:prstGeom prst="rect">
            <a:avLst/>
          </a:prstGeom>
        </p:spPr>
        <p:txBody>
          <a:bodyPr lIns="91411" tIns="45706" rIns="91411" bIns="45706"/>
          <a:lstStyle/>
          <a:p>
            <a:r>
              <a:rPr lang="zh-CN" altLang="en-US"/>
              <a:t>单击此处编辑母版标题样式</a:t>
            </a:r>
          </a:p>
        </p:txBody>
      </p:sp>
      <p:sp>
        <p:nvSpPr>
          <p:cNvPr id="3" name="副标题 2"/>
          <p:cNvSpPr>
            <a:spLocks noGrp="1"/>
          </p:cNvSpPr>
          <p:nvPr>
            <p:ph type="subTitle" idx="1"/>
          </p:nvPr>
        </p:nvSpPr>
        <p:spPr>
          <a:xfrm>
            <a:off x="1371601" y="2914650"/>
            <a:ext cx="6400800" cy="1314450"/>
          </a:xfrm>
          <a:prstGeom prst="rect">
            <a:avLst/>
          </a:prstGeom>
        </p:spPr>
        <p:txBody>
          <a:bodyPr lIns="91411" tIns="45706" rIns="91411" bIns="45706"/>
          <a:lstStyle>
            <a:lvl1pPr marL="0" indent="0" algn="ctr">
              <a:buNone/>
              <a:defRPr>
                <a:solidFill>
                  <a:schemeClr val="tx1">
                    <a:tint val="75000"/>
                  </a:schemeClr>
                </a:solidFill>
              </a:defRPr>
            </a:lvl1pPr>
            <a:lvl2pPr marL="389490" indent="0" algn="ctr">
              <a:buNone/>
              <a:defRPr>
                <a:solidFill>
                  <a:schemeClr val="tx1">
                    <a:tint val="75000"/>
                  </a:schemeClr>
                </a:solidFill>
              </a:defRPr>
            </a:lvl2pPr>
            <a:lvl3pPr marL="778983" indent="0" algn="ctr">
              <a:buNone/>
              <a:defRPr>
                <a:solidFill>
                  <a:schemeClr val="tx1">
                    <a:tint val="75000"/>
                  </a:schemeClr>
                </a:solidFill>
              </a:defRPr>
            </a:lvl3pPr>
            <a:lvl4pPr marL="1168474" indent="0" algn="ctr">
              <a:buNone/>
              <a:defRPr>
                <a:solidFill>
                  <a:schemeClr val="tx1">
                    <a:tint val="75000"/>
                  </a:schemeClr>
                </a:solidFill>
              </a:defRPr>
            </a:lvl4pPr>
            <a:lvl5pPr marL="1557965" indent="0" algn="ctr">
              <a:buNone/>
              <a:defRPr>
                <a:solidFill>
                  <a:schemeClr val="tx1">
                    <a:tint val="75000"/>
                  </a:schemeClr>
                </a:solidFill>
              </a:defRPr>
            </a:lvl5pPr>
            <a:lvl6pPr marL="1947456" indent="0" algn="ctr">
              <a:buNone/>
              <a:defRPr>
                <a:solidFill>
                  <a:schemeClr val="tx1">
                    <a:tint val="75000"/>
                  </a:schemeClr>
                </a:solidFill>
              </a:defRPr>
            </a:lvl6pPr>
            <a:lvl7pPr marL="2336949" indent="0" algn="ctr">
              <a:buNone/>
              <a:defRPr>
                <a:solidFill>
                  <a:schemeClr val="tx1">
                    <a:tint val="75000"/>
                  </a:schemeClr>
                </a:solidFill>
              </a:defRPr>
            </a:lvl7pPr>
            <a:lvl8pPr marL="2726439" indent="0" algn="ctr">
              <a:buNone/>
              <a:defRPr>
                <a:solidFill>
                  <a:schemeClr val="tx1">
                    <a:tint val="75000"/>
                  </a:schemeClr>
                </a:solidFill>
              </a:defRPr>
            </a:lvl8pPr>
            <a:lvl9pPr marL="3115932"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5"/>
            <a:ext cx="2133600" cy="274637"/>
          </a:xfrm>
          <a:prstGeom prst="rect">
            <a:avLst/>
          </a:prstGeom>
        </p:spPr>
        <p:txBody>
          <a:bodyPr lIns="91411" tIns="45706" rIns="91411" bIns="45706"/>
          <a:lstStyle>
            <a:lvl1pPr>
              <a:defRPr/>
            </a:lvl1pPr>
          </a:lstStyle>
          <a:p>
            <a:pPr>
              <a:defRPr/>
            </a:pPr>
            <a:fld id="{AAF11835-293F-4FE9-AB3F-562EF14B2873}" type="datetimeFigureOut">
              <a:rPr lang="zh-CN" altLang="en-US"/>
              <a:pPr>
                <a:defRPr/>
              </a:pPr>
              <a:t>2019/11/9</a:t>
            </a:fld>
            <a:endParaRPr lang="zh-CN" altLang="en-US"/>
          </a:p>
        </p:txBody>
      </p:sp>
      <p:sp>
        <p:nvSpPr>
          <p:cNvPr id="5" name="页脚占位符 4"/>
          <p:cNvSpPr>
            <a:spLocks noGrp="1"/>
          </p:cNvSpPr>
          <p:nvPr>
            <p:ph type="ftr" sz="quarter" idx="11"/>
          </p:nvPr>
        </p:nvSpPr>
        <p:spPr>
          <a:xfrm>
            <a:off x="3124200" y="4767265"/>
            <a:ext cx="2895600" cy="274637"/>
          </a:xfrm>
          <a:prstGeom prst="rect">
            <a:avLst/>
          </a:prstGeom>
        </p:spPr>
        <p:txBody>
          <a:bodyPr lIns="91411" tIns="45706" rIns="91411" bIns="45706"/>
          <a:lstStyle>
            <a:lvl1pPr>
              <a:defRPr/>
            </a:lvl1pPr>
          </a:lstStyle>
          <a:p>
            <a:pPr>
              <a:defRPr/>
            </a:pPr>
            <a:endParaRPr lang="zh-CN" altLang="en-US"/>
          </a:p>
        </p:txBody>
      </p:sp>
      <p:sp>
        <p:nvSpPr>
          <p:cNvPr id="6" name="灯片编号占位符 5"/>
          <p:cNvSpPr>
            <a:spLocks noGrp="1"/>
          </p:cNvSpPr>
          <p:nvPr>
            <p:ph type="sldNum" sz="quarter" idx="12"/>
          </p:nvPr>
        </p:nvSpPr>
        <p:spPr>
          <a:xfrm>
            <a:off x="6553200" y="4767265"/>
            <a:ext cx="2133600" cy="274637"/>
          </a:xfrm>
          <a:prstGeom prst="rect">
            <a:avLst/>
          </a:prstGeom>
        </p:spPr>
        <p:txBody>
          <a:bodyPr lIns="91411" tIns="45706" rIns="91411" bIns="45706"/>
          <a:lstStyle>
            <a:lvl1pPr>
              <a:defRPr/>
            </a:lvl1pPr>
          </a:lstStyle>
          <a:p>
            <a:pPr>
              <a:defRPr/>
            </a:pPr>
            <a:fld id="{88338AC3-6F3E-48EA-BC62-CF2EA66D999A}" type="slidenum">
              <a:rPr lang="zh-CN" altLang="en-US"/>
              <a:pPr>
                <a:defRPr/>
              </a:pPr>
              <a:t>‹#›</a:t>
            </a:fld>
            <a:endParaRPr lang="zh-CN" altLang="en-US"/>
          </a:p>
        </p:txBody>
      </p:sp>
    </p:spTree>
    <p:extLst>
      <p:ext uri="{BB962C8B-B14F-4D97-AF65-F5344CB8AC3E}">
        <p14:creationId xmlns:p14="http://schemas.microsoft.com/office/powerpoint/2010/main" val="25222739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第一节">
    <p:bg>
      <p:bgPr>
        <a:gradFill>
          <a:gsLst>
            <a:gs pos="47500">
              <a:srgbClr val="FFFFFF"/>
            </a:gs>
            <a:gs pos="0">
              <a:schemeClr val="bg1">
                <a:lumMod val="95000"/>
              </a:schemeClr>
            </a:gs>
            <a:gs pos="100000">
              <a:schemeClr val="bg1">
                <a:lumMod val="95000"/>
              </a:schemeClr>
            </a:gs>
          </a:gsLst>
          <a:lin ang="108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68987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970840D3-080C-4239-8D4B-1FB9B2A4A723}" type="datetimeFigureOut">
              <a:rPr lang="zh-CN" altLang="en-US" smtClean="0"/>
              <a:t>2019/11/9</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74678536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alphaModFix amt="8000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9634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685694"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24" indent="-171424" algn="l" defTabSz="685694"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270" indent="-171424" algn="l" defTabSz="685694"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16" indent="-171424" algn="l" defTabSz="685694"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964" indent="-171424" algn="l" defTabSz="685694"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2810" indent="-171424" algn="l" defTabSz="685694"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657" indent="-171424" algn="l" defTabSz="685694"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504" indent="-171424" algn="l" defTabSz="685694"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350" indent="-171424" algn="l" defTabSz="685694"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197" indent="-171424" algn="l" defTabSz="685694"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694" rtl="0" eaLnBrk="1" latinLnBrk="0" hangingPunct="1">
        <a:defRPr sz="1400" kern="1200">
          <a:solidFill>
            <a:schemeClr val="tx1"/>
          </a:solidFill>
          <a:latin typeface="+mn-lt"/>
          <a:ea typeface="+mn-ea"/>
          <a:cs typeface="+mn-cs"/>
        </a:defRPr>
      </a:lvl1pPr>
      <a:lvl2pPr marL="342846" algn="l" defTabSz="685694" rtl="0" eaLnBrk="1" latinLnBrk="0" hangingPunct="1">
        <a:defRPr sz="1400" kern="1200">
          <a:solidFill>
            <a:schemeClr val="tx1"/>
          </a:solidFill>
          <a:latin typeface="+mn-lt"/>
          <a:ea typeface="+mn-ea"/>
          <a:cs typeface="+mn-cs"/>
        </a:defRPr>
      </a:lvl2pPr>
      <a:lvl3pPr marL="685694" algn="l" defTabSz="685694" rtl="0" eaLnBrk="1" latinLnBrk="0" hangingPunct="1">
        <a:defRPr sz="1400" kern="1200">
          <a:solidFill>
            <a:schemeClr val="tx1"/>
          </a:solidFill>
          <a:latin typeface="+mn-lt"/>
          <a:ea typeface="+mn-ea"/>
          <a:cs typeface="+mn-cs"/>
        </a:defRPr>
      </a:lvl3pPr>
      <a:lvl4pPr marL="1028540" algn="l" defTabSz="685694" rtl="0" eaLnBrk="1" latinLnBrk="0" hangingPunct="1">
        <a:defRPr sz="1400" kern="1200">
          <a:solidFill>
            <a:schemeClr val="tx1"/>
          </a:solidFill>
          <a:latin typeface="+mn-lt"/>
          <a:ea typeface="+mn-ea"/>
          <a:cs typeface="+mn-cs"/>
        </a:defRPr>
      </a:lvl4pPr>
      <a:lvl5pPr marL="1371387" algn="l" defTabSz="685694" rtl="0" eaLnBrk="1" latinLnBrk="0" hangingPunct="1">
        <a:defRPr sz="1400" kern="1200">
          <a:solidFill>
            <a:schemeClr val="tx1"/>
          </a:solidFill>
          <a:latin typeface="+mn-lt"/>
          <a:ea typeface="+mn-ea"/>
          <a:cs typeface="+mn-cs"/>
        </a:defRPr>
      </a:lvl5pPr>
      <a:lvl6pPr marL="1714234" algn="l" defTabSz="685694" rtl="0" eaLnBrk="1" latinLnBrk="0" hangingPunct="1">
        <a:defRPr sz="1400" kern="1200">
          <a:solidFill>
            <a:schemeClr val="tx1"/>
          </a:solidFill>
          <a:latin typeface="+mn-lt"/>
          <a:ea typeface="+mn-ea"/>
          <a:cs typeface="+mn-cs"/>
        </a:defRPr>
      </a:lvl6pPr>
      <a:lvl7pPr marL="2057080" algn="l" defTabSz="685694" rtl="0" eaLnBrk="1" latinLnBrk="0" hangingPunct="1">
        <a:defRPr sz="1400" kern="1200">
          <a:solidFill>
            <a:schemeClr val="tx1"/>
          </a:solidFill>
          <a:latin typeface="+mn-lt"/>
          <a:ea typeface="+mn-ea"/>
          <a:cs typeface="+mn-cs"/>
        </a:defRPr>
      </a:lvl7pPr>
      <a:lvl8pPr marL="2399927" algn="l" defTabSz="685694" rtl="0" eaLnBrk="1" latinLnBrk="0" hangingPunct="1">
        <a:defRPr sz="1400" kern="1200">
          <a:solidFill>
            <a:schemeClr val="tx1"/>
          </a:solidFill>
          <a:latin typeface="+mn-lt"/>
          <a:ea typeface="+mn-ea"/>
          <a:cs typeface="+mn-cs"/>
        </a:defRPr>
      </a:lvl8pPr>
      <a:lvl9pPr marL="2742774" algn="l" defTabSz="685694"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7.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7.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7.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组合 92"/>
          <p:cNvGrpSpPr/>
          <p:nvPr/>
        </p:nvGrpSpPr>
        <p:grpSpPr>
          <a:xfrm>
            <a:off x="7695246" y="4411137"/>
            <a:ext cx="1207111" cy="566340"/>
            <a:chOff x="494346" y="4283316"/>
            <a:chExt cx="1207111" cy="566340"/>
          </a:xfrm>
          <a:solidFill>
            <a:srgbClr val="00B050"/>
          </a:solidFill>
        </p:grpSpPr>
        <p:sp>
          <p:nvSpPr>
            <p:cNvPr id="95" name="TextBox 94"/>
            <p:cNvSpPr txBox="1"/>
            <p:nvPr/>
          </p:nvSpPr>
          <p:spPr>
            <a:xfrm>
              <a:off x="747350" y="4283316"/>
              <a:ext cx="954107" cy="276999"/>
            </a:xfrm>
            <a:prstGeom prst="rect">
              <a:avLst/>
            </a:prstGeom>
            <a:noFill/>
          </p:spPr>
          <p:txBody>
            <a:bodyPr wrap="none" rtlCol="0">
              <a:spAutoFit/>
            </a:bodyPr>
            <a:lstStyle/>
            <a:p>
              <a:r>
                <a:rPr lang="zh-CN" altLang="en-US" sz="1200" b="1" spc="300" dirty="0">
                  <a:solidFill>
                    <a:srgbClr val="C00000"/>
                  </a:solidFill>
                  <a:latin typeface="微软雅黑"/>
                  <a:ea typeface="微软雅黑"/>
                </a:rPr>
                <a:t>个人简历</a:t>
              </a:r>
            </a:p>
          </p:txBody>
        </p:sp>
        <p:cxnSp>
          <p:nvCxnSpPr>
            <p:cNvPr id="94" name="直接连接符 93"/>
            <p:cNvCxnSpPr/>
            <p:nvPr/>
          </p:nvCxnSpPr>
          <p:spPr>
            <a:xfrm>
              <a:off x="800100" y="4543200"/>
              <a:ext cx="782094" cy="0"/>
            </a:xfrm>
            <a:prstGeom prst="line">
              <a:avLst/>
            </a:prstGeom>
            <a:grpFill/>
            <a:ln>
              <a:solidFill>
                <a:srgbClr val="C00000"/>
              </a:solidFill>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747350" y="4572657"/>
              <a:ext cx="954107" cy="276999"/>
            </a:xfrm>
            <a:prstGeom prst="rect">
              <a:avLst/>
            </a:prstGeom>
            <a:noFill/>
          </p:spPr>
          <p:txBody>
            <a:bodyPr wrap="none" rtlCol="0">
              <a:spAutoFit/>
            </a:bodyPr>
            <a:lstStyle/>
            <a:p>
              <a:r>
                <a:rPr lang="zh-CN" altLang="en-US" sz="1200" b="1" spc="300" dirty="0">
                  <a:solidFill>
                    <a:srgbClr val="C00000"/>
                  </a:solidFill>
                  <a:latin typeface="微软雅黑"/>
                  <a:ea typeface="微软雅黑"/>
                </a:rPr>
                <a:t>竞聘求职</a:t>
              </a:r>
            </a:p>
          </p:txBody>
        </p:sp>
        <p:grpSp>
          <p:nvGrpSpPr>
            <p:cNvPr id="97" name="组合 96"/>
            <p:cNvGrpSpPr/>
            <p:nvPr/>
          </p:nvGrpSpPr>
          <p:grpSpPr>
            <a:xfrm>
              <a:off x="494346" y="4306671"/>
              <a:ext cx="212885" cy="212885"/>
              <a:chOff x="494346" y="4306671"/>
              <a:chExt cx="212885" cy="212885"/>
            </a:xfrm>
            <a:grpFill/>
          </p:grpSpPr>
          <p:sp>
            <p:nvSpPr>
              <p:cNvPr id="101" name="圆角矩形 100"/>
              <p:cNvSpPr/>
              <p:nvPr/>
            </p:nvSpPr>
            <p:spPr>
              <a:xfrm>
                <a:off x="494346" y="4306671"/>
                <a:ext cx="212885" cy="212885"/>
              </a:xfrm>
              <a:prstGeom prst="roundRect">
                <a:avLst>
                  <a:gd name="adj" fmla="val 225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pic>
            <p:nvPicPr>
              <p:cNvPr id="102" name="Picture 7" descr="F:\0PPT素材\zzz0g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4109" y="4337785"/>
                <a:ext cx="133357" cy="150656"/>
              </a:xfrm>
              <a:prstGeom prst="rect">
                <a:avLst/>
              </a:prstGeom>
              <a:ln>
                <a:noFill/>
              </a:ln>
              <a:effectLst>
                <a:outerShdw blurRad="292100" dist="139700" dir="2700000" algn="tl" rotWithShape="0">
                  <a:srgbClr val="333333">
                    <a:alpha val="65000"/>
                  </a:srgbClr>
                </a:outerShdw>
              </a:effectLst>
              <a:extLst/>
            </p:spPr>
          </p:pic>
        </p:grpSp>
        <p:grpSp>
          <p:nvGrpSpPr>
            <p:cNvPr id="98" name="组合 97"/>
            <p:cNvGrpSpPr/>
            <p:nvPr/>
          </p:nvGrpSpPr>
          <p:grpSpPr>
            <a:xfrm>
              <a:off x="494346" y="4587865"/>
              <a:ext cx="212885" cy="212885"/>
              <a:chOff x="494346" y="4587865"/>
              <a:chExt cx="212885" cy="212885"/>
            </a:xfrm>
            <a:grpFill/>
          </p:grpSpPr>
          <p:sp>
            <p:nvSpPr>
              <p:cNvPr id="99" name="圆角矩形 98"/>
              <p:cNvSpPr/>
              <p:nvPr/>
            </p:nvSpPr>
            <p:spPr>
              <a:xfrm>
                <a:off x="494346" y="4587865"/>
                <a:ext cx="212885" cy="212885"/>
              </a:xfrm>
              <a:prstGeom prst="roundRect">
                <a:avLst>
                  <a:gd name="adj" fmla="val 225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pic>
            <p:nvPicPr>
              <p:cNvPr id="100" name="Picture 8" descr="F:\0PPT素材\zzz0s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6145" y="4614724"/>
                <a:ext cx="169286" cy="162499"/>
              </a:xfrm>
              <a:prstGeom prst="rect">
                <a:avLst/>
              </a:prstGeom>
              <a:ln>
                <a:noFill/>
              </a:ln>
              <a:effectLst>
                <a:outerShdw blurRad="292100" dist="139700" dir="2700000" algn="tl" rotWithShape="0">
                  <a:srgbClr val="333333">
                    <a:alpha val="65000"/>
                  </a:srgbClr>
                </a:outerShdw>
              </a:effectLst>
              <a:extLst/>
            </p:spPr>
          </p:pic>
        </p:grpSp>
      </p:grpSp>
      <p:pic>
        <p:nvPicPr>
          <p:cNvPr id="105" name="M01-06-0023.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31968" y="6382589"/>
            <a:ext cx="609600" cy="609600"/>
          </a:xfrm>
          <a:prstGeom prst="rect">
            <a:avLst/>
          </a:prstGeom>
        </p:spPr>
      </p:pic>
      <p:sp>
        <p:nvSpPr>
          <p:cNvPr id="51" name="Freeform 23"/>
          <p:cNvSpPr>
            <a:spLocks/>
          </p:cNvSpPr>
          <p:nvPr/>
        </p:nvSpPr>
        <p:spPr bwMode="auto">
          <a:xfrm>
            <a:off x="5558897" y="2369148"/>
            <a:ext cx="957319" cy="645188"/>
          </a:xfrm>
          <a:custGeom>
            <a:avLst/>
            <a:gdLst>
              <a:gd name="T0" fmla="*/ 0 w 549"/>
              <a:gd name="T1" fmla="*/ 107 h 370"/>
              <a:gd name="T2" fmla="*/ 495 w 549"/>
              <a:gd name="T3" fmla="*/ 0 h 370"/>
              <a:gd name="T4" fmla="*/ 443 w 549"/>
              <a:gd name="T5" fmla="*/ 148 h 370"/>
              <a:gd name="T6" fmla="*/ 549 w 549"/>
              <a:gd name="T7" fmla="*/ 262 h 370"/>
              <a:gd name="T8" fmla="*/ 54 w 549"/>
              <a:gd name="T9" fmla="*/ 370 h 370"/>
              <a:gd name="T10" fmla="*/ 0 w 549"/>
              <a:gd name="T11" fmla="*/ 107 h 370"/>
            </a:gdLst>
            <a:ahLst/>
            <a:cxnLst>
              <a:cxn ang="0">
                <a:pos x="T0" y="T1"/>
              </a:cxn>
              <a:cxn ang="0">
                <a:pos x="T2" y="T3"/>
              </a:cxn>
              <a:cxn ang="0">
                <a:pos x="T4" y="T5"/>
              </a:cxn>
              <a:cxn ang="0">
                <a:pos x="T6" y="T7"/>
              </a:cxn>
              <a:cxn ang="0">
                <a:pos x="T8" y="T9"/>
              </a:cxn>
              <a:cxn ang="0">
                <a:pos x="T10" y="T11"/>
              </a:cxn>
            </a:cxnLst>
            <a:rect l="0" t="0" r="r" b="b"/>
            <a:pathLst>
              <a:path w="549" h="370">
                <a:moveTo>
                  <a:pt x="0" y="107"/>
                </a:moveTo>
                <a:lnTo>
                  <a:pt x="495" y="0"/>
                </a:lnTo>
                <a:lnTo>
                  <a:pt x="443" y="148"/>
                </a:lnTo>
                <a:lnTo>
                  <a:pt x="549" y="262"/>
                </a:lnTo>
                <a:lnTo>
                  <a:pt x="54" y="370"/>
                </a:lnTo>
                <a:lnTo>
                  <a:pt x="0" y="107"/>
                </a:lnTo>
                <a:close/>
              </a:path>
            </a:pathLst>
          </a:custGeom>
          <a:solidFill>
            <a:srgbClr val="C00000"/>
          </a:solidFill>
          <a:ln>
            <a:noFill/>
          </a:ln>
          <a:effectLst>
            <a:outerShdw blurRad="127000" dist="1016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2" name="Freeform 24"/>
          <p:cNvSpPr>
            <a:spLocks/>
          </p:cNvSpPr>
          <p:nvPr/>
        </p:nvSpPr>
        <p:spPr bwMode="auto">
          <a:xfrm>
            <a:off x="5553665" y="2526085"/>
            <a:ext cx="554513" cy="313875"/>
          </a:xfrm>
          <a:custGeom>
            <a:avLst/>
            <a:gdLst>
              <a:gd name="T0" fmla="*/ 318 w 318"/>
              <a:gd name="T1" fmla="*/ 0 h 180"/>
              <a:gd name="T2" fmla="*/ 0 w 318"/>
              <a:gd name="T3" fmla="*/ 17 h 180"/>
              <a:gd name="T4" fmla="*/ 31 w 318"/>
              <a:gd name="T5" fmla="*/ 180 h 180"/>
              <a:gd name="T6" fmla="*/ 318 w 318"/>
              <a:gd name="T7" fmla="*/ 0 h 180"/>
            </a:gdLst>
            <a:ahLst/>
            <a:cxnLst>
              <a:cxn ang="0">
                <a:pos x="T0" y="T1"/>
              </a:cxn>
              <a:cxn ang="0">
                <a:pos x="T2" y="T3"/>
              </a:cxn>
              <a:cxn ang="0">
                <a:pos x="T4" y="T5"/>
              </a:cxn>
              <a:cxn ang="0">
                <a:pos x="T6" y="T7"/>
              </a:cxn>
            </a:cxnLst>
            <a:rect l="0" t="0" r="r" b="b"/>
            <a:pathLst>
              <a:path w="318" h="180">
                <a:moveTo>
                  <a:pt x="318" y="0"/>
                </a:moveTo>
                <a:lnTo>
                  <a:pt x="0" y="17"/>
                </a:lnTo>
                <a:lnTo>
                  <a:pt x="31" y="180"/>
                </a:lnTo>
                <a:lnTo>
                  <a:pt x="318" y="0"/>
                </a:lnTo>
                <a:close/>
              </a:path>
            </a:pathLst>
          </a:custGeom>
          <a:solidFill>
            <a:srgbClr val="003258"/>
          </a:solidFill>
          <a:ln>
            <a:noFill/>
          </a:ln>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3" name="Freeform 21"/>
          <p:cNvSpPr>
            <a:spLocks/>
          </p:cNvSpPr>
          <p:nvPr/>
        </p:nvSpPr>
        <p:spPr bwMode="auto">
          <a:xfrm>
            <a:off x="2542208" y="2369148"/>
            <a:ext cx="957319" cy="645188"/>
          </a:xfrm>
          <a:custGeom>
            <a:avLst/>
            <a:gdLst>
              <a:gd name="T0" fmla="*/ 549 w 549"/>
              <a:gd name="T1" fmla="*/ 107 h 370"/>
              <a:gd name="T2" fmla="*/ 54 w 549"/>
              <a:gd name="T3" fmla="*/ 0 h 370"/>
              <a:gd name="T4" fmla="*/ 104 w 549"/>
              <a:gd name="T5" fmla="*/ 148 h 370"/>
              <a:gd name="T6" fmla="*/ 0 w 549"/>
              <a:gd name="T7" fmla="*/ 262 h 370"/>
              <a:gd name="T8" fmla="*/ 495 w 549"/>
              <a:gd name="T9" fmla="*/ 370 h 370"/>
              <a:gd name="T10" fmla="*/ 549 w 549"/>
              <a:gd name="T11" fmla="*/ 107 h 370"/>
            </a:gdLst>
            <a:ahLst/>
            <a:cxnLst>
              <a:cxn ang="0">
                <a:pos x="T0" y="T1"/>
              </a:cxn>
              <a:cxn ang="0">
                <a:pos x="T2" y="T3"/>
              </a:cxn>
              <a:cxn ang="0">
                <a:pos x="T4" y="T5"/>
              </a:cxn>
              <a:cxn ang="0">
                <a:pos x="T6" y="T7"/>
              </a:cxn>
              <a:cxn ang="0">
                <a:pos x="T8" y="T9"/>
              </a:cxn>
              <a:cxn ang="0">
                <a:pos x="T10" y="T11"/>
              </a:cxn>
            </a:cxnLst>
            <a:rect l="0" t="0" r="r" b="b"/>
            <a:pathLst>
              <a:path w="549" h="370">
                <a:moveTo>
                  <a:pt x="549" y="107"/>
                </a:moveTo>
                <a:lnTo>
                  <a:pt x="54" y="0"/>
                </a:lnTo>
                <a:lnTo>
                  <a:pt x="104" y="148"/>
                </a:lnTo>
                <a:lnTo>
                  <a:pt x="0" y="262"/>
                </a:lnTo>
                <a:lnTo>
                  <a:pt x="495" y="370"/>
                </a:lnTo>
                <a:lnTo>
                  <a:pt x="549" y="107"/>
                </a:lnTo>
                <a:close/>
              </a:path>
            </a:pathLst>
          </a:custGeom>
          <a:solidFill>
            <a:srgbClr val="C00000"/>
          </a:solidFill>
          <a:ln>
            <a:noFill/>
          </a:ln>
          <a:effectLst>
            <a:outerShdw blurRad="127000" dist="1016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5" name="Freeform 22"/>
          <p:cNvSpPr>
            <a:spLocks/>
          </p:cNvSpPr>
          <p:nvPr/>
        </p:nvSpPr>
        <p:spPr bwMode="auto">
          <a:xfrm>
            <a:off x="2950246" y="2526085"/>
            <a:ext cx="549281" cy="313875"/>
          </a:xfrm>
          <a:custGeom>
            <a:avLst/>
            <a:gdLst>
              <a:gd name="T0" fmla="*/ 0 w 315"/>
              <a:gd name="T1" fmla="*/ 0 h 180"/>
              <a:gd name="T2" fmla="*/ 315 w 315"/>
              <a:gd name="T3" fmla="*/ 17 h 180"/>
              <a:gd name="T4" fmla="*/ 287 w 315"/>
              <a:gd name="T5" fmla="*/ 180 h 180"/>
              <a:gd name="T6" fmla="*/ 0 w 315"/>
              <a:gd name="T7" fmla="*/ 0 h 180"/>
            </a:gdLst>
            <a:ahLst/>
            <a:cxnLst>
              <a:cxn ang="0">
                <a:pos x="T0" y="T1"/>
              </a:cxn>
              <a:cxn ang="0">
                <a:pos x="T2" y="T3"/>
              </a:cxn>
              <a:cxn ang="0">
                <a:pos x="T4" y="T5"/>
              </a:cxn>
              <a:cxn ang="0">
                <a:pos x="T6" y="T7"/>
              </a:cxn>
            </a:cxnLst>
            <a:rect l="0" t="0" r="r" b="b"/>
            <a:pathLst>
              <a:path w="315" h="180">
                <a:moveTo>
                  <a:pt x="0" y="0"/>
                </a:moveTo>
                <a:lnTo>
                  <a:pt x="315" y="17"/>
                </a:lnTo>
                <a:lnTo>
                  <a:pt x="287" y="180"/>
                </a:lnTo>
                <a:lnTo>
                  <a:pt x="0" y="0"/>
                </a:lnTo>
                <a:close/>
              </a:path>
            </a:pathLst>
          </a:custGeom>
          <a:solidFill>
            <a:srgbClr val="002846"/>
          </a:solidFill>
          <a:ln>
            <a:noFill/>
          </a:ln>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6" name="椭圆 55"/>
          <p:cNvSpPr/>
          <p:nvPr/>
        </p:nvSpPr>
        <p:spPr>
          <a:xfrm>
            <a:off x="3098196" y="743718"/>
            <a:ext cx="2889168" cy="2889168"/>
          </a:xfrm>
          <a:prstGeom prst="ellipse">
            <a:avLst/>
          </a:prstGeom>
          <a:gradFill>
            <a:gsLst>
              <a:gs pos="0">
                <a:srgbClr val="E4E4E4"/>
              </a:gs>
              <a:gs pos="100000">
                <a:schemeClr val="bg1"/>
              </a:gs>
            </a:gsLst>
            <a:lin ang="2700000" scaled="0"/>
          </a:gra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58" name="AutoShape 19"/>
          <p:cNvSpPr>
            <a:spLocks noChangeAspect="1" noChangeArrowheads="1" noTextEdit="1"/>
          </p:cNvSpPr>
          <p:nvPr/>
        </p:nvSpPr>
        <p:spPr bwMode="auto">
          <a:xfrm>
            <a:off x="2545696" y="2372635"/>
            <a:ext cx="3967033" cy="103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9" name="Freeform 25"/>
          <p:cNvSpPr>
            <a:spLocks/>
          </p:cNvSpPr>
          <p:nvPr/>
        </p:nvSpPr>
        <p:spPr bwMode="auto">
          <a:xfrm>
            <a:off x="2951990" y="2524708"/>
            <a:ext cx="3156188" cy="988706"/>
          </a:xfrm>
          <a:custGeom>
            <a:avLst/>
            <a:gdLst>
              <a:gd name="T0" fmla="*/ 764 w 764"/>
              <a:gd name="T1" fmla="*/ 0 h 237"/>
              <a:gd name="T2" fmla="*/ 0 w 764"/>
              <a:gd name="T3" fmla="*/ 0 h 237"/>
              <a:gd name="T4" fmla="*/ 0 w 764"/>
              <a:gd name="T5" fmla="*/ 140 h 237"/>
              <a:gd name="T6" fmla="*/ 764 w 764"/>
              <a:gd name="T7" fmla="*/ 140 h 237"/>
              <a:gd name="T8" fmla="*/ 764 w 764"/>
              <a:gd name="T9" fmla="*/ 0 h 237"/>
            </a:gdLst>
            <a:ahLst/>
            <a:cxnLst>
              <a:cxn ang="0">
                <a:pos x="T0" y="T1"/>
              </a:cxn>
              <a:cxn ang="0">
                <a:pos x="T2" y="T3"/>
              </a:cxn>
              <a:cxn ang="0">
                <a:pos x="T4" y="T5"/>
              </a:cxn>
              <a:cxn ang="0">
                <a:pos x="T6" y="T7"/>
              </a:cxn>
              <a:cxn ang="0">
                <a:pos x="T8" y="T9"/>
              </a:cxn>
            </a:cxnLst>
            <a:rect l="0" t="0" r="r" b="b"/>
            <a:pathLst>
              <a:path w="764" h="237">
                <a:moveTo>
                  <a:pt x="764" y="0"/>
                </a:moveTo>
                <a:cubicBezTo>
                  <a:pt x="511" y="97"/>
                  <a:pt x="254" y="97"/>
                  <a:pt x="0" y="0"/>
                </a:cubicBezTo>
                <a:cubicBezTo>
                  <a:pt x="0" y="47"/>
                  <a:pt x="0" y="93"/>
                  <a:pt x="0" y="140"/>
                </a:cubicBezTo>
                <a:cubicBezTo>
                  <a:pt x="254" y="237"/>
                  <a:pt x="511" y="237"/>
                  <a:pt x="764" y="140"/>
                </a:cubicBezTo>
                <a:cubicBezTo>
                  <a:pt x="764" y="93"/>
                  <a:pt x="764" y="47"/>
                  <a:pt x="764" y="0"/>
                </a:cubicBezTo>
                <a:close/>
              </a:path>
            </a:pathLst>
          </a:custGeom>
          <a:solidFill>
            <a:srgbClr val="C00000"/>
          </a:solidFill>
          <a:ln>
            <a:noFill/>
          </a:ln>
          <a:effectLst>
            <a:outerShdw blurRad="127000" dist="1016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1" name="文本框 8"/>
          <p:cNvSpPr txBox="1"/>
          <p:nvPr/>
        </p:nvSpPr>
        <p:spPr>
          <a:xfrm flipH="1">
            <a:off x="3749251" y="1716777"/>
            <a:ext cx="1701323" cy="530915"/>
          </a:xfrm>
          <a:prstGeom prst="rect">
            <a:avLst/>
          </a:prstGeom>
          <a:noFill/>
        </p:spPr>
        <p:txBody>
          <a:bodyPr wrap="square" lIns="68580" tIns="34290" rIns="68580" bIns="34290" rtlCol="0">
            <a:spAutoFit/>
          </a:bodyPr>
          <a:lstStyle/>
          <a:p>
            <a:r>
              <a:rPr lang="zh-CN" altLang="en-US" sz="3000" b="1" dirty="0">
                <a:solidFill>
                  <a:srgbClr val="C00000"/>
                </a:solidFill>
                <a:latin typeface="微软雅黑" panose="020B0503020204020204" pitchFamily="34" charset="-122"/>
                <a:ea typeface="微软雅黑" panose="020B0503020204020204" pitchFamily="34" charset="-122"/>
              </a:rPr>
              <a:t>个人简历</a:t>
            </a:r>
          </a:p>
        </p:txBody>
      </p:sp>
      <p:sp>
        <p:nvSpPr>
          <p:cNvPr id="62" name="文本框 9"/>
          <p:cNvSpPr txBox="1"/>
          <p:nvPr/>
        </p:nvSpPr>
        <p:spPr>
          <a:xfrm flipH="1">
            <a:off x="3647478" y="2132969"/>
            <a:ext cx="1866901" cy="623248"/>
          </a:xfrm>
          <a:prstGeom prst="rect">
            <a:avLst/>
          </a:prstGeom>
          <a:noFill/>
        </p:spPr>
        <p:txBody>
          <a:bodyPr wrap="square" lIns="68580" tIns="34290" rIns="68580" bIns="34290" rtlCol="0">
            <a:spAutoFit/>
          </a:bodyPr>
          <a:lstStyle/>
          <a:p>
            <a:pPr algn="ctr"/>
            <a:r>
              <a:rPr lang="en-US" altLang="zh-CN" dirty="0">
                <a:solidFill>
                  <a:schemeClr val="tx1">
                    <a:lumMod val="60000"/>
                    <a:lumOff val="40000"/>
                  </a:schemeClr>
                </a:solidFill>
                <a:latin typeface="微软雅黑" panose="020B0503020204020204" pitchFamily="34" charset="-122"/>
                <a:ea typeface="微软雅黑" panose="020B0503020204020204" pitchFamily="34" charset="-122"/>
              </a:rPr>
              <a:t>My personal resume</a:t>
            </a:r>
            <a:endParaRPr lang="zh-CN" altLang="en-US" dirty="0">
              <a:solidFill>
                <a:schemeClr val="tx1">
                  <a:lumMod val="60000"/>
                  <a:lumOff val="40000"/>
                </a:schemeClr>
              </a:solidFill>
              <a:latin typeface="微软雅黑" panose="020B0503020204020204" pitchFamily="34" charset="-122"/>
              <a:ea typeface="微软雅黑" panose="020B0503020204020204" pitchFamily="34" charset="-122"/>
            </a:endParaRPr>
          </a:p>
        </p:txBody>
      </p:sp>
      <p:sp>
        <p:nvSpPr>
          <p:cNvPr id="63" name="文本框 15"/>
          <p:cNvSpPr txBox="1"/>
          <p:nvPr/>
        </p:nvSpPr>
        <p:spPr>
          <a:xfrm>
            <a:off x="3146630" y="4097709"/>
            <a:ext cx="2850741" cy="315471"/>
          </a:xfrm>
          <a:prstGeom prst="rect">
            <a:avLst/>
          </a:prstGeom>
          <a:solidFill>
            <a:srgbClr val="C00000"/>
          </a:solidFill>
        </p:spPr>
        <p:txBody>
          <a:bodyPr wrap="square" lIns="68580" tIns="34290" rIns="68580" bIns="34290"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意向职位：</a:t>
            </a:r>
            <a:r>
              <a:rPr lang="en-US" altLang="zh-CN" sz="1600" dirty="0">
                <a:solidFill>
                  <a:schemeClr val="bg1"/>
                </a:solidFill>
                <a:latin typeface="微软雅黑" panose="020B0503020204020204" pitchFamily="34" charset="-122"/>
                <a:ea typeface="微软雅黑" panose="020B0503020204020204" pitchFamily="34" charset="-122"/>
              </a:rPr>
              <a:t>XXX</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07497666"/>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5"/>
                                            </p:tgtEl>
                                          </p:cBhvr>
                                        </p:cmd>
                                      </p:childTnLst>
                                    </p:cTn>
                                  </p:par>
                                </p:childTnLst>
                              </p:cTn>
                            </p:par>
                            <p:par>
                              <p:cTn id="7" fill="hold">
                                <p:stCondLst>
                                  <p:cond delay="0"/>
                                </p:stCondLst>
                                <p:childTnLst>
                                  <p:par>
                                    <p:cTn id="8" presetID="2" presetClass="entr" presetSubtype="4" fill="hold" grpId="0" nodeType="afterEffect" p14:presetBounceEnd="77000">
                                      <p:stCondLst>
                                        <p:cond delay="0"/>
                                      </p:stCondLst>
                                      <p:childTnLst>
                                        <p:set>
                                          <p:cBhvr>
                                            <p:cTn id="9" dur="1" fill="hold">
                                              <p:stCondLst>
                                                <p:cond delay="0"/>
                                              </p:stCondLst>
                                            </p:cTn>
                                            <p:tgtEl>
                                              <p:spTgt spid="56"/>
                                            </p:tgtEl>
                                            <p:attrNameLst>
                                              <p:attrName>style.visibility</p:attrName>
                                            </p:attrNameLst>
                                          </p:cBhvr>
                                          <p:to>
                                            <p:strVal val="visible"/>
                                          </p:to>
                                        </p:set>
                                        <p:anim calcmode="lin" valueType="num" p14:bounceEnd="77000">
                                          <p:cBhvr additive="base">
                                            <p:cTn id="10" dur="2000" fill="hold"/>
                                            <p:tgtEl>
                                              <p:spTgt spid="56"/>
                                            </p:tgtEl>
                                            <p:attrNameLst>
                                              <p:attrName>ppt_x</p:attrName>
                                            </p:attrNameLst>
                                          </p:cBhvr>
                                          <p:tavLst>
                                            <p:tav tm="0">
                                              <p:val>
                                                <p:strVal val="#ppt_x"/>
                                              </p:val>
                                            </p:tav>
                                            <p:tav tm="100000">
                                              <p:val>
                                                <p:strVal val="#ppt_x"/>
                                              </p:val>
                                            </p:tav>
                                          </p:tavLst>
                                        </p:anim>
                                        <p:anim calcmode="lin" valueType="num" p14:bounceEnd="77000">
                                          <p:cBhvr additive="base">
                                            <p:cTn id="11" dur="2000" fill="hold"/>
                                            <p:tgtEl>
                                              <p:spTgt spid="56"/>
                                            </p:tgtEl>
                                            <p:attrNameLst>
                                              <p:attrName>ppt_y</p:attrName>
                                            </p:attrNameLst>
                                          </p:cBhvr>
                                          <p:tavLst>
                                            <p:tav tm="0">
                                              <p:val>
                                                <p:strVal val="1+#ppt_h/2"/>
                                              </p:val>
                                            </p:tav>
                                            <p:tav tm="100000">
                                              <p:val>
                                                <p:strVal val="#ppt_y"/>
                                              </p:val>
                                            </p:tav>
                                          </p:tavLst>
                                        </p:anim>
                                      </p:childTnLst>
                                    </p:cTn>
                                  </p:par>
                                </p:childTnLst>
                              </p:cTn>
                            </p:par>
                            <p:par>
                              <p:cTn id="12" fill="hold">
                                <p:stCondLst>
                                  <p:cond delay="2000"/>
                                </p:stCondLst>
                                <p:childTnLst>
                                  <p:par>
                                    <p:cTn id="13" presetID="53" presetClass="entr" presetSubtype="16" fill="hold" grpId="0" nodeType="afterEffect">
                                      <p:stCondLst>
                                        <p:cond delay="0"/>
                                      </p:stCondLst>
                                      <p:childTnLst>
                                        <p:set>
                                          <p:cBhvr>
                                            <p:cTn id="14" dur="1" fill="hold">
                                              <p:stCondLst>
                                                <p:cond delay="0"/>
                                              </p:stCondLst>
                                            </p:cTn>
                                            <p:tgtEl>
                                              <p:spTgt spid="61"/>
                                            </p:tgtEl>
                                            <p:attrNameLst>
                                              <p:attrName>style.visibility</p:attrName>
                                            </p:attrNameLst>
                                          </p:cBhvr>
                                          <p:to>
                                            <p:strVal val="visible"/>
                                          </p:to>
                                        </p:set>
                                        <p:anim calcmode="lin" valueType="num">
                                          <p:cBhvr>
                                            <p:cTn id="15" dur="500" fill="hold"/>
                                            <p:tgtEl>
                                              <p:spTgt spid="61"/>
                                            </p:tgtEl>
                                            <p:attrNameLst>
                                              <p:attrName>ppt_w</p:attrName>
                                            </p:attrNameLst>
                                          </p:cBhvr>
                                          <p:tavLst>
                                            <p:tav tm="0">
                                              <p:val>
                                                <p:fltVal val="0"/>
                                              </p:val>
                                            </p:tav>
                                            <p:tav tm="100000">
                                              <p:val>
                                                <p:strVal val="#ppt_w"/>
                                              </p:val>
                                            </p:tav>
                                          </p:tavLst>
                                        </p:anim>
                                        <p:anim calcmode="lin" valueType="num">
                                          <p:cBhvr>
                                            <p:cTn id="16" dur="500" fill="hold"/>
                                            <p:tgtEl>
                                              <p:spTgt spid="61"/>
                                            </p:tgtEl>
                                            <p:attrNameLst>
                                              <p:attrName>ppt_h</p:attrName>
                                            </p:attrNameLst>
                                          </p:cBhvr>
                                          <p:tavLst>
                                            <p:tav tm="0">
                                              <p:val>
                                                <p:fltVal val="0"/>
                                              </p:val>
                                            </p:tav>
                                            <p:tav tm="100000">
                                              <p:val>
                                                <p:strVal val="#ppt_h"/>
                                              </p:val>
                                            </p:tav>
                                          </p:tavLst>
                                        </p:anim>
                                        <p:animEffect transition="in" filter="fade">
                                          <p:cBhvr>
                                            <p:cTn id="17" dur="500"/>
                                            <p:tgtEl>
                                              <p:spTgt spid="61"/>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1000"/>
                                            <p:tgtEl>
                                              <p:spTgt spid="51"/>
                                            </p:tgtEl>
                                          </p:cBhvr>
                                        </p:animEffect>
                                        <p:anim calcmode="lin" valueType="num">
                                          <p:cBhvr>
                                            <p:cTn id="26" dur="1000" fill="hold"/>
                                            <p:tgtEl>
                                              <p:spTgt spid="51"/>
                                            </p:tgtEl>
                                            <p:attrNameLst>
                                              <p:attrName>ppt_x</p:attrName>
                                            </p:attrNameLst>
                                          </p:cBhvr>
                                          <p:tavLst>
                                            <p:tav tm="0">
                                              <p:val>
                                                <p:strVal val="#ppt_x"/>
                                              </p:val>
                                            </p:tav>
                                            <p:tav tm="100000">
                                              <p:val>
                                                <p:strVal val="#ppt_x"/>
                                              </p:val>
                                            </p:tav>
                                          </p:tavLst>
                                        </p:anim>
                                        <p:anim calcmode="lin" valueType="num">
                                          <p:cBhvr>
                                            <p:cTn id="27" dur="1000" fill="hold"/>
                                            <p:tgtEl>
                                              <p:spTgt spid="51"/>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1000"/>
                                            <p:tgtEl>
                                              <p:spTgt spid="52"/>
                                            </p:tgtEl>
                                          </p:cBhvr>
                                        </p:animEffect>
                                        <p:anim calcmode="lin" valueType="num">
                                          <p:cBhvr>
                                            <p:cTn id="31" dur="1000" fill="hold"/>
                                            <p:tgtEl>
                                              <p:spTgt spid="52"/>
                                            </p:tgtEl>
                                            <p:attrNameLst>
                                              <p:attrName>ppt_x</p:attrName>
                                            </p:attrNameLst>
                                          </p:cBhvr>
                                          <p:tavLst>
                                            <p:tav tm="0">
                                              <p:val>
                                                <p:strVal val="#ppt_x"/>
                                              </p:val>
                                            </p:tav>
                                            <p:tav tm="100000">
                                              <p:val>
                                                <p:strVal val="#ppt_x"/>
                                              </p:val>
                                            </p:tav>
                                          </p:tavLst>
                                        </p:anim>
                                        <p:anim calcmode="lin" valueType="num">
                                          <p:cBhvr>
                                            <p:cTn id="32" dur="1000" fill="hold"/>
                                            <p:tgtEl>
                                              <p:spTgt spid="5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1000"/>
                                            <p:tgtEl>
                                              <p:spTgt spid="53"/>
                                            </p:tgtEl>
                                          </p:cBhvr>
                                        </p:animEffect>
                                        <p:anim calcmode="lin" valueType="num">
                                          <p:cBhvr>
                                            <p:cTn id="36" dur="1000" fill="hold"/>
                                            <p:tgtEl>
                                              <p:spTgt spid="53"/>
                                            </p:tgtEl>
                                            <p:attrNameLst>
                                              <p:attrName>ppt_x</p:attrName>
                                            </p:attrNameLst>
                                          </p:cBhvr>
                                          <p:tavLst>
                                            <p:tav tm="0">
                                              <p:val>
                                                <p:strVal val="#ppt_x"/>
                                              </p:val>
                                            </p:tav>
                                            <p:tav tm="100000">
                                              <p:val>
                                                <p:strVal val="#ppt_x"/>
                                              </p:val>
                                            </p:tav>
                                          </p:tavLst>
                                        </p:anim>
                                        <p:anim calcmode="lin" valueType="num">
                                          <p:cBhvr>
                                            <p:cTn id="37" dur="1000" fill="hold"/>
                                            <p:tgtEl>
                                              <p:spTgt spid="5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1000"/>
                                            <p:tgtEl>
                                              <p:spTgt spid="55"/>
                                            </p:tgtEl>
                                          </p:cBhvr>
                                        </p:animEffect>
                                        <p:anim calcmode="lin" valueType="num">
                                          <p:cBhvr>
                                            <p:cTn id="41" dur="1000" fill="hold"/>
                                            <p:tgtEl>
                                              <p:spTgt spid="55"/>
                                            </p:tgtEl>
                                            <p:attrNameLst>
                                              <p:attrName>ppt_x</p:attrName>
                                            </p:attrNameLst>
                                          </p:cBhvr>
                                          <p:tavLst>
                                            <p:tav tm="0">
                                              <p:val>
                                                <p:strVal val="#ppt_x"/>
                                              </p:val>
                                            </p:tav>
                                            <p:tav tm="100000">
                                              <p:val>
                                                <p:strVal val="#ppt_x"/>
                                              </p:val>
                                            </p:tav>
                                          </p:tavLst>
                                        </p:anim>
                                        <p:anim calcmode="lin" valueType="num">
                                          <p:cBhvr>
                                            <p:cTn id="42" dur="1000" fill="hold"/>
                                            <p:tgtEl>
                                              <p:spTgt spid="5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nodePh="1">
                                      <p:stCondLst>
                                        <p:cond delay="0"/>
                                      </p:stCondLst>
                                      <p:endCondLst>
                                        <p:cond evt="begin" delay="0">
                                          <p:tn val="43"/>
                                        </p:cond>
                                      </p:endCondLst>
                                      <p:childTnLst>
                                        <p:set>
                                          <p:cBhvr>
                                            <p:cTn id="44" dur="1" fill="hold">
                                              <p:stCondLst>
                                                <p:cond delay="0"/>
                                              </p:stCondLst>
                                            </p:cTn>
                                            <p:tgtEl>
                                              <p:spTgt spid="58"/>
                                            </p:tgtEl>
                                            <p:attrNameLst>
                                              <p:attrName>style.visibility</p:attrName>
                                            </p:attrNameLst>
                                          </p:cBhvr>
                                          <p:to>
                                            <p:strVal val="visible"/>
                                          </p:to>
                                        </p:set>
                                        <p:animEffect transition="in" filter="fade">
                                          <p:cBhvr>
                                            <p:cTn id="45" dur="1000"/>
                                            <p:tgtEl>
                                              <p:spTgt spid="58"/>
                                            </p:tgtEl>
                                          </p:cBhvr>
                                        </p:animEffect>
                                        <p:anim calcmode="lin" valueType="num">
                                          <p:cBhvr>
                                            <p:cTn id="46" dur="1000" fill="hold"/>
                                            <p:tgtEl>
                                              <p:spTgt spid="58"/>
                                            </p:tgtEl>
                                            <p:attrNameLst>
                                              <p:attrName>ppt_x</p:attrName>
                                            </p:attrNameLst>
                                          </p:cBhvr>
                                          <p:tavLst>
                                            <p:tav tm="0">
                                              <p:val>
                                                <p:strVal val="#ppt_x"/>
                                              </p:val>
                                            </p:tav>
                                            <p:tav tm="100000">
                                              <p:val>
                                                <p:strVal val="#ppt_x"/>
                                              </p:val>
                                            </p:tav>
                                          </p:tavLst>
                                        </p:anim>
                                        <p:anim calcmode="lin" valueType="num">
                                          <p:cBhvr>
                                            <p:cTn id="47" dur="1000" fill="hold"/>
                                            <p:tgtEl>
                                              <p:spTgt spid="5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1000"/>
                                            <p:tgtEl>
                                              <p:spTgt spid="59"/>
                                            </p:tgtEl>
                                          </p:cBhvr>
                                        </p:animEffect>
                                        <p:anim calcmode="lin" valueType="num">
                                          <p:cBhvr>
                                            <p:cTn id="51" dur="1000" fill="hold"/>
                                            <p:tgtEl>
                                              <p:spTgt spid="59"/>
                                            </p:tgtEl>
                                            <p:attrNameLst>
                                              <p:attrName>ppt_x</p:attrName>
                                            </p:attrNameLst>
                                          </p:cBhvr>
                                          <p:tavLst>
                                            <p:tav tm="0">
                                              <p:val>
                                                <p:strVal val="#ppt_x"/>
                                              </p:val>
                                            </p:tav>
                                            <p:tav tm="100000">
                                              <p:val>
                                                <p:strVal val="#ppt_x"/>
                                              </p:val>
                                            </p:tav>
                                          </p:tavLst>
                                        </p:anim>
                                        <p:anim calcmode="lin" valueType="num">
                                          <p:cBhvr>
                                            <p:cTn id="52" dur="1000" fill="hold"/>
                                            <p:tgtEl>
                                              <p:spTgt spid="59"/>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37" presetClass="entr" presetSubtype="0" fill="hold" grpId="0" nodeType="after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1000"/>
                                            <p:tgtEl>
                                              <p:spTgt spid="63"/>
                                            </p:tgtEl>
                                          </p:cBhvr>
                                        </p:animEffect>
                                        <p:anim calcmode="lin" valueType="num">
                                          <p:cBhvr>
                                            <p:cTn id="57" dur="1000" fill="hold"/>
                                            <p:tgtEl>
                                              <p:spTgt spid="63"/>
                                            </p:tgtEl>
                                            <p:attrNameLst>
                                              <p:attrName>ppt_x</p:attrName>
                                            </p:attrNameLst>
                                          </p:cBhvr>
                                          <p:tavLst>
                                            <p:tav tm="0">
                                              <p:val>
                                                <p:strVal val="#ppt_x"/>
                                              </p:val>
                                            </p:tav>
                                            <p:tav tm="100000">
                                              <p:val>
                                                <p:strVal val="#ppt_x"/>
                                              </p:val>
                                            </p:tav>
                                          </p:tavLst>
                                        </p:anim>
                                        <p:anim calcmode="lin" valueType="num">
                                          <p:cBhvr>
                                            <p:cTn id="58" dur="900" decel="100000" fill="hold"/>
                                            <p:tgtEl>
                                              <p:spTgt spid="63"/>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childTnLst>
                              </p:cTn>
                            </p:par>
                            <p:par>
                              <p:cTn id="60" fill="hold">
                                <p:stCondLst>
                                  <p:cond delay="5000"/>
                                </p:stCondLst>
                                <p:childTnLst>
                                  <p:par>
                                    <p:cTn id="61" presetID="47" presetClass="entr" presetSubtype="0" fill="hold" nodeType="afterEffect">
                                      <p:stCondLst>
                                        <p:cond delay="0"/>
                                      </p:stCondLst>
                                      <p:childTnLst>
                                        <p:set>
                                          <p:cBhvr>
                                            <p:cTn id="62" dur="1" fill="hold">
                                              <p:stCondLst>
                                                <p:cond delay="0"/>
                                              </p:stCondLst>
                                            </p:cTn>
                                            <p:tgtEl>
                                              <p:spTgt spid="93"/>
                                            </p:tgtEl>
                                            <p:attrNameLst>
                                              <p:attrName>style.visibility</p:attrName>
                                            </p:attrNameLst>
                                          </p:cBhvr>
                                          <p:to>
                                            <p:strVal val="visible"/>
                                          </p:to>
                                        </p:set>
                                        <p:animEffect transition="in" filter="fade">
                                          <p:cBhvr>
                                            <p:cTn id="63" dur="1000"/>
                                            <p:tgtEl>
                                              <p:spTgt spid="93"/>
                                            </p:tgtEl>
                                          </p:cBhvr>
                                        </p:animEffect>
                                        <p:anim calcmode="lin" valueType="num">
                                          <p:cBhvr>
                                            <p:cTn id="64" dur="1000" fill="hold"/>
                                            <p:tgtEl>
                                              <p:spTgt spid="93"/>
                                            </p:tgtEl>
                                            <p:attrNameLst>
                                              <p:attrName>ppt_x</p:attrName>
                                            </p:attrNameLst>
                                          </p:cBhvr>
                                          <p:tavLst>
                                            <p:tav tm="0">
                                              <p:val>
                                                <p:strVal val="#ppt_x"/>
                                              </p:val>
                                            </p:tav>
                                            <p:tav tm="100000">
                                              <p:val>
                                                <p:strVal val="#ppt_x"/>
                                              </p:val>
                                            </p:tav>
                                          </p:tavLst>
                                        </p:anim>
                                        <p:anim calcmode="lin" valueType="num">
                                          <p:cBhvr>
                                            <p:cTn id="65"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6" fill="hold" display="0">
                      <p:stCondLst>
                        <p:cond delay="indefinite"/>
                      </p:stCondLst>
                      <p:endCondLst>
                        <p:cond evt="onStopAudio" delay="0">
                          <p:tgtEl>
                            <p:sldTgt/>
                          </p:tgtEl>
                        </p:cond>
                      </p:endCondLst>
                    </p:cTn>
                    <p:tgtEl>
                      <p:spTgt spid="105"/>
                    </p:tgtEl>
                  </p:cMediaNode>
                </p:audio>
              </p:childTnLst>
            </p:cTn>
          </p:par>
        </p:tnLst>
        <p:bldLst>
          <p:bldP spid="51" grpId="0" animBg="1"/>
          <p:bldP spid="52" grpId="0" animBg="1"/>
          <p:bldP spid="53" grpId="0" animBg="1"/>
          <p:bldP spid="55" grpId="0" animBg="1"/>
          <p:bldP spid="56" grpId="0" animBg="1"/>
          <p:bldP spid="58" grpId="0"/>
          <p:bldP spid="59" grpId="0" animBg="1"/>
          <p:bldP spid="61" grpId="0"/>
          <p:bldP spid="62" grpId="0"/>
          <p:bldP spid="6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5"/>
                                            </p:tgtEl>
                                          </p:cBhvr>
                                        </p:cmd>
                                      </p:childTnLst>
                                    </p:cTn>
                                  </p:par>
                                </p:childTnLst>
                              </p:cTn>
                            </p:par>
                            <p:par>
                              <p:cTn id="7" fill="hold">
                                <p:stCondLst>
                                  <p:cond delay="0"/>
                                </p:stCondLst>
                                <p:childTnLst>
                                  <p:par>
                                    <p:cTn id="8" presetID="2" presetClass="entr" presetSubtype="4" fill="hold" grpId="0" nodeType="afterEffect">
                                      <p:stCondLst>
                                        <p:cond delay="0"/>
                                      </p:stCondLst>
                                      <p:childTnLst>
                                        <p:set>
                                          <p:cBhvr>
                                            <p:cTn id="9" dur="1" fill="hold">
                                              <p:stCondLst>
                                                <p:cond delay="0"/>
                                              </p:stCondLst>
                                            </p:cTn>
                                            <p:tgtEl>
                                              <p:spTgt spid="56"/>
                                            </p:tgtEl>
                                            <p:attrNameLst>
                                              <p:attrName>style.visibility</p:attrName>
                                            </p:attrNameLst>
                                          </p:cBhvr>
                                          <p:to>
                                            <p:strVal val="visible"/>
                                          </p:to>
                                        </p:set>
                                        <p:anim calcmode="lin" valueType="num">
                                          <p:cBhvr additive="base">
                                            <p:cTn id="10" dur="2000" fill="hold"/>
                                            <p:tgtEl>
                                              <p:spTgt spid="56"/>
                                            </p:tgtEl>
                                            <p:attrNameLst>
                                              <p:attrName>ppt_x</p:attrName>
                                            </p:attrNameLst>
                                          </p:cBhvr>
                                          <p:tavLst>
                                            <p:tav tm="0">
                                              <p:val>
                                                <p:strVal val="#ppt_x"/>
                                              </p:val>
                                            </p:tav>
                                            <p:tav tm="100000">
                                              <p:val>
                                                <p:strVal val="#ppt_x"/>
                                              </p:val>
                                            </p:tav>
                                          </p:tavLst>
                                        </p:anim>
                                        <p:anim calcmode="lin" valueType="num">
                                          <p:cBhvr additive="base">
                                            <p:cTn id="11" dur="2000" fill="hold"/>
                                            <p:tgtEl>
                                              <p:spTgt spid="56"/>
                                            </p:tgtEl>
                                            <p:attrNameLst>
                                              <p:attrName>ppt_y</p:attrName>
                                            </p:attrNameLst>
                                          </p:cBhvr>
                                          <p:tavLst>
                                            <p:tav tm="0">
                                              <p:val>
                                                <p:strVal val="1+#ppt_h/2"/>
                                              </p:val>
                                            </p:tav>
                                            <p:tav tm="100000">
                                              <p:val>
                                                <p:strVal val="#ppt_y"/>
                                              </p:val>
                                            </p:tav>
                                          </p:tavLst>
                                        </p:anim>
                                      </p:childTnLst>
                                    </p:cTn>
                                  </p:par>
                                </p:childTnLst>
                              </p:cTn>
                            </p:par>
                            <p:par>
                              <p:cTn id="12" fill="hold">
                                <p:stCondLst>
                                  <p:cond delay="2000"/>
                                </p:stCondLst>
                                <p:childTnLst>
                                  <p:par>
                                    <p:cTn id="13" presetID="53" presetClass="entr" presetSubtype="16" fill="hold" grpId="0" nodeType="afterEffect">
                                      <p:stCondLst>
                                        <p:cond delay="0"/>
                                      </p:stCondLst>
                                      <p:childTnLst>
                                        <p:set>
                                          <p:cBhvr>
                                            <p:cTn id="14" dur="1" fill="hold">
                                              <p:stCondLst>
                                                <p:cond delay="0"/>
                                              </p:stCondLst>
                                            </p:cTn>
                                            <p:tgtEl>
                                              <p:spTgt spid="61"/>
                                            </p:tgtEl>
                                            <p:attrNameLst>
                                              <p:attrName>style.visibility</p:attrName>
                                            </p:attrNameLst>
                                          </p:cBhvr>
                                          <p:to>
                                            <p:strVal val="visible"/>
                                          </p:to>
                                        </p:set>
                                        <p:anim calcmode="lin" valueType="num">
                                          <p:cBhvr>
                                            <p:cTn id="15" dur="500" fill="hold"/>
                                            <p:tgtEl>
                                              <p:spTgt spid="61"/>
                                            </p:tgtEl>
                                            <p:attrNameLst>
                                              <p:attrName>ppt_w</p:attrName>
                                            </p:attrNameLst>
                                          </p:cBhvr>
                                          <p:tavLst>
                                            <p:tav tm="0">
                                              <p:val>
                                                <p:fltVal val="0"/>
                                              </p:val>
                                            </p:tav>
                                            <p:tav tm="100000">
                                              <p:val>
                                                <p:strVal val="#ppt_w"/>
                                              </p:val>
                                            </p:tav>
                                          </p:tavLst>
                                        </p:anim>
                                        <p:anim calcmode="lin" valueType="num">
                                          <p:cBhvr>
                                            <p:cTn id="16" dur="500" fill="hold"/>
                                            <p:tgtEl>
                                              <p:spTgt spid="61"/>
                                            </p:tgtEl>
                                            <p:attrNameLst>
                                              <p:attrName>ppt_h</p:attrName>
                                            </p:attrNameLst>
                                          </p:cBhvr>
                                          <p:tavLst>
                                            <p:tav tm="0">
                                              <p:val>
                                                <p:fltVal val="0"/>
                                              </p:val>
                                            </p:tav>
                                            <p:tav tm="100000">
                                              <p:val>
                                                <p:strVal val="#ppt_h"/>
                                              </p:val>
                                            </p:tav>
                                          </p:tavLst>
                                        </p:anim>
                                        <p:animEffect transition="in" filter="fade">
                                          <p:cBhvr>
                                            <p:cTn id="17" dur="500"/>
                                            <p:tgtEl>
                                              <p:spTgt spid="61"/>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1000"/>
                                            <p:tgtEl>
                                              <p:spTgt spid="51"/>
                                            </p:tgtEl>
                                          </p:cBhvr>
                                        </p:animEffect>
                                        <p:anim calcmode="lin" valueType="num">
                                          <p:cBhvr>
                                            <p:cTn id="26" dur="1000" fill="hold"/>
                                            <p:tgtEl>
                                              <p:spTgt spid="51"/>
                                            </p:tgtEl>
                                            <p:attrNameLst>
                                              <p:attrName>ppt_x</p:attrName>
                                            </p:attrNameLst>
                                          </p:cBhvr>
                                          <p:tavLst>
                                            <p:tav tm="0">
                                              <p:val>
                                                <p:strVal val="#ppt_x"/>
                                              </p:val>
                                            </p:tav>
                                            <p:tav tm="100000">
                                              <p:val>
                                                <p:strVal val="#ppt_x"/>
                                              </p:val>
                                            </p:tav>
                                          </p:tavLst>
                                        </p:anim>
                                        <p:anim calcmode="lin" valueType="num">
                                          <p:cBhvr>
                                            <p:cTn id="27" dur="1000" fill="hold"/>
                                            <p:tgtEl>
                                              <p:spTgt spid="51"/>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1000"/>
                                            <p:tgtEl>
                                              <p:spTgt spid="52"/>
                                            </p:tgtEl>
                                          </p:cBhvr>
                                        </p:animEffect>
                                        <p:anim calcmode="lin" valueType="num">
                                          <p:cBhvr>
                                            <p:cTn id="31" dur="1000" fill="hold"/>
                                            <p:tgtEl>
                                              <p:spTgt spid="52"/>
                                            </p:tgtEl>
                                            <p:attrNameLst>
                                              <p:attrName>ppt_x</p:attrName>
                                            </p:attrNameLst>
                                          </p:cBhvr>
                                          <p:tavLst>
                                            <p:tav tm="0">
                                              <p:val>
                                                <p:strVal val="#ppt_x"/>
                                              </p:val>
                                            </p:tav>
                                            <p:tav tm="100000">
                                              <p:val>
                                                <p:strVal val="#ppt_x"/>
                                              </p:val>
                                            </p:tav>
                                          </p:tavLst>
                                        </p:anim>
                                        <p:anim calcmode="lin" valueType="num">
                                          <p:cBhvr>
                                            <p:cTn id="32" dur="1000" fill="hold"/>
                                            <p:tgtEl>
                                              <p:spTgt spid="5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1000"/>
                                            <p:tgtEl>
                                              <p:spTgt spid="53"/>
                                            </p:tgtEl>
                                          </p:cBhvr>
                                        </p:animEffect>
                                        <p:anim calcmode="lin" valueType="num">
                                          <p:cBhvr>
                                            <p:cTn id="36" dur="1000" fill="hold"/>
                                            <p:tgtEl>
                                              <p:spTgt spid="53"/>
                                            </p:tgtEl>
                                            <p:attrNameLst>
                                              <p:attrName>ppt_x</p:attrName>
                                            </p:attrNameLst>
                                          </p:cBhvr>
                                          <p:tavLst>
                                            <p:tav tm="0">
                                              <p:val>
                                                <p:strVal val="#ppt_x"/>
                                              </p:val>
                                            </p:tav>
                                            <p:tav tm="100000">
                                              <p:val>
                                                <p:strVal val="#ppt_x"/>
                                              </p:val>
                                            </p:tav>
                                          </p:tavLst>
                                        </p:anim>
                                        <p:anim calcmode="lin" valueType="num">
                                          <p:cBhvr>
                                            <p:cTn id="37" dur="1000" fill="hold"/>
                                            <p:tgtEl>
                                              <p:spTgt spid="5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1000"/>
                                            <p:tgtEl>
                                              <p:spTgt spid="55"/>
                                            </p:tgtEl>
                                          </p:cBhvr>
                                        </p:animEffect>
                                        <p:anim calcmode="lin" valueType="num">
                                          <p:cBhvr>
                                            <p:cTn id="41" dur="1000" fill="hold"/>
                                            <p:tgtEl>
                                              <p:spTgt spid="55"/>
                                            </p:tgtEl>
                                            <p:attrNameLst>
                                              <p:attrName>ppt_x</p:attrName>
                                            </p:attrNameLst>
                                          </p:cBhvr>
                                          <p:tavLst>
                                            <p:tav tm="0">
                                              <p:val>
                                                <p:strVal val="#ppt_x"/>
                                              </p:val>
                                            </p:tav>
                                            <p:tav tm="100000">
                                              <p:val>
                                                <p:strVal val="#ppt_x"/>
                                              </p:val>
                                            </p:tav>
                                          </p:tavLst>
                                        </p:anim>
                                        <p:anim calcmode="lin" valueType="num">
                                          <p:cBhvr>
                                            <p:cTn id="42" dur="1000" fill="hold"/>
                                            <p:tgtEl>
                                              <p:spTgt spid="5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nodePh="1">
                                      <p:stCondLst>
                                        <p:cond delay="0"/>
                                      </p:stCondLst>
                                      <p:endCondLst>
                                        <p:cond evt="begin" delay="0">
                                          <p:tn val="43"/>
                                        </p:cond>
                                      </p:endCondLst>
                                      <p:childTnLst>
                                        <p:set>
                                          <p:cBhvr>
                                            <p:cTn id="44" dur="1" fill="hold">
                                              <p:stCondLst>
                                                <p:cond delay="0"/>
                                              </p:stCondLst>
                                            </p:cTn>
                                            <p:tgtEl>
                                              <p:spTgt spid="58"/>
                                            </p:tgtEl>
                                            <p:attrNameLst>
                                              <p:attrName>style.visibility</p:attrName>
                                            </p:attrNameLst>
                                          </p:cBhvr>
                                          <p:to>
                                            <p:strVal val="visible"/>
                                          </p:to>
                                        </p:set>
                                        <p:animEffect transition="in" filter="fade">
                                          <p:cBhvr>
                                            <p:cTn id="45" dur="1000"/>
                                            <p:tgtEl>
                                              <p:spTgt spid="58"/>
                                            </p:tgtEl>
                                          </p:cBhvr>
                                        </p:animEffect>
                                        <p:anim calcmode="lin" valueType="num">
                                          <p:cBhvr>
                                            <p:cTn id="46" dur="1000" fill="hold"/>
                                            <p:tgtEl>
                                              <p:spTgt spid="58"/>
                                            </p:tgtEl>
                                            <p:attrNameLst>
                                              <p:attrName>ppt_x</p:attrName>
                                            </p:attrNameLst>
                                          </p:cBhvr>
                                          <p:tavLst>
                                            <p:tav tm="0">
                                              <p:val>
                                                <p:strVal val="#ppt_x"/>
                                              </p:val>
                                            </p:tav>
                                            <p:tav tm="100000">
                                              <p:val>
                                                <p:strVal val="#ppt_x"/>
                                              </p:val>
                                            </p:tav>
                                          </p:tavLst>
                                        </p:anim>
                                        <p:anim calcmode="lin" valueType="num">
                                          <p:cBhvr>
                                            <p:cTn id="47" dur="1000" fill="hold"/>
                                            <p:tgtEl>
                                              <p:spTgt spid="5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1000"/>
                                            <p:tgtEl>
                                              <p:spTgt spid="59"/>
                                            </p:tgtEl>
                                          </p:cBhvr>
                                        </p:animEffect>
                                        <p:anim calcmode="lin" valueType="num">
                                          <p:cBhvr>
                                            <p:cTn id="51" dur="1000" fill="hold"/>
                                            <p:tgtEl>
                                              <p:spTgt spid="59"/>
                                            </p:tgtEl>
                                            <p:attrNameLst>
                                              <p:attrName>ppt_x</p:attrName>
                                            </p:attrNameLst>
                                          </p:cBhvr>
                                          <p:tavLst>
                                            <p:tav tm="0">
                                              <p:val>
                                                <p:strVal val="#ppt_x"/>
                                              </p:val>
                                            </p:tav>
                                            <p:tav tm="100000">
                                              <p:val>
                                                <p:strVal val="#ppt_x"/>
                                              </p:val>
                                            </p:tav>
                                          </p:tavLst>
                                        </p:anim>
                                        <p:anim calcmode="lin" valueType="num">
                                          <p:cBhvr>
                                            <p:cTn id="52" dur="1000" fill="hold"/>
                                            <p:tgtEl>
                                              <p:spTgt spid="59"/>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37" presetClass="entr" presetSubtype="0" fill="hold" grpId="0" nodeType="after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1000"/>
                                            <p:tgtEl>
                                              <p:spTgt spid="63"/>
                                            </p:tgtEl>
                                          </p:cBhvr>
                                        </p:animEffect>
                                        <p:anim calcmode="lin" valueType="num">
                                          <p:cBhvr>
                                            <p:cTn id="57" dur="1000" fill="hold"/>
                                            <p:tgtEl>
                                              <p:spTgt spid="63"/>
                                            </p:tgtEl>
                                            <p:attrNameLst>
                                              <p:attrName>ppt_x</p:attrName>
                                            </p:attrNameLst>
                                          </p:cBhvr>
                                          <p:tavLst>
                                            <p:tav tm="0">
                                              <p:val>
                                                <p:strVal val="#ppt_x"/>
                                              </p:val>
                                            </p:tav>
                                            <p:tav tm="100000">
                                              <p:val>
                                                <p:strVal val="#ppt_x"/>
                                              </p:val>
                                            </p:tav>
                                          </p:tavLst>
                                        </p:anim>
                                        <p:anim calcmode="lin" valueType="num">
                                          <p:cBhvr>
                                            <p:cTn id="58" dur="900" decel="100000" fill="hold"/>
                                            <p:tgtEl>
                                              <p:spTgt spid="63"/>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childTnLst>
                              </p:cTn>
                            </p:par>
                            <p:par>
                              <p:cTn id="60" fill="hold">
                                <p:stCondLst>
                                  <p:cond delay="5000"/>
                                </p:stCondLst>
                                <p:childTnLst>
                                  <p:par>
                                    <p:cTn id="61" presetID="47" presetClass="entr" presetSubtype="0" fill="hold" nodeType="afterEffect">
                                      <p:stCondLst>
                                        <p:cond delay="0"/>
                                      </p:stCondLst>
                                      <p:childTnLst>
                                        <p:set>
                                          <p:cBhvr>
                                            <p:cTn id="62" dur="1" fill="hold">
                                              <p:stCondLst>
                                                <p:cond delay="0"/>
                                              </p:stCondLst>
                                            </p:cTn>
                                            <p:tgtEl>
                                              <p:spTgt spid="93"/>
                                            </p:tgtEl>
                                            <p:attrNameLst>
                                              <p:attrName>style.visibility</p:attrName>
                                            </p:attrNameLst>
                                          </p:cBhvr>
                                          <p:to>
                                            <p:strVal val="visible"/>
                                          </p:to>
                                        </p:set>
                                        <p:animEffect transition="in" filter="fade">
                                          <p:cBhvr>
                                            <p:cTn id="63" dur="1000"/>
                                            <p:tgtEl>
                                              <p:spTgt spid="93"/>
                                            </p:tgtEl>
                                          </p:cBhvr>
                                        </p:animEffect>
                                        <p:anim calcmode="lin" valueType="num">
                                          <p:cBhvr>
                                            <p:cTn id="64" dur="1000" fill="hold"/>
                                            <p:tgtEl>
                                              <p:spTgt spid="93"/>
                                            </p:tgtEl>
                                            <p:attrNameLst>
                                              <p:attrName>ppt_x</p:attrName>
                                            </p:attrNameLst>
                                          </p:cBhvr>
                                          <p:tavLst>
                                            <p:tav tm="0">
                                              <p:val>
                                                <p:strVal val="#ppt_x"/>
                                              </p:val>
                                            </p:tav>
                                            <p:tav tm="100000">
                                              <p:val>
                                                <p:strVal val="#ppt_x"/>
                                              </p:val>
                                            </p:tav>
                                          </p:tavLst>
                                        </p:anim>
                                        <p:anim calcmode="lin" valueType="num">
                                          <p:cBhvr>
                                            <p:cTn id="65"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6" fill="hold" display="0">
                      <p:stCondLst>
                        <p:cond delay="indefinite"/>
                      </p:stCondLst>
                      <p:endCondLst>
                        <p:cond evt="onStopAudio" delay="0">
                          <p:tgtEl>
                            <p:sldTgt/>
                          </p:tgtEl>
                        </p:cond>
                      </p:endCondLst>
                    </p:cTn>
                    <p:tgtEl>
                      <p:spTgt spid="105"/>
                    </p:tgtEl>
                  </p:cMediaNode>
                </p:audio>
              </p:childTnLst>
            </p:cTn>
          </p:par>
        </p:tnLst>
        <p:bldLst>
          <p:bldP spid="51" grpId="0" animBg="1"/>
          <p:bldP spid="52" grpId="0" animBg="1"/>
          <p:bldP spid="53" grpId="0" animBg="1"/>
          <p:bldP spid="55" grpId="0" animBg="1"/>
          <p:bldP spid="56" grpId="0" animBg="1"/>
          <p:bldP spid="58" grpId="0"/>
          <p:bldP spid="59" grpId="0" animBg="1"/>
          <p:bldP spid="61" grpId="0"/>
          <p:bldP spid="62" grpId="0"/>
          <p:bldP spid="63"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06852" y="1347614"/>
            <a:ext cx="2352980" cy="2352980"/>
            <a:chOff x="304800" y="673100"/>
            <a:chExt cx="4000500" cy="4000500"/>
          </a:xfrm>
          <a:effectLst>
            <a:outerShdw blurRad="444500" dist="254000" dir="684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a typeface="微软雅黑"/>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a typeface="微软雅黑"/>
              </a:endParaRPr>
            </a:p>
          </p:txBody>
        </p:sp>
      </p:grpSp>
      <p:sp>
        <p:nvSpPr>
          <p:cNvPr id="7" name="矩形 6"/>
          <p:cNvSpPr/>
          <p:nvPr/>
        </p:nvSpPr>
        <p:spPr>
          <a:xfrm>
            <a:off x="1033496" y="2002394"/>
            <a:ext cx="1652198" cy="861774"/>
          </a:xfrm>
          <a:prstGeom prst="rect">
            <a:avLst/>
          </a:prstGeom>
        </p:spPr>
        <p:txBody>
          <a:bodyPr wrap="square">
            <a:spAutoFit/>
          </a:bodyPr>
          <a:lstStyle/>
          <a:p>
            <a:pPr marL="0" marR="0" lvl="0" indent="0" defTabSz="934242" eaLnBrk="1" fontAlgn="auto" latinLnBrk="0" hangingPunct="1">
              <a:lnSpc>
                <a:spcPct val="100000"/>
              </a:lnSpc>
              <a:spcBef>
                <a:spcPts val="0"/>
              </a:spcBef>
              <a:spcAft>
                <a:spcPts val="0"/>
              </a:spcAft>
              <a:buClrTx/>
              <a:buSzTx/>
              <a:buFontTx/>
              <a:buNone/>
              <a:tabLst/>
              <a:defRPr/>
            </a:pPr>
            <a:r>
              <a:rPr kumimoji="0" lang="zh-CN" altLang="en-US" sz="5000" b="1" i="0" u="none" strike="noStrike" kern="0" cap="none" spc="0" normalizeH="0" baseline="0" noProof="0" dirty="0">
                <a:ln>
                  <a:noFill/>
                </a:ln>
                <a:solidFill>
                  <a:srgbClr val="C00000"/>
                </a:solidFill>
                <a:effectLst/>
                <a:uLnTx/>
                <a:uFillTx/>
                <a:latin typeface="微软雅黑"/>
                <a:ea typeface="微软雅黑"/>
              </a:rPr>
              <a:t>目 录</a:t>
            </a:r>
          </a:p>
        </p:txBody>
      </p:sp>
      <p:sp>
        <p:nvSpPr>
          <p:cNvPr id="8" name="Rectangle 4"/>
          <p:cNvSpPr txBox="1">
            <a:spLocks noChangeArrowheads="1"/>
          </p:cNvSpPr>
          <p:nvPr/>
        </p:nvSpPr>
        <p:spPr bwMode="auto">
          <a:xfrm>
            <a:off x="1173366" y="2852870"/>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tabLst>
                <a:tab pos="536575" algn="l"/>
              </a:tabLst>
            </a:pPr>
            <a:r>
              <a:rPr lang="en-US" altLang="zh-CN" sz="1600" b="0" dirty="0">
                <a:solidFill>
                  <a:schemeClr val="tx1">
                    <a:lumMod val="60000"/>
                    <a:lumOff val="40000"/>
                  </a:schemeClr>
                </a:solidFill>
                <a:latin typeface="微软雅黑"/>
                <a:ea typeface="微软雅黑"/>
              </a:rPr>
              <a:t>FOREWORD</a:t>
            </a:r>
            <a:endParaRPr lang="zh-CN" altLang="en-US" sz="1600" b="0" dirty="0">
              <a:solidFill>
                <a:schemeClr val="tx1">
                  <a:lumMod val="60000"/>
                  <a:lumOff val="40000"/>
                </a:schemeClr>
              </a:solidFill>
              <a:latin typeface="微软雅黑"/>
              <a:ea typeface="微软雅黑"/>
            </a:endParaRPr>
          </a:p>
        </p:txBody>
      </p:sp>
      <p:grpSp>
        <p:nvGrpSpPr>
          <p:cNvPr id="9" name="组合 8"/>
          <p:cNvGrpSpPr/>
          <p:nvPr/>
        </p:nvGrpSpPr>
        <p:grpSpPr>
          <a:xfrm>
            <a:off x="5731949" y="1480847"/>
            <a:ext cx="1602228" cy="1359398"/>
            <a:chOff x="5553262" y="2638733"/>
            <a:chExt cx="2397222" cy="2093640"/>
          </a:xfrm>
        </p:grpSpPr>
        <p:grpSp>
          <p:nvGrpSpPr>
            <p:cNvPr id="10" name="组合 9"/>
            <p:cNvGrpSpPr/>
            <p:nvPr/>
          </p:nvGrpSpPr>
          <p:grpSpPr>
            <a:xfrm>
              <a:off x="5553262" y="2638733"/>
              <a:ext cx="2397222" cy="2093640"/>
              <a:chOff x="5553262" y="2638733"/>
              <a:chExt cx="2397222" cy="2093640"/>
            </a:xfrm>
          </p:grpSpPr>
          <p:grpSp>
            <p:nvGrpSpPr>
              <p:cNvPr id="12" name="组合 11"/>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14"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微软雅黑"/>
                    <a:ea typeface="微软雅黑"/>
                  </a:endParaRPr>
                </a:p>
              </p:txBody>
            </p:sp>
            <p:sp>
              <p:nvSpPr>
                <p:cNvPr id="15"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微软雅黑"/>
                    <a:ea typeface="微软雅黑"/>
                  </a:endParaRPr>
                </a:p>
              </p:txBody>
            </p:sp>
          </p:grpSp>
          <p:sp>
            <p:nvSpPr>
              <p:cNvPr id="13" name="Freeform 7"/>
              <p:cNvSpPr>
                <a:spLocks/>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C00000"/>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微软雅黑"/>
                  <a:ea typeface="微软雅黑"/>
                </a:endParaRPr>
              </a:p>
            </p:txBody>
          </p:sp>
        </p:grpSp>
        <p:sp>
          <p:nvSpPr>
            <p:cNvPr id="11" name="TextBox 10"/>
            <p:cNvSpPr txBox="1"/>
            <p:nvPr/>
          </p:nvSpPr>
          <p:spPr>
            <a:xfrm>
              <a:off x="6259489" y="3110169"/>
              <a:ext cx="1273333" cy="995429"/>
            </a:xfrm>
            <a:prstGeom prst="rect">
              <a:avLst/>
            </a:prstGeom>
            <a:noFill/>
          </p:spPr>
          <p:txBody>
            <a:bodyPr wrap="square" rtlCol="0">
              <a:spAutoFit/>
            </a:bodyPr>
            <a:lstStyle/>
            <a:p>
              <a:r>
                <a:rPr lang="en-US" altLang="zh-CN" sz="3600" b="1" dirty="0">
                  <a:solidFill>
                    <a:schemeClr val="bg1"/>
                  </a:solidFill>
                  <a:latin typeface="微软雅黑"/>
                  <a:ea typeface="微软雅黑"/>
                </a:rPr>
                <a:t>03</a:t>
              </a:r>
              <a:endParaRPr lang="zh-CN" altLang="en-US" sz="3600" b="1" dirty="0">
                <a:solidFill>
                  <a:schemeClr val="bg1"/>
                </a:solidFill>
                <a:latin typeface="微软雅黑"/>
                <a:ea typeface="微软雅黑"/>
              </a:endParaRPr>
            </a:p>
          </p:txBody>
        </p:sp>
      </p:grpSp>
      <p:grpSp>
        <p:nvGrpSpPr>
          <p:cNvPr id="16" name="组合 15"/>
          <p:cNvGrpSpPr/>
          <p:nvPr/>
        </p:nvGrpSpPr>
        <p:grpSpPr>
          <a:xfrm>
            <a:off x="3278088" y="1492091"/>
            <a:ext cx="1602228" cy="1359398"/>
            <a:chOff x="1881842" y="2656049"/>
            <a:chExt cx="2397222" cy="2093640"/>
          </a:xfrm>
        </p:grpSpPr>
        <p:grpSp>
          <p:nvGrpSpPr>
            <p:cNvPr id="17" name="组合 16"/>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2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微软雅黑"/>
                  <a:ea typeface="微软雅黑"/>
                </a:endParaRPr>
              </a:p>
            </p:txBody>
          </p:sp>
          <p:sp>
            <p:nvSpPr>
              <p:cNvPr id="2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微软雅黑"/>
                  <a:ea typeface="微软雅黑"/>
                </a:endParaRPr>
              </a:p>
            </p:txBody>
          </p:sp>
        </p:grpSp>
        <p:sp>
          <p:nvSpPr>
            <p:cNvPr id="18" name="Freeform 7"/>
            <p:cNvSpPr>
              <a:spLocks/>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C00000"/>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微软雅黑"/>
                <a:ea typeface="微软雅黑"/>
              </a:endParaRPr>
            </a:p>
          </p:txBody>
        </p:sp>
        <p:sp>
          <p:nvSpPr>
            <p:cNvPr id="19" name="TextBox 18"/>
            <p:cNvSpPr txBox="1"/>
            <p:nvPr/>
          </p:nvSpPr>
          <p:spPr>
            <a:xfrm>
              <a:off x="2575311" y="3250047"/>
              <a:ext cx="1157729" cy="995429"/>
            </a:xfrm>
            <a:prstGeom prst="rect">
              <a:avLst/>
            </a:prstGeom>
            <a:noFill/>
          </p:spPr>
          <p:txBody>
            <a:bodyPr wrap="square" rtlCol="0">
              <a:spAutoFit/>
            </a:bodyPr>
            <a:lstStyle/>
            <a:p>
              <a:r>
                <a:rPr lang="en-US" altLang="zh-CN" sz="3600" b="1" dirty="0">
                  <a:solidFill>
                    <a:schemeClr val="bg1"/>
                  </a:solidFill>
                  <a:latin typeface="微软雅黑"/>
                  <a:ea typeface="微软雅黑"/>
                </a:rPr>
                <a:t>01</a:t>
              </a:r>
              <a:endParaRPr lang="zh-CN" altLang="en-US" sz="3600" b="1" dirty="0">
                <a:solidFill>
                  <a:schemeClr val="bg1"/>
                </a:solidFill>
                <a:latin typeface="微软雅黑"/>
                <a:ea typeface="微软雅黑"/>
              </a:endParaRPr>
            </a:p>
          </p:txBody>
        </p:sp>
      </p:grpSp>
      <p:grpSp>
        <p:nvGrpSpPr>
          <p:cNvPr id="22" name="组合 21"/>
          <p:cNvGrpSpPr/>
          <p:nvPr/>
        </p:nvGrpSpPr>
        <p:grpSpPr>
          <a:xfrm>
            <a:off x="4507954" y="2171789"/>
            <a:ext cx="1602228" cy="1359398"/>
            <a:chOff x="3721944" y="3702869"/>
            <a:chExt cx="2397222" cy="2093640"/>
          </a:xfrm>
        </p:grpSpPr>
        <p:grpSp>
          <p:nvGrpSpPr>
            <p:cNvPr id="23" name="组合 22"/>
            <p:cNvGrpSpPr/>
            <p:nvPr/>
          </p:nvGrpSpPr>
          <p:grpSpPr>
            <a:xfrm>
              <a:off x="3721944" y="3702869"/>
              <a:ext cx="2397222" cy="2093640"/>
              <a:chOff x="3721944" y="3702869"/>
              <a:chExt cx="2397222" cy="2093640"/>
            </a:xfrm>
          </p:grpSpPr>
          <p:grpSp>
            <p:nvGrpSpPr>
              <p:cNvPr id="25" name="组合 24"/>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2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微软雅黑"/>
                    <a:ea typeface="微软雅黑"/>
                  </a:endParaRPr>
                </a:p>
              </p:txBody>
            </p:sp>
            <p:sp>
              <p:nvSpPr>
                <p:cNvPr id="2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微软雅黑"/>
                    <a:ea typeface="微软雅黑"/>
                  </a:endParaRPr>
                </a:p>
              </p:txBody>
            </p:sp>
          </p:grpSp>
          <p:sp>
            <p:nvSpPr>
              <p:cNvPr id="26" name="Freeform 7"/>
              <p:cNvSpPr>
                <a:spLocks/>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C00000"/>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微软雅黑"/>
                  <a:ea typeface="微软雅黑"/>
                </a:endParaRPr>
              </a:p>
            </p:txBody>
          </p:sp>
        </p:grpSp>
        <p:sp>
          <p:nvSpPr>
            <p:cNvPr id="24" name="TextBox 23"/>
            <p:cNvSpPr txBox="1"/>
            <p:nvPr/>
          </p:nvSpPr>
          <p:spPr>
            <a:xfrm>
              <a:off x="4382515" y="4183862"/>
              <a:ext cx="1220570" cy="995429"/>
            </a:xfrm>
            <a:prstGeom prst="rect">
              <a:avLst/>
            </a:prstGeom>
            <a:noFill/>
          </p:spPr>
          <p:txBody>
            <a:bodyPr wrap="square" rtlCol="0">
              <a:spAutoFit/>
            </a:bodyPr>
            <a:lstStyle/>
            <a:p>
              <a:r>
                <a:rPr lang="en-US" altLang="zh-CN" sz="3600" b="1" dirty="0">
                  <a:solidFill>
                    <a:schemeClr val="bg1"/>
                  </a:solidFill>
                  <a:latin typeface="微软雅黑"/>
                  <a:ea typeface="微软雅黑"/>
                </a:rPr>
                <a:t>02</a:t>
              </a:r>
              <a:endParaRPr lang="zh-CN" altLang="en-US" sz="3600" b="1" dirty="0">
                <a:solidFill>
                  <a:schemeClr val="bg1"/>
                </a:solidFill>
                <a:latin typeface="微软雅黑"/>
                <a:ea typeface="微软雅黑"/>
              </a:endParaRPr>
            </a:p>
          </p:txBody>
        </p:sp>
      </p:grpSp>
      <p:grpSp>
        <p:nvGrpSpPr>
          <p:cNvPr id="29" name="组合 28"/>
          <p:cNvGrpSpPr/>
          <p:nvPr/>
        </p:nvGrpSpPr>
        <p:grpSpPr>
          <a:xfrm>
            <a:off x="6958451" y="2164982"/>
            <a:ext cx="1602228" cy="1359398"/>
            <a:chOff x="7388330" y="3692384"/>
            <a:chExt cx="2397222" cy="2093640"/>
          </a:xfrm>
        </p:grpSpPr>
        <p:grpSp>
          <p:nvGrpSpPr>
            <p:cNvPr id="30" name="组合 29"/>
            <p:cNvGrpSpPr/>
            <p:nvPr/>
          </p:nvGrpSpPr>
          <p:grpSpPr>
            <a:xfrm>
              <a:off x="7388330" y="3692384"/>
              <a:ext cx="2397222" cy="2093640"/>
              <a:chOff x="7388330" y="3692384"/>
              <a:chExt cx="2397222" cy="2093640"/>
            </a:xfrm>
          </p:grpSpPr>
          <p:grpSp>
            <p:nvGrpSpPr>
              <p:cNvPr id="32" name="组合 31"/>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34"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微软雅黑"/>
                    <a:ea typeface="微软雅黑"/>
                  </a:endParaRPr>
                </a:p>
              </p:txBody>
            </p:sp>
            <p:sp>
              <p:nvSpPr>
                <p:cNvPr id="35"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微软雅黑"/>
                    <a:ea typeface="微软雅黑"/>
                  </a:endParaRPr>
                </a:p>
              </p:txBody>
            </p:sp>
          </p:grpSp>
          <p:sp>
            <p:nvSpPr>
              <p:cNvPr id="33" name="Freeform 7"/>
              <p:cNvSpPr>
                <a:spLocks/>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C00000"/>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微软雅黑"/>
                  <a:ea typeface="微软雅黑"/>
                </a:endParaRPr>
              </a:p>
            </p:txBody>
          </p:sp>
        </p:grpSp>
        <p:sp>
          <p:nvSpPr>
            <p:cNvPr id="31" name="TextBox 30"/>
            <p:cNvSpPr txBox="1"/>
            <p:nvPr/>
          </p:nvSpPr>
          <p:spPr>
            <a:xfrm>
              <a:off x="8048903" y="4173377"/>
              <a:ext cx="1185202" cy="995429"/>
            </a:xfrm>
            <a:prstGeom prst="rect">
              <a:avLst/>
            </a:prstGeom>
            <a:noFill/>
          </p:spPr>
          <p:txBody>
            <a:bodyPr wrap="square" rtlCol="0">
              <a:spAutoFit/>
            </a:bodyPr>
            <a:lstStyle/>
            <a:p>
              <a:r>
                <a:rPr lang="en-US" altLang="zh-CN" sz="3600" b="1" dirty="0">
                  <a:solidFill>
                    <a:schemeClr val="bg1"/>
                  </a:solidFill>
                  <a:latin typeface="微软雅黑"/>
                  <a:ea typeface="微软雅黑"/>
                </a:rPr>
                <a:t>04</a:t>
              </a:r>
              <a:endParaRPr lang="zh-CN" altLang="en-US" sz="3600" b="1" dirty="0">
                <a:solidFill>
                  <a:schemeClr val="bg1"/>
                </a:solidFill>
                <a:latin typeface="微软雅黑"/>
                <a:ea typeface="微软雅黑"/>
              </a:endParaRPr>
            </a:p>
          </p:txBody>
        </p:sp>
      </p:grpSp>
      <p:grpSp>
        <p:nvGrpSpPr>
          <p:cNvPr id="36" name="组合 35"/>
          <p:cNvGrpSpPr/>
          <p:nvPr/>
        </p:nvGrpSpPr>
        <p:grpSpPr>
          <a:xfrm>
            <a:off x="3540858" y="2967176"/>
            <a:ext cx="1076688" cy="471555"/>
            <a:chOff x="2328257" y="4927865"/>
            <a:chExt cx="1610919" cy="726254"/>
          </a:xfrm>
        </p:grpSpPr>
        <p:sp>
          <p:nvSpPr>
            <p:cNvPr id="37" name="TextBox 36"/>
            <p:cNvSpPr txBox="1"/>
            <p:nvPr/>
          </p:nvSpPr>
          <p:spPr>
            <a:xfrm>
              <a:off x="2328257" y="4927865"/>
              <a:ext cx="1537897" cy="497715"/>
            </a:xfrm>
            <a:prstGeom prst="rect">
              <a:avLst/>
            </a:prstGeom>
            <a:noFill/>
          </p:spPr>
          <p:txBody>
            <a:bodyPr wrap="square" rtlCol="0">
              <a:spAutoFit/>
            </a:bodyPr>
            <a:lstStyle/>
            <a:p>
              <a:r>
                <a:rPr lang="zh-CN" altLang="en-US" sz="1500" b="1" dirty="0">
                  <a:solidFill>
                    <a:schemeClr val="tx1">
                      <a:lumMod val="60000"/>
                      <a:lumOff val="40000"/>
                    </a:schemeClr>
                  </a:solidFill>
                  <a:latin typeface="微软雅黑"/>
                  <a:ea typeface="微软雅黑"/>
                </a:rPr>
                <a:t>个人简历</a:t>
              </a:r>
            </a:p>
          </p:txBody>
        </p:sp>
        <p:sp>
          <p:nvSpPr>
            <p:cNvPr id="38" name="TextBox 37"/>
            <p:cNvSpPr txBox="1"/>
            <p:nvPr/>
          </p:nvSpPr>
          <p:spPr>
            <a:xfrm>
              <a:off x="2559406" y="5322308"/>
              <a:ext cx="1379770" cy="331811"/>
            </a:xfrm>
            <a:prstGeom prst="rect">
              <a:avLst/>
            </a:prstGeom>
            <a:noFill/>
          </p:spPr>
          <p:txBody>
            <a:bodyPr wrap="square" rtlCol="0">
              <a:spAutoFit/>
            </a:bodyPr>
            <a:lstStyle/>
            <a:p>
              <a:r>
                <a:rPr lang="en-US" altLang="zh-CN" sz="800" b="1" dirty="0">
                  <a:solidFill>
                    <a:schemeClr val="tx1">
                      <a:lumMod val="60000"/>
                      <a:lumOff val="40000"/>
                    </a:schemeClr>
                  </a:solidFill>
                  <a:latin typeface="微软雅黑"/>
                  <a:ea typeface="微软雅黑"/>
                </a:rPr>
                <a:t>ABOUT ME</a:t>
              </a:r>
            </a:p>
          </p:txBody>
        </p:sp>
      </p:grpSp>
      <p:grpSp>
        <p:nvGrpSpPr>
          <p:cNvPr id="39" name="组合 38"/>
          <p:cNvGrpSpPr/>
          <p:nvPr/>
        </p:nvGrpSpPr>
        <p:grpSpPr>
          <a:xfrm>
            <a:off x="4781804" y="1541057"/>
            <a:ext cx="1054529" cy="446865"/>
            <a:chOff x="4287003" y="2731461"/>
            <a:chExt cx="1577765" cy="688227"/>
          </a:xfrm>
        </p:grpSpPr>
        <p:sp>
          <p:nvSpPr>
            <p:cNvPr id="40" name="TextBox 39"/>
            <p:cNvSpPr txBox="1"/>
            <p:nvPr/>
          </p:nvSpPr>
          <p:spPr>
            <a:xfrm>
              <a:off x="4287003" y="2731461"/>
              <a:ext cx="1537896" cy="497714"/>
            </a:xfrm>
            <a:prstGeom prst="rect">
              <a:avLst/>
            </a:prstGeom>
            <a:noFill/>
          </p:spPr>
          <p:txBody>
            <a:bodyPr wrap="square" rtlCol="0">
              <a:spAutoFit/>
            </a:bodyPr>
            <a:lstStyle/>
            <a:p>
              <a:r>
                <a:rPr lang="zh-CN" altLang="en-US" sz="1500" b="1" dirty="0">
                  <a:solidFill>
                    <a:schemeClr val="tx1">
                      <a:lumMod val="60000"/>
                      <a:lumOff val="40000"/>
                    </a:schemeClr>
                  </a:solidFill>
                  <a:latin typeface="微软雅黑"/>
                  <a:ea typeface="微软雅黑"/>
                </a:rPr>
                <a:t>岗位认知</a:t>
              </a:r>
            </a:p>
          </p:txBody>
        </p:sp>
        <p:sp>
          <p:nvSpPr>
            <p:cNvPr id="41" name="TextBox 40"/>
            <p:cNvSpPr txBox="1"/>
            <p:nvPr/>
          </p:nvSpPr>
          <p:spPr>
            <a:xfrm>
              <a:off x="4334903" y="3111579"/>
              <a:ext cx="1529865" cy="308109"/>
            </a:xfrm>
            <a:prstGeom prst="rect">
              <a:avLst/>
            </a:prstGeom>
            <a:noFill/>
          </p:spPr>
          <p:txBody>
            <a:bodyPr wrap="square" rtlCol="0">
              <a:spAutoFit/>
            </a:bodyPr>
            <a:lstStyle/>
            <a:p>
              <a:r>
                <a:rPr lang="en-US" altLang="zh-CN" sz="700" b="1" dirty="0">
                  <a:solidFill>
                    <a:schemeClr val="tx1">
                      <a:lumMod val="50000"/>
                      <a:lumOff val="50000"/>
                    </a:schemeClr>
                  </a:solidFill>
                  <a:latin typeface="微软雅黑"/>
                  <a:ea typeface="微软雅黑"/>
                </a:rPr>
                <a:t>POST COGNTIVE</a:t>
              </a:r>
            </a:p>
          </p:txBody>
        </p:sp>
      </p:grpSp>
      <p:grpSp>
        <p:nvGrpSpPr>
          <p:cNvPr id="42" name="组合 41"/>
          <p:cNvGrpSpPr/>
          <p:nvPr/>
        </p:nvGrpSpPr>
        <p:grpSpPr>
          <a:xfrm>
            <a:off x="6093849" y="3000164"/>
            <a:ext cx="1027882" cy="466656"/>
            <a:chOff x="5982926" y="4927865"/>
            <a:chExt cx="1537897" cy="718707"/>
          </a:xfrm>
        </p:grpSpPr>
        <p:sp>
          <p:nvSpPr>
            <p:cNvPr id="43" name="TextBox 42"/>
            <p:cNvSpPr txBox="1"/>
            <p:nvPr/>
          </p:nvSpPr>
          <p:spPr>
            <a:xfrm>
              <a:off x="5982926" y="4927865"/>
              <a:ext cx="1537897" cy="497714"/>
            </a:xfrm>
            <a:prstGeom prst="rect">
              <a:avLst/>
            </a:prstGeom>
            <a:noFill/>
          </p:spPr>
          <p:txBody>
            <a:bodyPr wrap="square" rtlCol="0">
              <a:spAutoFit/>
            </a:bodyPr>
            <a:lstStyle/>
            <a:p>
              <a:r>
                <a:rPr lang="zh-CN" altLang="en-US" sz="1500" b="1" dirty="0">
                  <a:solidFill>
                    <a:schemeClr val="tx1">
                      <a:lumMod val="65000"/>
                      <a:lumOff val="35000"/>
                    </a:schemeClr>
                  </a:solidFill>
                  <a:latin typeface="微软雅黑"/>
                  <a:ea typeface="微软雅黑"/>
                </a:rPr>
                <a:t>胜任能力</a:t>
              </a:r>
            </a:p>
          </p:txBody>
        </p:sp>
        <p:sp>
          <p:nvSpPr>
            <p:cNvPr id="44" name="TextBox 43"/>
            <p:cNvSpPr txBox="1"/>
            <p:nvPr/>
          </p:nvSpPr>
          <p:spPr>
            <a:xfrm>
              <a:off x="6082740" y="5338463"/>
              <a:ext cx="1286285" cy="308109"/>
            </a:xfrm>
            <a:prstGeom prst="rect">
              <a:avLst/>
            </a:prstGeom>
            <a:noFill/>
          </p:spPr>
          <p:txBody>
            <a:bodyPr wrap="square" rtlCol="0">
              <a:spAutoFit/>
            </a:bodyPr>
            <a:lstStyle/>
            <a:p>
              <a:r>
                <a:rPr lang="en-US" altLang="zh-CN" sz="700" b="1" dirty="0">
                  <a:solidFill>
                    <a:schemeClr val="tx1">
                      <a:lumMod val="60000"/>
                      <a:lumOff val="40000"/>
                    </a:schemeClr>
                  </a:solidFill>
                  <a:latin typeface="微软雅黑"/>
                  <a:ea typeface="微软雅黑"/>
                </a:rPr>
                <a:t>COMPETENCE</a:t>
              </a:r>
            </a:p>
          </p:txBody>
        </p:sp>
      </p:grpSp>
      <p:grpSp>
        <p:nvGrpSpPr>
          <p:cNvPr id="45" name="组合 44"/>
          <p:cNvGrpSpPr/>
          <p:nvPr/>
        </p:nvGrpSpPr>
        <p:grpSpPr>
          <a:xfrm>
            <a:off x="7259916" y="1541057"/>
            <a:ext cx="1027882" cy="446865"/>
            <a:chOff x="7839376" y="2731461"/>
            <a:chExt cx="1537897" cy="688227"/>
          </a:xfrm>
        </p:grpSpPr>
        <p:sp>
          <p:nvSpPr>
            <p:cNvPr id="46" name="TextBox 45"/>
            <p:cNvSpPr txBox="1"/>
            <p:nvPr/>
          </p:nvSpPr>
          <p:spPr>
            <a:xfrm>
              <a:off x="7839376" y="2731461"/>
              <a:ext cx="1537897" cy="497714"/>
            </a:xfrm>
            <a:prstGeom prst="rect">
              <a:avLst/>
            </a:prstGeom>
            <a:noFill/>
          </p:spPr>
          <p:txBody>
            <a:bodyPr wrap="square" rtlCol="0">
              <a:spAutoFit/>
            </a:bodyPr>
            <a:lstStyle/>
            <a:p>
              <a:r>
                <a:rPr lang="zh-CN" altLang="en-US" sz="1500" b="1" dirty="0">
                  <a:solidFill>
                    <a:schemeClr val="tx1">
                      <a:lumMod val="65000"/>
                      <a:lumOff val="35000"/>
                    </a:schemeClr>
                  </a:solidFill>
                  <a:latin typeface="微软雅黑"/>
                  <a:ea typeface="微软雅黑"/>
                </a:rPr>
                <a:t>目标规划</a:t>
              </a:r>
            </a:p>
          </p:txBody>
        </p:sp>
        <p:sp>
          <p:nvSpPr>
            <p:cNvPr id="47" name="TextBox 46"/>
            <p:cNvSpPr txBox="1"/>
            <p:nvPr/>
          </p:nvSpPr>
          <p:spPr>
            <a:xfrm>
              <a:off x="7911773" y="3111579"/>
              <a:ext cx="1429452" cy="308109"/>
            </a:xfrm>
            <a:prstGeom prst="rect">
              <a:avLst/>
            </a:prstGeom>
            <a:noFill/>
          </p:spPr>
          <p:txBody>
            <a:bodyPr wrap="square" rtlCol="0">
              <a:spAutoFit/>
            </a:bodyPr>
            <a:lstStyle/>
            <a:p>
              <a:r>
                <a:rPr lang="en-US" altLang="zh-CN" sz="700" b="1" dirty="0">
                  <a:solidFill>
                    <a:schemeClr val="tx1">
                      <a:lumMod val="50000"/>
                      <a:lumOff val="50000"/>
                    </a:schemeClr>
                  </a:solidFill>
                  <a:latin typeface="微软雅黑"/>
                  <a:ea typeface="微软雅黑"/>
                </a:rPr>
                <a:t>PROGRAMMING</a:t>
              </a:r>
            </a:p>
          </p:txBody>
        </p:sp>
      </p:grpSp>
      <p:grpSp>
        <p:nvGrpSpPr>
          <p:cNvPr id="131" name="组合 130"/>
          <p:cNvGrpSpPr/>
          <p:nvPr/>
        </p:nvGrpSpPr>
        <p:grpSpPr>
          <a:xfrm>
            <a:off x="6327053" y="4110383"/>
            <a:ext cx="1179076" cy="1178917"/>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34" name="组合 133"/>
          <p:cNvGrpSpPr/>
          <p:nvPr/>
        </p:nvGrpSpPr>
        <p:grpSpPr>
          <a:xfrm>
            <a:off x="4758018" y="4605222"/>
            <a:ext cx="630120" cy="630035"/>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36" name="椭圆 1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37" name="组合 136"/>
          <p:cNvGrpSpPr/>
          <p:nvPr/>
        </p:nvGrpSpPr>
        <p:grpSpPr>
          <a:xfrm>
            <a:off x="5436688" y="4920241"/>
            <a:ext cx="890364" cy="890244"/>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39" name="椭圆 1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0" name="组合 139"/>
          <p:cNvGrpSpPr/>
          <p:nvPr/>
        </p:nvGrpSpPr>
        <p:grpSpPr>
          <a:xfrm>
            <a:off x="7758788" y="4730422"/>
            <a:ext cx="685681" cy="685588"/>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42" name="椭圆 1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43" name="组合 142"/>
          <p:cNvGrpSpPr/>
          <p:nvPr/>
        </p:nvGrpSpPr>
        <p:grpSpPr>
          <a:xfrm>
            <a:off x="766439" y="5038933"/>
            <a:ext cx="588755" cy="588675"/>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45" name="椭圆 1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6" name="组合 145"/>
          <p:cNvGrpSpPr/>
          <p:nvPr/>
        </p:nvGrpSpPr>
        <p:grpSpPr>
          <a:xfrm>
            <a:off x="3962506" y="4528455"/>
            <a:ext cx="252447" cy="252413"/>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48" name="椭圆 1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9" name="组合 148"/>
          <p:cNvGrpSpPr/>
          <p:nvPr/>
        </p:nvGrpSpPr>
        <p:grpSpPr>
          <a:xfrm>
            <a:off x="3181252" y="4325716"/>
            <a:ext cx="528983" cy="528912"/>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51" name="椭圆 1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52" name="组合 151"/>
          <p:cNvGrpSpPr/>
          <p:nvPr/>
        </p:nvGrpSpPr>
        <p:grpSpPr>
          <a:xfrm>
            <a:off x="8463984" y="3830481"/>
            <a:ext cx="1179076" cy="1178917"/>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54" name="椭圆 1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55" name="组合 154"/>
          <p:cNvGrpSpPr/>
          <p:nvPr/>
        </p:nvGrpSpPr>
        <p:grpSpPr>
          <a:xfrm>
            <a:off x="4419626" y="4323809"/>
            <a:ext cx="223042" cy="22301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57" name="椭圆 1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58" name="组合 157"/>
          <p:cNvGrpSpPr/>
          <p:nvPr/>
        </p:nvGrpSpPr>
        <p:grpSpPr>
          <a:xfrm>
            <a:off x="1943138" y="4704692"/>
            <a:ext cx="1179076" cy="1178917"/>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60" name="椭圆 159"/>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61" name="组合 160"/>
          <p:cNvGrpSpPr/>
          <p:nvPr/>
        </p:nvGrpSpPr>
        <p:grpSpPr>
          <a:xfrm>
            <a:off x="1275195" y="4605224"/>
            <a:ext cx="520102" cy="520031"/>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63" name="椭圆 1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64" name="组合 163"/>
          <p:cNvGrpSpPr/>
          <p:nvPr/>
        </p:nvGrpSpPr>
        <p:grpSpPr>
          <a:xfrm>
            <a:off x="291078" y="4920241"/>
            <a:ext cx="316822" cy="316779"/>
            <a:chOff x="304800" y="673100"/>
            <a:chExt cx="4000500" cy="4000500"/>
          </a:xfrm>
          <a:effectLst>
            <a:outerShdw blurRad="444500" dist="254000" dir="8100000" algn="tr" rotWithShape="0">
              <a:prstClr val="black">
                <a:alpha val="50000"/>
              </a:prstClr>
            </a:outerShdw>
          </a:effectLst>
        </p:grpSpPr>
        <p:sp>
          <p:nvSpPr>
            <p:cNvPr id="165" name="同心圆 1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66" name="椭圆 1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67" name="组合 166"/>
          <p:cNvGrpSpPr/>
          <p:nvPr/>
        </p:nvGrpSpPr>
        <p:grpSpPr>
          <a:xfrm>
            <a:off x="117144" y="4736990"/>
            <a:ext cx="158410" cy="158389"/>
            <a:chOff x="304800" y="673100"/>
            <a:chExt cx="4000500" cy="4000500"/>
          </a:xfrm>
          <a:effectLst>
            <a:outerShdw blurRad="444500" dist="254000" dir="8100000" algn="tr" rotWithShape="0">
              <a:prstClr val="black">
                <a:alpha val="50000"/>
              </a:prstClr>
            </a:outerShdw>
          </a:effectLst>
        </p:grpSpPr>
        <p:sp>
          <p:nvSpPr>
            <p:cNvPr id="168" name="同心圆 1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69" name="椭圆 16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spTree>
    <p:extLst>
      <p:ext uri="{BB962C8B-B14F-4D97-AF65-F5344CB8AC3E}">
        <p14:creationId xmlns:p14="http://schemas.microsoft.com/office/powerpoint/2010/main" val="3754604918"/>
      </p:ext>
    </p:extLst>
  </p:cSld>
  <p:clrMapOvr>
    <a:masterClrMapping/>
  </p:clrMapOvr>
  <p:transition spd="slow"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5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4"/>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500" autoRev="1" fill="hold">
                                              <p:stCondLst>
                                                <p:cond delay="0"/>
                                              </p:stCondLst>
                                            </p:cTn>
                                            <p:tgtEl>
                                              <p:spTgt spid="7"/>
                                            </p:tgtEl>
                                            <p:attrNameLst>
                                              <p:attrName>ppt_w</p:attrName>
                                            </p:attrNameLst>
                                          </p:cBhvr>
                                        </p:anim>
                                        <p:anim by="(#ppt_w*0.50)" calcmode="lin" valueType="num">
                                          <p:cBhvr>
                                            <p:cTn id="12" dur="500" decel="50000" autoRev="1" fill="hold">
                                              <p:stCondLst>
                                                <p:cond delay="0"/>
                                              </p:stCondLst>
                                            </p:cTn>
                                            <p:tgtEl>
                                              <p:spTgt spid="7"/>
                                            </p:tgtEl>
                                            <p:attrNameLst>
                                              <p:attrName>ppt_x</p:attrName>
                                            </p:attrNameLst>
                                          </p:cBhvr>
                                        </p:anim>
                                        <p:anim from="(-#ppt_h/2)" to="(#ppt_y)" calcmode="lin" valueType="num">
                                          <p:cBhvr>
                                            <p:cTn id="13" dur="1000" fill="hold">
                                              <p:stCondLst>
                                                <p:cond delay="0"/>
                                              </p:stCondLst>
                                            </p:cTn>
                                            <p:tgtEl>
                                              <p:spTgt spid="7"/>
                                            </p:tgtEl>
                                            <p:attrNameLst>
                                              <p:attrName>ppt_y</p:attrName>
                                            </p:attrNameLst>
                                          </p:cBhvr>
                                        </p:anim>
                                        <p:animRot by="21600000">
                                          <p:cBhvr>
                                            <p:cTn id="14" dur="1000" fill="hold">
                                              <p:stCondLst>
                                                <p:cond delay="0"/>
                                              </p:stCondLst>
                                            </p:cTn>
                                            <p:tgtEl>
                                              <p:spTgt spid="7"/>
                                            </p:tgtEl>
                                            <p:attrNameLst>
                                              <p:attrName>r</p:attrName>
                                            </p:attrNameLst>
                                          </p:cBhvr>
                                        </p:animRot>
                                      </p:childTnLst>
                                    </p:cTn>
                                  </p:par>
                                </p:childTnLst>
                              </p:cTn>
                            </p:par>
                            <p:par>
                              <p:cTn id="15" fill="hold">
                                <p:stCondLst>
                                  <p:cond delay="2100"/>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2600"/>
                                </p:stCondLst>
                                <p:childTnLst>
                                  <p:par>
                                    <p:cTn id="20" presetID="2" presetClass="entr" presetSubtype="3" accel="52000" fill="hold" nodeType="afterEffect" p14:presetBounceEnd="38000">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14:bounceEnd="38000">
                                          <p:cBhvr additive="base">
                                            <p:cTn id="22" dur="2000" fill="hold"/>
                                            <p:tgtEl>
                                              <p:spTgt spid="16"/>
                                            </p:tgtEl>
                                            <p:attrNameLst>
                                              <p:attrName>ppt_x</p:attrName>
                                            </p:attrNameLst>
                                          </p:cBhvr>
                                          <p:tavLst>
                                            <p:tav tm="0">
                                              <p:val>
                                                <p:strVal val="1+#ppt_w/2"/>
                                              </p:val>
                                            </p:tav>
                                            <p:tav tm="100000">
                                              <p:val>
                                                <p:strVal val="#ppt_x"/>
                                              </p:val>
                                            </p:tav>
                                          </p:tavLst>
                                        </p:anim>
                                        <p:anim calcmode="lin" valueType="num" p14:bounceEnd="38000">
                                          <p:cBhvr additive="base">
                                            <p:cTn id="23" dur="2000" fill="hold"/>
                                            <p:tgtEl>
                                              <p:spTgt spid="16"/>
                                            </p:tgtEl>
                                            <p:attrNameLst>
                                              <p:attrName>ppt_y</p:attrName>
                                            </p:attrNameLst>
                                          </p:cBhvr>
                                          <p:tavLst>
                                            <p:tav tm="0">
                                              <p:val>
                                                <p:strVal val="0-#ppt_h/2"/>
                                              </p:val>
                                            </p:tav>
                                            <p:tav tm="100000">
                                              <p:val>
                                                <p:strVal val="#ppt_y"/>
                                              </p:val>
                                            </p:tav>
                                          </p:tavLst>
                                        </p:anim>
                                      </p:childTnLst>
                                    </p:cTn>
                                  </p:par>
                                  <p:par>
                                    <p:cTn id="24" presetID="2" presetClass="entr" presetSubtype="12" accel="52000" fill="hold" nodeType="withEffect" p14:presetBounceEnd="38000">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14:bounceEnd="38000">
                                          <p:cBhvr additive="base">
                                            <p:cTn id="26" dur="2000" fill="hold"/>
                                            <p:tgtEl>
                                              <p:spTgt spid="22"/>
                                            </p:tgtEl>
                                            <p:attrNameLst>
                                              <p:attrName>ppt_x</p:attrName>
                                            </p:attrNameLst>
                                          </p:cBhvr>
                                          <p:tavLst>
                                            <p:tav tm="0">
                                              <p:val>
                                                <p:strVal val="0-#ppt_w/2"/>
                                              </p:val>
                                            </p:tav>
                                            <p:tav tm="100000">
                                              <p:val>
                                                <p:strVal val="#ppt_x"/>
                                              </p:val>
                                            </p:tav>
                                          </p:tavLst>
                                        </p:anim>
                                        <p:anim calcmode="lin" valueType="num" p14:bounceEnd="38000">
                                          <p:cBhvr additive="base">
                                            <p:cTn id="27" dur="2000" fill="hold"/>
                                            <p:tgtEl>
                                              <p:spTgt spid="22"/>
                                            </p:tgtEl>
                                            <p:attrNameLst>
                                              <p:attrName>ppt_y</p:attrName>
                                            </p:attrNameLst>
                                          </p:cBhvr>
                                          <p:tavLst>
                                            <p:tav tm="0">
                                              <p:val>
                                                <p:strVal val="1+#ppt_h/2"/>
                                              </p:val>
                                            </p:tav>
                                            <p:tav tm="100000">
                                              <p:val>
                                                <p:strVal val="#ppt_y"/>
                                              </p:val>
                                            </p:tav>
                                          </p:tavLst>
                                        </p:anim>
                                      </p:childTnLst>
                                    </p:cTn>
                                  </p:par>
                                  <p:par>
                                    <p:cTn id="28" presetID="2" presetClass="entr" presetSubtype="3" accel="52000" fill="hold" nodeType="withEffect" p14:presetBounceEnd="38000">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14:bounceEnd="38000">
                                          <p:cBhvr additive="base">
                                            <p:cTn id="30" dur="2000" fill="hold"/>
                                            <p:tgtEl>
                                              <p:spTgt spid="9"/>
                                            </p:tgtEl>
                                            <p:attrNameLst>
                                              <p:attrName>ppt_x</p:attrName>
                                            </p:attrNameLst>
                                          </p:cBhvr>
                                          <p:tavLst>
                                            <p:tav tm="0">
                                              <p:val>
                                                <p:strVal val="1+#ppt_w/2"/>
                                              </p:val>
                                            </p:tav>
                                            <p:tav tm="100000">
                                              <p:val>
                                                <p:strVal val="#ppt_x"/>
                                              </p:val>
                                            </p:tav>
                                          </p:tavLst>
                                        </p:anim>
                                        <p:anim calcmode="lin" valueType="num" p14:bounceEnd="38000">
                                          <p:cBhvr additive="base">
                                            <p:cTn id="31" dur="2000" fill="hold"/>
                                            <p:tgtEl>
                                              <p:spTgt spid="9"/>
                                            </p:tgtEl>
                                            <p:attrNameLst>
                                              <p:attrName>ppt_y</p:attrName>
                                            </p:attrNameLst>
                                          </p:cBhvr>
                                          <p:tavLst>
                                            <p:tav tm="0">
                                              <p:val>
                                                <p:strVal val="0-#ppt_h/2"/>
                                              </p:val>
                                            </p:tav>
                                            <p:tav tm="100000">
                                              <p:val>
                                                <p:strVal val="#ppt_y"/>
                                              </p:val>
                                            </p:tav>
                                          </p:tavLst>
                                        </p:anim>
                                      </p:childTnLst>
                                    </p:cTn>
                                  </p:par>
                                  <p:par>
                                    <p:cTn id="32" presetID="2" presetClass="entr" presetSubtype="12" accel="52000" fill="hold" nodeType="withEffect" p14:presetBounceEnd="38000">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14:bounceEnd="38000">
                                          <p:cBhvr additive="base">
                                            <p:cTn id="34" dur="2000" fill="hold"/>
                                            <p:tgtEl>
                                              <p:spTgt spid="29"/>
                                            </p:tgtEl>
                                            <p:attrNameLst>
                                              <p:attrName>ppt_x</p:attrName>
                                            </p:attrNameLst>
                                          </p:cBhvr>
                                          <p:tavLst>
                                            <p:tav tm="0">
                                              <p:val>
                                                <p:strVal val="0-#ppt_w/2"/>
                                              </p:val>
                                            </p:tav>
                                            <p:tav tm="100000">
                                              <p:val>
                                                <p:strVal val="#ppt_x"/>
                                              </p:val>
                                            </p:tav>
                                          </p:tavLst>
                                        </p:anim>
                                        <p:anim calcmode="lin" valueType="num" p14:bounceEnd="38000">
                                          <p:cBhvr additive="base">
                                            <p:cTn id="35" dur="2000" fill="hold"/>
                                            <p:tgtEl>
                                              <p:spTgt spid="29"/>
                                            </p:tgtEl>
                                            <p:attrNameLst>
                                              <p:attrName>ppt_y</p:attrName>
                                            </p:attrNameLst>
                                          </p:cBhvr>
                                          <p:tavLst>
                                            <p:tav tm="0">
                                              <p:val>
                                                <p:strVal val="1+#ppt_h/2"/>
                                              </p:val>
                                            </p:tav>
                                            <p:tav tm="100000">
                                              <p:val>
                                                <p:strVal val="#ppt_y"/>
                                              </p:val>
                                            </p:tav>
                                          </p:tavLst>
                                        </p:anim>
                                      </p:childTnLst>
                                    </p:cTn>
                                  </p:par>
                                  <p:par>
                                    <p:cTn id="36" presetID="42" presetClass="entr" presetSubtype="0" fill="hold" nodeType="withEffect">
                                      <p:stCondLst>
                                        <p:cond delay="140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1000"/>
                                            <p:tgtEl>
                                              <p:spTgt spid="36"/>
                                            </p:tgtEl>
                                          </p:cBhvr>
                                        </p:animEffect>
                                        <p:anim calcmode="lin" valueType="num">
                                          <p:cBhvr>
                                            <p:cTn id="39" dur="1000" fill="hold"/>
                                            <p:tgtEl>
                                              <p:spTgt spid="36"/>
                                            </p:tgtEl>
                                            <p:attrNameLst>
                                              <p:attrName>ppt_x</p:attrName>
                                            </p:attrNameLst>
                                          </p:cBhvr>
                                          <p:tavLst>
                                            <p:tav tm="0">
                                              <p:val>
                                                <p:strVal val="#ppt_x"/>
                                              </p:val>
                                            </p:tav>
                                            <p:tav tm="100000">
                                              <p:val>
                                                <p:strVal val="#ppt_x"/>
                                              </p:val>
                                            </p:tav>
                                          </p:tavLst>
                                        </p:anim>
                                        <p:anim calcmode="lin" valueType="num">
                                          <p:cBhvr>
                                            <p:cTn id="40" dur="1000" fill="hold"/>
                                            <p:tgtEl>
                                              <p:spTgt spid="36"/>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160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1000"/>
                                            <p:tgtEl>
                                              <p:spTgt spid="39"/>
                                            </p:tgtEl>
                                          </p:cBhvr>
                                        </p:animEffect>
                                        <p:anim calcmode="lin" valueType="num">
                                          <p:cBhvr>
                                            <p:cTn id="44" dur="1000" fill="hold"/>
                                            <p:tgtEl>
                                              <p:spTgt spid="39"/>
                                            </p:tgtEl>
                                            <p:attrNameLst>
                                              <p:attrName>ppt_x</p:attrName>
                                            </p:attrNameLst>
                                          </p:cBhvr>
                                          <p:tavLst>
                                            <p:tav tm="0">
                                              <p:val>
                                                <p:strVal val="#ppt_x"/>
                                              </p:val>
                                            </p:tav>
                                            <p:tav tm="100000">
                                              <p:val>
                                                <p:strVal val="#ppt_x"/>
                                              </p:val>
                                            </p:tav>
                                          </p:tavLst>
                                        </p:anim>
                                        <p:anim calcmode="lin" valueType="num">
                                          <p:cBhvr>
                                            <p:cTn id="45" dur="1000" fill="hold"/>
                                            <p:tgtEl>
                                              <p:spTgt spid="39"/>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180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1000"/>
                                            <p:tgtEl>
                                              <p:spTgt spid="42"/>
                                            </p:tgtEl>
                                          </p:cBhvr>
                                        </p:animEffect>
                                        <p:anim calcmode="lin" valueType="num">
                                          <p:cBhvr>
                                            <p:cTn id="49" dur="1000" fill="hold"/>
                                            <p:tgtEl>
                                              <p:spTgt spid="42"/>
                                            </p:tgtEl>
                                            <p:attrNameLst>
                                              <p:attrName>ppt_x</p:attrName>
                                            </p:attrNameLst>
                                          </p:cBhvr>
                                          <p:tavLst>
                                            <p:tav tm="0">
                                              <p:val>
                                                <p:strVal val="#ppt_x"/>
                                              </p:val>
                                            </p:tav>
                                            <p:tav tm="100000">
                                              <p:val>
                                                <p:strVal val="#ppt_x"/>
                                              </p:val>
                                            </p:tav>
                                          </p:tavLst>
                                        </p:anim>
                                        <p:anim calcmode="lin" valueType="num">
                                          <p:cBhvr>
                                            <p:cTn id="50" dur="1000" fill="hold"/>
                                            <p:tgtEl>
                                              <p:spTgt spid="42"/>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200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1000"/>
                                            <p:tgtEl>
                                              <p:spTgt spid="45"/>
                                            </p:tgtEl>
                                          </p:cBhvr>
                                        </p:animEffect>
                                        <p:anim calcmode="lin" valueType="num">
                                          <p:cBhvr>
                                            <p:cTn id="54" dur="1000" fill="hold"/>
                                            <p:tgtEl>
                                              <p:spTgt spid="45"/>
                                            </p:tgtEl>
                                            <p:attrNameLst>
                                              <p:attrName>ppt_x</p:attrName>
                                            </p:attrNameLst>
                                          </p:cBhvr>
                                          <p:tavLst>
                                            <p:tav tm="0">
                                              <p:val>
                                                <p:strVal val="#ppt_x"/>
                                              </p:val>
                                            </p:tav>
                                            <p:tav tm="100000">
                                              <p:val>
                                                <p:strVal val="#ppt_x"/>
                                              </p:val>
                                            </p:tav>
                                          </p:tavLst>
                                        </p:anim>
                                        <p:anim calcmode="lin" valueType="num">
                                          <p:cBhvr>
                                            <p:cTn id="55" dur="1000" fill="hold"/>
                                            <p:tgtEl>
                                              <p:spTgt spid="45"/>
                                            </p:tgtEl>
                                            <p:attrNameLst>
                                              <p:attrName>ppt_y</p:attrName>
                                            </p:attrNameLst>
                                          </p:cBhvr>
                                          <p:tavLst>
                                            <p:tav tm="0">
                                              <p:val>
                                                <p:strVal val="#ppt_y-.1"/>
                                              </p:val>
                                            </p:tav>
                                            <p:tav tm="100000">
                                              <p:val>
                                                <p:strVal val="#ppt_y"/>
                                              </p:val>
                                            </p:tav>
                                          </p:tavLst>
                                        </p:anim>
                                      </p:childTnLst>
                                    </p:cTn>
                                  </p:par>
                                </p:childTnLst>
                              </p:cTn>
                            </p:par>
                            <p:par>
                              <p:cTn id="56" fill="hold">
                                <p:stCondLst>
                                  <p:cond delay="5600"/>
                                </p:stCondLst>
                                <p:childTnLst>
                                  <p:par>
                                    <p:cTn id="57" presetID="23" presetClass="entr" presetSubtype="528" fill="hold" nodeType="afterEffect">
                                      <p:stCondLst>
                                        <p:cond delay="0"/>
                                      </p:stCondLst>
                                      <p:childTnLst>
                                        <p:set>
                                          <p:cBhvr>
                                            <p:cTn id="58" dur="1" fill="hold">
                                              <p:stCondLst>
                                                <p:cond delay="0"/>
                                              </p:stCondLst>
                                            </p:cTn>
                                            <p:tgtEl>
                                              <p:spTgt spid="131"/>
                                            </p:tgtEl>
                                            <p:attrNameLst>
                                              <p:attrName>style.visibility</p:attrName>
                                            </p:attrNameLst>
                                          </p:cBhvr>
                                          <p:to>
                                            <p:strVal val="visible"/>
                                          </p:to>
                                        </p:set>
                                        <p:anim calcmode="lin" valueType="num">
                                          <p:cBhvr>
                                            <p:cTn id="59" dur="500" fill="hold"/>
                                            <p:tgtEl>
                                              <p:spTgt spid="131"/>
                                            </p:tgtEl>
                                            <p:attrNameLst>
                                              <p:attrName>ppt_w</p:attrName>
                                            </p:attrNameLst>
                                          </p:cBhvr>
                                          <p:tavLst>
                                            <p:tav tm="0">
                                              <p:val>
                                                <p:fltVal val="0"/>
                                              </p:val>
                                            </p:tav>
                                            <p:tav tm="100000">
                                              <p:val>
                                                <p:strVal val="#ppt_w"/>
                                              </p:val>
                                            </p:tav>
                                          </p:tavLst>
                                        </p:anim>
                                        <p:anim calcmode="lin" valueType="num">
                                          <p:cBhvr>
                                            <p:cTn id="60" dur="500" fill="hold"/>
                                            <p:tgtEl>
                                              <p:spTgt spid="131"/>
                                            </p:tgtEl>
                                            <p:attrNameLst>
                                              <p:attrName>ppt_h</p:attrName>
                                            </p:attrNameLst>
                                          </p:cBhvr>
                                          <p:tavLst>
                                            <p:tav tm="0">
                                              <p:val>
                                                <p:fltVal val="0"/>
                                              </p:val>
                                            </p:tav>
                                            <p:tav tm="100000">
                                              <p:val>
                                                <p:strVal val="#ppt_h"/>
                                              </p:val>
                                            </p:tav>
                                          </p:tavLst>
                                        </p:anim>
                                        <p:anim calcmode="lin" valueType="num">
                                          <p:cBhvr>
                                            <p:cTn id="61" dur="500" fill="hold"/>
                                            <p:tgtEl>
                                              <p:spTgt spid="131"/>
                                            </p:tgtEl>
                                            <p:attrNameLst>
                                              <p:attrName>ppt_x</p:attrName>
                                            </p:attrNameLst>
                                          </p:cBhvr>
                                          <p:tavLst>
                                            <p:tav tm="0">
                                              <p:val>
                                                <p:fltVal val="0.5"/>
                                              </p:val>
                                            </p:tav>
                                            <p:tav tm="100000">
                                              <p:val>
                                                <p:strVal val="#ppt_x"/>
                                              </p:val>
                                            </p:tav>
                                          </p:tavLst>
                                        </p:anim>
                                        <p:anim calcmode="lin" valueType="num">
                                          <p:cBhvr>
                                            <p:cTn id="62" dur="500" fill="hold"/>
                                            <p:tgtEl>
                                              <p:spTgt spid="131"/>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134"/>
                                            </p:tgtEl>
                                            <p:attrNameLst>
                                              <p:attrName>style.visibility</p:attrName>
                                            </p:attrNameLst>
                                          </p:cBhvr>
                                          <p:to>
                                            <p:strVal val="visible"/>
                                          </p:to>
                                        </p:set>
                                        <p:anim calcmode="lin" valueType="num">
                                          <p:cBhvr>
                                            <p:cTn id="65" dur="500" fill="hold"/>
                                            <p:tgtEl>
                                              <p:spTgt spid="134"/>
                                            </p:tgtEl>
                                            <p:attrNameLst>
                                              <p:attrName>ppt_w</p:attrName>
                                            </p:attrNameLst>
                                          </p:cBhvr>
                                          <p:tavLst>
                                            <p:tav tm="0">
                                              <p:val>
                                                <p:fltVal val="0"/>
                                              </p:val>
                                            </p:tav>
                                            <p:tav tm="100000">
                                              <p:val>
                                                <p:strVal val="#ppt_w"/>
                                              </p:val>
                                            </p:tav>
                                          </p:tavLst>
                                        </p:anim>
                                        <p:anim calcmode="lin" valueType="num">
                                          <p:cBhvr>
                                            <p:cTn id="66" dur="500" fill="hold"/>
                                            <p:tgtEl>
                                              <p:spTgt spid="134"/>
                                            </p:tgtEl>
                                            <p:attrNameLst>
                                              <p:attrName>ppt_h</p:attrName>
                                            </p:attrNameLst>
                                          </p:cBhvr>
                                          <p:tavLst>
                                            <p:tav tm="0">
                                              <p:val>
                                                <p:fltVal val="0"/>
                                              </p:val>
                                            </p:tav>
                                            <p:tav tm="100000">
                                              <p:val>
                                                <p:strVal val="#ppt_h"/>
                                              </p:val>
                                            </p:tav>
                                          </p:tavLst>
                                        </p:anim>
                                        <p:anim calcmode="lin" valueType="num">
                                          <p:cBhvr>
                                            <p:cTn id="67" dur="500" fill="hold"/>
                                            <p:tgtEl>
                                              <p:spTgt spid="134"/>
                                            </p:tgtEl>
                                            <p:attrNameLst>
                                              <p:attrName>ppt_x</p:attrName>
                                            </p:attrNameLst>
                                          </p:cBhvr>
                                          <p:tavLst>
                                            <p:tav tm="0">
                                              <p:val>
                                                <p:fltVal val="0.5"/>
                                              </p:val>
                                            </p:tav>
                                            <p:tav tm="100000">
                                              <p:val>
                                                <p:strVal val="#ppt_x"/>
                                              </p:val>
                                            </p:tav>
                                          </p:tavLst>
                                        </p:anim>
                                        <p:anim calcmode="lin" valueType="num">
                                          <p:cBhvr>
                                            <p:cTn id="68" dur="500" fill="hold"/>
                                            <p:tgtEl>
                                              <p:spTgt spid="134"/>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137"/>
                                            </p:tgtEl>
                                            <p:attrNameLst>
                                              <p:attrName>style.visibility</p:attrName>
                                            </p:attrNameLst>
                                          </p:cBhvr>
                                          <p:to>
                                            <p:strVal val="visible"/>
                                          </p:to>
                                        </p:set>
                                        <p:anim calcmode="lin" valueType="num">
                                          <p:cBhvr>
                                            <p:cTn id="71" dur="500" fill="hold"/>
                                            <p:tgtEl>
                                              <p:spTgt spid="137"/>
                                            </p:tgtEl>
                                            <p:attrNameLst>
                                              <p:attrName>ppt_w</p:attrName>
                                            </p:attrNameLst>
                                          </p:cBhvr>
                                          <p:tavLst>
                                            <p:tav tm="0">
                                              <p:val>
                                                <p:fltVal val="0"/>
                                              </p:val>
                                            </p:tav>
                                            <p:tav tm="100000">
                                              <p:val>
                                                <p:strVal val="#ppt_w"/>
                                              </p:val>
                                            </p:tav>
                                          </p:tavLst>
                                        </p:anim>
                                        <p:anim calcmode="lin" valueType="num">
                                          <p:cBhvr>
                                            <p:cTn id="72" dur="500" fill="hold"/>
                                            <p:tgtEl>
                                              <p:spTgt spid="137"/>
                                            </p:tgtEl>
                                            <p:attrNameLst>
                                              <p:attrName>ppt_h</p:attrName>
                                            </p:attrNameLst>
                                          </p:cBhvr>
                                          <p:tavLst>
                                            <p:tav tm="0">
                                              <p:val>
                                                <p:fltVal val="0"/>
                                              </p:val>
                                            </p:tav>
                                            <p:tav tm="100000">
                                              <p:val>
                                                <p:strVal val="#ppt_h"/>
                                              </p:val>
                                            </p:tav>
                                          </p:tavLst>
                                        </p:anim>
                                        <p:anim calcmode="lin" valueType="num">
                                          <p:cBhvr>
                                            <p:cTn id="73" dur="500" fill="hold"/>
                                            <p:tgtEl>
                                              <p:spTgt spid="137"/>
                                            </p:tgtEl>
                                            <p:attrNameLst>
                                              <p:attrName>ppt_x</p:attrName>
                                            </p:attrNameLst>
                                          </p:cBhvr>
                                          <p:tavLst>
                                            <p:tav tm="0">
                                              <p:val>
                                                <p:fltVal val="0.5"/>
                                              </p:val>
                                            </p:tav>
                                            <p:tav tm="100000">
                                              <p:val>
                                                <p:strVal val="#ppt_x"/>
                                              </p:val>
                                            </p:tav>
                                          </p:tavLst>
                                        </p:anim>
                                        <p:anim calcmode="lin" valueType="num">
                                          <p:cBhvr>
                                            <p:cTn id="74" dur="500" fill="hold"/>
                                            <p:tgtEl>
                                              <p:spTgt spid="137"/>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140"/>
                                            </p:tgtEl>
                                            <p:attrNameLst>
                                              <p:attrName>style.visibility</p:attrName>
                                            </p:attrNameLst>
                                          </p:cBhvr>
                                          <p:to>
                                            <p:strVal val="visible"/>
                                          </p:to>
                                        </p:set>
                                        <p:anim calcmode="lin" valueType="num">
                                          <p:cBhvr>
                                            <p:cTn id="77" dur="500" fill="hold"/>
                                            <p:tgtEl>
                                              <p:spTgt spid="140"/>
                                            </p:tgtEl>
                                            <p:attrNameLst>
                                              <p:attrName>ppt_w</p:attrName>
                                            </p:attrNameLst>
                                          </p:cBhvr>
                                          <p:tavLst>
                                            <p:tav tm="0">
                                              <p:val>
                                                <p:fltVal val="0"/>
                                              </p:val>
                                            </p:tav>
                                            <p:tav tm="100000">
                                              <p:val>
                                                <p:strVal val="#ppt_w"/>
                                              </p:val>
                                            </p:tav>
                                          </p:tavLst>
                                        </p:anim>
                                        <p:anim calcmode="lin" valueType="num">
                                          <p:cBhvr>
                                            <p:cTn id="78" dur="500" fill="hold"/>
                                            <p:tgtEl>
                                              <p:spTgt spid="140"/>
                                            </p:tgtEl>
                                            <p:attrNameLst>
                                              <p:attrName>ppt_h</p:attrName>
                                            </p:attrNameLst>
                                          </p:cBhvr>
                                          <p:tavLst>
                                            <p:tav tm="0">
                                              <p:val>
                                                <p:fltVal val="0"/>
                                              </p:val>
                                            </p:tav>
                                            <p:tav tm="100000">
                                              <p:val>
                                                <p:strVal val="#ppt_h"/>
                                              </p:val>
                                            </p:tav>
                                          </p:tavLst>
                                        </p:anim>
                                        <p:anim calcmode="lin" valueType="num">
                                          <p:cBhvr>
                                            <p:cTn id="79" dur="500" fill="hold"/>
                                            <p:tgtEl>
                                              <p:spTgt spid="140"/>
                                            </p:tgtEl>
                                            <p:attrNameLst>
                                              <p:attrName>ppt_x</p:attrName>
                                            </p:attrNameLst>
                                          </p:cBhvr>
                                          <p:tavLst>
                                            <p:tav tm="0">
                                              <p:val>
                                                <p:fltVal val="0.5"/>
                                              </p:val>
                                            </p:tav>
                                            <p:tav tm="100000">
                                              <p:val>
                                                <p:strVal val="#ppt_x"/>
                                              </p:val>
                                            </p:tav>
                                          </p:tavLst>
                                        </p:anim>
                                        <p:anim calcmode="lin" valueType="num">
                                          <p:cBhvr>
                                            <p:cTn id="80" dur="500" fill="hold"/>
                                            <p:tgtEl>
                                              <p:spTgt spid="140"/>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143"/>
                                            </p:tgtEl>
                                            <p:attrNameLst>
                                              <p:attrName>style.visibility</p:attrName>
                                            </p:attrNameLst>
                                          </p:cBhvr>
                                          <p:to>
                                            <p:strVal val="visible"/>
                                          </p:to>
                                        </p:set>
                                        <p:anim calcmode="lin" valueType="num">
                                          <p:cBhvr>
                                            <p:cTn id="83" dur="500" fill="hold"/>
                                            <p:tgtEl>
                                              <p:spTgt spid="143"/>
                                            </p:tgtEl>
                                            <p:attrNameLst>
                                              <p:attrName>ppt_w</p:attrName>
                                            </p:attrNameLst>
                                          </p:cBhvr>
                                          <p:tavLst>
                                            <p:tav tm="0">
                                              <p:val>
                                                <p:fltVal val="0"/>
                                              </p:val>
                                            </p:tav>
                                            <p:tav tm="100000">
                                              <p:val>
                                                <p:strVal val="#ppt_w"/>
                                              </p:val>
                                            </p:tav>
                                          </p:tavLst>
                                        </p:anim>
                                        <p:anim calcmode="lin" valueType="num">
                                          <p:cBhvr>
                                            <p:cTn id="84" dur="500" fill="hold"/>
                                            <p:tgtEl>
                                              <p:spTgt spid="143"/>
                                            </p:tgtEl>
                                            <p:attrNameLst>
                                              <p:attrName>ppt_h</p:attrName>
                                            </p:attrNameLst>
                                          </p:cBhvr>
                                          <p:tavLst>
                                            <p:tav tm="0">
                                              <p:val>
                                                <p:fltVal val="0"/>
                                              </p:val>
                                            </p:tav>
                                            <p:tav tm="100000">
                                              <p:val>
                                                <p:strVal val="#ppt_h"/>
                                              </p:val>
                                            </p:tav>
                                          </p:tavLst>
                                        </p:anim>
                                        <p:anim calcmode="lin" valueType="num">
                                          <p:cBhvr>
                                            <p:cTn id="85" dur="500" fill="hold"/>
                                            <p:tgtEl>
                                              <p:spTgt spid="143"/>
                                            </p:tgtEl>
                                            <p:attrNameLst>
                                              <p:attrName>ppt_x</p:attrName>
                                            </p:attrNameLst>
                                          </p:cBhvr>
                                          <p:tavLst>
                                            <p:tav tm="0">
                                              <p:val>
                                                <p:fltVal val="0.5"/>
                                              </p:val>
                                            </p:tav>
                                            <p:tav tm="100000">
                                              <p:val>
                                                <p:strVal val="#ppt_x"/>
                                              </p:val>
                                            </p:tav>
                                          </p:tavLst>
                                        </p:anim>
                                        <p:anim calcmode="lin" valueType="num">
                                          <p:cBhvr>
                                            <p:cTn id="86" dur="500" fill="hold"/>
                                            <p:tgtEl>
                                              <p:spTgt spid="143"/>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146"/>
                                            </p:tgtEl>
                                            <p:attrNameLst>
                                              <p:attrName>style.visibility</p:attrName>
                                            </p:attrNameLst>
                                          </p:cBhvr>
                                          <p:to>
                                            <p:strVal val="visible"/>
                                          </p:to>
                                        </p:set>
                                        <p:anim calcmode="lin" valueType="num">
                                          <p:cBhvr>
                                            <p:cTn id="89" dur="500" fill="hold"/>
                                            <p:tgtEl>
                                              <p:spTgt spid="146"/>
                                            </p:tgtEl>
                                            <p:attrNameLst>
                                              <p:attrName>ppt_w</p:attrName>
                                            </p:attrNameLst>
                                          </p:cBhvr>
                                          <p:tavLst>
                                            <p:tav tm="0">
                                              <p:val>
                                                <p:fltVal val="0"/>
                                              </p:val>
                                            </p:tav>
                                            <p:tav tm="100000">
                                              <p:val>
                                                <p:strVal val="#ppt_w"/>
                                              </p:val>
                                            </p:tav>
                                          </p:tavLst>
                                        </p:anim>
                                        <p:anim calcmode="lin" valueType="num">
                                          <p:cBhvr>
                                            <p:cTn id="90" dur="500" fill="hold"/>
                                            <p:tgtEl>
                                              <p:spTgt spid="146"/>
                                            </p:tgtEl>
                                            <p:attrNameLst>
                                              <p:attrName>ppt_h</p:attrName>
                                            </p:attrNameLst>
                                          </p:cBhvr>
                                          <p:tavLst>
                                            <p:tav tm="0">
                                              <p:val>
                                                <p:fltVal val="0"/>
                                              </p:val>
                                            </p:tav>
                                            <p:tav tm="100000">
                                              <p:val>
                                                <p:strVal val="#ppt_h"/>
                                              </p:val>
                                            </p:tav>
                                          </p:tavLst>
                                        </p:anim>
                                        <p:anim calcmode="lin" valueType="num">
                                          <p:cBhvr>
                                            <p:cTn id="91" dur="500" fill="hold"/>
                                            <p:tgtEl>
                                              <p:spTgt spid="146"/>
                                            </p:tgtEl>
                                            <p:attrNameLst>
                                              <p:attrName>ppt_x</p:attrName>
                                            </p:attrNameLst>
                                          </p:cBhvr>
                                          <p:tavLst>
                                            <p:tav tm="0">
                                              <p:val>
                                                <p:fltVal val="0.5"/>
                                              </p:val>
                                            </p:tav>
                                            <p:tav tm="100000">
                                              <p:val>
                                                <p:strVal val="#ppt_x"/>
                                              </p:val>
                                            </p:tav>
                                          </p:tavLst>
                                        </p:anim>
                                        <p:anim calcmode="lin" valueType="num">
                                          <p:cBhvr>
                                            <p:cTn id="92" dur="500" fill="hold"/>
                                            <p:tgtEl>
                                              <p:spTgt spid="146"/>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149"/>
                                            </p:tgtEl>
                                            <p:attrNameLst>
                                              <p:attrName>style.visibility</p:attrName>
                                            </p:attrNameLst>
                                          </p:cBhvr>
                                          <p:to>
                                            <p:strVal val="visible"/>
                                          </p:to>
                                        </p:set>
                                        <p:anim calcmode="lin" valueType="num">
                                          <p:cBhvr>
                                            <p:cTn id="95" dur="500" fill="hold"/>
                                            <p:tgtEl>
                                              <p:spTgt spid="149"/>
                                            </p:tgtEl>
                                            <p:attrNameLst>
                                              <p:attrName>ppt_w</p:attrName>
                                            </p:attrNameLst>
                                          </p:cBhvr>
                                          <p:tavLst>
                                            <p:tav tm="0">
                                              <p:val>
                                                <p:fltVal val="0"/>
                                              </p:val>
                                            </p:tav>
                                            <p:tav tm="100000">
                                              <p:val>
                                                <p:strVal val="#ppt_w"/>
                                              </p:val>
                                            </p:tav>
                                          </p:tavLst>
                                        </p:anim>
                                        <p:anim calcmode="lin" valueType="num">
                                          <p:cBhvr>
                                            <p:cTn id="96" dur="500" fill="hold"/>
                                            <p:tgtEl>
                                              <p:spTgt spid="149"/>
                                            </p:tgtEl>
                                            <p:attrNameLst>
                                              <p:attrName>ppt_h</p:attrName>
                                            </p:attrNameLst>
                                          </p:cBhvr>
                                          <p:tavLst>
                                            <p:tav tm="0">
                                              <p:val>
                                                <p:fltVal val="0"/>
                                              </p:val>
                                            </p:tav>
                                            <p:tav tm="100000">
                                              <p:val>
                                                <p:strVal val="#ppt_h"/>
                                              </p:val>
                                            </p:tav>
                                          </p:tavLst>
                                        </p:anim>
                                        <p:anim calcmode="lin" valueType="num">
                                          <p:cBhvr>
                                            <p:cTn id="97" dur="500" fill="hold"/>
                                            <p:tgtEl>
                                              <p:spTgt spid="149"/>
                                            </p:tgtEl>
                                            <p:attrNameLst>
                                              <p:attrName>ppt_x</p:attrName>
                                            </p:attrNameLst>
                                          </p:cBhvr>
                                          <p:tavLst>
                                            <p:tav tm="0">
                                              <p:val>
                                                <p:fltVal val="0.5"/>
                                              </p:val>
                                            </p:tav>
                                            <p:tav tm="100000">
                                              <p:val>
                                                <p:strVal val="#ppt_x"/>
                                              </p:val>
                                            </p:tav>
                                          </p:tavLst>
                                        </p:anim>
                                        <p:anim calcmode="lin" valueType="num">
                                          <p:cBhvr>
                                            <p:cTn id="98" dur="500" fill="hold"/>
                                            <p:tgtEl>
                                              <p:spTgt spid="149"/>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152"/>
                                            </p:tgtEl>
                                            <p:attrNameLst>
                                              <p:attrName>style.visibility</p:attrName>
                                            </p:attrNameLst>
                                          </p:cBhvr>
                                          <p:to>
                                            <p:strVal val="visible"/>
                                          </p:to>
                                        </p:set>
                                        <p:anim calcmode="lin" valueType="num">
                                          <p:cBhvr>
                                            <p:cTn id="101" dur="500" fill="hold"/>
                                            <p:tgtEl>
                                              <p:spTgt spid="152"/>
                                            </p:tgtEl>
                                            <p:attrNameLst>
                                              <p:attrName>ppt_w</p:attrName>
                                            </p:attrNameLst>
                                          </p:cBhvr>
                                          <p:tavLst>
                                            <p:tav tm="0">
                                              <p:val>
                                                <p:fltVal val="0"/>
                                              </p:val>
                                            </p:tav>
                                            <p:tav tm="100000">
                                              <p:val>
                                                <p:strVal val="#ppt_w"/>
                                              </p:val>
                                            </p:tav>
                                          </p:tavLst>
                                        </p:anim>
                                        <p:anim calcmode="lin" valueType="num">
                                          <p:cBhvr>
                                            <p:cTn id="102" dur="500" fill="hold"/>
                                            <p:tgtEl>
                                              <p:spTgt spid="152"/>
                                            </p:tgtEl>
                                            <p:attrNameLst>
                                              <p:attrName>ppt_h</p:attrName>
                                            </p:attrNameLst>
                                          </p:cBhvr>
                                          <p:tavLst>
                                            <p:tav tm="0">
                                              <p:val>
                                                <p:fltVal val="0"/>
                                              </p:val>
                                            </p:tav>
                                            <p:tav tm="100000">
                                              <p:val>
                                                <p:strVal val="#ppt_h"/>
                                              </p:val>
                                            </p:tav>
                                          </p:tavLst>
                                        </p:anim>
                                        <p:anim calcmode="lin" valueType="num">
                                          <p:cBhvr>
                                            <p:cTn id="103" dur="500" fill="hold"/>
                                            <p:tgtEl>
                                              <p:spTgt spid="152"/>
                                            </p:tgtEl>
                                            <p:attrNameLst>
                                              <p:attrName>ppt_x</p:attrName>
                                            </p:attrNameLst>
                                          </p:cBhvr>
                                          <p:tavLst>
                                            <p:tav tm="0">
                                              <p:val>
                                                <p:fltVal val="0.5"/>
                                              </p:val>
                                            </p:tav>
                                            <p:tav tm="100000">
                                              <p:val>
                                                <p:strVal val="#ppt_x"/>
                                              </p:val>
                                            </p:tav>
                                          </p:tavLst>
                                        </p:anim>
                                        <p:anim calcmode="lin" valueType="num">
                                          <p:cBhvr>
                                            <p:cTn id="104" dur="500" fill="hold"/>
                                            <p:tgtEl>
                                              <p:spTgt spid="152"/>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155"/>
                                            </p:tgtEl>
                                            <p:attrNameLst>
                                              <p:attrName>style.visibility</p:attrName>
                                            </p:attrNameLst>
                                          </p:cBhvr>
                                          <p:to>
                                            <p:strVal val="visible"/>
                                          </p:to>
                                        </p:set>
                                        <p:anim calcmode="lin" valueType="num">
                                          <p:cBhvr>
                                            <p:cTn id="107" dur="500" fill="hold"/>
                                            <p:tgtEl>
                                              <p:spTgt spid="155"/>
                                            </p:tgtEl>
                                            <p:attrNameLst>
                                              <p:attrName>ppt_w</p:attrName>
                                            </p:attrNameLst>
                                          </p:cBhvr>
                                          <p:tavLst>
                                            <p:tav tm="0">
                                              <p:val>
                                                <p:fltVal val="0"/>
                                              </p:val>
                                            </p:tav>
                                            <p:tav tm="100000">
                                              <p:val>
                                                <p:strVal val="#ppt_w"/>
                                              </p:val>
                                            </p:tav>
                                          </p:tavLst>
                                        </p:anim>
                                        <p:anim calcmode="lin" valueType="num">
                                          <p:cBhvr>
                                            <p:cTn id="108" dur="500" fill="hold"/>
                                            <p:tgtEl>
                                              <p:spTgt spid="155"/>
                                            </p:tgtEl>
                                            <p:attrNameLst>
                                              <p:attrName>ppt_h</p:attrName>
                                            </p:attrNameLst>
                                          </p:cBhvr>
                                          <p:tavLst>
                                            <p:tav tm="0">
                                              <p:val>
                                                <p:fltVal val="0"/>
                                              </p:val>
                                            </p:tav>
                                            <p:tav tm="100000">
                                              <p:val>
                                                <p:strVal val="#ppt_h"/>
                                              </p:val>
                                            </p:tav>
                                          </p:tavLst>
                                        </p:anim>
                                        <p:anim calcmode="lin" valueType="num">
                                          <p:cBhvr>
                                            <p:cTn id="109" dur="500" fill="hold"/>
                                            <p:tgtEl>
                                              <p:spTgt spid="155"/>
                                            </p:tgtEl>
                                            <p:attrNameLst>
                                              <p:attrName>ppt_x</p:attrName>
                                            </p:attrNameLst>
                                          </p:cBhvr>
                                          <p:tavLst>
                                            <p:tav tm="0">
                                              <p:val>
                                                <p:fltVal val="0.5"/>
                                              </p:val>
                                            </p:tav>
                                            <p:tav tm="100000">
                                              <p:val>
                                                <p:strVal val="#ppt_x"/>
                                              </p:val>
                                            </p:tav>
                                          </p:tavLst>
                                        </p:anim>
                                        <p:anim calcmode="lin" valueType="num">
                                          <p:cBhvr>
                                            <p:cTn id="110" dur="500" fill="hold"/>
                                            <p:tgtEl>
                                              <p:spTgt spid="155"/>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58"/>
                                            </p:tgtEl>
                                            <p:attrNameLst>
                                              <p:attrName>style.visibility</p:attrName>
                                            </p:attrNameLst>
                                          </p:cBhvr>
                                          <p:to>
                                            <p:strVal val="visible"/>
                                          </p:to>
                                        </p:set>
                                        <p:anim calcmode="lin" valueType="num">
                                          <p:cBhvr>
                                            <p:cTn id="113" dur="500" fill="hold"/>
                                            <p:tgtEl>
                                              <p:spTgt spid="158"/>
                                            </p:tgtEl>
                                            <p:attrNameLst>
                                              <p:attrName>ppt_w</p:attrName>
                                            </p:attrNameLst>
                                          </p:cBhvr>
                                          <p:tavLst>
                                            <p:tav tm="0">
                                              <p:val>
                                                <p:fltVal val="0"/>
                                              </p:val>
                                            </p:tav>
                                            <p:tav tm="100000">
                                              <p:val>
                                                <p:strVal val="#ppt_w"/>
                                              </p:val>
                                            </p:tav>
                                          </p:tavLst>
                                        </p:anim>
                                        <p:anim calcmode="lin" valueType="num">
                                          <p:cBhvr>
                                            <p:cTn id="114" dur="500" fill="hold"/>
                                            <p:tgtEl>
                                              <p:spTgt spid="158"/>
                                            </p:tgtEl>
                                            <p:attrNameLst>
                                              <p:attrName>ppt_h</p:attrName>
                                            </p:attrNameLst>
                                          </p:cBhvr>
                                          <p:tavLst>
                                            <p:tav tm="0">
                                              <p:val>
                                                <p:fltVal val="0"/>
                                              </p:val>
                                            </p:tav>
                                            <p:tav tm="100000">
                                              <p:val>
                                                <p:strVal val="#ppt_h"/>
                                              </p:val>
                                            </p:tav>
                                          </p:tavLst>
                                        </p:anim>
                                        <p:anim calcmode="lin" valueType="num">
                                          <p:cBhvr>
                                            <p:cTn id="115" dur="500" fill="hold"/>
                                            <p:tgtEl>
                                              <p:spTgt spid="158"/>
                                            </p:tgtEl>
                                            <p:attrNameLst>
                                              <p:attrName>ppt_x</p:attrName>
                                            </p:attrNameLst>
                                          </p:cBhvr>
                                          <p:tavLst>
                                            <p:tav tm="0">
                                              <p:val>
                                                <p:fltVal val="0.5"/>
                                              </p:val>
                                            </p:tav>
                                            <p:tav tm="100000">
                                              <p:val>
                                                <p:strVal val="#ppt_x"/>
                                              </p:val>
                                            </p:tav>
                                          </p:tavLst>
                                        </p:anim>
                                        <p:anim calcmode="lin" valueType="num">
                                          <p:cBhvr>
                                            <p:cTn id="116" dur="500" fill="hold"/>
                                            <p:tgtEl>
                                              <p:spTgt spid="158"/>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61"/>
                                            </p:tgtEl>
                                            <p:attrNameLst>
                                              <p:attrName>style.visibility</p:attrName>
                                            </p:attrNameLst>
                                          </p:cBhvr>
                                          <p:to>
                                            <p:strVal val="visible"/>
                                          </p:to>
                                        </p:set>
                                        <p:anim calcmode="lin" valueType="num">
                                          <p:cBhvr>
                                            <p:cTn id="119" dur="500" fill="hold"/>
                                            <p:tgtEl>
                                              <p:spTgt spid="161"/>
                                            </p:tgtEl>
                                            <p:attrNameLst>
                                              <p:attrName>ppt_w</p:attrName>
                                            </p:attrNameLst>
                                          </p:cBhvr>
                                          <p:tavLst>
                                            <p:tav tm="0">
                                              <p:val>
                                                <p:fltVal val="0"/>
                                              </p:val>
                                            </p:tav>
                                            <p:tav tm="100000">
                                              <p:val>
                                                <p:strVal val="#ppt_w"/>
                                              </p:val>
                                            </p:tav>
                                          </p:tavLst>
                                        </p:anim>
                                        <p:anim calcmode="lin" valueType="num">
                                          <p:cBhvr>
                                            <p:cTn id="120" dur="500" fill="hold"/>
                                            <p:tgtEl>
                                              <p:spTgt spid="161"/>
                                            </p:tgtEl>
                                            <p:attrNameLst>
                                              <p:attrName>ppt_h</p:attrName>
                                            </p:attrNameLst>
                                          </p:cBhvr>
                                          <p:tavLst>
                                            <p:tav tm="0">
                                              <p:val>
                                                <p:fltVal val="0"/>
                                              </p:val>
                                            </p:tav>
                                            <p:tav tm="100000">
                                              <p:val>
                                                <p:strVal val="#ppt_h"/>
                                              </p:val>
                                            </p:tav>
                                          </p:tavLst>
                                        </p:anim>
                                        <p:anim calcmode="lin" valueType="num">
                                          <p:cBhvr>
                                            <p:cTn id="121" dur="500" fill="hold"/>
                                            <p:tgtEl>
                                              <p:spTgt spid="161"/>
                                            </p:tgtEl>
                                            <p:attrNameLst>
                                              <p:attrName>ppt_x</p:attrName>
                                            </p:attrNameLst>
                                          </p:cBhvr>
                                          <p:tavLst>
                                            <p:tav tm="0">
                                              <p:val>
                                                <p:fltVal val="0.5"/>
                                              </p:val>
                                            </p:tav>
                                            <p:tav tm="100000">
                                              <p:val>
                                                <p:strVal val="#ppt_x"/>
                                              </p:val>
                                            </p:tav>
                                          </p:tavLst>
                                        </p:anim>
                                        <p:anim calcmode="lin" valueType="num">
                                          <p:cBhvr>
                                            <p:cTn id="122" dur="500" fill="hold"/>
                                            <p:tgtEl>
                                              <p:spTgt spid="161"/>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64"/>
                                            </p:tgtEl>
                                            <p:attrNameLst>
                                              <p:attrName>style.visibility</p:attrName>
                                            </p:attrNameLst>
                                          </p:cBhvr>
                                          <p:to>
                                            <p:strVal val="visible"/>
                                          </p:to>
                                        </p:set>
                                        <p:anim calcmode="lin" valueType="num">
                                          <p:cBhvr>
                                            <p:cTn id="125" dur="500" fill="hold"/>
                                            <p:tgtEl>
                                              <p:spTgt spid="164"/>
                                            </p:tgtEl>
                                            <p:attrNameLst>
                                              <p:attrName>ppt_w</p:attrName>
                                            </p:attrNameLst>
                                          </p:cBhvr>
                                          <p:tavLst>
                                            <p:tav tm="0">
                                              <p:val>
                                                <p:fltVal val="0"/>
                                              </p:val>
                                            </p:tav>
                                            <p:tav tm="100000">
                                              <p:val>
                                                <p:strVal val="#ppt_w"/>
                                              </p:val>
                                            </p:tav>
                                          </p:tavLst>
                                        </p:anim>
                                        <p:anim calcmode="lin" valueType="num">
                                          <p:cBhvr>
                                            <p:cTn id="126" dur="500" fill="hold"/>
                                            <p:tgtEl>
                                              <p:spTgt spid="164"/>
                                            </p:tgtEl>
                                            <p:attrNameLst>
                                              <p:attrName>ppt_h</p:attrName>
                                            </p:attrNameLst>
                                          </p:cBhvr>
                                          <p:tavLst>
                                            <p:tav tm="0">
                                              <p:val>
                                                <p:fltVal val="0"/>
                                              </p:val>
                                            </p:tav>
                                            <p:tav tm="100000">
                                              <p:val>
                                                <p:strVal val="#ppt_h"/>
                                              </p:val>
                                            </p:tav>
                                          </p:tavLst>
                                        </p:anim>
                                        <p:anim calcmode="lin" valueType="num">
                                          <p:cBhvr>
                                            <p:cTn id="127" dur="500" fill="hold"/>
                                            <p:tgtEl>
                                              <p:spTgt spid="164"/>
                                            </p:tgtEl>
                                            <p:attrNameLst>
                                              <p:attrName>ppt_x</p:attrName>
                                            </p:attrNameLst>
                                          </p:cBhvr>
                                          <p:tavLst>
                                            <p:tav tm="0">
                                              <p:val>
                                                <p:fltVal val="0.5"/>
                                              </p:val>
                                            </p:tav>
                                            <p:tav tm="100000">
                                              <p:val>
                                                <p:strVal val="#ppt_x"/>
                                              </p:val>
                                            </p:tav>
                                          </p:tavLst>
                                        </p:anim>
                                        <p:anim calcmode="lin" valueType="num">
                                          <p:cBhvr>
                                            <p:cTn id="128" dur="500" fill="hold"/>
                                            <p:tgtEl>
                                              <p:spTgt spid="164"/>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67"/>
                                            </p:tgtEl>
                                            <p:attrNameLst>
                                              <p:attrName>style.visibility</p:attrName>
                                            </p:attrNameLst>
                                          </p:cBhvr>
                                          <p:to>
                                            <p:strVal val="visible"/>
                                          </p:to>
                                        </p:set>
                                        <p:anim calcmode="lin" valueType="num">
                                          <p:cBhvr>
                                            <p:cTn id="131" dur="500" fill="hold"/>
                                            <p:tgtEl>
                                              <p:spTgt spid="167"/>
                                            </p:tgtEl>
                                            <p:attrNameLst>
                                              <p:attrName>ppt_w</p:attrName>
                                            </p:attrNameLst>
                                          </p:cBhvr>
                                          <p:tavLst>
                                            <p:tav tm="0">
                                              <p:val>
                                                <p:fltVal val="0"/>
                                              </p:val>
                                            </p:tav>
                                            <p:tav tm="100000">
                                              <p:val>
                                                <p:strVal val="#ppt_w"/>
                                              </p:val>
                                            </p:tav>
                                          </p:tavLst>
                                        </p:anim>
                                        <p:anim calcmode="lin" valueType="num">
                                          <p:cBhvr>
                                            <p:cTn id="132" dur="500" fill="hold"/>
                                            <p:tgtEl>
                                              <p:spTgt spid="167"/>
                                            </p:tgtEl>
                                            <p:attrNameLst>
                                              <p:attrName>ppt_h</p:attrName>
                                            </p:attrNameLst>
                                          </p:cBhvr>
                                          <p:tavLst>
                                            <p:tav tm="0">
                                              <p:val>
                                                <p:fltVal val="0"/>
                                              </p:val>
                                            </p:tav>
                                            <p:tav tm="100000">
                                              <p:val>
                                                <p:strVal val="#ppt_h"/>
                                              </p:val>
                                            </p:tav>
                                          </p:tavLst>
                                        </p:anim>
                                        <p:anim calcmode="lin" valueType="num">
                                          <p:cBhvr>
                                            <p:cTn id="133" dur="500" fill="hold"/>
                                            <p:tgtEl>
                                              <p:spTgt spid="167"/>
                                            </p:tgtEl>
                                            <p:attrNameLst>
                                              <p:attrName>ppt_x</p:attrName>
                                            </p:attrNameLst>
                                          </p:cBhvr>
                                          <p:tavLst>
                                            <p:tav tm="0">
                                              <p:val>
                                                <p:fltVal val="0.5"/>
                                              </p:val>
                                            </p:tav>
                                            <p:tav tm="100000">
                                              <p:val>
                                                <p:strVal val="#ppt_x"/>
                                              </p:val>
                                            </p:tav>
                                          </p:tavLst>
                                        </p:anim>
                                        <p:anim calcmode="lin" valueType="num">
                                          <p:cBhvr>
                                            <p:cTn id="134" dur="500" fill="hold"/>
                                            <p:tgtEl>
                                              <p:spTgt spid="167"/>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131"/>
                                            </p:tgtEl>
                                          </p:cBhvr>
                                        </p:animEffect>
                                        <p:animScale>
                                          <p:cBhvr>
                                            <p:cTn id="137" dur="250" autoRev="1" fill="hold"/>
                                            <p:tgtEl>
                                              <p:spTgt spid="131"/>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152"/>
                                            </p:tgtEl>
                                          </p:cBhvr>
                                        </p:animEffect>
                                        <p:animScale>
                                          <p:cBhvr>
                                            <p:cTn id="140" dur="250" autoRev="1" fill="hold"/>
                                            <p:tgtEl>
                                              <p:spTgt spid="152"/>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58"/>
                                            </p:tgtEl>
                                          </p:cBhvr>
                                        </p:animEffect>
                                        <p:animScale>
                                          <p:cBhvr>
                                            <p:cTn id="143" dur="250" autoRev="1" fill="hold"/>
                                            <p:tgtEl>
                                              <p:spTgt spid="158"/>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61"/>
                                            </p:tgtEl>
                                          </p:cBhvr>
                                        </p:animEffect>
                                        <p:animScale>
                                          <p:cBhvr>
                                            <p:cTn id="146" dur="250" autoRev="1" fill="hold"/>
                                            <p:tgtEl>
                                              <p:spTgt spid="16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500" autoRev="1" fill="hold">
                                              <p:stCondLst>
                                                <p:cond delay="0"/>
                                              </p:stCondLst>
                                            </p:cTn>
                                            <p:tgtEl>
                                              <p:spTgt spid="7"/>
                                            </p:tgtEl>
                                            <p:attrNameLst>
                                              <p:attrName>ppt_w</p:attrName>
                                            </p:attrNameLst>
                                          </p:cBhvr>
                                        </p:anim>
                                        <p:anim by="(#ppt_w*0.50)" calcmode="lin" valueType="num">
                                          <p:cBhvr>
                                            <p:cTn id="12" dur="500" decel="50000" autoRev="1" fill="hold">
                                              <p:stCondLst>
                                                <p:cond delay="0"/>
                                              </p:stCondLst>
                                            </p:cTn>
                                            <p:tgtEl>
                                              <p:spTgt spid="7"/>
                                            </p:tgtEl>
                                            <p:attrNameLst>
                                              <p:attrName>ppt_x</p:attrName>
                                            </p:attrNameLst>
                                          </p:cBhvr>
                                        </p:anim>
                                        <p:anim from="(-#ppt_h/2)" to="(#ppt_y)" calcmode="lin" valueType="num">
                                          <p:cBhvr>
                                            <p:cTn id="13" dur="1000" fill="hold">
                                              <p:stCondLst>
                                                <p:cond delay="0"/>
                                              </p:stCondLst>
                                            </p:cTn>
                                            <p:tgtEl>
                                              <p:spTgt spid="7"/>
                                            </p:tgtEl>
                                            <p:attrNameLst>
                                              <p:attrName>ppt_y</p:attrName>
                                            </p:attrNameLst>
                                          </p:cBhvr>
                                        </p:anim>
                                        <p:animRot by="21600000">
                                          <p:cBhvr>
                                            <p:cTn id="14" dur="1000" fill="hold">
                                              <p:stCondLst>
                                                <p:cond delay="0"/>
                                              </p:stCondLst>
                                            </p:cTn>
                                            <p:tgtEl>
                                              <p:spTgt spid="7"/>
                                            </p:tgtEl>
                                            <p:attrNameLst>
                                              <p:attrName>r</p:attrName>
                                            </p:attrNameLst>
                                          </p:cBhvr>
                                        </p:animRot>
                                      </p:childTnLst>
                                    </p:cTn>
                                  </p:par>
                                </p:childTnLst>
                              </p:cTn>
                            </p:par>
                            <p:par>
                              <p:cTn id="15" fill="hold">
                                <p:stCondLst>
                                  <p:cond delay="2100"/>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2600"/>
                                </p:stCondLst>
                                <p:childTnLst>
                                  <p:par>
                                    <p:cTn id="20" presetID="2" presetClass="entr" presetSubtype="3" accel="5200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2000" fill="hold"/>
                                            <p:tgtEl>
                                              <p:spTgt spid="16"/>
                                            </p:tgtEl>
                                            <p:attrNameLst>
                                              <p:attrName>ppt_x</p:attrName>
                                            </p:attrNameLst>
                                          </p:cBhvr>
                                          <p:tavLst>
                                            <p:tav tm="0">
                                              <p:val>
                                                <p:strVal val="1+#ppt_w/2"/>
                                              </p:val>
                                            </p:tav>
                                            <p:tav tm="100000">
                                              <p:val>
                                                <p:strVal val="#ppt_x"/>
                                              </p:val>
                                            </p:tav>
                                          </p:tavLst>
                                        </p:anim>
                                        <p:anim calcmode="lin" valueType="num">
                                          <p:cBhvr additive="base">
                                            <p:cTn id="23" dur="2000" fill="hold"/>
                                            <p:tgtEl>
                                              <p:spTgt spid="16"/>
                                            </p:tgtEl>
                                            <p:attrNameLst>
                                              <p:attrName>ppt_y</p:attrName>
                                            </p:attrNameLst>
                                          </p:cBhvr>
                                          <p:tavLst>
                                            <p:tav tm="0">
                                              <p:val>
                                                <p:strVal val="0-#ppt_h/2"/>
                                              </p:val>
                                            </p:tav>
                                            <p:tav tm="100000">
                                              <p:val>
                                                <p:strVal val="#ppt_y"/>
                                              </p:val>
                                            </p:tav>
                                          </p:tavLst>
                                        </p:anim>
                                      </p:childTnLst>
                                    </p:cTn>
                                  </p:par>
                                  <p:par>
                                    <p:cTn id="24" presetID="2" presetClass="entr" presetSubtype="12" accel="52000"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2000" fill="hold"/>
                                            <p:tgtEl>
                                              <p:spTgt spid="22"/>
                                            </p:tgtEl>
                                            <p:attrNameLst>
                                              <p:attrName>ppt_x</p:attrName>
                                            </p:attrNameLst>
                                          </p:cBhvr>
                                          <p:tavLst>
                                            <p:tav tm="0">
                                              <p:val>
                                                <p:strVal val="0-#ppt_w/2"/>
                                              </p:val>
                                            </p:tav>
                                            <p:tav tm="100000">
                                              <p:val>
                                                <p:strVal val="#ppt_x"/>
                                              </p:val>
                                            </p:tav>
                                          </p:tavLst>
                                        </p:anim>
                                        <p:anim calcmode="lin" valueType="num">
                                          <p:cBhvr additive="base">
                                            <p:cTn id="27" dur="2000" fill="hold"/>
                                            <p:tgtEl>
                                              <p:spTgt spid="22"/>
                                            </p:tgtEl>
                                            <p:attrNameLst>
                                              <p:attrName>ppt_y</p:attrName>
                                            </p:attrNameLst>
                                          </p:cBhvr>
                                          <p:tavLst>
                                            <p:tav tm="0">
                                              <p:val>
                                                <p:strVal val="1+#ppt_h/2"/>
                                              </p:val>
                                            </p:tav>
                                            <p:tav tm="100000">
                                              <p:val>
                                                <p:strVal val="#ppt_y"/>
                                              </p:val>
                                            </p:tav>
                                          </p:tavLst>
                                        </p:anim>
                                      </p:childTnLst>
                                    </p:cTn>
                                  </p:par>
                                  <p:par>
                                    <p:cTn id="28" presetID="2" presetClass="entr" presetSubtype="3" accel="5200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2000" fill="hold"/>
                                            <p:tgtEl>
                                              <p:spTgt spid="9"/>
                                            </p:tgtEl>
                                            <p:attrNameLst>
                                              <p:attrName>ppt_x</p:attrName>
                                            </p:attrNameLst>
                                          </p:cBhvr>
                                          <p:tavLst>
                                            <p:tav tm="0">
                                              <p:val>
                                                <p:strVal val="1+#ppt_w/2"/>
                                              </p:val>
                                            </p:tav>
                                            <p:tav tm="100000">
                                              <p:val>
                                                <p:strVal val="#ppt_x"/>
                                              </p:val>
                                            </p:tav>
                                          </p:tavLst>
                                        </p:anim>
                                        <p:anim calcmode="lin" valueType="num">
                                          <p:cBhvr additive="base">
                                            <p:cTn id="31" dur="2000" fill="hold"/>
                                            <p:tgtEl>
                                              <p:spTgt spid="9"/>
                                            </p:tgtEl>
                                            <p:attrNameLst>
                                              <p:attrName>ppt_y</p:attrName>
                                            </p:attrNameLst>
                                          </p:cBhvr>
                                          <p:tavLst>
                                            <p:tav tm="0">
                                              <p:val>
                                                <p:strVal val="0-#ppt_h/2"/>
                                              </p:val>
                                            </p:tav>
                                            <p:tav tm="100000">
                                              <p:val>
                                                <p:strVal val="#ppt_y"/>
                                              </p:val>
                                            </p:tav>
                                          </p:tavLst>
                                        </p:anim>
                                      </p:childTnLst>
                                    </p:cTn>
                                  </p:par>
                                  <p:par>
                                    <p:cTn id="32" presetID="2" presetClass="entr" presetSubtype="12" accel="52000"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2000" fill="hold"/>
                                            <p:tgtEl>
                                              <p:spTgt spid="29"/>
                                            </p:tgtEl>
                                            <p:attrNameLst>
                                              <p:attrName>ppt_x</p:attrName>
                                            </p:attrNameLst>
                                          </p:cBhvr>
                                          <p:tavLst>
                                            <p:tav tm="0">
                                              <p:val>
                                                <p:strVal val="0-#ppt_w/2"/>
                                              </p:val>
                                            </p:tav>
                                            <p:tav tm="100000">
                                              <p:val>
                                                <p:strVal val="#ppt_x"/>
                                              </p:val>
                                            </p:tav>
                                          </p:tavLst>
                                        </p:anim>
                                        <p:anim calcmode="lin" valueType="num">
                                          <p:cBhvr additive="base">
                                            <p:cTn id="35" dur="2000" fill="hold"/>
                                            <p:tgtEl>
                                              <p:spTgt spid="29"/>
                                            </p:tgtEl>
                                            <p:attrNameLst>
                                              <p:attrName>ppt_y</p:attrName>
                                            </p:attrNameLst>
                                          </p:cBhvr>
                                          <p:tavLst>
                                            <p:tav tm="0">
                                              <p:val>
                                                <p:strVal val="1+#ppt_h/2"/>
                                              </p:val>
                                            </p:tav>
                                            <p:tav tm="100000">
                                              <p:val>
                                                <p:strVal val="#ppt_y"/>
                                              </p:val>
                                            </p:tav>
                                          </p:tavLst>
                                        </p:anim>
                                      </p:childTnLst>
                                    </p:cTn>
                                  </p:par>
                                  <p:par>
                                    <p:cTn id="36" presetID="42" presetClass="entr" presetSubtype="0" fill="hold" nodeType="withEffect">
                                      <p:stCondLst>
                                        <p:cond delay="140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1000"/>
                                            <p:tgtEl>
                                              <p:spTgt spid="36"/>
                                            </p:tgtEl>
                                          </p:cBhvr>
                                        </p:animEffect>
                                        <p:anim calcmode="lin" valueType="num">
                                          <p:cBhvr>
                                            <p:cTn id="39" dur="1000" fill="hold"/>
                                            <p:tgtEl>
                                              <p:spTgt spid="36"/>
                                            </p:tgtEl>
                                            <p:attrNameLst>
                                              <p:attrName>ppt_x</p:attrName>
                                            </p:attrNameLst>
                                          </p:cBhvr>
                                          <p:tavLst>
                                            <p:tav tm="0">
                                              <p:val>
                                                <p:strVal val="#ppt_x"/>
                                              </p:val>
                                            </p:tav>
                                            <p:tav tm="100000">
                                              <p:val>
                                                <p:strVal val="#ppt_x"/>
                                              </p:val>
                                            </p:tav>
                                          </p:tavLst>
                                        </p:anim>
                                        <p:anim calcmode="lin" valueType="num">
                                          <p:cBhvr>
                                            <p:cTn id="40" dur="1000" fill="hold"/>
                                            <p:tgtEl>
                                              <p:spTgt spid="36"/>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160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1000"/>
                                            <p:tgtEl>
                                              <p:spTgt spid="39"/>
                                            </p:tgtEl>
                                          </p:cBhvr>
                                        </p:animEffect>
                                        <p:anim calcmode="lin" valueType="num">
                                          <p:cBhvr>
                                            <p:cTn id="44" dur="1000" fill="hold"/>
                                            <p:tgtEl>
                                              <p:spTgt spid="39"/>
                                            </p:tgtEl>
                                            <p:attrNameLst>
                                              <p:attrName>ppt_x</p:attrName>
                                            </p:attrNameLst>
                                          </p:cBhvr>
                                          <p:tavLst>
                                            <p:tav tm="0">
                                              <p:val>
                                                <p:strVal val="#ppt_x"/>
                                              </p:val>
                                            </p:tav>
                                            <p:tav tm="100000">
                                              <p:val>
                                                <p:strVal val="#ppt_x"/>
                                              </p:val>
                                            </p:tav>
                                          </p:tavLst>
                                        </p:anim>
                                        <p:anim calcmode="lin" valueType="num">
                                          <p:cBhvr>
                                            <p:cTn id="45" dur="1000" fill="hold"/>
                                            <p:tgtEl>
                                              <p:spTgt spid="39"/>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180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1000"/>
                                            <p:tgtEl>
                                              <p:spTgt spid="42"/>
                                            </p:tgtEl>
                                          </p:cBhvr>
                                        </p:animEffect>
                                        <p:anim calcmode="lin" valueType="num">
                                          <p:cBhvr>
                                            <p:cTn id="49" dur="1000" fill="hold"/>
                                            <p:tgtEl>
                                              <p:spTgt spid="42"/>
                                            </p:tgtEl>
                                            <p:attrNameLst>
                                              <p:attrName>ppt_x</p:attrName>
                                            </p:attrNameLst>
                                          </p:cBhvr>
                                          <p:tavLst>
                                            <p:tav tm="0">
                                              <p:val>
                                                <p:strVal val="#ppt_x"/>
                                              </p:val>
                                            </p:tav>
                                            <p:tav tm="100000">
                                              <p:val>
                                                <p:strVal val="#ppt_x"/>
                                              </p:val>
                                            </p:tav>
                                          </p:tavLst>
                                        </p:anim>
                                        <p:anim calcmode="lin" valueType="num">
                                          <p:cBhvr>
                                            <p:cTn id="50" dur="1000" fill="hold"/>
                                            <p:tgtEl>
                                              <p:spTgt spid="42"/>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200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1000"/>
                                            <p:tgtEl>
                                              <p:spTgt spid="45"/>
                                            </p:tgtEl>
                                          </p:cBhvr>
                                        </p:animEffect>
                                        <p:anim calcmode="lin" valueType="num">
                                          <p:cBhvr>
                                            <p:cTn id="54" dur="1000" fill="hold"/>
                                            <p:tgtEl>
                                              <p:spTgt spid="45"/>
                                            </p:tgtEl>
                                            <p:attrNameLst>
                                              <p:attrName>ppt_x</p:attrName>
                                            </p:attrNameLst>
                                          </p:cBhvr>
                                          <p:tavLst>
                                            <p:tav tm="0">
                                              <p:val>
                                                <p:strVal val="#ppt_x"/>
                                              </p:val>
                                            </p:tav>
                                            <p:tav tm="100000">
                                              <p:val>
                                                <p:strVal val="#ppt_x"/>
                                              </p:val>
                                            </p:tav>
                                          </p:tavLst>
                                        </p:anim>
                                        <p:anim calcmode="lin" valueType="num">
                                          <p:cBhvr>
                                            <p:cTn id="55" dur="1000" fill="hold"/>
                                            <p:tgtEl>
                                              <p:spTgt spid="45"/>
                                            </p:tgtEl>
                                            <p:attrNameLst>
                                              <p:attrName>ppt_y</p:attrName>
                                            </p:attrNameLst>
                                          </p:cBhvr>
                                          <p:tavLst>
                                            <p:tav tm="0">
                                              <p:val>
                                                <p:strVal val="#ppt_y-.1"/>
                                              </p:val>
                                            </p:tav>
                                            <p:tav tm="100000">
                                              <p:val>
                                                <p:strVal val="#ppt_y"/>
                                              </p:val>
                                            </p:tav>
                                          </p:tavLst>
                                        </p:anim>
                                      </p:childTnLst>
                                    </p:cTn>
                                  </p:par>
                                </p:childTnLst>
                              </p:cTn>
                            </p:par>
                            <p:par>
                              <p:cTn id="56" fill="hold">
                                <p:stCondLst>
                                  <p:cond delay="5600"/>
                                </p:stCondLst>
                                <p:childTnLst>
                                  <p:par>
                                    <p:cTn id="57" presetID="23" presetClass="entr" presetSubtype="528" fill="hold" nodeType="afterEffect">
                                      <p:stCondLst>
                                        <p:cond delay="0"/>
                                      </p:stCondLst>
                                      <p:childTnLst>
                                        <p:set>
                                          <p:cBhvr>
                                            <p:cTn id="58" dur="1" fill="hold">
                                              <p:stCondLst>
                                                <p:cond delay="0"/>
                                              </p:stCondLst>
                                            </p:cTn>
                                            <p:tgtEl>
                                              <p:spTgt spid="131"/>
                                            </p:tgtEl>
                                            <p:attrNameLst>
                                              <p:attrName>style.visibility</p:attrName>
                                            </p:attrNameLst>
                                          </p:cBhvr>
                                          <p:to>
                                            <p:strVal val="visible"/>
                                          </p:to>
                                        </p:set>
                                        <p:anim calcmode="lin" valueType="num">
                                          <p:cBhvr>
                                            <p:cTn id="59" dur="500" fill="hold"/>
                                            <p:tgtEl>
                                              <p:spTgt spid="131"/>
                                            </p:tgtEl>
                                            <p:attrNameLst>
                                              <p:attrName>ppt_w</p:attrName>
                                            </p:attrNameLst>
                                          </p:cBhvr>
                                          <p:tavLst>
                                            <p:tav tm="0">
                                              <p:val>
                                                <p:fltVal val="0"/>
                                              </p:val>
                                            </p:tav>
                                            <p:tav tm="100000">
                                              <p:val>
                                                <p:strVal val="#ppt_w"/>
                                              </p:val>
                                            </p:tav>
                                          </p:tavLst>
                                        </p:anim>
                                        <p:anim calcmode="lin" valueType="num">
                                          <p:cBhvr>
                                            <p:cTn id="60" dur="500" fill="hold"/>
                                            <p:tgtEl>
                                              <p:spTgt spid="131"/>
                                            </p:tgtEl>
                                            <p:attrNameLst>
                                              <p:attrName>ppt_h</p:attrName>
                                            </p:attrNameLst>
                                          </p:cBhvr>
                                          <p:tavLst>
                                            <p:tav tm="0">
                                              <p:val>
                                                <p:fltVal val="0"/>
                                              </p:val>
                                            </p:tav>
                                            <p:tav tm="100000">
                                              <p:val>
                                                <p:strVal val="#ppt_h"/>
                                              </p:val>
                                            </p:tav>
                                          </p:tavLst>
                                        </p:anim>
                                        <p:anim calcmode="lin" valueType="num">
                                          <p:cBhvr>
                                            <p:cTn id="61" dur="500" fill="hold"/>
                                            <p:tgtEl>
                                              <p:spTgt spid="131"/>
                                            </p:tgtEl>
                                            <p:attrNameLst>
                                              <p:attrName>ppt_x</p:attrName>
                                            </p:attrNameLst>
                                          </p:cBhvr>
                                          <p:tavLst>
                                            <p:tav tm="0">
                                              <p:val>
                                                <p:fltVal val="0.5"/>
                                              </p:val>
                                            </p:tav>
                                            <p:tav tm="100000">
                                              <p:val>
                                                <p:strVal val="#ppt_x"/>
                                              </p:val>
                                            </p:tav>
                                          </p:tavLst>
                                        </p:anim>
                                        <p:anim calcmode="lin" valueType="num">
                                          <p:cBhvr>
                                            <p:cTn id="62" dur="500" fill="hold"/>
                                            <p:tgtEl>
                                              <p:spTgt spid="131"/>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134"/>
                                            </p:tgtEl>
                                            <p:attrNameLst>
                                              <p:attrName>style.visibility</p:attrName>
                                            </p:attrNameLst>
                                          </p:cBhvr>
                                          <p:to>
                                            <p:strVal val="visible"/>
                                          </p:to>
                                        </p:set>
                                        <p:anim calcmode="lin" valueType="num">
                                          <p:cBhvr>
                                            <p:cTn id="65" dur="500" fill="hold"/>
                                            <p:tgtEl>
                                              <p:spTgt spid="134"/>
                                            </p:tgtEl>
                                            <p:attrNameLst>
                                              <p:attrName>ppt_w</p:attrName>
                                            </p:attrNameLst>
                                          </p:cBhvr>
                                          <p:tavLst>
                                            <p:tav tm="0">
                                              <p:val>
                                                <p:fltVal val="0"/>
                                              </p:val>
                                            </p:tav>
                                            <p:tav tm="100000">
                                              <p:val>
                                                <p:strVal val="#ppt_w"/>
                                              </p:val>
                                            </p:tav>
                                          </p:tavLst>
                                        </p:anim>
                                        <p:anim calcmode="lin" valueType="num">
                                          <p:cBhvr>
                                            <p:cTn id="66" dur="500" fill="hold"/>
                                            <p:tgtEl>
                                              <p:spTgt spid="134"/>
                                            </p:tgtEl>
                                            <p:attrNameLst>
                                              <p:attrName>ppt_h</p:attrName>
                                            </p:attrNameLst>
                                          </p:cBhvr>
                                          <p:tavLst>
                                            <p:tav tm="0">
                                              <p:val>
                                                <p:fltVal val="0"/>
                                              </p:val>
                                            </p:tav>
                                            <p:tav tm="100000">
                                              <p:val>
                                                <p:strVal val="#ppt_h"/>
                                              </p:val>
                                            </p:tav>
                                          </p:tavLst>
                                        </p:anim>
                                        <p:anim calcmode="lin" valueType="num">
                                          <p:cBhvr>
                                            <p:cTn id="67" dur="500" fill="hold"/>
                                            <p:tgtEl>
                                              <p:spTgt spid="134"/>
                                            </p:tgtEl>
                                            <p:attrNameLst>
                                              <p:attrName>ppt_x</p:attrName>
                                            </p:attrNameLst>
                                          </p:cBhvr>
                                          <p:tavLst>
                                            <p:tav tm="0">
                                              <p:val>
                                                <p:fltVal val="0.5"/>
                                              </p:val>
                                            </p:tav>
                                            <p:tav tm="100000">
                                              <p:val>
                                                <p:strVal val="#ppt_x"/>
                                              </p:val>
                                            </p:tav>
                                          </p:tavLst>
                                        </p:anim>
                                        <p:anim calcmode="lin" valueType="num">
                                          <p:cBhvr>
                                            <p:cTn id="68" dur="500" fill="hold"/>
                                            <p:tgtEl>
                                              <p:spTgt spid="134"/>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137"/>
                                            </p:tgtEl>
                                            <p:attrNameLst>
                                              <p:attrName>style.visibility</p:attrName>
                                            </p:attrNameLst>
                                          </p:cBhvr>
                                          <p:to>
                                            <p:strVal val="visible"/>
                                          </p:to>
                                        </p:set>
                                        <p:anim calcmode="lin" valueType="num">
                                          <p:cBhvr>
                                            <p:cTn id="71" dur="500" fill="hold"/>
                                            <p:tgtEl>
                                              <p:spTgt spid="137"/>
                                            </p:tgtEl>
                                            <p:attrNameLst>
                                              <p:attrName>ppt_w</p:attrName>
                                            </p:attrNameLst>
                                          </p:cBhvr>
                                          <p:tavLst>
                                            <p:tav tm="0">
                                              <p:val>
                                                <p:fltVal val="0"/>
                                              </p:val>
                                            </p:tav>
                                            <p:tav tm="100000">
                                              <p:val>
                                                <p:strVal val="#ppt_w"/>
                                              </p:val>
                                            </p:tav>
                                          </p:tavLst>
                                        </p:anim>
                                        <p:anim calcmode="lin" valueType="num">
                                          <p:cBhvr>
                                            <p:cTn id="72" dur="500" fill="hold"/>
                                            <p:tgtEl>
                                              <p:spTgt spid="137"/>
                                            </p:tgtEl>
                                            <p:attrNameLst>
                                              <p:attrName>ppt_h</p:attrName>
                                            </p:attrNameLst>
                                          </p:cBhvr>
                                          <p:tavLst>
                                            <p:tav tm="0">
                                              <p:val>
                                                <p:fltVal val="0"/>
                                              </p:val>
                                            </p:tav>
                                            <p:tav tm="100000">
                                              <p:val>
                                                <p:strVal val="#ppt_h"/>
                                              </p:val>
                                            </p:tav>
                                          </p:tavLst>
                                        </p:anim>
                                        <p:anim calcmode="lin" valueType="num">
                                          <p:cBhvr>
                                            <p:cTn id="73" dur="500" fill="hold"/>
                                            <p:tgtEl>
                                              <p:spTgt spid="137"/>
                                            </p:tgtEl>
                                            <p:attrNameLst>
                                              <p:attrName>ppt_x</p:attrName>
                                            </p:attrNameLst>
                                          </p:cBhvr>
                                          <p:tavLst>
                                            <p:tav tm="0">
                                              <p:val>
                                                <p:fltVal val="0.5"/>
                                              </p:val>
                                            </p:tav>
                                            <p:tav tm="100000">
                                              <p:val>
                                                <p:strVal val="#ppt_x"/>
                                              </p:val>
                                            </p:tav>
                                          </p:tavLst>
                                        </p:anim>
                                        <p:anim calcmode="lin" valueType="num">
                                          <p:cBhvr>
                                            <p:cTn id="74" dur="500" fill="hold"/>
                                            <p:tgtEl>
                                              <p:spTgt spid="137"/>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140"/>
                                            </p:tgtEl>
                                            <p:attrNameLst>
                                              <p:attrName>style.visibility</p:attrName>
                                            </p:attrNameLst>
                                          </p:cBhvr>
                                          <p:to>
                                            <p:strVal val="visible"/>
                                          </p:to>
                                        </p:set>
                                        <p:anim calcmode="lin" valueType="num">
                                          <p:cBhvr>
                                            <p:cTn id="77" dur="500" fill="hold"/>
                                            <p:tgtEl>
                                              <p:spTgt spid="140"/>
                                            </p:tgtEl>
                                            <p:attrNameLst>
                                              <p:attrName>ppt_w</p:attrName>
                                            </p:attrNameLst>
                                          </p:cBhvr>
                                          <p:tavLst>
                                            <p:tav tm="0">
                                              <p:val>
                                                <p:fltVal val="0"/>
                                              </p:val>
                                            </p:tav>
                                            <p:tav tm="100000">
                                              <p:val>
                                                <p:strVal val="#ppt_w"/>
                                              </p:val>
                                            </p:tav>
                                          </p:tavLst>
                                        </p:anim>
                                        <p:anim calcmode="lin" valueType="num">
                                          <p:cBhvr>
                                            <p:cTn id="78" dur="500" fill="hold"/>
                                            <p:tgtEl>
                                              <p:spTgt spid="140"/>
                                            </p:tgtEl>
                                            <p:attrNameLst>
                                              <p:attrName>ppt_h</p:attrName>
                                            </p:attrNameLst>
                                          </p:cBhvr>
                                          <p:tavLst>
                                            <p:tav tm="0">
                                              <p:val>
                                                <p:fltVal val="0"/>
                                              </p:val>
                                            </p:tav>
                                            <p:tav tm="100000">
                                              <p:val>
                                                <p:strVal val="#ppt_h"/>
                                              </p:val>
                                            </p:tav>
                                          </p:tavLst>
                                        </p:anim>
                                        <p:anim calcmode="lin" valueType="num">
                                          <p:cBhvr>
                                            <p:cTn id="79" dur="500" fill="hold"/>
                                            <p:tgtEl>
                                              <p:spTgt spid="140"/>
                                            </p:tgtEl>
                                            <p:attrNameLst>
                                              <p:attrName>ppt_x</p:attrName>
                                            </p:attrNameLst>
                                          </p:cBhvr>
                                          <p:tavLst>
                                            <p:tav tm="0">
                                              <p:val>
                                                <p:fltVal val="0.5"/>
                                              </p:val>
                                            </p:tav>
                                            <p:tav tm="100000">
                                              <p:val>
                                                <p:strVal val="#ppt_x"/>
                                              </p:val>
                                            </p:tav>
                                          </p:tavLst>
                                        </p:anim>
                                        <p:anim calcmode="lin" valueType="num">
                                          <p:cBhvr>
                                            <p:cTn id="80" dur="500" fill="hold"/>
                                            <p:tgtEl>
                                              <p:spTgt spid="140"/>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143"/>
                                            </p:tgtEl>
                                            <p:attrNameLst>
                                              <p:attrName>style.visibility</p:attrName>
                                            </p:attrNameLst>
                                          </p:cBhvr>
                                          <p:to>
                                            <p:strVal val="visible"/>
                                          </p:to>
                                        </p:set>
                                        <p:anim calcmode="lin" valueType="num">
                                          <p:cBhvr>
                                            <p:cTn id="83" dur="500" fill="hold"/>
                                            <p:tgtEl>
                                              <p:spTgt spid="143"/>
                                            </p:tgtEl>
                                            <p:attrNameLst>
                                              <p:attrName>ppt_w</p:attrName>
                                            </p:attrNameLst>
                                          </p:cBhvr>
                                          <p:tavLst>
                                            <p:tav tm="0">
                                              <p:val>
                                                <p:fltVal val="0"/>
                                              </p:val>
                                            </p:tav>
                                            <p:tav tm="100000">
                                              <p:val>
                                                <p:strVal val="#ppt_w"/>
                                              </p:val>
                                            </p:tav>
                                          </p:tavLst>
                                        </p:anim>
                                        <p:anim calcmode="lin" valueType="num">
                                          <p:cBhvr>
                                            <p:cTn id="84" dur="500" fill="hold"/>
                                            <p:tgtEl>
                                              <p:spTgt spid="143"/>
                                            </p:tgtEl>
                                            <p:attrNameLst>
                                              <p:attrName>ppt_h</p:attrName>
                                            </p:attrNameLst>
                                          </p:cBhvr>
                                          <p:tavLst>
                                            <p:tav tm="0">
                                              <p:val>
                                                <p:fltVal val="0"/>
                                              </p:val>
                                            </p:tav>
                                            <p:tav tm="100000">
                                              <p:val>
                                                <p:strVal val="#ppt_h"/>
                                              </p:val>
                                            </p:tav>
                                          </p:tavLst>
                                        </p:anim>
                                        <p:anim calcmode="lin" valueType="num">
                                          <p:cBhvr>
                                            <p:cTn id="85" dur="500" fill="hold"/>
                                            <p:tgtEl>
                                              <p:spTgt spid="143"/>
                                            </p:tgtEl>
                                            <p:attrNameLst>
                                              <p:attrName>ppt_x</p:attrName>
                                            </p:attrNameLst>
                                          </p:cBhvr>
                                          <p:tavLst>
                                            <p:tav tm="0">
                                              <p:val>
                                                <p:fltVal val="0.5"/>
                                              </p:val>
                                            </p:tav>
                                            <p:tav tm="100000">
                                              <p:val>
                                                <p:strVal val="#ppt_x"/>
                                              </p:val>
                                            </p:tav>
                                          </p:tavLst>
                                        </p:anim>
                                        <p:anim calcmode="lin" valueType="num">
                                          <p:cBhvr>
                                            <p:cTn id="86" dur="500" fill="hold"/>
                                            <p:tgtEl>
                                              <p:spTgt spid="143"/>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146"/>
                                            </p:tgtEl>
                                            <p:attrNameLst>
                                              <p:attrName>style.visibility</p:attrName>
                                            </p:attrNameLst>
                                          </p:cBhvr>
                                          <p:to>
                                            <p:strVal val="visible"/>
                                          </p:to>
                                        </p:set>
                                        <p:anim calcmode="lin" valueType="num">
                                          <p:cBhvr>
                                            <p:cTn id="89" dur="500" fill="hold"/>
                                            <p:tgtEl>
                                              <p:spTgt spid="146"/>
                                            </p:tgtEl>
                                            <p:attrNameLst>
                                              <p:attrName>ppt_w</p:attrName>
                                            </p:attrNameLst>
                                          </p:cBhvr>
                                          <p:tavLst>
                                            <p:tav tm="0">
                                              <p:val>
                                                <p:fltVal val="0"/>
                                              </p:val>
                                            </p:tav>
                                            <p:tav tm="100000">
                                              <p:val>
                                                <p:strVal val="#ppt_w"/>
                                              </p:val>
                                            </p:tav>
                                          </p:tavLst>
                                        </p:anim>
                                        <p:anim calcmode="lin" valueType="num">
                                          <p:cBhvr>
                                            <p:cTn id="90" dur="500" fill="hold"/>
                                            <p:tgtEl>
                                              <p:spTgt spid="146"/>
                                            </p:tgtEl>
                                            <p:attrNameLst>
                                              <p:attrName>ppt_h</p:attrName>
                                            </p:attrNameLst>
                                          </p:cBhvr>
                                          <p:tavLst>
                                            <p:tav tm="0">
                                              <p:val>
                                                <p:fltVal val="0"/>
                                              </p:val>
                                            </p:tav>
                                            <p:tav tm="100000">
                                              <p:val>
                                                <p:strVal val="#ppt_h"/>
                                              </p:val>
                                            </p:tav>
                                          </p:tavLst>
                                        </p:anim>
                                        <p:anim calcmode="lin" valueType="num">
                                          <p:cBhvr>
                                            <p:cTn id="91" dur="500" fill="hold"/>
                                            <p:tgtEl>
                                              <p:spTgt spid="146"/>
                                            </p:tgtEl>
                                            <p:attrNameLst>
                                              <p:attrName>ppt_x</p:attrName>
                                            </p:attrNameLst>
                                          </p:cBhvr>
                                          <p:tavLst>
                                            <p:tav tm="0">
                                              <p:val>
                                                <p:fltVal val="0.5"/>
                                              </p:val>
                                            </p:tav>
                                            <p:tav tm="100000">
                                              <p:val>
                                                <p:strVal val="#ppt_x"/>
                                              </p:val>
                                            </p:tav>
                                          </p:tavLst>
                                        </p:anim>
                                        <p:anim calcmode="lin" valueType="num">
                                          <p:cBhvr>
                                            <p:cTn id="92" dur="500" fill="hold"/>
                                            <p:tgtEl>
                                              <p:spTgt spid="146"/>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149"/>
                                            </p:tgtEl>
                                            <p:attrNameLst>
                                              <p:attrName>style.visibility</p:attrName>
                                            </p:attrNameLst>
                                          </p:cBhvr>
                                          <p:to>
                                            <p:strVal val="visible"/>
                                          </p:to>
                                        </p:set>
                                        <p:anim calcmode="lin" valueType="num">
                                          <p:cBhvr>
                                            <p:cTn id="95" dur="500" fill="hold"/>
                                            <p:tgtEl>
                                              <p:spTgt spid="149"/>
                                            </p:tgtEl>
                                            <p:attrNameLst>
                                              <p:attrName>ppt_w</p:attrName>
                                            </p:attrNameLst>
                                          </p:cBhvr>
                                          <p:tavLst>
                                            <p:tav tm="0">
                                              <p:val>
                                                <p:fltVal val="0"/>
                                              </p:val>
                                            </p:tav>
                                            <p:tav tm="100000">
                                              <p:val>
                                                <p:strVal val="#ppt_w"/>
                                              </p:val>
                                            </p:tav>
                                          </p:tavLst>
                                        </p:anim>
                                        <p:anim calcmode="lin" valueType="num">
                                          <p:cBhvr>
                                            <p:cTn id="96" dur="500" fill="hold"/>
                                            <p:tgtEl>
                                              <p:spTgt spid="149"/>
                                            </p:tgtEl>
                                            <p:attrNameLst>
                                              <p:attrName>ppt_h</p:attrName>
                                            </p:attrNameLst>
                                          </p:cBhvr>
                                          <p:tavLst>
                                            <p:tav tm="0">
                                              <p:val>
                                                <p:fltVal val="0"/>
                                              </p:val>
                                            </p:tav>
                                            <p:tav tm="100000">
                                              <p:val>
                                                <p:strVal val="#ppt_h"/>
                                              </p:val>
                                            </p:tav>
                                          </p:tavLst>
                                        </p:anim>
                                        <p:anim calcmode="lin" valueType="num">
                                          <p:cBhvr>
                                            <p:cTn id="97" dur="500" fill="hold"/>
                                            <p:tgtEl>
                                              <p:spTgt spid="149"/>
                                            </p:tgtEl>
                                            <p:attrNameLst>
                                              <p:attrName>ppt_x</p:attrName>
                                            </p:attrNameLst>
                                          </p:cBhvr>
                                          <p:tavLst>
                                            <p:tav tm="0">
                                              <p:val>
                                                <p:fltVal val="0.5"/>
                                              </p:val>
                                            </p:tav>
                                            <p:tav tm="100000">
                                              <p:val>
                                                <p:strVal val="#ppt_x"/>
                                              </p:val>
                                            </p:tav>
                                          </p:tavLst>
                                        </p:anim>
                                        <p:anim calcmode="lin" valueType="num">
                                          <p:cBhvr>
                                            <p:cTn id="98" dur="500" fill="hold"/>
                                            <p:tgtEl>
                                              <p:spTgt spid="149"/>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152"/>
                                            </p:tgtEl>
                                            <p:attrNameLst>
                                              <p:attrName>style.visibility</p:attrName>
                                            </p:attrNameLst>
                                          </p:cBhvr>
                                          <p:to>
                                            <p:strVal val="visible"/>
                                          </p:to>
                                        </p:set>
                                        <p:anim calcmode="lin" valueType="num">
                                          <p:cBhvr>
                                            <p:cTn id="101" dur="500" fill="hold"/>
                                            <p:tgtEl>
                                              <p:spTgt spid="152"/>
                                            </p:tgtEl>
                                            <p:attrNameLst>
                                              <p:attrName>ppt_w</p:attrName>
                                            </p:attrNameLst>
                                          </p:cBhvr>
                                          <p:tavLst>
                                            <p:tav tm="0">
                                              <p:val>
                                                <p:fltVal val="0"/>
                                              </p:val>
                                            </p:tav>
                                            <p:tav tm="100000">
                                              <p:val>
                                                <p:strVal val="#ppt_w"/>
                                              </p:val>
                                            </p:tav>
                                          </p:tavLst>
                                        </p:anim>
                                        <p:anim calcmode="lin" valueType="num">
                                          <p:cBhvr>
                                            <p:cTn id="102" dur="500" fill="hold"/>
                                            <p:tgtEl>
                                              <p:spTgt spid="152"/>
                                            </p:tgtEl>
                                            <p:attrNameLst>
                                              <p:attrName>ppt_h</p:attrName>
                                            </p:attrNameLst>
                                          </p:cBhvr>
                                          <p:tavLst>
                                            <p:tav tm="0">
                                              <p:val>
                                                <p:fltVal val="0"/>
                                              </p:val>
                                            </p:tav>
                                            <p:tav tm="100000">
                                              <p:val>
                                                <p:strVal val="#ppt_h"/>
                                              </p:val>
                                            </p:tav>
                                          </p:tavLst>
                                        </p:anim>
                                        <p:anim calcmode="lin" valueType="num">
                                          <p:cBhvr>
                                            <p:cTn id="103" dur="500" fill="hold"/>
                                            <p:tgtEl>
                                              <p:spTgt spid="152"/>
                                            </p:tgtEl>
                                            <p:attrNameLst>
                                              <p:attrName>ppt_x</p:attrName>
                                            </p:attrNameLst>
                                          </p:cBhvr>
                                          <p:tavLst>
                                            <p:tav tm="0">
                                              <p:val>
                                                <p:fltVal val="0.5"/>
                                              </p:val>
                                            </p:tav>
                                            <p:tav tm="100000">
                                              <p:val>
                                                <p:strVal val="#ppt_x"/>
                                              </p:val>
                                            </p:tav>
                                          </p:tavLst>
                                        </p:anim>
                                        <p:anim calcmode="lin" valueType="num">
                                          <p:cBhvr>
                                            <p:cTn id="104" dur="500" fill="hold"/>
                                            <p:tgtEl>
                                              <p:spTgt spid="152"/>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155"/>
                                            </p:tgtEl>
                                            <p:attrNameLst>
                                              <p:attrName>style.visibility</p:attrName>
                                            </p:attrNameLst>
                                          </p:cBhvr>
                                          <p:to>
                                            <p:strVal val="visible"/>
                                          </p:to>
                                        </p:set>
                                        <p:anim calcmode="lin" valueType="num">
                                          <p:cBhvr>
                                            <p:cTn id="107" dur="500" fill="hold"/>
                                            <p:tgtEl>
                                              <p:spTgt spid="155"/>
                                            </p:tgtEl>
                                            <p:attrNameLst>
                                              <p:attrName>ppt_w</p:attrName>
                                            </p:attrNameLst>
                                          </p:cBhvr>
                                          <p:tavLst>
                                            <p:tav tm="0">
                                              <p:val>
                                                <p:fltVal val="0"/>
                                              </p:val>
                                            </p:tav>
                                            <p:tav tm="100000">
                                              <p:val>
                                                <p:strVal val="#ppt_w"/>
                                              </p:val>
                                            </p:tav>
                                          </p:tavLst>
                                        </p:anim>
                                        <p:anim calcmode="lin" valueType="num">
                                          <p:cBhvr>
                                            <p:cTn id="108" dur="500" fill="hold"/>
                                            <p:tgtEl>
                                              <p:spTgt spid="155"/>
                                            </p:tgtEl>
                                            <p:attrNameLst>
                                              <p:attrName>ppt_h</p:attrName>
                                            </p:attrNameLst>
                                          </p:cBhvr>
                                          <p:tavLst>
                                            <p:tav tm="0">
                                              <p:val>
                                                <p:fltVal val="0"/>
                                              </p:val>
                                            </p:tav>
                                            <p:tav tm="100000">
                                              <p:val>
                                                <p:strVal val="#ppt_h"/>
                                              </p:val>
                                            </p:tav>
                                          </p:tavLst>
                                        </p:anim>
                                        <p:anim calcmode="lin" valueType="num">
                                          <p:cBhvr>
                                            <p:cTn id="109" dur="500" fill="hold"/>
                                            <p:tgtEl>
                                              <p:spTgt spid="155"/>
                                            </p:tgtEl>
                                            <p:attrNameLst>
                                              <p:attrName>ppt_x</p:attrName>
                                            </p:attrNameLst>
                                          </p:cBhvr>
                                          <p:tavLst>
                                            <p:tav tm="0">
                                              <p:val>
                                                <p:fltVal val="0.5"/>
                                              </p:val>
                                            </p:tav>
                                            <p:tav tm="100000">
                                              <p:val>
                                                <p:strVal val="#ppt_x"/>
                                              </p:val>
                                            </p:tav>
                                          </p:tavLst>
                                        </p:anim>
                                        <p:anim calcmode="lin" valueType="num">
                                          <p:cBhvr>
                                            <p:cTn id="110" dur="500" fill="hold"/>
                                            <p:tgtEl>
                                              <p:spTgt spid="155"/>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58"/>
                                            </p:tgtEl>
                                            <p:attrNameLst>
                                              <p:attrName>style.visibility</p:attrName>
                                            </p:attrNameLst>
                                          </p:cBhvr>
                                          <p:to>
                                            <p:strVal val="visible"/>
                                          </p:to>
                                        </p:set>
                                        <p:anim calcmode="lin" valueType="num">
                                          <p:cBhvr>
                                            <p:cTn id="113" dur="500" fill="hold"/>
                                            <p:tgtEl>
                                              <p:spTgt spid="158"/>
                                            </p:tgtEl>
                                            <p:attrNameLst>
                                              <p:attrName>ppt_w</p:attrName>
                                            </p:attrNameLst>
                                          </p:cBhvr>
                                          <p:tavLst>
                                            <p:tav tm="0">
                                              <p:val>
                                                <p:fltVal val="0"/>
                                              </p:val>
                                            </p:tav>
                                            <p:tav tm="100000">
                                              <p:val>
                                                <p:strVal val="#ppt_w"/>
                                              </p:val>
                                            </p:tav>
                                          </p:tavLst>
                                        </p:anim>
                                        <p:anim calcmode="lin" valueType="num">
                                          <p:cBhvr>
                                            <p:cTn id="114" dur="500" fill="hold"/>
                                            <p:tgtEl>
                                              <p:spTgt spid="158"/>
                                            </p:tgtEl>
                                            <p:attrNameLst>
                                              <p:attrName>ppt_h</p:attrName>
                                            </p:attrNameLst>
                                          </p:cBhvr>
                                          <p:tavLst>
                                            <p:tav tm="0">
                                              <p:val>
                                                <p:fltVal val="0"/>
                                              </p:val>
                                            </p:tav>
                                            <p:tav tm="100000">
                                              <p:val>
                                                <p:strVal val="#ppt_h"/>
                                              </p:val>
                                            </p:tav>
                                          </p:tavLst>
                                        </p:anim>
                                        <p:anim calcmode="lin" valueType="num">
                                          <p:cBhvr>
                                            <p:cTn id="115" dur="500" fill="hold"/>
                                            <p:tgtEl>
                                              <p:spTgt spid="158"/>
                                            </p:tgtEl>
                                            <p:attrNameLst>
                                              <p:attrName>ppt_x</p:attrName>
                                            </p:attrNameLst>
                                          </p:cBhvr>
                                          <p:tavLst>
                                            <p:tav tm="0">
                                              <p:val>
                                                <p:fltVal val="0.5"/>
                                              </p:val>
                                            </p:tav>
                                            <p:tav tm="100000">
                                              <p:val>
                                                <p:strVal val="#ppt_x"/>
                                              </p:val>
                                            </p:tav>
                                          </p:tavLst>
                                        </p:anim>
                                        <p:anim calcmode="lin" valueType="num">
                                          <p:cBhvr>
                                            <p:cTn id="116" dur="500" fill="hold"/>
                                            <p:tgtEl>
                                              <p:spTgt spid="158"/>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61"/>
                                            </p:tgtEl>
                                            <p:attrNameLst>
                                              <p:attrName>style.visibility</p:attrName>
                                            </p:attrNameLst>
                                          </p:cBhvr>
                                          <p:to>
                                            <p:strVal val="visible"/>
                                          </p:to>
                                        </p:set>
                                        <p:anim calcmode="lin" valueType="num">
                                          <p:cBhvr>
                                            <p:cTn id="119" dur="500" fill="hold"/>
                                            <p:tgtEl>
                                              <p:spTgt spid="161"/>
                                            </p:tgtEl>
                                            <p:attrNameLst>
                                              <p:attrName>ppt_w</p:attrName>
                                            </p:attrNameLst>
                                          </p:cBhvr>
                                          <p:tavLst>
                                            <p:tav tm="0">
                                              <p:val>
                                                <p:fltVal val="0"/>
                                              </p:val>
                                            </p:tav>
                                            <p:tav tm="100000">
                                              <p:val>
                                                <p:strVal val="#ppt_w"/>
                                              </p:val>
                                            </p:tav>
                                          </p:tavLst>
                                        </p:anim>
                                        <p:anim calcmode="lin" valueType="num">
                                          <p:cBhvr>
                                            <p:cTn id="120" dur="500" fill="hold"/>
                                            <p:tgtEl>
                                              <p:spTgt spid="161"/>
                                            </p:tgtEl>
                                            <p:attrNameLst>
                                              <p:attrName>ppt_h</p:attrName>
                                            </p:attrNameLst>
                                          </p:cBhvr>
                                          <p:tavLst>
                                            <p:tav tm="0">
                                              <p:val>
                                                <p:fltVal val="0"/>
                                              </p:val>
                                            </p:tav>
                                            <p:tav tm="100000">
                                              <p:val>
                                                <p:strVal val="#ppt_h"/>
                                              </p:val>
                                            </p:tav>
                                          </p:tavLst>
                                        </p:anim>
                                        <p:anim calcmode="lin" valueType="num">
                                          <p:cBhvr>
                                            <p:cTn id="121" dur="500" fill="hold"/>
                                            <p:tgtEl>
                                              <p:spTgt spid="161"/>
                                            </p:tgtEl>
                                            <p:attrNameLst>
                                              <p:attrName>ppt_x</p:attrName>
                                            </p:attrNameLst>
                                          </p:cBhvr>
                                          <p:tavLst>
                                            <p:tav tm="0">
                                              <p:val>
                                                <p:fltVal val="0.5"/>
                                              </p:val>
                                            </p:tav>
                                            <p:tav tm="100000">
                                              <p:val>
                                                <p:strVal val="#ppt_x"/>
                                              </p:val>
                                            </p:tav>
                                          </p:tavLst>
                                        </p:anim>
                                        <p:anim calcmode="lin" valueType="num">
                                          <p:cBhvr>
                                            <p:cTn id="122" dur="500" fill="hold"/>
                                            <p:tgtEl>
                                              <p:spTgt spid="161"/>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64"/>
                                            </p:tgtEl>
                                            <p:attrNameLst>
                                              <p:attrName>style.visibility</p:attrName>
                                            </p:attrNameLst>
                                          </p:cBhvr>
                                          <p:to>
                                            <p:strVal val="visible"/>
                                          </p:to>
                                        </p:set>
                                        <p:anim calcmode="lin" valueType="num">
                                          <p:cBhvr>
                                            <p:cTn id="125" dur="500" fill="hold"/>
                                            <p:tgtEl>
                                              <p:spTgt spid="164"/>
                                            </p:tgtEl>
                                            <p:attrNameLst>
                                              <p:attrName>ppt_w</p:attrName>
                                            </p:attrNameLst>
                                          </p:cBhvr>
                                          <p:tavLst>
                                            <p:tav tm="0">
                                              <p:val>
                                                <p:fltVal val="0"/>
                                              </p:val>
                                            </p:tav>
                                            <p:tav tm="100000">
                                              <p:val>
                                                <p:strVal val="#ppt_w"/>
                                              </p:val>
                                            </p:tav>
                                          </p:tavLst>
                                        </p:anim>
                                        <p:anim calcmode="lin" valueType="num">
                                          <p:cBhvr>
                                            <p:cTn id="126" dur="500" fill="hold"/>
                                            <p:tgtEl>
                                              <p:spTgt spid="164"/>
                                            </p:tgtEl>
                                            <p:attrNameLst>
                                              <p:attrName>ppt_h</p:attrName>
                                            </p:attrNameLst>
                                          </p:cBhvr>
                                          <p:tavLst>
                                            <p:tav tm="0">
                                              <p:val>
                                                <p:fltVal val="0"/>
                                              </p:val>
                                            </p:tav>
                                            <p:tav tm="100000">
                                              <p:val>
                                                <p:strVal val="#ppt_h"/>
                                              </p:val>
                                            </p:tav>
                                          </p:tavLst>
                                        </p:anim>
                                        <p:anim calcmode="lin" valueType="num">
                                          <p:cBhvr>
                                            <p:cTn id="127" dur="500" fill="hold"/>
                                            <p:tgtEl>
                                              <p:spTgt spid="164"/>
                                            </p:tgtEl>
                                            <p:attrNameLst>
                                              <p:attrName>ppt_x</p:attrName>
                                            </p:attrNameLst>
                                          </p:cBhvr>
                                          <p:tavLst>
                                            <p:tav tm="0">
                                              <p:val>
                                                <p:fltVal val="0.5"/>
                                              </p:val>
                                            </p:tav>
                                            <p:tav tm="100000">
                                              <p:val>
                                                <p:strVal val="#ppt_x"/>
                                              </p:val>
                                            </p:tav>
                                          </p:tavLst>
                                        </p:anim>
                                        <p:anim calcmode="lin" valueType="num">
                                          <p:cBhvr>
                                            <p:cTn id="128" dur="500" fill="hold"/>
                                            <p:tgtEl>
                                              <p:spTgt spid="164"/>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67"/>
                                            </p:tgtEl>
                                            <p:attrNameLst>
                                              <p:attrName>style.visibility</p:attrName>
                                            </p:attrNameLst>
                                          </p:cBhvr>
                                          <p:to>
                                            <p:strVal val="visible"/>
                                          </p:to>
                                        </p:set>
                                        <p:anim calcmode="lin" valueType="num">
                                          <p:cBhvr>
                                            <p:cTn id="131" dur="500" fill="hold"/>
                                            <p:tgtEl>
                                              <p:spTgt spid="167"/>
                                            </p:tgtEl>
                                            <p:attrNameLst>
                                              <p:attrName>ppt_w</p:attrName>
                                            </p:attrNameLst>
                                          </p:cBhvr>
                                          <p:tavLst>
                                            <p:tav tm="0">
                                              <p:val>
                                                <p:fltVal val="0"/>
                                              </p:val>
                                            </p:tav>
                                            <p:tav tm="100000">
                                              <p:val>
                                                <p:strVal val="#ppt_w"/>
                                              </p:val>
                                            </p:tav>
                                          </p:tavLst>
                                        </p:anim>
                                        <p:anim calcmode="lin" valueType="num">
                                          <p:cBhvr>
                                            <p:cTn id="132" dur="500" fill="hold"/>
                                            <p:tgtEl>
                                              <p:spTgt spid="167"/>
                                            </p:tgtEl>
                                            <p:attrNameLst>
                                              <p:attrName>ppt_h</p:attrName>
                                            </p:attrNameLst>
                                          </p:cBhvr>
                                          <p:tavLst>
                                            <p:tav tm="0">
                                              <p:val>
                                                <p:fltVal val="0"/>
                                              </p:val>
                                            </p:tav>
                                            <p:tav tm="100000">
                                              <p:val>
                                                <p:strVal val="#ppt_h"/>
                                              </p:val>
                                            </p:tav>
                                          </p:tavLst>
                                        </p:anim>
                                        <p:anim calcmode="lin" valueType="num">
                                          <p:cBhvr>
                                            <p:cTn id="133" dur="500" fill="hold"/>
                                            <p:tgtEl>
                                              <p:spTgt spid="167"/>
                                            </p:tgtEl>
                                            <p:attrNameLst>
                                              <p:attrName>ppt_x</p:attrName>
                                            </p:attrNameLst>
                                          </p:cBhvr>
                                          <p:tavLst>
                                            <p:tav tm="0">
                                              <p:val>
                                                <p:fltVal val="0.5"/>
                                              </p:val>
                                            </p:tav>
                                            <p:tav tm="100000">
                                              <p:val>
                                                <p:strVal val="#ppt_x"/>
                                              </p:val>
                                            </p:tav>
                                          </p:tavLst>
                                        </p:anim>
                                        <p:anim calcmode="lin" valueType="num">
                                          <p:cBhvr>
                                            <p:cTn id="134" dur="500" fill="hold"/>
                                            <p:tgtEl>
                                              <p:spTgt spid="167"/>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131"/>
                                            </p:tgtEl>
                                          </p:cBhvr>
                                        </p:animEffect>
                                        <p:animScale>
                                          <p:cBhvr>
                                            <p:cTn id="137" dur="250" autoRev="1" fill="hold"/>
                                            <p:tgtEl>
                                              <p:spTgt spid="131"/>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152"/>
                                            </p:tgtEl>
                                          </p:cBhvr>
                                        </p:animEffect>
                                        <p:animScale>
                                          <p:cBhvr>
                                            <p:cTn id="140" dur="250" autoRev="1" fill="hold"/>
                                            <p:tgtEl>
                                              <p:spTgt spid="152"/>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58"/>
                                            </p:tgtEl>
                                          </p:cBhvr>
                                        </p:animEffect>
                                        <p:animScale>
                                          <p:cBhvr>
                                            <p:cTn id="143" dur="250" autoRev="1" fill="hold"/>
                                            <p:tgtEl>
                                              <p:spTgt spid="158"/>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61"/>
                                            </p:tgtEl>
                                          </p:cBhvr>
                                        </p:animEffect>
                                        <p:animScale>
                                          <p:cBhvr>
                                            <p:cTn id="146" dur="250" autoRev="1" fill="hold"/>
                                            <p:tgtEl>
                                              <p:spTgt spid="16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137452" y="1025911"/>
            <a:ext cx="1967244" cy="196697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18"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23244" y="833537"/>
            <a:ext cx="2230535" cy="223023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23" name="Rectangle 4"/>
          <p:cNvSpPr txBox="1">
            <a:spLocks noChangeArrowheads="1"/>
          </p:cNvSpPr>
          <p:nvPr/>
        </p:nvSpPr>
        <p:spPr bwMode="auto">
          <a:xfrm>
            <a:off x="1383391" y="3046485"/>
            <a:ext cx="223641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45" tIns="34272" rIns="68545" bIns="3427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700" b="0" dirty="0">
                <a:solidFill>
                  <a:schemeClr val="tx1">
                    <a:lumMod val="50000"/>
                    <a:lumOff val="50000"/>
                  </a:schemeClr>
                </a:solidFill>
                <a:latin typeface="微软雅黑"/>
                <a:ea typeface="微软雅黑"/>
              </a:rPr>
              <a:t>PART 01</a:t>
            </a:r>
            <a:endParaRPr lang="zh-CN" altLang="en-US" sz="2700" b="0" dirty="0">
              <a:solidFill>
                <a:schemeClr val="tx1">
                  <a:lumMod val="50000"/>
                  <a:lumOff val="50000"/>
                </a:schemeClr>
              </a:solidFill>
              <a:latin typeface="微软雅黑"/>
              <a:ea typeface="微软雅黑"/>
            </a:endParaRPr>
          </a:p>
          <a:p>
            <a:endParaRPr lang="zh-CN" altLang="en-US" sz="2700" dirty="0">
              <a:solidFill>
                <a:schemeClr val="tx1">
                  <a:lumMod val="50000"/>
                  <a:lumOff val="50000"/>
                </a:schemeClr>
              </a:solidFill>
              <a:latin typeface="微软雅黑"/>
              <a:ea typeface="微软雅黑"/>
            </a:endParaRPr>
          </a:p>
        </p:txBody>
      </p:sp>
      <p:grpSp>
        <p:nvGrpSpPr>
          <p:cNvPr id="125" name="组合 124"/>
          <p:cNvGrpSpPr/>
          <p:nvPr/>
        </p:nvGrpSpPr>
        <p:grpSpPr>
          <a:xfrm>
            <a:off x="6327053" y="4110383"/>
            <a:ext cx="1179076" cy="1178917"/>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27" name="椭圆 1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28" name="组合 127"/>
          <p:cNvGrpSpPr/>
          <p:nvPr/>
        </p:nvGrpSpPr>
        <p:grpSpPr>
          <a:xfrm>
            <a:off x="4758018" y="4605222"/>
            <a:ext cx="630120" cy="630035"/>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30" name="椭圆 1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31" name="组合 130"/>
          <p:cNvGrpSpPr/>
          <p:nvPr/>
        </p:nvGrpSpPr>
        <p:grpSpPr>
          <a:xfrm>
            <a:off x="5436688" y="4920241"/>
            <a:ext cx="890364" cy="890244"/>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34" name="组合 133"/>
          <p:cNvGrpSpPr/>
          <p:nvPr/>
        </p:nvGrpSpPr>
        <p:grpSpPr>
          <a:xfrm>
            <a:off x="7758788" y="4730422"/>
            <a:ext cx="685681" cy="685588"/>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36" name="椭圆 1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37" name="组合 136"/>
          <p:cNvGrpSpPr/>
          <p:nvPr/>
        </p:nvGrpSpPr>
        <p:grpSpPr>
          <a:xfrm>
            <a:off x="766439" y="5038933"/>
            <a:ext cx="588755" cy="588675"/>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39" name="椭圆 1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0" name="组合 139"/>
          <p:cNvGrpSpPr/>
          <p:nvPr/>
        </p:nvGrpSpPr>
        <p:grpSpPr>
          <a:xfrm>
            <a:off x="3962506" y="4528455"/>
            <a:ext cx="252447" cy="25241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42" name="椭圆 1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3" name="组合 142"/>
          <p:cNvGrpSpPr/>
          <p:nvPr/>
        </p:nvGrpSpPr>
        <p:grpSpPr>
          <a:xfrm>
            <a:off x="3181252" y="4325716"/>
            <a:ext cx="528983" cy="528912"/>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45" name="椭圆 1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6" name="组合 145"/>
          <p:cNvGrpSpPr/>
          <p:nvPr/>
        </p:nvGrpSpPr>
        <p:grpSpPr>
          <a:xfrm>
            <a:off x="8463984" y="3830481"/>
            <a:ext cx="1179076" cy="1178917"/>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48" name="椭圆 1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49" name="组合 148"/>
          <p:cNvGrpSpPr/>
          <p:nvPr/>
        </p:nvGrpSpPr>
        <p:grpSpPr>
          <a:xfrm>
            <a:off x="4419626" y="4323809"/>
            <a:ext cx="223042" cy="223011"/>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51" name="椭圆 1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52" name="组合 151"/>
          <p:cNvGrpSpPr/>
          <p:nvPr/>
        </p:nvGrpSpPr>
        <p:grpSpPr>
          <a:xfrm>
            <a:off x="1943138" y="4704692"/>
            <a:ext cx="1179076" cy="1178917"/>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54" name="椭圆 1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55" name="组合 154"/>
          <p:cNvGrpSpPr/>
          <p:nvPr/>
        </p:nvGrpSpPr>
        <p:grpSpPr>
          <a:xfrm>
            <a:off x="1275195" y="4605224"/>
            <a:ext cx="520102" cy="52003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57" name="椭圆 1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58" name="组合 157"/>
          <p:cNvGrpSpPr/>
          <p:nvPr/>
        </p:nvGrpSpPr>
        <p:grpSpPr>
          <a:xfrm>
            <a:off x="291078" y="4920241"/>
            <a:ext cx="316822" cy="316779"/>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60" name="椭圆 1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61" name="组合 160"/>
          <p:cNvGrpSpPr/>
          <p:nvPr/>
        </p:nvGrpSpPr>
        <p:grpSpPr>
          <a:xfrm>
            <a:off x="117144" y="4736990"/>
            <a:ext cx="158410" cy="158389"/>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63" name="椭圆 1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sp>
        <p:nvSpPr>
          <p:cNvPr id="72" name="TextBox 71"/>
          <p:cNvSpPr txBox="1"/>
          <p:nvPr/>
        </p:nvSpPr>
        <p:spPr>
          <a:xfrm>
            <a:off x="4778569" y="1886021"/>
            <a:ext cx="2189162" cy="684211"/>
          </a:xfrm>
          <a:prstGeom prst="rect">
            <a:avLst/>
          </a:prstGeom>
          <a:noFill/>
        </p:spPr>
        <p:txBody>
          <a:bodyPr wrap="none" lIns="67995" tIns="33997" rIns="67995" bIns="33997" rtlCol="0">
            <a:spAutoFit/>
          </a:bodyPr>
          <a:lstStyle/>
          <a:p>
            <a:r>
              <a:rPr lang="zh-CN" altLang="en-US" sz="4000" b="1" dirty="0">
                <a:solidFill>
                  <a:srgbClr val="C00000"/>
                </a:solidFill>
                <a:latin typeface="微软雅黑"/>
                <a:ea typeface="微软雅黑"/>
              </a:rPr>
              <a:t>个人简历</a:t>
            </a:r>
          </a:p>
        </p:txBody>
      </p:sp>
      <p:sp>
        <p:nvSpPr>
          <p:cNvPr id="73" name="TextBox 72"/>
          <p:cNvSpPr txBox="1"/>
          <p:nvPr/>
        </p:nvSpPr>
        <p:spPr>
          <a:xfrm>
            <a:off x="5193747" y="2562392"/>
            <a:ext cx="1358806" cy="345657"/>
          </a:xfrm>
          <a:prstGeom prst="rect">
            <a:avLst/>
          </a:prstGeom>
          <a:noFill/>
        </p:spPr>
        <p:txBody>
          <a:bodyPr vert="horz" wrap="none" lIns="67995" tIns="33997" rIns="67995" bIns="33997" rtlCol="0">
            <a:spAutoFit/>
          </a:bodyPr>
          <a:lstStyle/>
          <a:p>
            <a:pPr algn="ctr"/>
            <a:r>
              <a:rPr lang="en-US" altLang="zh-CN" dirty="0">
                <a:solidFill>
                  <a:schemeClr val="tx1">
                    <a:lumMod val="50000"/>
                    <a:lumOff val="50000"/>
                  </a:schemeClr>
                </a:solidFill>
                <a:latin typeface="微软雅黑"/>
                <a:ea typeface="微软雅黑"/>
              </a:rPr>
              <a:t>ABOUT ME</a:t>
            </a:r>
          </a:p>
        </p:txBody>
      </p:sp>
      <p:sp>
        <p:nvSpPr>
          <p:cNvPr id="2" name="TextBox 1"/>
          <p:cNvSpPr txBox="1"/>
          <p:nvPr/>
        </p:nvSpPr>
        <p:spPr>
          <a:xfrm>
            <a:off x="2122344" y="1106705"/>
            <a:ext cx="1153343" cy="1653707"/>
          </a:xfrm>
          <a:prstGeom prst="rect">
            <a:avLst/>
          </a:prstGeom>
          <a:noFill/>
        </p:spPr>
        <p:txBody>
          <a:bodyPr wrap="square" lIns="67995" tIns="33997" rIns="67995" bIns="33997" rtlCol="0">
            <a:spAutoFit/>
          </a:bodyPr>
          <a:lstStyle/>
          <a:p>
            <a:r>
              <a:rPr lang="en-US" altLang="zh-CN" sz="10300" b="1" dirty="0">
                <a:solidFill>
                  <a:srgbClr val="C00000"/>
                </a:solidFill>
                <a:ea typeface="微软雅黑"/>
              </a:rPr>
              <a:t>1</a:t>
            </a:r>
            <a:endParaRPr lang="zh-CN" altLang="en-US" sz="10300" b="1" dirty="0">
              <a:solidFill>
                <a:srgbClr val="C00000"/>
              </a:solidFill>
              <a:ea typeface="微软雅黑"/>
            </a:endParaRPr>
          </a:p>
        </p:txBody>
      </p:sp>
    </p:spTree>
    <p:extLst>
      <p:ext uri="{BB962C8B-B14F-4D97-AF65-F5344CB8AC3E}">
        <p14:creationId xmlns:p14="http://schemas.microsoft.com/office/powerpoint/2010/main" val="3931093880"/>
      </p:ext>
    </p:extLst>
  </p:cSld>
  <p:clrMapOvr>
    <a:masterClrMapping/>
  </p:clrMapOvr>
  <p:transition spd="slow"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p:cTn id="7" dur="500" fill="hold"/>
                                            <p:tgtEl>
                                              <p:spTgt spid="117"/>
                                            </p:tgtEl>
                                            <p:attrNameLst>
                                              <p:attrName>ppt_w</p:attrName>
                                            </p:attrNameLst>
                                          </p:cBhvr>
                                          <p:tavLst>
                                            <p:tav tm="0">
                                              <p:val>
                                                <p:fltVal val="0"/>
                                              </p:val>
                                            </p:tav>
                                            <p:tav tm="100000">
                                              <p:val>
                                                <p:strVal val="#ppt_w"/>
                                              </p:val>
                                            </p:tav>
                                          </p:tavLst>
                                        </p:anim>
                                        <p:anim calcmode="lin" valueType="num">
                                          <p:cBhvr>
                                            <p:cTn id="8" dur="500" fill="hold"/>
                                            <p:tgtEl>
                                              <p:spTgt spid="117"/>
                                            </p:tgtEl>
                                            <p:attrNameLst>
                                              <p:attrName>ppt_h</p:attrName>
                                            </p:attrNameLst>
                                          </p:cBhvr>
                                          <p:tavLst>
                                            <p:tav tm="0">
                                              <p:val>
                                                <p:fltVal val="0"/>
                                              </p:val>
                                            </p:tav>
                                            <p:tav tm="100000">
                                              <p:val>
                                                <p:strVal val="#ppt_h"/>
                                              </p:val>
                                            </p:tav>
                                          </p:tavLst>
                                        </p:anim>
                                        <p:animEffect transition="in" filter="fade">
                                          <p:cBhvr>
                                            <p:cTn id="9" dur="500"/>
                                            <p:tgtEl>
                                              <p:spTgt spid="117"/>
                                            </p:tgtEl>
                                          </p:cBhvr>
                                        </p:animEffect>
                                      </p:childTnLst>
                                    </p:cTn>
                                  </p:par>
                                  <p:par>
                                    <p:cTn id="10" presetID="42" presetClass="entr" presetSubtype="0" fill="hold" nodeType="withEffect">
                                      <p:stCondLst>
                                        <p:cond delay="0"/>
                                      </p:stCondLst>
                                      <p:childTnLst>
                                        <p:set>
                                          <p:cBhvr>
                                            <p:cTn id="11" dur="1" fill="hold">
                                              <p:stCondLst>
                                                <p:cond delay="0"/>
                                              </p:stCondLst>
                                            </p:cTn>
                                            <p:tgtEl>
                                              <p:spTgt spid="118"/>
                                            </p:tgtEl>
                                            <p:attrNameLst>
                                              <p:attrName>style.visibility</p:attrName>
                                            </p:attrNameLst>
                                          </p:cBhvr>
                                          <p:to>
                                            <p:strVal val="visible"/>
                                          </p:to>
                                        </p:set>
                                        <p:animEffect transition="in" filter="fade">
                                          <p:cBhvr>
                                            <p:cTn id="12" dur="500"/>
                                            <p:tgtEl>
                                              <p:spTgt spid="118"/>
                                            </p:tgtEl>
                                          </p:cBhvr>
                                        </p:animEffect>
                                        <p:anim calcmode="lin" valueType="num">
                                          <p:cBhvr>
                                            <p:cTn id="13" dur="500" fill="hold"/>
                                            <p:tgtEl>
                                              <p:spTgt spid="118"/>
                                            </p:tgtEl>
                                            <p:attrNameLst>
                                              <p:attrName>ppt_x</p:attrName>
                                            </p:attrNameLst>
                                          </p:cBhvr>
                                          <p:tavLst>
                                            <p:tav tm="0">
                                              <p:val>
                                                <p:strVal val="#ppt_x"/>
                                              </p:val>
                                            </p:tav>
                                            <p:tav tm="100000">
                                              <p:val>
                                                <p:strVal val="#ppt_x"/>
                                              </p:val>
                                            </p:tav>
                                          </p:tavLst>
                                        </p:anim>
                                        <p:anim calcmode="lin" valueType="num">
                                          <p:cBhvr>
                                            <p:cTn id="14" dur="500" fill="hold"/>
                                            <p:tgtEl>
                                              <p:spTgt spid="11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left)">
                                          <p:cBhvr>
                                            <p:cTn id="24" dur="700"/>
                                            <p:tgtEl>
                                              <p:spTgt spid="123"/>
                                            </p:tgtEl>
                                          </p:cBhvr>
                                        </p:animEffect>
                                      </p:childTnLst>
                                    </p:cTn>
                                  </p:par>
                                </p:childTnLst>
                              </p:cTn>
                            </p:par>
                            <p:par>
                              <p:cTn id="25" fill="hold">
                                <p:stCondLst>
                                  <p:cond delay="1500"/>
                                </p:stCondLst>
                                <p:childTnLst>
                                  <p:par>
                                    <p:cTn id="26" presetID="2" presetClass="entr" presetSubtype="4" accel="100000" fill="hold" grpId="0" nodeType="afterEffect" p14:presetBounceEnd="60000">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14:bounceEnd="60000">
                                          <p:cBhvr additive="base">
                                            <p:cTn id="28" dur="1000" fill="hold"/>
                                            <p:tgtEl>
                                              <p:spTgt spid="72"/>
                                            </p:tgtEl>
                                            <p:attrNameLst>
                                              <p:attrName>ppt_x</p:attrName>
                                            </p:attrNameLst>
                                          </p:cBhvr>
                                          <p:tavLst>
                                            <p:tav tm="0">
                                              <p:val>
                                                <p:strVal val="#ppt_x"/>
                                              </p:val>
                                            </p:tav>
                                            <p:tav tm="100000">
                                              <p:val>
                                                <p:strVal val="#ppt_x"/>
                                              </p:val>
                                            </p:tav>
                                          </p:tavLst>
                                        </p:anim>
                                        <p:anim calcmode="lin" valueType="num" p14:bounceEnd="60000">
                                          <p:cBhvr additive="base">
                                            <p:cTn id="29" dur="10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 accel="100000" fill="hold" grpId="0" nodeType="withEffect" p14:presetBounceEnd="60000">
                                      <p:stCondLst>
                                        <p:cond delay="0"/>
                                      </p:stCondLst>
                                      <p:childTnLst>
                                        <p:set>
                                          <p:cBhvr>
                                            <p:cTn id="31" dur="1" fill="hold">
                                              <p:stCondLst>
                                                <p:cond delay="0"/>
                                              </p:stCondLst>
                                            </p:cTn>
                                            <p:tgtEl>
                                              <p:spTgt spid="73"/>
                                            </p:tgtEl>
                                            <p:attrNameLst>
                                              <p:attrName>style.visibility</p:attrName>
                                            </p:attrNameLst>
                                          </p:cBhvr>
                                          <p:to>
                                            <p:strVal val="visible"/>
                                          </p:to>
                                        </p:set>
                                        <p:anim calcmode="lin" valueType="num" p14:bounceEnd="60000">
                                          <p:cBhvr additive="base">
                                            <p:cTn id="32" dur="1000" fill="hold"/>
                                            <p:tgtEl>
                                              <p:spTgt spid="73"/>
                                            </p:tgtEl>
                                            <p:attrNameLst>
                                              <p:attrName>ppt_x</p:attrName>
                                            </p:attrNameLst>
                                          </p:cBhvr>
                                          <p:tavLst>
                                            <p:tav tm="0">
                                              <p:val>
                                                <p:strVal val="#ppt_x"/>
                                              </p:val>
                                            </p:tav>
                                            <p:tav tm="100000">
                                              <p:val>
                                                <p:strVal val="#ppt_x"/>
                                              </p:val>
                                            </p:tav>
                                          </p:tavLst>
                                        </p:anim>
                                        <p:anim calcmode="lin" valueType="num" p14:bounceEnd="60000">
                                          <p:cBhvr additive="base">
                                            <p:cTn id="33" dur="1000" fill="hold"/>
                                            <p:tgtEl>
                                              <p:spTgt spid="73"/>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23" presetClass="entr" presetSubtype="528" fill="hold" nodeType="afterEffect">
                                      <p:stCondLst>
                                        <p:cond delay="0"/>
                                      </p:stCondLst>
                                      <p:childTnLst>
                                        <p:set>
                                          <p:cBhvr>
                                            <p:cTn id="36" dur="1" fill="hold">
                                              <p:stCondLst>
                                                <p:cond delay="0"/>
                                              </p:stCondLst>
                                            </p:cTn>
                                            <p:tgtEl>
                                              <p:spTgt spid="125"/>
                                            </p:tgtEl>
                                            <p:attrNameLst>
                                              <p:attrName>style.visibility</p:attrName>
                                            </p:attrNameLst>
                                          </p:cBhvr>
                                          <p:to>
                                            <p:strVal val="visible"/>
                                          </p:to>
                                        </p:set>
                                        <p:anim calcmode="lin" valueType="num">
                                          <p:cBhvr>
                                            <p:cTn id="37" dur="500" fill="hold"/>
                                            <p:tgtEl>
                                              <p:spTgt spid="125"/>
                                            </p:tgtEl>
                                            <p:attrNameLst>
                                              <p:attrName>ppt_w</p:attrName>
                                            </p:attrNameLst>
                                          </p:cBhvr>
                                          <p:tavLst>
                                            <p:tav tm="0">
                                              <p:val>
                                                <p:fltVal val="0"/>
                                              </p:val>
                                            </p:tav>
                                            <p:tav tm="100000">
                                              <p:val>
                                                <p:strVal val="#ppt_w"/>
                                              </p:val>
                                            </p:tav>
                                          </p:tavLst>
                                        </p:anim>
                                        <p:anim calcmode="lin" valueType="num">
                                          <p:cBhvr>
                                            <p:cTn id="38" dur="500" fill="hold"/>
                                            <p:tgtEl>
                                              <p:spTgt spid="125"/>
                                            </p:tgtEl>
                                            <p:attrNameLst>
                                              <p:attrName>ppt_h</p:attrName>
                                            </p:attrNameLst>
                                          </p:cBhvr>
                                          <p:tavLst>
                                            <p:tav tm="0">
                                              <p:val>
                                                <p:fltVal val="0"/>
                                              </p:val>
                                            </p:tav>
                                            <p:tav tm="100000">
                                              <p:val>
                                                <p:strVal val="#ppt_h"/>
                                              </p:val>
                                            </p:tav>
                                          </p:tavLst>
                                        </p:anim>
                                        <p:anim calcmode="lin" valueType="num">
                                          <p:cBhvr>
                                            <p:cTn id="39" dur="500" fill="hold"/>
                                            <p:tgtEl>
                                              <p:spTgt spid="125"/>
                                            </p:tgtEl>
                                            <p:attrNameLst>
                                              <p:attrName>ppt_x</p:attrName>
                                            </p:attrNameLst>
                                          </p:cBhvr>
                                          <p:tavLst>
                                            <p:tav tm="0">
                                              <p:val>
                                                <p:fltVal val="0.5"/>
                                              </p:val>
                                            </p:tav>
                                            <p:tav tm="100000">
                                              <p:val>
                                                <p:strVal val="#ppt_x"/>
                                              </p:val>
                                            </p:tav>
                                          </p:tavLst>
                                        </p:anim>
                                        <p:anim calcmode="lin" valueType="num">
                                          <p:cBhvr>
                                            <p:cTn id="40" dur="500" fill="hold"/>
                                            <p:tgtEl>
                                              <p:spTgt spid="125"/>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30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 calcmode="lin" valueType="num">
                                          <p:cBhvr>
                                            <p:cTn id="45" dur="500" fill="hold"/>
                                            <p:tgtEl>
                                              <p:spTgt spid="128"/>
                                            </p:tgtEl>
                                            <p:attrNameLst>
                                              <p:attrName>ppt_x</p:attrName>
                                            </p:attrNameLst>
                                          </p:cBhvr>
                                          <p:tavLst>
                                            <p:tav tm="0">
                                              <p:val>
                                                <p:fltVal val="0.5"/>
                                              </p:val>
                                            </p:tav>
                                            <p:tav tm="100000">
                                              <p:val>
                                                <p:strVal val="#ppt_x"/>
                                              </p:val>
                                            </p:tav>
                                          </p:tavLst>
                                        </p:anim>
                                        <p:anim calcmode="lin" valueType="num">
                                          <p:cBhvr>
                                            <p:cTn id="46" dur="500" fill="hold"/>
                                            <p:tgtEl>
                                              <p:spTgt spid="128"/>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700"/>
                                      </p:stCondLst>
                                      <p:childTnLst>
                                        <p:set>
                                          <p:cBhvr>
                                            <p:cTn id="48" dur="1" fill="hold">
                                              <p:stCondLst>
                                                <p:cond delay="0"/>
                                              </p:stCondLst>
                                            </p:cTn>
                                            <p:tgtEl>
                                              <p:spTgt spid="131"/>
                                            </p:tgtEl>
                                            <p:attrNameLst>
                                              <p:attrName>style.visibility</p:attrName>
                                            </p:attrNameLst>
                                          </p:cBhvr>
                                          <p:to>
                                            <p:strVal val="visible"/>
                                          </p:to>
                                        </p:set>
                                        <p:anim calcmode="lin" valueType="num">
                                          <p:cBhvr>
                                            <p:cTn id="49" dur="500" fill="hold"/>
                                            <p:tgtEl>
                                              <p:spTgt spid="131"/>
                                            </p:tgtEl>
                                            <p:attrNameLst>
                                              <p:attrName>ppt_w</p:attrName>
                                            </p:attrNameLst>
                                          </p:cBhvr>
                                          <p:tavLst>
                                            <p:tav tm="0">
                                              <p:val>
                                                <p:fltVal val="0"/>
                                              </p:val>
                                            </p:tav>
                                            <p:tav tm="100000">
                                              <p:val>
                                                <p:strVal val="#ppt_w"/>
                                              </p:val>
                                            </p:tav>
                                          </p:tavLst>
                                        </p:anim>
                                        <p:anim calcmode="lin" valueType="num">
                                          <p:cBhvr>
                                            <p:cTn id="50" dur="500" fill="hold"/>
                                            <p:tgtEl>
                                              <p:spTgt spid="131"/>
                                            </p:tgtEl>
                                            <p:attrNameLst>
                                              <p:attrName>ppt_h</p:attrName>
                                            </p:attrNameLst>
                                          </p:cBhvr>
                                          <p:tavLst>
                                            <p:tav tm="0">
                                              <p:val>
                                                <p:fltVal val="0"/>
                                              </p:val>
                                            </p:tav>
                                            <p:tav tm="100000">
                                              <p:val>
                                                <p:strVal val="#ppt_h"/>
                                              </p:val>
                                            </p:tav>
                                          </p:tavLst>
                                        </p:anim>
                                        <p:anim calcmode="lin" valueType="num">
                                          <p:cBhvr>
                                            <p:cTn id="51" dur="500" fill="hold"/>
                                            <p:tgtEl>
                                              <p:spTgt spid="131"/>
                                            </p:tgtEl>
                                            <p:attrNameLst>
                                              <p:attrName>ppt_x</p:attrName>
                                            </p:attrNameLst>
                                          </p:cBhvr>
                                          <p:tavLst>
                                            <p:tav tm="0">
                                              <p:val>
                                                <p:fltVal val="0.5"/>
                                              </p:val>
                                            </p:tav>
                                            <p:tav tm="100000">
                                              <p:val>
                                                <p:strVal val="#ppt_x"/>
                                              </p:val>
                                            </p:tav>
                                          </p:tavLst>
                                        </p:anim>
                                        <p:anim calcmode="lin" valueType="num">
                                          <p:cBhvr>
                                            <p:cTn id="52" dur="500" fill="hold"/>
                                            <p:tgtEl>
                                              <p:spTgt spid="131"/>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300"/>
                                      </p:stCondLst>
                                      <p:childTnLst>
                                        <p:set>
                                          <p:cBhvr>
                                            <p:cTn id="54" dur="1" fill="hold">
                                              <p:stCondLst>
                                                <p:cond delay="0"/>
                                              </p:stCondLst>
                                            </p:cTn>
                                            <p:tgtEl>
                                              <p:spTgt spid="134"/>
                                            </p:tgtEl>
                                            <p:attrNameLst>
                                              <p:attrName>style.visibility</p:attrName>
                                            </p:attrNameLst>
                                          </p:cBhvr>
                                          <p:to>
                                            <p:strVal val="visible"/>
                                          </p:to>
                                        </p:set>
                                        <p:anim calcmode="lin" valueType="num">
                                          <p:cBhvr>
                                            <p:cTn id="55" dur="500" fill="hold"/>
                                            <p:tgtEl>
                                              <p:spTgt spid="134"/>
                                            </p:tgtEl>
                                            <p:attrNameLst>
                                              <p:attrName>ppt_w</p:attrName>
                                            </p:attrNameLst>
                                          </p:cBhvr>
                                          <p:tavLst>
                                            <p:tav tm="0">
                                              <p:val>
                                                <p:fltVal val="0"/>
                                              </p:val>
                                            </p:tav>
                                            <p:tav tm="100000">
                                              <p:val>
                                                <p:strVal val="#ppt_w"/>
                                              </p:val>
                                            </p:tav>
                                          </p:tavLst>
                                        </p:anim>
                                        <p:anim calcmode="lin" valueType="num">
                                          <p:cBhvr>
                                            <p:cTn id="56" dur="500" fill="hold"/>
                                            <p:tgtEl>
                                              <p:spTgt spid="134"/>
                                            </p:tgtEl>
                                            <p:attrNameLst>
                                              <p:attrName>ppt_h</p:attrName>
                                            </p:attrNameLst>
                                          </p:cBhvr>
                                          <p:tavLst>
                                            <p:tav tm="0">
                                              <p:val>
                                                <p:fltVal val="0"/>
                                              </p:val>
                                            </p:tav>
                                            <p:tav tm="100000">
                                              <p:val>
                                                <p:strVal val="#ppt_h"/>
                                              </p:val>
                                            </p:tav>
                                          </p:tavLst>
                                        </p:anim>
                                        <p:anim calcmode="lin" valueType="num">
                                          <p:cBhvr>
                                            <p:cTn id="57" dur="500" fill="hold"/>
                                            <p:tgtEl>
                                              <p:spTgt spid="134"/>
                                            </p:tgtEl>
                                            <p:attrNameLst>
                                              <p:attrName>ppt_x</p:attrName>
                                            </p:attrNameLst>
                                          </p:cBhvr>
                                          <p:tavLst>
                                            <p:tav tm="0">
                                              <p:val>
                                                <p:fltVal val="0.5"/>
                                              </p:val>
                                            </p:tav>
                                            <p:tav tm="100000">
                                              <p:val>
                                                <p:strVal val="#ppt_x"/>
                                              </p:val>
                                            </p:tav>
                                          </p:tavLst>
                                        </p:anim>
                                        <p:anim calcmode="lin" valueType="num">
                                          <p:cBhvr>
                                            <p:cTn id="58" dur="500" fill="hold"/>
                                            <p:tgtEl>
                                              <p:spTgt spid="134"/>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100"/>
                                      </p:stCondLst>
                                      <p:childTnLst>
                                        <p:set>
                                          <p:cBhvr>
                                            <p:cTn id="60" dur="1" fill="hold">
                                              <p:stCondLst>
                                                <p:cond delay="0"/>
                                              </p:stCondLst>
                                            </p:cTn>
                                            <p:tgtEl>
                                              <p:spTgt spid="137"/>
                                            </p:tgtEl>
                                            <p:attrNameLst>
                                              <p:attrName>style.visibility</p:attrName>
                                            </p:attrNameLst>
                                          </p:cBhvr>
                                          <p:to>
                                            <p:strVal val="visible"/>
                                          </p:to>
                                        </p:set>
                                        <p:anim calcmode="lin" valueType="num">
                                          <p:cBhvr>
                                            <p:cTn id="61" dur="500" fill="hold"/>
                                            <p:tgtEl>
                                              <p:spTgt spid="137"/>
                                            </p:tgtEl>
                                            <p:attrNameLst>
                                              <p:attrName>ppt_w</p:attrName>
                                            </p:attrNameLst>
                                          </p:cBhvr>
                                          <p:tavLst>
                                            <p:tav tm="0">
                                              <p:val>
                                                <p:fltVal val="0"/>
                                              </p:val>
                                            </p:tav>
                                            <p:tav tm="100000">
                                              <p:val>
                                                <p:strVal val="#ppt_w"/>
                                              </p:val>
                                            </p:tav>
                                          </p:tavLst>
                                        </p:anim>
                                        <p:anim calcmode="lin" valueType="num">
                                          <p:cBhvr>
                                            <p:cTn id="62" dur="500" fill="hold"/>
                                            <p:tgtEl>
                                              <p:spTgt spid="137"/>
                                            </p:tgtEl>
                                            <p:attrNameLst>
                                              <p:attrName>ppt_h</p:attrName>
                                            </p:attrNameLst>
                                          </p:cBhvr>
                                          <p:tavLst>
                                            <p:tav tm="0">
                                              <p:val>
                                                <p:fltVal val="0"/>
                                              </p:val>
                                            </p:tav>
                                            <p:tav tm="100000">
                                              <p:val>
                                                <p:strVal val="#ppt_h"/>
                                              </p:val>
                                            </p:tav>
                                          </p:tavLst>
                                        </p:anim>
                                        <p:anim calcmode="lin" valueType="num">
                                          <p:cBhvr>
                                            <p:cTn id="63" dur="500" fill="hold"/>
                                            <p:tgtEl>
                                              <p:spTgt spid="137"/>
                                            </p:tgtEl>
                                            <p:attrNameLst>
                                              <p:attrName>ppt_x</p:attrName>
                                            </p:attrNameLst>
                                          </p:cBhvr>
                                          <p:tavLst>
                                            <p:tav tm="0">
                                              <p:val>
                                                <p:fltVal val="0.5"/>
                                              </p:val>
                                            </p:tav>
                                            <p:tav tm="100000">
                                              <p:val>
                                                <p:strVal val="#ppt_x"/>
                                              </p:val>
                                            </p:tav>
                                          </p:tavLst>
                                        </p:anim>
                                        <p:anim calcmode="lin" valueType="num">
                                          <p:cBhvr>
                                            <p:cTn id="64" dur="500" fill="hold"/>
                                            <p:tgtEl>
                                              <p:spTgt spid="137"/>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600"/>
                                      </p:stCondLst>
                                      <p:childTnLst>
                                        <p:set>
                                          <p:cBhvr>
                                            <p:cTn id="66" dur="1" fill="hold">
                                              <p:stCondLst>
                                                <p:cond delay="0"/>
                                              </p:stCondLst>
                                            </p:cTn>
                                            <p:tgtEl>
                                              <p:spTgt spid="140"/>
                                            </p:tgtEl>
                                            <p:attrNameLst>
                                              <p:attrName>style.visibility</p:attrName>
                                            </p:attrNameLst>
                                          </p:cBhvr>
                                          <p:to>
                                            <p:strVal val="visible"/>
                                          </p:to>
                                        </p:set>
                                        <p:anim calcmode="lin" valueType="num">
                                          <p:cBhvr>
                                            <p:cTn id="67" dur="500" fill="hold"/>
                                            <p:tgtEl>
                                              <p:spTgt spid="140"/>
                                            </p:tgtEl>
                                            <p:attrNameLst>
                                              <p:attrName>ppt_w</p:attrName>
                                            </p:attrNameLst>
                                          </p:cBhvr>
                                          <p:tavLst>
                                            <p:tav tm="0">
                                              <p:val>
                                                <p:fltVal val="0"/>
                                              </p:val>
                                            </p:tav>
                                            <p:tav tm="100000">
                                              <p:val>
                                                <p:strVal val="#ppt_w"/>
                                              </p:val>
                                            </p:tav>
                                          </p:tavLst>
                                        </p:anim>
                                        <p:anim calcmode="lin" valueType="num">
                                          <p:cBhvr>
                                            <p:cTn id="68" dur="500" fill="hold"/>
                                            <p:tgtEl>
                                              <p:spTgt spid="140"/>
                                            </p:tgtEl>
                                            <p:attrNameLst>
                                              <p:attrName>ppt_h</p:attrName>
                                            </p:attrNameLst>
                                          </p:cBhvr>
                                          <p:tavLst>
                                            <p:tav tm="0">
                                              <p:val>
                                                <p:fltVal val="0"/>
                                              </p:val>
                                            </p:tav>
                                            <p:tav tm="100000">
                                              <p:val>
                                                <p:strVal val="#ppt_h"/>
                                              </p:val>
                                            </p:tav>
                                          </p:tavLst>
                                        </p:anim>
                                        <p:anim calcmode="lin" valueType="num">
                                          <p:cBhvr>
                                            <p:cTn id="69" dur="500" fill="hold"/>
                                            <p:tgtEl>
                                              <p:spTgt spid="140"/>
                                            </p:tgtEl>
                                            <p:attrNameLst>
                                              <p:attrName>ppt_x</p:attrName>
                                            </p:attrNameLst>
                                          </p:cBhvr>
                                          <p:tavLst>
                                            <p:tav tm="0">
                                              <p:val>
                                                <p:fltVal val="0.5"/>
                                              </p:val>
                                            </p:tav>
                                            <p:tav tm="100000">
                                              <p:val>
                                                <p:strVal val="#ppt_x"/>
                                              </p:val>
                                            </p:tav>
                                          </p:tavLst>
                                        </p:anim>
                                        <p:anim calcmode="lin" valueType="num">
                                          <p:cBhvr>
                                            <p:cTn id="70" dur="500" fill="hold"/>
                                            <p:tgtEl>
                                              <p:spTgt spid="140"/>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143"/>
                                            </p:tgtEl>
                                            <p:attrNameLst>
                                              <p:attrName>style.visibility</p:attrName>
                                            </p:attrNameLst>
                                          </p:cBhvr>
                                          <p:to>
                                            <p:strVal val="visible"/>
                                          </p:to>
                                        </p:set>
                                        <p:anim calcmode="lin" valueType="num">
                                          <p:cBhvr>
                                            <p:cTn id="73" dur="500" fill="hold"/>
                                            <p:tgtEl>
                                              <p:spTgt spid="143"/>
                                            </p:tgtEl>
                                            <p:attrNameLst>
                                              <p:attrName>ppt_w</p:attrName>
                                            </p:attrNameLst>
                                          </p:cBhvr>
                                          <p:tavLst>
                                            <p:tav tm="0">
                                              <p:val>
                                                <p:fltVal val="0"/>
                                              </p:val>
                                            </p:tav>
                                            <p:tav tm="100000">
                                              <p:val>
                                                <p:strVal val="#ppt_w"/>
                                              </p:val>
                                            </p:tav>
                                          </p:tavLst>
                                        </p:anim>
                                        <p:anim calcmode="lin" valueType="num">
                                          <p:cBhvr>
                                            <p:cTn id="74" dur="500" fill="hold"/>
                                            <p:tgtEl>
                                              <p:spTgt spid="143"/>
                                            </p:tgtEl>
                                            <p:attrNameLst>
                                              <p:attrName>ppt_h</p:attrName>
                                            </p:attrNameLst>
                                          </p:cBhvr>
                                          <p:tavLst>
                                            <p:tav tm="0">
                                              <p:val>
                                                <p:fltVal val="0"/>
                                              </p:val>
                                            </p:tav>
                                            <p:tav tm="100000">
                                              <p:val>
                                                <p:strVal val="#ppt_h"/>
                                              </p:val>
                                            </p:tav>
                                          </p:tavLst>
                                        </p:anim>
                                        <p:anim calcmode="lin" valueType="num">
                                          <p:cBhvr>
                                            <p:cTn id="75" dur="500" fill="hold"/>
                                            <p:tgtEl>
                                              <p:spTgt spid="143"/>
                                            </p:tgtEl>
                                            <p:attrNameLst>
                                              <p:attrName>ppt_x</p:attrName>
                                            </p:attrNameLst>
                                          </p:cBhvr>
                                          <p:tavLst>
                                            <p:tav tm="0">
                                              <p:val>
                                                <p:fltVal val="0.5"/>
                                              </p:val>
                                            </p:tav>
                                            <p:tav tm="100000">
                                              <p:val>
                                                <p:strVal val="#ppt_x"/>
                                              </p:val>
                                            </p:tav>
                                          </p:tavLst>
                                        </p:anim>
                                        <p:anim calcmode="lin" valueType="num">
                                          <p:cBhvr>
                                            <p:cTn id="76" dur="500" fill="hold"/>
                                            <p:tgtEl>
                                              <p:spTgt spid="143"/>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300"/>
                                      </p:stCondLst>
                                      <p:childTnLst>
                                        <p:set>
                                          <p:cBhvr>
                                            <p:cTn id="78" dur="1" fill="hold">
                                              <p:stCondLst>
                                                <p:cond delay="0"/>
                                              </p:stCondLst>
                                            </p:cTn>
                                            <p:tgtEl>
                                              <p:spTgt spid="146"/>
                                            </p:tgtEl>
                                            <p:attrNameLst>
                                              <p:attrName>style.visibility</p:attrName>
                                            </p:attrNameLst>
                                          </p:cBhvr>
                                          <p:to>
                                            <p:strVal val="visible"/>
                                          </p:to>
                                        </p:set>
                                        <p:anim calcmode="lin" valueType="num">
                                          <p:cBhvr>
                                            <p:cTn id="79" dur="500" fill="hold"/>
                                            <p:tgtEl>
                                              <p:spTgt spid="146"/>
                                            </p:tgtEl>
                                            <p:attrNameLst>
                                              <p:attrName>ppt_w</p:attrName>
                                            </p:attrNameLst>
                                          </p:cBhvr>
                                          <p:tavLst>
                                            <p:tav tm="0">
                                              <p:val>
                                                <p:fltVal val="0"/>
                                              </p:val>
                                            </p:tav>
                                            <p:tav tm="100000">
                                              <p:val>
                                                <p:strVal val="#ppt_w"/>
                                              </p:val>
                                            </p:tav>
                                          </p:tavLst>
                                        </p:anim>
                                        <p:anim calcmode="lin" valueType="num">
                                          <p:cBhvr>
                                            <p:cTn id="80" dur="500" fill="hold"/>
                                            <p:tgtEl>
                                              <p:spTgt spid="146"/>
                                            </p:tgtEl>
                                            <p:attrNameLst>
                                              <p:attrName>ppt_h</p:attrName>
                                            </p:attrNameLst>
                                          </p:cBhvr>
                                          <p:tavLst>
                                            <p:tav tm="0">
                                              <p:val>
                                                <p:fltVal val="0"/>
                                              </p:val>
                                            </p:tav>
                                            <p:tav tm="100000">
                                              <p:val>
                                                <p:strVal val="#ppt_h"/>
                                              </p:val>
                                            </p:tav>
                                          </p:tavLst>
                                        </p:anim>
                                        <p:anim calcmode="lin" valueType="num">
                                          <p:cBhvr>
                                            <p:cTn id="81" dur="500" fill="hold"/>
                                            <p:tgtEl>
                                              <p:spTgt spid="146"/>
                                            </p:tgtEl>
                                            <p:attrNameLst>
                                              <p:attrName>ppt_x</p:attrName>
                                            </p:attrNameLst>
                                          </p:cBhvr>
                                          <p:tavLst>
                                            <p:tav tm="0">
                                              <p:val>
                                                <p:fltVal val="0.5"/>
                                              </p:val>
                                            </p:tav>
                                            <p:tav tm="100000">
                                              <p:val>
                                                <p:strVal val="#ppt_x"/>
                                              </p:val>
                                            </p:tav>
                                          </p:tavLst>
                                        </p:anim>
                                        <p:anim calcmode="lin" valueType="num">
                                          <p:cBhvr>
                                            <p:cTn id="82" dur="500" fill="hold"/>
                                            <p:tgtEl>
                                              <p:spTgt spid="146"/>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149"/>
                                            </p:tgtEl>
                                            <p:attrNameLst>
                                              <p:attrName>style.visibility</p:attrName>
                                            </p:attrNameLst>
                                          </p:cBhvr>
                                          <p:to>
                                            <p:strVal val="visible"/>
                                          </p:to>
                                        </p:set>
                                        <p:anim calcmode="lin" valueType="num">
                                          <p:cBhvr>
                                            <p:cTn id="85" dur="500" fill="hold"/>
                                            <p:tgtEl>
                                              <p:spTgt spid="149"/>
                                            </p:tgtEl>
                                            <p:attrNameLst>
                                              <p:attrName>ppt_w</p:attrName>
                                            </p:attrNameLst>
                                          </p:cBhvr>
                                          <p:tavLst>
                                            <p:tav tm="0">
                                              <p:val>
                                                <p:fltVal val="0"/>
                                              </p:val>
                                            </p:tav>
                                            <p:tav tm="100000">
                                              <p:val>
                                                <p:strVal val="#ppt_w"/>
                                              </p:val>
                                            </p:tav>
                                          </p:tavLst>
                                        </p:anim>
                                        <p:anim calcmode="lin" valueType="num">
                                          <p:cBhvr>
                                            <p:cTn id="86" dur="500" fill="hold"/>
                                            <p:tgtEl>
                                              <p:spTgt spid="149"/>
                                            </p:tgtEl>
                                            <p:attrNameLst>
                                              <p:attrName>ppt_h</p:attrName>
                                            </p:attrNameLst>
                                          </p:cBhvr>
                                          <p:tavLst>
                                            <p:tav tm="0">
                                              <p:val>
                                                <p:fltVal val="0"/>
                                              </p:val>
                                            </p:tav>
                                            <p:tav tm="100000">
                                              <p:val>
                                                <p:strVal val="#ppt_h"/>
                                              </p:val>
                                            </p:tav>
                                          </p:tavLst>
                                        </p:anim>
                                        <p:anim calcmode="lin" valueType="num">
                                          <p:cBhvr>
                                            <p:cTn id="87" dur="500" fill="hold"/>
                                            <p:tgtEl>
                                              <p:spTgt spid="149"/>
                                            </p:tgtEl>
                                            <p:attrNameLst>
                                              <p:attrName>ppt_x</p:attrName>
                                            </p:attrNameLst>
                                          </p:cBhvr>
                                          <p:tavLst>
                                            <p:tav tm="0">
                                              <p:val>
                                                <p:fltVal val="0.5"/>
                                              </p:val>
                                            </p:tav>
                                            <p:tav tm="100000">
                                              <p:val>
                                                <p:strVal val="#ppt_x"/>
                                              </p:val>
                                            </p:tav>
                                          </p:tavLst>
                                        </p:anim>
                                        <p:anim calcmode="lin" valueType="num">
                                          <p:cBhvr>
                                            <p:cTn id="88" dur="500" fill="hold"/>
                                            <p:tgtEl>
                                              <p:spTgt spid="149"/>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600"/>
                                      </p:stCondLst>
                                      <p:childTnLst>
                                        <p:set>
                                          <p:cBhvr>
                                            <p:cTn id="90" dur="1" fill="hold">
                                              <p:stCondLst>
                                                <p:cond delay="0"/>
                                              </p:stCondLst>
                                            </p:cTn>
                                            <p:tgtEl>
                                              <p:spTgt spid="152"/>
                                            </p:tgtEl>
                                            <p:attrNameLst>
                                              <p:attrName>style.visibility</p:attrName>
                                            </p:attrNameLst>
                                          </p:cBhvr>
                                          <p:to>
                                            <p:strVal val="visible"/>
                                          </p:to>
                                        </p:set>
                                        <p:anim calcmode="lin" valueType="num">
                                          <p:cBhvr>
                                            <p:cTn id="91" dur="500" fill="hold"/>
                                            <p:tgtEl>
                                              <p:spTgt spid="152"/>
                                            </p:tgtEl>
                                            <p:attrNameLst>
                                              <p:attrName>ppt_w</p:attrName>
                                            </p:attrNameLst>
                                          </p:cBhvr>
                                          <p:tavLst>
                                            <p:tav tm="0">
                                              <p:val>
                                                <p:fltVal val="0"/>
                                              </p:val>
                                            </p:tav>
                                            <p:tav tm="100000">
                                              <p:val>
                                                <p:strVal val="#ppt_w"/>
                                              </p:val>
                                            </p:tav>
                                          </p:tavLst>
                                        </p:anim>
                                        <p:anim calcmode="lin" valueType="num">
                                          <p:cBhvr>
                                            <p:cTn id="92" dur="500" fill="hold"/>
                                            <p:tgtEl>
                                              <p:spTgt spid="152"/>
                                            </p:tgtEl>
                                            <p:attrNameLst>
                                              <p:attrName>ppt_h</p:attrName>
                                            </p:attrNameLst>
                                          </p:cBhvr>
                                          <p:tavLst>
                                            <p:tav tm="0">
                                              <p:val>
                                                <p:fltVal val="0"/>
                                              </p:val>
                                            </p:tav>
                                            <p:tav tm="100000">
                                              <p:val>
                                                <p:strVal val="#ppt_h"/>
                                              </p:val>
                                            </p:tav>
                                          </p:tavLst>
                                        </p:anim>
                                        <p:anim calcmode="lin" valueType="num">
                                          <p:cBhvr>
                                            <p:cTn id="93" dur="500" fill="hold"/>
                                            <p:tgtEl>
                                              <p:spTgt spid="152"/>
                                            </p:tgtEl>
                                            <p:attrNameLst>
                                              <p:attrName>ppt_x</p:attrName>
                                            </p:attrNameLst>
                                          </p:cBhvr>
                                          <p:tavLst>
                                            <p:tav tm="0">
                                              <p:val>
                                                <p:fltVal val="0.5"/>
                                              </p:val>
                                            </p:tav>
                                            <p:tav tm="100000">
                                              <p:val>
                                                <p:strVal val="#ppt_x"/>
                                              </p:val>
                                            </p:tav>
                                          </p:tavLst>
                                        </p:anim>
                                        <p:anim calcmode="lin" valueType="num">
                                          <p:cBhvr>
                                            <p:cTn id="94" dur="500" fill="hold"/>
                                            <p:tgtEl>
                                              <p:spTgt spid="152"/>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155"/>
                                            </p:tgtEl>
                                            <p:attrNameLst>
                                              <p:attrName>style.visibility</p:attrName>
                                            </p:attrNameLst>
                                          </p:cBhvr>
                                          <p:to>
                                            <p:strVal val="visible"/>
                                          </p:to>
                                        </p:set>
                                        <p:anim calcmode="lin" valueType="num">
                                          <p:cBhvr>
                                            <p:cTn id="97" dur="500" fill="hold"/>
                                            <p:tgtEl>
                                              <p:spTgt spid="155"/>
                                            </p:tgtEl>
                                            <p:attrNameLst>
                                              <p:attrName>ppt_w</p:attrName>
                                            </p:attrNameLst>
                                          </p:cBhvr>
                                          <p:tavLst>
                                            <p:tav tm="0">
                                              <p:val>
                                                <p:fltVal val="0"/>
                                              </p:val>
                                            </p:tav>
                                            <p:tav tm="100000">
                                              <p:val>
                                                <p:strVal val="#ppt_w"/>
                                              </p:val>
                                            </p:tav>
                                          </p:tavLst>
                                        </p:anim>
                                        <p:anim calcmode="lin" valueType="num">
                                          <p:cBhvr>
                                            <p:cTn id="98" dur="500" fill="hold"/>
                                            <p:tgtEl>
                                              <p:spTgt spid="155"/>
                                            </p:tgtEl>
                                            <p:attrNameLst>
                                              <p:attrName>ppt_h</p:attrName>
                                            </p:attrNameLst>
                                          </p:cBhvr>
                                          <p:tavLst>
                                            <p:tav tm="0">
                                              <p:val>
                                                <p:fltVal val="0"/>
                                              </p:val>
                                            </p:tav>
                                            <p:tav tm="100000">
                                              <p:val>
                                                <p:strVal val="#ppt_h"/>
                                              </p:val>
                                            </p:tav>
                                          </p:tavLst>
                                        </p:anim>
                                        <p:anim calcmode="lin" valueType="num">
                                          <p:cBhvr>
                                            <p:cTn id="99" dur="500" fill="hold"/>
                                            <p:tgtEl>
                                              <p:spTgt spid="155"/>
                                            </p:tgtEl>
                                            <p:attrNameLst>
                                              <p:attrName>ppt_x</p:attrName>
                                            </p:attrNameLst>
                                          </p:cBhvr>
                                          <p:tavLst>
                                            <p:tav tm="0">
                                              <p:val>
                                                <p:fltVal val="0.5"/>
                                              </p:val>
                                            </p:tav>
                                            <p:tav tm="100000">
                                              <p:val>
                                                <p:strVal val="#ppt_x"/>
                                              </p:val>
                                            </p:tav>
                                          </p:tavLst>
                                        </p:anim>
                                        <p:anim calcmode="lin" valueType="num">
                                          <p:cBhvr>
                                            <p:cTn id="100" dur="500" fill="hold"/>
                                            <p:tgtEl>
                                              <p:spTgt spid="155"/>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158"/>
                                            </p:tgtEl>
                                            <p:attrNameLst>
                                              <p:attrName>style.visibility</p:attrName>
                                            </p:attrNameLst>
                                          </p:cBhvr>
                                          <p:to>
                                            <p:strVal val="visible"/>
                                          </p:to>
                                        </p:set>
                                        <p:anim calcmode="lin" valueType="num">
                                          <p:cBhvr>
                                            <p:cTn id="103" dur="500" fill="hold"/>
                                            <p:tgtEl>
                                              <p:spTgt spid="158"/>
                                            </p:tgtEl>
                                            <p:attrNameLst>
                                              <p:attrName>ppt_w</p:attrName>
                                            </p:attrNameLst>
                                          </p:cBhvr>
                                          <p:tavLst>
                                            <p:tav tm="0">
                                              <p:val>
                                                <p:fltVal val="0"/>
                                              </p:val>
                                            </p:tav>
                                            <p:tav tm="100000">
                                              <p:val>
                                                <p:strVal val="#ppt_w"/>
                                              </p:val>
                                            </p:tav>
                                          </p:tavLst>
                                        </p:anim>
                                        <p:anim calcmode="lin" valueType="num">
                                          <p:cBhvr>
                                            <p:cTn id="104" dur="500" fill="hold"/>
                                            <p:tgtEl>
                                              <p:spTgt spid="158"/>
                                            </p:tgtEl>
                                            <p:attrNameLst>
                                              <p:attrName>ppt_h</p:attrName>
                                            </p:attrNameLst>
                                          </p:cBhvr>
                                          <p:tavLst>
                                            <p:tav tm="0">
                                              <p:val>
                                                <p:fltVal val="0"/>
                                              </p:val>
                                            </p:tav>
                                            <p:tav tm="100000">
                                              <p:val>
                                                <p:strVal val="#ppt_h"/>
                                              </p:val>
                                            </p:tav>
                                          </p:tavLst>
                                        </p:anim>
                                        <p:anim calcmode="lin" valueType="num">
                                          <p:cBhvr>
                                            <p:cTn id="105" dur="500" fill="hold"/>
                                            <p:tgtEl>
                                              <p:spTgt spid="158"/>
                                            </p:tgtEl>
                                            <p:attrNameLst>
                                              <p:attrName>ppt_x</p:attrName>
                                            </p:attrNameLst>
                                          </p:cBhvr>
                                          <p:tavLst>
                                            <p:tav tm="0">
                                              <p:val>
                                                <p:fltVal val="0.5"/>
                                              </p:val>
                                            </p:tav>
                                            <p:tav tm="100000">
                                              <p:val>
                                                <p:strVal val="#ppt_x"/>
                                              </p:val>
                                            </p:tav>
                                          </p:tavLst>
                                        </p:anim>
                                        <p:anim calcmode="lin" valueType="num">
                                          <p:cBhvr>
                                            <p:cTn id="106" dur="500" fill="hold"/>
                                            <p:tgtEl>
                                              <p:spTgt spid="158"/>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161"/>
                                            </p:tgtEl>
                                            <p:attrNameLst>
                                              <p:attrName>style.visibility</p:attrName>
                                            </p:attrNameLst>
                                          </p:cBhvr>
                                          <p:to>
                                            <p:strVal val="visible"/>
                                          </p:to>
                                        </p:set>
                                        <p:anim calcmode="lin" valueType="num">
                                          <p:cBhvr>
                                            <p:cTn id="109" dur="500" fill="hold"/>
                                            <p:tgtEl>
                                              <p:spTgt spid="161"/>
                                            </p:tgtEl>
                                            <p:attrNameLst>
                                              <p:attrName>ppt_w</p:attrName>
                                            </p:attrNameLst>
                                          </p:cBhvr>
                                          <p:tavLst>
                                            <p:tav tm="0">
                                              <p:val>
                                                <p:fltVal val="0"/>
                                              </p:val>
                                            </p:tav>
                                            <p:tav tm="100000">
                                              <p:val>
                                                <p:strVal val="#ppt_w"/>
                                              </p:val>
                                            </p:tav>
                                          </p:tavLst>
                                        </p:anim>
                                        <p:anim calcmode="lin" valueType="num">
                                          <p:cBhvr>
                                            <p:cTn id="110" dur="500" fill="hold"/>
                                            <p:tgtEl>
                                              <p:spTgt spid="161"/>
                                            </p:tgtEl>
                                            <p:attrNameLst>
                                              <p:attrName>ppt_h</p:attrName>
                                            </p:attrNameLst>
                                          </p:cBhvr>
                                          <p:tavLst>
                                            <p:tav tm="0">
                                              <p:val>
                                                <p:fltVal val="0"/>
                                              </p:val>
                                            </p:tav>
                                            <p:tav tm="100000">
                                              <p:val>
                                                <p:strVal val="#ppt_h"/>
                                              </p:val>
                                            </p:tav>
                                          </p:tavLst>
                                        </p:anim>
                                        <p:anim calcmode="lin" valueType="num">
                                          <p:cBhvr>
                                            <p:cTn id="111" dur="500" fill="hold"/>
                                            <p:tgtEl>
                                              <p:spTgt spid="161"/>
                                            </p:tgtEl>
                                            <p:attrNameLst>
                                              <p:attrName>ppt_x</p:attrName>
                                            </p:attrNameLst>
                                          </p:cBhvr>
                                          <p:tavLst>
                                            <p:tav tm="0">
                                              <p:val>
                                                <p:fltVal val="0.5"/>
                                              </p:val>
                                            </p:tav>
                                            <p:tav tm="100000">
                                              <p:val>
                                                <p:strVal val="#ppt_x"/>
                                              </p:val>
                                            </p:tav>
                                          </p:tavLst>
                                        </p:anim>
                                        <p:anim calcmode="lin" valueType="num">
                                          <p:cBhvr>
                                            <p:cTn id="112" dur="500" fill="hold"/>
                                            <p:tgtEl>
                                              <p:spTgt spid="161"/>
                                            </p:tgtEl>
                                            <p:attrNameLst>
                                              <p:attrName>ppt_y</p:attrName>
                                            </p:attrNameLst>
                                          </p:cBhvr>
                                          <p:tavLst>
                                            <p:tav tm="0">
                                              <p:val>
                                                <p:fltVal val="0.5"/>
                                              </p:val>
                                            </p:tav>
                                            <p:tav tm="100000">
                                              <p:val>
                                                <p:strVal val="#ppt_y"/>
                                              </p:val>
                                            </p:tav>
                                          </p:tavLst>
                                        </p:anim>
                                      </p:childTnLst>
                                    </p:cTn>
                                  </p:par>
                                  <p:par>
                                    <p:cTn id="113" presetID="26" presetClass="emph" presetSubtype="0" repeatCount="3000" fill="hold" nodeType="withEffect">
                                      <p:stCondLst>
                                        <p:cond delay="600"/>
                                      </p:stCondLst>
                                      <p:childTnLst>
                                        <p:animEffect transition="out" filter="fade">
                                          <p:cBhvr>
                                            <p:cTn id="114" dur="500" tmFilter="0, 0; .2, .5; .8, .5; 1, 0"/>
                                            <p:tgtEl>
                                              <p:spTgt spid="125"/>
                                            </p:tgtEl>
                                          </p:cBhvr>
                                        </p:animEffect>
                                        <p:animScale>
                                          <p:cBhvr>
                                            <p:cTn id="115" dur="250" autoRev="1" fill="hold"/>
                                            <p:tgtEl>
                                              <p:spTgt spid="125"/>
                                            </p:tgtEl>
                                          </p:cBhvr>
                                          <p:by x="105000" y="105000"/>
                                        </p:animScale>
                                      </p:childTnLst>
                                    </p:cTn>
                                  </p:par>
                                  <p:par>
                                    <p:cTn id="116" presetID="26" presetClass="emph" presetSubtype="0" repeatCount="3000" fill="hold" nodeType="withEffect">
                                      <p:stCondLst>
                                        <p:cond delay="710"/>
                                      </p:stCondLst>
                                      <p:childTnLst>
                                        <p:animEffect transition="out" filter="fade">
                                          <p:cBhvr>
                                            <p:cTn id="117" dur="500" tmFilter="0, 0; .2, .5; .8, .5; 1, 0"/>
                                            <p:tgtEl>
                                              <p:spTgt spid="146"/>
                                            </p:tgtEl>
                                          </p:cBhvr>
                                        </p:animEffect>
                                        <p:animScale>
                                          <p:cBhvr>
                                            <p:cTn id="118" dur="250" autoRev="1" fill="hold"/>
                                            <p:tgtEl>
                                              <p:spTgt spid="146"/>
                                            </p:tgtEl>
                                          </p:cBhvr>
                                          <p:by x="105000" y="105000"/>
                                        </p:animScale>
                                      </p:childTnLst>
                                    </p:cTn>
                                  </p:par>
                                  <p:par>
                                    <p:cTn id="119" presetID="26" presetClass="emph" presetSubtype="0" repeatCount="3000" fill="hold" nodeType="withEffect">
                                      <p:stCondLst>
                                        <p:cond delay="410"/>
                                      </p:stCondLst>
                                      <p:childTnLst>
                                        <p:animEffect transition="out" filter="fade">
                                          <p:cBhvr>
                                            <p:cTn id="120" dur="500" tmFilter="0, 0; .2, .5; .8, .5; 1, 0"/>
                                            <p:tgtEl>
                                              <p:spTgt spid="152"/>
                                            </p:tgtEl>
                                          </p:cBhvr>
                                        </p:animEffect>
                                        <p:animScale>
                                          <p:cBhvr>
                                            <p:cTn id="121" dur="250" autoRev="1" fill="hold"/>
                                            <p:tgtEl>
                                              <p:spTgt spid="152"/>
                                            </p:tgtEl>
                                          </p:cBhvr>
                                          <p:by x="105000" y="105000"/>
                                        </p:animScale>
                                      </p:childTnLst>
                                    </p:cTn>
                                  </p:par>
                                  <p:par>
                                    <p:cTn id="122" presetID="26" presetClass="emph" presetSubtype="0" repeatCount="3000" fill="hold" nodeType="withEffect">
                                      <p:stCondLst>
                                        <p:cond delay="810"/>
                                      </p:stCondLst>
                                      <p:childTnLst>
                                        <p:animEffect transition="out" filter="fade">
                                          <p:cBhvr>
                                            <p:cTn id="123" dur="500" tmFilter="0, 0; .2, .5; .8, .5; 1, 0"/>
                                            <p:tgtEl>
                                              <p:spTgt spid="155"/>
                                            </p:tgtEl>
                                          </p:cBhvr>
                                        </p:animEffect>
                                        <p:animScale>
                                          <p:cBhvr>
                                            <p:cTn id="124" dur="250" autoRev="1" fill="hold"/>
                                            <p:tgtEl>
                                              <p:spTgt spid="1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72" grpId="0"/>
          <p:bldP spid="73"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p:cTn id="7" dur="500" fill="hold"/>
                                            <p:tgtEl>
                                              <p:spTgt spid="117"/>
                                            </p:tgtEl>
                                            <p:attrNameLst>
                                              <p:attrName>ppt_w</p:attrName>
                                            </p:attrNameLst>
                                          </p:cBhvr>
                                          <p:tavLst>
                                            <p:tav tm="0">
                                              <p:val>
                                                <p:fltVal val="0"/>
                                              </p:val>
                                            </p:tav>
                                            <p:tav tm="100000">
                                              <p:val>
                                                <p:strVal val="#ppt_w"/>
                                              </p:val>
                                            </p:tav>
                                          </p:tavLst>
                                        </p:anim>
                                        <p:anim calcmode="lin" valueType="num">
                                          <p:cBhvr>
                                            <p:cTn id="8" dur="500" fill="hold"/>
                                            <p:tgtEl>
                                              <p:spTgt spid="117"/>
                                            </p:tgtEl>
                                            <p:attrNameLst>
                                              <p:attrName>ppt_h</p:attrName>
                                            </p:attrNameLst>
                                          </p:cBhvr>
                                          <p:tavLst>
                                            <p:tav tm="0">
                                              <p:val>
                                                <p:fltVal val="0"/>
                                              </p:val>
                                            </p:tav>
                                            <p:tav tm="100000">
                                              <p:val>
                                                <p:strVal val="#ppt_h"/>
                                              </p:val>
                                            </p:tav>
                                          </p:tavLst>
                                        </p:anim>
                                        <p:animEffect transition="in" filter="fade">
                                          <p:cBhvr>
                                            <p:cTn id="9" dur="500"/>
                                            <p:tgtEl>
                                              <p:spTgt spid="117"/>
                                            </p:tgtEl>
                                          </p:cBhvr>
                                        </p:animEffect>
                                      </p:childTnLst>
                                    </p:cTn>
                                  </p:par>
                                  <p:par>
                                    <p:cTn id="10" presetID="42" presetClass="entr" presetSubtype="0" fill="hold" nodeType="withEffect">
                                      <p:stCondLst>
                                        <p:cond delay="0"/>
                                      </p:stCondLst>
                                      <p:childTnLst>
                                        <p:set>
                                          <p:cBhvr>
                                            <p:cTn id="11" dur="1" fill="hold">
                                              <p:stCondLst>
                                                <p:cond delay="0"/>
                                              </p:stCondLst>
                                            </p:cTn>
                                            <p:tgtEl>
                                              <p:spTgt spid="118"/>
                                            </p:tgtEl>
                                            <p:attrNameLst>
                                              <p:attrName>style.visibility</p:attrName>
                                            </p:attrNameLst>
                                          </p:cBhvr>
                                          <p:to>
                                            <p:strVal val="visible"/>
                                          </p:to>
                                        </p:set>
                                        <p:animEffect transition="in" filter="fade">
                                          <p:cBhvr>
                                            <p:cTn id="12" dur="500"/>
                                            <p:tgtEl>
                                              <p:spTgt spid="118"/>
                                            </p:tgtEl>
                                          </p:cBhvr>
                                        </p:animEffect>
                                        <p:anim calcmode="lin" valueType="num">
                                          <p:cBhvr>
                                            <p:cTn id="13" dur="500" fill="hold"/>
                                            <p:tgtEl>
                                              <p:spTgt spid="118"/>
                                            </p:tgtEl>
                                            <p:attrNameLst>
                                              <p:attrName>ppt_x</p:attrName>
                                            </p:attrNameLst>
                                          </p:cBhvr>
                                          <p:tavLst>
                                            <p:tav tm="0">
                                              <p:val>
                                                <p:strVal val="#ppt_x"/>
                                              </p:val>
                                            </p:tav>
                                            <p:tav tm="100000">
                                              <p:val>
                                                <p:strVal val="#ppt_x"/>
                                              </p:val>
                                            </p:tav>
                                          </p:tavLst>
                                        </p:anim>
                                        <p:anim calcmode="lin" valueType="num">
                                          <p:cBhvr>
                                            <p:cTn id="14" dur="500" fill="hold"/>
                                            <p:tgtEl>
                                              <p:spTgt spid="11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left)">
                                          <p:cBhvr>
                                            <p:cTn id="24" dur="700"/>
                                            <p:tgtEl>
                                              <p:spTgt spid="123"/>
                                            </p:tgtEl>
                                          </p:cBhvr>
                                        </p:animEffect>
                                      </p:childTnLst>
                                    </p:cTn>
                                  </p:par>
                                </p:childTnLst>
                              </p:cTn>
                            </p:par>
                            <p:par>
                              <p:cTn id="25" fill="hold">
                                <p:stCondLst>
                                  <p:cond delay="1500"/>
                                </p:stCondLst>
                                <p:childTnLst>
                                  <p:par>
                                    <p:cTn id="26" presetID="2" presetClass="entr" presetSubtype="4" accel="100000" fill="hold" grpId="0"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1000" fill="hold"/>
                                            <p:tgtEl>
                                              <p:spTgt spid="72"/>
                                            </p:tgtEl>
                                            <p:attrNameLst>
                                              <p:attrName>ppt_x</p:attrName>
                                            </p:attrNameLst>
                                          </p:cBhvr>
                                          <p:tavLst>
                                            <p:tav tm="0">
                                              <p:val>
                                                <p:strVal val="#ppt_x"/>
                                              </p:val>
                                            </p:tav>
                                            <p:tav tm="100000">
                                              <p:val>
                                                <p:strVal val="#ppt_x"/>
                                              </p:val>
                                            </p:tav>
                                          </p:tavLst>
                                        </p:anim>
                                        <p:anim calcmode="lin" valueType="num">
                                          <p:cBhvr additive="base">
                                            <p:cTn id="29" dur="10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 accel="100000" fill="hold" grpId="0" nodeType="withEffect">
                                      <p:stCondLst>
                                        <p:cond delay="0"/>
                                      </p:stCondLst>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1000" fill="hold"/>
                                            <p:tgtEl>
                                              <p:spTgt spid="73"/>
                                            </p:tgtEl>
                                            <p:attrNameLst>
                                              <p:attrName>ppt_x</p:attrName>
                                            </p:attrNameLst>
                                          </p:cBhvr>
                                          <p:tavLst>
                                            <p:tav tm="0">
                                              <p:val>
                                                <p:strVal val="#ppt_x"/>
                                              </p:val>
                                            </p:tav>
                                            <p:tav tm="100000">
                                              <p:val>
                                                <p:strVal val="#ppt_x"/>
                                              </p:val>
                                            </p:tav>
                                          </p:tavLst>
                                        </p:anim>
                                        <p:anim calcmode="lin" valueType="num">
                                          <p:cBhvr additive="base">
                                            <p:cTn id="33" dur="1000" fill="hold"/>
                                            <p:tgtEl>
                                              <p:spTgt spid="73"/>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23" presetClass="entr" presetSubtype="528" fill="hold" nodeType="afterEffect">
                                      <p:stCondLst>
                                        <p:cond delay="0"/>
                                      </p:stCondLst>
                                      <p:childTnLst>
                                        <p:set>
                                          <p:cBhvr>
                                            <p:cTn id="36" dur="1" fill="hold">
                                              <p:stCondLst>
                                                <p:cond delay="0"/>
                                              </p:stCondLst>
                                            </p:cTn>
                                            <p:tgtEl>
                                              <p:spTgt spid="125"/>
                                            </p:tgtEl>
                                            <p:attrNameLst>
                                              <p:attrName>style.visibility</p:attrName>
                                            </p:attrNameLst>
                                          </p:cBhvr>
                                          <p:to>
                                            <p:strVal val="visible"/>
                                          </p:to>
                                        </p:set>
                                        <p:anim calcmode="lin" valueType="num">
                                          <p:cBhvr>
                                            <p:cTn id="37" dur="500" fill="hold"/>
                                            <p:tgtEl>
                                              <p:spTgt spid="125"/>
                                            </p:tgtEl>
                                            <p:attrNameLst>
                                              <p:attrName>ppt_w</p:attrName>
                                            </p:attrNameLst>
                                          </p:cBhvr>
                                          <p:tavLst>
                                            <p:tav tm="0">
                                              <p:val>
                                                <p:fltVal val="0"/>
                                              </p:val>
                                            </p:tav>
                                            <p:tav tm="100000">
                                              <p:val>
                                                <p:strVal val="#ppt_w"/>
                                              </p:val>
                                            </p:tav>
                                          </p:tavLst>
                                        </p:anim>
                                        <p:anim calcmode="lin" valueType="num">
                                          <p:cBhvr>
                                            <p:cTn id="38" dur="500" fill="hold"/>
                                            <p:tgtEl>
                                              <p:spTgt spid="125"/>
                                            </p:tgtEl>
                                            <p:attrNameLst>
                                              <p:attrName>ppt_h</p:attrName>
                                            </p:attrNameLst>
                                          </p:cBhvr>
                                          <p:tavLst>
                                            <p:tav tm="0">
                                              <p:val>
                                                <p:fltVal val="0"/>
                                              </p:val>
                                            </p:tav>
                                            <p:tav tm="100000">
                                              <p:val>
                                                <p:strVal val="#ppt_h"/>
                                              </p:val>
                                            </p:tav>
                                          </p:tavLst>
                                        </p:anim>
                                        <p:anim calcmode="lin" valueType="num">
                                          <p:cBhvr>
                                            <p:cTn id="39" dur="500" fill="hold"/>
                                            <p:tgtEl>
                                              <p:spTgt spid="125"/>
                                            </p:tgtEl>
                                            <p:attrNameLst>
                                              <p:attrName>ppt_x</p:attrName>
                                            </p:attrNameLst>
                                          </p:cBhvr>
                                          <p:tavLst>
                                            <p:tav tm="0">
                                              <p:val>
                                                <p:fltVal val="0.5"/>
                                              </p:val>
                                            </p:tav>
                                            <p:tav tm="100000">
                                              <p:val>
                                                <p:strVal val="#ppt_x"/>
                                              </p:val>
                                            </p:tav>
                                          </p:tavLst>
                                        </p:anim>
                                        <p:anim calcmode="lin" valueType="num">
                                          <p:cBhvr>
                                            <p:cTn id="40" dur="500" fill="hold"/>
                                            <p:tgtEl>
                                              <p:spTgt spid="125"/>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30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 calcmode="lin" valueType="num">
                                          <p:cBhvr>
                                            <p:cTn id="45" dur="500" fill="hold"/>
                                            <p:tgtEl>
                                              <p:spTgt spid="128"/>
                                            </p:tgtEl>
                                            <p:attrNameLst>
                                              <p:attrName>ppt_x</p:attrName>
                                            </p:attrNameLst>
                                          </p:cBhvr>
                                          <p:tavLst>
                                            <p:tav tm="0">
                                              <p:val>
                                                <p:fltVal val="0.5"/>
                                              </p:val>
                                            </p:tav>
                                            <p:tav tm="100000">
                                              <p:val>
                                                <p:strVal val="#ppt_x"/>
                                              </p:val>
                                            </p:tav>
                                          </p:tavLst>
                                        </p:anim>
                                        <p:anim calcmode="lin" valueType="num">
                                          <p:cBhvr>
                                            <p:cTn id="46" dur="500" fill="hold"/>
                                            <p:tgtEl>
                                              <p:spTgt spid="128"/>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700"/>
                                      </p:stCondLst>
                                      <p:childTnLst>
                                        <p:set>
                                          <p:cBhvr>
                                            <p:cTn id="48" dur="1" fill="hold">
                                              <p:stCondLst>
                                                <p:cond delay="0"/>
                                              </p:stCondLst>
                                            </p:cTn>
                                            <p:tgtEl>
                                              <p:spTgt spid="131"/>
                                            </p:tgtEl>
                                            <p:attrNameLst>
                                              <p:attrName>style.visibility</p:attrName>
                                            </p:attrNameLst>
                                          </p:cBhvr>
                                          <p:to>
                                            <p:strVal val="visible"/>
                                          </p:to>
                                        </p:set>
                                        <p:anim calcmode="lin" valueType="num">
                                          <p:cBhvr>
                                            <p:cTn id="49" dur="500" fill="hold"/>
                                            <p:tgtEl>
                                              <p:spTgt spid="131"/>
                                            </p:tgtEl>
                                            <p:attrNameLst>
                                              <p:attrName>ppt_w</p:attrName>
                                            </p:attrNameLst>
                                          </p:cBhvr>
                                          <p:tavLst>
                                            <p:tav tm="0">
                                              <p:val>
                                                <p:fltVal val="0"/>
                                              </p:val>
                                            </p:tav>
                                            <p:tav tm="100000">
                                              <p:val>
                                                <p:strVal val="#ppt_w"/>
                                              </p:val>
                                            </p:tav>
                                          </p:tavLst>
                                        </p:anim>
                                        <p:anim calcmode="lin" valueType="num">
                                          <p:cBhvr>
                                            <p:cTn id="50" dur="500" fill="hold"/>
                                            <p:tgtEl>
                                              <p:spTgt spid="131"/>
                                            </p:tgtEl>
                                            <p:attrNameLst>
                                              <p:attrName>ppt_h</p:attrName>
                                            </p:attrNameLst>
                                          </p:cBhvr>
                                          <p:tavLst>
                                            <p:tav tm="0">
                                              <p:val>
                                                <p:fltVal val="0"/>
                                              </p:val>
                                            </p:tav>
                                            <p:tav tm="100000">
                                              <p:val>
                                                <p:strVal val="#ppt_h"/>
                                              </p:val>
                                            </p:tav>
                                          </p:tavLst>
                                        </p:anim>
                                        <p:anim calcmode="lin" valueType="num">
                                          <p:cBhvr>
                                            <p:cTn id="51" dur="500" fill="hold"/>
                                            <p:tgtEl>
                                              <p:spTgt spid="131"/>
                                            </p:tgtEl>
                                            <p:attrNameLst>
                                              <p:attrName>ppt_x</p:attrName>
                                            </p:attrNameLst>
                                          </p:cBhvr>
                                          <p:tavLst>
                                            <p:tav tm="0">
                                              <p:val>
                                                <p:fltVal val="0.5"/>
                                              </p:val>
                                            </p:tav>
                                            <p:tav tm="100000">
                                              <p:val>
                                                <p:strVal val="#ppt_x"/>
                                              </p:val>
                                            </p:tav>
                                          </p:tavLst>
                                        </p:anim>
                                        <p:anim calcmode="lin" valueType="num">
                                          <p:cBhvr>
                                            <p:cTn id="52" dur="500" fill="hold"/>
                                            <p:tgtEl>
                                              <p:spTgt spid="131"/>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300"/>
                                      </p:stCondLst>
                                      <p:childTnLst>
                                        <p:set>
                                          <p:cBhvr>
                                            <p:cTn id="54" dur="1" fill="hold">
                                              <p:stCondLst>
                                                <p:cond delay="0"/>
                                              </p:stCondLst>
                                            </p:cTn>
                                            <p:tgtEl>
                                              <p:spTgt spid="134"/>
                                            </p:tgtEl>
                                            <p:attrNameLst>
                                              <p:attrName>style.visibility</p:attrName>
                                            </p:attrNameLst>
                                          </p:cBhvr>
                                          <p:to>
                                            <p:strVal val="visible"/>
                                          </p:to>
                                        </p:set>
                                        <p:anim calcmode="lin" valueType="num">
                                          <p:cBhvr>
                                            <p:cTn id="55" dur="500" fill="hold"/>
                                            <p:tgtEl>
                                              <p:spTgt spid="134"/>
                                            </p:tgtEl>
                                            <p:attrNameLst>
                                              <p:attrName>ppt_w</p:attrName>
                                            </p:attrNameLst>
                                          </p:cBhvr>
                                          <p:tavLst>
                                            <p:tav tm="0">
                                              <p:val>
                                                <p:fltVal val="0"/>
                                              </p:val>
                                            </p:tav>
                                            <p:tav tm="100000">
                                              <p:val>
                                                <p:strVal val="#ppt_w"/>
                                              </p:val>
                                            </p:tav>
                                          </p:tavLst>
                                        </p:anim>
                                        <p:anim calcmode="lin" valueType="num">
                                          <p:cBhvr>
                                            <p:cTn id="56" dur="500" fill="hold"/>
                                            <p:tgtEl>
                                              <p:spTgt spid="134"/>
                                            </p:tgtEl>
                                            <p:attrNameLst>
                                              <p:attrName>ppt_h</p:attrName>
                                            </p:attrNameLst>
                                          </p:cBhvr>
                                          <p:tavLst>
                                            <p:tav tm="0">
                                              <p:val>
                                                <p:fltVal val="0"/>
                                              </p:val>
                                            </p:tav>
                                            <p:tav tm="100000">
                                              <p:val>
                                                <p:strVal val="#ppt_h"/>
                                              </p:val>
                                            </p:tav>
                                          </p:tavLst>
                                        </p:anim>
                                        <p:anim calcmode="lin" valueType="num">
                                          <p:cBhvr>
                                            <p:cTn id="57" dur="500" fill="hold"/>
                                            <p:tgtEl>
                                              <p:spTgt spid="134"/>
                                            </p:tgtEl>
                                            <p:attrNameLst>
                                              <p:attrName>ppt_x</p:attrName>
                                            </p:attrNameLst>
                                          </p:cBhvr>
                                          <p:tavLst>
                                            <p:tav tm="0">
                                              <p:val>
                                                <p:fltVal val="0.5"/>
                                              </p:val>
                                            </p:tav>
                                            <p:tav tm="100000">
                                              <p:val>
                                                <p:strVal val="#ppt_x"/>
                                              </p:val>
                                            </p:tav>
                                          </p:tavLst>
                                        </p:anim>
                                        <p:anim calcmode="lin" valueType="num">
                                          <p:cBhvr>
                                            <p:cTn id="58" dur="500" fill="hold"/>
                                            <p:tgtEl>
                                              <p:spTgt spid="134"/>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100"/>
                                      </p:stCondLst>
                                      <p:childTnLst>
                                        <p:set>
                                          <p:cBhvr>
                                            <p:cTn id="60" dur="1" fill="hold">
                                              <p:stCondLst>
                                                <p:cond delay="0"/>
                                              </p:stCondLst>
                                            </p:cTn>
                                            <p:tgtEl>
                                              <p:spTgt spid="137"/>
                                            </p:tgtEl>
                                            <p:attrNameLst>
                                              <p:attrName>style.visibility</p:attrName>
                                            </p:attrNameLst>
                                          </p:cBhvr>
                                          <p:to>
                                            <p:strVal val="visible"/>
                                          </p:to>
                                        </p:set>
                                        <p:anim calcmode="lin" valueType="num">
                                          <p:cBhvr>
                                            <p:cTn id="61" dur="500" fill="hold"/>
                                            <p:tgtEl>
                                              <p:spTgt spid="137"/>
                                            </p:tgtEl>
                                            <p:attrNameLst>
                                              <p:attrName>ppt_w</p:attrName>
                                            </p:attrNameLst>
                                          </p:cBhvr>
                                          <p:tavLst>
                                            <p:tav tm="0">
                                              <p:val>
                                                <p:fltVal val="0"/>
                                              </p:val>
                                            </p:tav>
                                            <p:tav tm="100000">
                                              <p:val>
                                                <p:strVal val="#ppt_w"/>
                                              </p:val>
                                            </p:tav>
                                          </p:tavLst>
                                        </p:anim>
                                        <p:anim calcmode="lin" valueType="num">
                                          <p:cBhvr>
                                            <p:cTn id="62" dur="500" fill="hold"/>
                                            <p:tgtEl>
                                              <p:spTgt spid="137"/>
                                            </p:tgtEl>
                                            <p:attrNameLst>
                                              <p:attrName>ppt_h</p:attrName>
                                            </p:attrNameLst>
                                          </p:cBhvr>
                                          <p:tavLst>
                                            <p:tav tm="0">
                                              <p:val>
                                                <p:fltVal val="0"/>
                                              </p:val>
                                            </p:tav>
                                            <p:tav tm="100000">
                                              <p:val>
                                                <p:strVal val="#ppt_h"/>
                                              </p:val>
                                            </p:tav>
                                          </p:tavLst>
                                        </p:anim>
                                        <p:anim calcmode="lin" valueType="num">
                                          <p:cBhvr>
                                            <p:cTn id="63" dur="500" fill="hold"/>
                                            <p:tgtEl>
                                              <p:spTgt spid="137"/>
                                            </p:tgtEl>
                                            <p:attrNameLst>
                                              <p:attrName>ppt_x</p:attrName>
                                            </p:attrNameLst>
                                          </p:cBhvr>
                                          <p:tavLst>
                                            <p:tav tm="0">
                                              <p:val>
                                                <p:fltVal val="0.5"/>
                                              </p:val>
                                            </p:tav>
                                            <p:tav tm="100000">
                                              <p:val>
                                                <p:strVal val="#ppt_x"/>
                                              </p:val>
                                            </p:tav>
                                          </p:tavLst>
                                        </p:anim>
                                        <p:anim calcmode="lin" valueType="num">
                                          <p:cBhvr>
                                            <p:cTn id="64" dur="500" fill="hold"/>
                                            <p:tgtEl>
                                              <p:spTgt spid="137"/>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600"/>
                                      </p:stCondLst>
                                      <p:childTnLst>
                                        <p:set>
                                          <p:cBhvr>
                                            <p:cTn id="66" dur="1" fill="hold">
                                              <p:stCondLst>
                                                <p:cond delay="0"/>
                                              </p:stCondLst>
                                            </p:cTn>
                                            <p:tgtEl>
                                              <p:spTgt spid="140"/>
                                            </p:tgtEl>
                                            <p:attrNameLst>
                                              <p:attrName>style.visibility</p:attrName>
                                            </p:attrNameLst>
                                          </p:cBhvr>
                                          <p:to>
                                            <p:strVal val="visible"/>
                                          </p:to>
                                        </p:set>
                                        <p:anim calcmode="lin" valueType="num">
                                          <p:cBhvr>
                                            <p:cTn id="67" dur="500" fill="hold"/>
                                            <p:tgtEl>
                                              <p:spTgt spid="140"/>
                                            </p:tgtEl>
                                            <p:attrNameLst>
                                              <p:attrName>ppt_w</p:attrName>
                                            </p:attrNameLst>
                                          </p:cBhvr>
                                          <p:tavLst>
                                            <p:tav tm="0">
                                              <p:val>
                                                <p:fltVal val="0"/>
                                              </p:val>
                                            </p:tav>
                                            <p:tav tm="100000">
                                              <p:val>
                                                <p:strVal val="#ppt_w"/>
                                              </p:val>
                                            </p:tav>
                                          </p:tavLst>
                                        </p:anim>
                                        <p:anim calcmode="lin" valueType="num">
                                          <p:cBhvr>
                                            <p:cTn id="68" dur="500" fill="hold"/>
                                            <p:tgtEl>
                                              <p:spTgt spid="140"/>
                                            </p:tgtEl>
                                            <p:attrNameLst>
                                              <p:attrName>ppt_h</p:attrName>
                                            </p:attrNameLst>
                                          </p:cBhvr>
                                          <p:tavLst>
                                            <p:tav tm="0">
                                              <p:val>
                                                <p:fltVal val="0"/>
                                              </p:val>
                                            </p:tav>
                                            <p:tav tm="100000">
                                              <p:val>
                                                <p:strVal val="#ppt_h"/>
                                              </p:val>
                                            </p:tav>
                                          </p:tavLst>
                                        </p:anim>
                                        <p:anim calcmode="lin" valueType="num">
                                          <p:cBhvr>
                                            <p:cTn id="69" dur="500" fill="hold"/>
                                            <p:tgtEl>
                                              <p:spTgt spid="140"/>
                                            </p:tgtEl>
                                            <p:attrNameLst>
                                              <p:attrName>ppt_x</p:attrName>
                                            </p:attrNameLst>
                                          </p:cBhvr>
                                          <p:tavLst>
                                            <p:tav tm="0">
                                              <p:val>
                                                <p:fltVal val="0.5"/>
                                              </p:val>
                                            </p:tav>
                                            <p:tav tm="100000">
                                              <p:val>
                                                <p:strVal val="#ppt_x"/>
                                              </p:val>
                                            </p:tav>
                                          </p:tavLst>
                                        </p:anim>
                                        <p:anim calcmode="lin" valueType="num">
                                          <p:cBhvr>
                                            <p:cTn id="70" dur="500" fill="hold"/>
                                            <p:tgtEl>
                                              <p:spTgt spid="140"/>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143"/>
                                            </p:tgtEl>
                                            <p:attrNameLst>
                                              <p:attrName>style.visibility</p:attrName>
                                            </p:attrNameLst>
                                          </p:cBhvr>
                                          <p:to>
                                            <p:strVal val="visible"/>
                                          </p:to>
                                        </p:set>
                                        <p:anim calcmode="lin" valueType="num">
                                          <p:cBhvr>
                                            <p:cTn id="73" dur="500" fill="hold"/>
                                            <p:tgtEl>
                                              <p:spTgt spid="143"/>
                                            </p:tgtEl>
                                            <p:attrNameLst>
                                              <p:attrName>ppt_w</p:attrName>
                                            </p:attrNameLst>
                                          </p:cBhvr>
                                          <p:tavLst>
                                            <p:tav tm="0">
                                              <p:val>
                                                <p:fltVal val="0"/>
                                              </p:val>
                                            </p:tav>
                                            <p:tav tm="100000">
                                              <p:val>
                                                <p:strVal val="#ppt_w"/>
                                              </p:val>
                                            </p:tav>
                                          </p:tavLst>
                                        </p:anim>
                                        <p:anim calcmode="lin" valueType="num">
                                          <p:cBhvr>
                                            <p:cTn id="74" dur="500" fill="hold"/>
                                            <p:tgtEl>
                                              <p:spTgt spid="143"/>
                                            </p:tgtEl>
                                            <p:attrNameLst>
                                              <p:attrName>ppt_h</p:attrName>
                                            </p:attrNameLst>
                                          </p:cBhvr>
                                          <p:tavLst>
                                            <p:tav tm="0">
                                              <p:val>
                                                <p:fltVal val="0"/>
                                              </p:val>
                                            </p:tav>
                                            <p:tav tm="100000">
                                              <p:val>
                                                <p:strVal val="#ppt_h"/>
                                              </p:val>
                                            </p:tav>
                                          </p:tavLst>
                                        </p:anim>
                                        <p:anim calcmode="lin" valueType="num">
                                          <p:cBhvr>
                                            <p:cTn id="75" dur="500" fill="hold"/>
                                            <p:tgtEl>
                                              <p:spTgt spid="143"/>
                                            </p:tgtEl>
                                            <p:attrNameLst>
                                              <p:attrName>ppt_x</p:attrName>
                                            </p:attrNameLst>
                                          </p:cBhvr>
                                          <p:tavLst>
                                            <p:tav tm="0">
                                              <p:val>
                                                <p:fltVal val="0.5"/>
                                              </p:val>
                                            </p:tav>
                                            <p:tav tm="100000">
                                              <p:val>
                                                <p:strVal val="#ppt_x"/>
                                              </p:val>
                                            </p:tav>
                                          </p:tavLst>
                                        </p:anim>
                                        <p:anim calcmode="lin" valueType="num">
                                          <p:cBhvr>
                                            <p:cTn id="76" dur="500" fill="hold"/>
                                            <p:tgtEl>
                                              <p:spTgt spid="143"/>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300"/>
                                      </p:stCondLst>
                                      <p:childTnLst>
                                        <p:set>
                                          <p:cBhvr>
                                            <p:cTn id="78" dur="1" fill="hold">
                                              <p:stCondLst>
                                                <p:cond delay="0"/>
                                              </p:stCondLst>
                                            </p:cTn>
                                            <p:tgtEl>
                                              <p:spTgt spid="146"/>
                                            </p:tgtEl>
                                            <p:attrNameLst>
                                              <p:attrName>style.visibility</p:attrName>
                                            </p:attrNameLst>
                                          </p:cBhvr>
                                          <p:to>
                                            <p:strVal val="visible"/>
                                          </p:to>
                                        </p:set>
                                        <p:anim calcmode="lin" valueType="num">
                                          <p:cBhvr>
                                            <p:cTn id="79" dur="500" fill="hold"/>
                                            <p:tgtEl>
                                              <p:spTgt spid="146"/>
                                            </p:tgtEl>
                                            <p:attrNameLst>
                                              <p:attrName>ppt_w</p:attrName>
                                            </p:attrNameLst>
                                          </p:cBhvr>
                                          <p:tavLst>
                                            <p:tav tm="0">
                                              <p:val>
                                                <p:fltVal val="0"/>
                                              </p:val>
                                            </p:tav>
                                            <p:tav tm="100000">
                                              <p:val>
                                                <p:strVal val="#ppt_w"/>
                                              </p:val>
                                            </p:tav>
                                          </p:tavLst>
                                        </p:anim>
                                        <p:anim calcmode="lin" valueType="num">
                                          <p:cBhvr>
                                            <p:cTn id="80" dur="500" fill="hold"/>
                                            <p:tgtEl>
                                              <p:spTgt spid="146"/>
                                            </p:tgtEl>
                                            <p:attrNameLst>
                                              <p:attrName>ppt_h</p:attrName>
                                            </p:attrNameLst>
                                          </p:cBhvr>
                                          <p:tavLst>
                                            <p:tav tm="0">
                                              <p:val>
                                                <p:fltVal val="0"/>
                                              </p:val>
                                            </p:tav>
                                            <p:tav tm="100000">
                                              <p:val>
                                                <p:strVal val="#ppt_h"/>
                                              </p:val>
                                            </p:tav>
                                          </p:tavLst>
                                        </p:anim>
                                        <p:anim calcmode="lin" valueType="num">
                                          <p:cBhvr>
                                            <p:cTn id="81" dur="500" fill="hold"/>
                                            <p:tgtEl>
                                              <p:spTgt spid="146"/>
                                            </p:tgtEl>
                                            <p:attrNameLst>
                                              <p:attrName>ppt_x</p:attrName>
                                            </p:attrNameLst>
                                          </p:cBhvr>
                                          <p:tavLst>
                                            <p:tav tm="0">
                                              <p:val>
                                                <p:fltVal val="0.5"/>
                                              </p:val>
                                            </p:tav>
                                            <p:tav tm="100000">
                                              <p:val>
                                                <p:strVal val="#ppt_x"/>
                                              </p:val>
                                            </p:tav>
                                          </p:tavLst>
                                        </p:anim>
                                        <p:anim calcmode="lin" valueType="num">
                                          <p:cBhvr>
                                            <p:cTn id="82" dur="500" fill="hold"/>
                                            <p:tgtEl>
                                              <p:spTgt spid="146"/>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149"/>
                                            </p:tgtEl>
                                            <p:attrNameLst>
                                              <p:attrName>style.visibility</p:attrName>
                                            </p:attrNameLst>
                                          </p:cBhvr>
                                          <p:to>
                                            <p:strVal val="visible"/>
                                          </p:to>
                                        </p:set>
                                        <p:anim calcmode="lin" valueType="num">
                                          <p:cBhvr>
                                            <p:cTn id="85" dur="500" fill="hold"/>
                                            <p:tgtEl>
                                              <p:spTgt spid="149"/>
                                            </p:tgtEl>
                                            <p:attrNameLst>
                                              <p:attrName>ppt_w</p:attrName>
                                            </p:attrNameLst>
                                          </p:cBhvr>
                                          <p:tavLst>
                                            <p:tav tm="0">
                                              <p:val>
                                                <p:fltVal val="0"/>
                                              </p:val>
                                            </p:tav>
                                            <p:tav tm="100000">
                                              <p:val>
                                                <p:strVal val="#ppt_w"/>
                                              </p:val>
                                            </p:tav>
                                          </p:tavLst>
                                        </p:anim>
                                        <p:anim calcmode="lin" valueType="num">
                                          <p:cBhvr>
                                            <p:cTn id="86" dur="500" fill="hold"/>
                                            <p:tgtEl>
                                              <p:spTgt spid="149"/>
                                            </p:tgtEl>
                                            <p:attrNameLst>
                                              <p:attrName>ppt_h</p:attrName>
                                            </p:attrNameLst>
                                          </p:cBhvr>
                                          <p:tavLst>
                                            <p:tav tm="0">
                                              <p:val>
                                                <p:fltVal val="0"/>
                                              </p:val>
                                            </p:tav>
                                            <p:tav tm="100000">
                                              <p:val>
                                                <p:strVal val="#ppt_h"/>
                                              </p:val>
                                            </p:tav>
                                          </p:tavLst>
                                        </p:anim>
                                        <p:anim calcmode="lin" valueType="num">
                                          <p:cBhvr>
                                            <p:cTn id="87" dur="500" fill="hold"/>
                                            <p:tgtEl>
                                              <p:spTgt spid="149"/>
                                            </p:tgtEl>
                                            <p:attrNameLst>
                                              <p:attrName>ppt_x</p:attrName>
                                            </p:attrNameLst>
                                          </p:cBhvr>
                                          <p:tavLst>
                                            <p:tav tm="0">
                                              <p:val>
                                                <p:fltVal val="0.5"/>
                                              </p:val>
                                            </p:tav>
                                            <p:tav tm="100000">
                                              <p:val>
                                                <p:strVal val="#ppt_x"/>
                                              </p:val>
                                            </p:tav>
                                          </p:tavLst>
                                        </p:anim>
                                        <p:anim calcmode="lin" valueType="num">
                                          <p:cBhvr>
                                            <p:cTn id="88" dur="500" fill="hold"/>
                                            <p:tgtEl>
                                              <p:spTgt spid="149"/>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600"/>
                                      </p:stCondLst>
                                      <p:childTnLst>
                                        <p:set>
                                          <p:cBhvr>
                                            <p:cTn id="90" dur="1" fill="hold">
                                              <p:stCondLst>
                                                <p:cond delay="0"/>
                                              </p:stCondLst>
                                            </p:cTn>
                                            <p:tgtEl>
                                              <p:spTgt spid="152"/>
                                            </p:tgtEl>
                                            <p:attrNameLst>
                                              <p:attrName>style.visibility</p:attrName>
                                            </p:attrNameLst>
                                          </p:cBhvr>
                                          <p:to>
                                            <p:strVal val="visible"/>
                                          </p:to>
                                        </p:set>
                                        <p:anim calcmode="lin" valueType="num">
                                          <p:cBhvr>
                                            <p:cTn id="91" dur="500" fill="hold"/>
                                            <p:tgtEl>
                                              <p:spTgt spid="152"/>
                                            </p:tgtEl>
                                            <p:attrNameLst>
                                              <p:attrName>ppt_w</p:attrName>
                                            </p:attrNameLst>
                                          </p:cBhvr>
                                          <p:tavLst>
                                            <p:tav tm="0">
                                              <p:val>
                                                <p:fltVal val="0"/>
                                              </p:val>
                                            </p:tav>
                                            <p:tav tm="100000">
                                              <p:val>
                                                <p:strVal val="#ppt_w"/>
                                              </p:val>
                                            </p:tav>
                                          </p:tavLst>
                                        </p:anim>
                                        <p:anim calcmode="lin" valueType="num">
                                          <p:cBhvr>
                                            <p:cTn id="92" dur="500" fill="hold"/>
                                            <p:tgtEl>
                                              <p:spTgt spid="152"/>
                                            </p:tgtEl>
                                            <p:attrNameLst>
                                              <p:attrName>ppt_h</p:attrName>
                                            </p:attrNameLst>
                                          </p:cBhvr>
                                          <p:tavLst>
                                            <p:tav tm="0">
                                              <p:val>
                                                <p:fltVal val="0"/>
                                              </p:val>
                                            </p:tav>
                                            <p:tav tm="100000">
                                              <p:val>
                                                <p:strVal val="#ppt_h"/>
                                              </p:val>
                                            </p:tav>
                                          </p:tavLst>
                                        </p:anim>
                                        <p:anim calcmode="lin" valueType="num">
                                          <p:cBhvr>
                                            <p:cTn id="93" dur="500" fill="hold"/>
                                            <p:tgtEl>
                                              <p:spTgt spid="152"/>
                                            </p:tgtEl>
                                            <p:attrNameLst>
                                              <p:attrName>ppt_x</p:attrName>
                                            </p:attrNameLst>
                                          </p:cBhvr>
                                          <p:tavLst>
                                            <p:tav tm="0">
                                              <p:val>
                                                <p:fltVal val="0.5"/>
                                              </p:val>
                                            </p:tav>
                                            <p:tav tm="100000">
                                              <p:val>
                                                <p:strVal val="#ppt_x"/>
                                              </p:val>
                                            </p:tav>
                                          </p:tavLst>
                                        </p:anim>
                                        <p:anim calcmode="lin" valueType="num">
                                          <p:cBhvr>
                                            <p:cTn id="94" dur="500" fill="hold"/>
                                            <p:tgtEl>
                                              <p:spTgt spid="152"/>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155"/>
                                            </p:tgtEl>
                                            <p:attrNameLst>
                                              <p:attrName>style.visibility</p:attrName>
                                            </p:attrNameLst>
                                          </p:cBhvr>
                                          <p:to>
                                            <p:strVal val="visible"/>
                                          </p:to>
                                        </p:set>
                                        <p:anim calcmode="lin" valueType="num">
                                          <p:cBhvr>
                                            <p:cTn id="97" dur="500" fill="hold"/>
                                            <p:tgtEl>
                                              <p:spTgt spid="155"/>
                                            </p:tgtEl>
                                            <p:attrNameLst>
                                              <p:attrName>ppt_w</p:attrName>
                                            </p:attrNameLst>
                                          </p:cBhvr>
                                          <p:tavLst>
                                            <p:tav tm="0">
                                              <p:val>
                                                <p:fltVal val="0"/>
                                              </p:val>
                                            </p:tav>
                                            <p:tav tm="100000">
                                              <p:val>
                                                <p:strVal val="#ppt_w"/>
                                              </p:val>
                                            </p:tav>
                                          </p:tavLst>
                                        </p:anim>
                                        <p:anim calcmode="lin" valueType="num">
                                          <p:cBhvr>
                                            <p:cTn id="98" dur="500" fill="hold"/>
                                            <p:tgtEl>
                                              <p:spTgt spid="155"/>
                                            </p:tgtEl>
                                            <p:attrNameLst>
                                              <p:attrName>ppt_h</p:attrName>
                                            </p:attrNameLst>
                                          </p:cBhvr>
                                          <p:tavLst>
                                            <p:tav tm="0">
                                              <p:val>
                                                <p:fltVal val="0"/>
                                              </p:val>
                                            </p:tav>
                                            <p:tav tm="100000">
                                              <p:val>
                                                <p:strVal val="#ppt_h"/>
                                              </p:val>
                                            </p:tav>
                                          </p:tavLst>
                                        </p:anim>
                                        <p:anim calcmode="lin" valueType="num">
                                          <p:cBhvr>
                                            <p:cTn id="99" dur="500" fill="hold"/>
                                            <p:tgtEl>
                                              <p:spTgt spid="155"/>
                                            </p:tgtEl>
                                            <p:attrNameLst>
                                              <p:attrName>ppt_x</p:attrName>
                                            </p:attrNameLst>
                                          </p:cBhvr>
                                          <p:tavLst>
                                            <p:tav tm="0">
                                              <p:val>
                                                <p:fltVal val="0.5"/>
                                              </p:val>
                                            </p:tav>
                                            <p:tav tm="100000">
                                              <p:val>
                                                <p:strVal val="#ppt_x"/>
                                              </p:val>
                                            </p:tav>
                                          </p:tavLst>
                                        </p:anim>
                                        <p:anim calcmode="lin" valueType="num">
                                          <p:cBhvr>
                                            <p:cTn id="100" dur="500" fill="hold"/>
                                            <p:tgtEl>
                                              <p:spTgt spid="155"/>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158"/>
                                            </p:tgtEl>
                                            <p:attrNameLst>
                                              <p:attrName>style.visibility</p:attrName>
                                            </p:attrNameLst>
                                          </p:cBhvr>
                                          <p:to>
                                            <p:strVal val="visible"/>
                                          </p:to>
                                        </p:set>
                                        <p:anim calcmode="lin" valueType="num">
                                          <p:cBhvr>
                                            <p:cTn id="103" dur="500" fill="hold"/>
                                            <p:tgtEl>
                                              <p:spTgt spid="158"/>
                                            </p:tgtEl>
                                            <p:attrNameLst>
                                              <p:attrName>ppt_w</p:attrName>
                                            </p:attrNameLst>
                                          </p:cBhvr>
                                          <p:tavLst>
                                            <p:tav tm="0">
                                              <p:val>
                                                <p:fltVal val="0"/>
                                              </p:val>
                                            </p:tav>
                                            <p:tav tm="100000">
                                              <p:val>
                                                <p:strVal val="#ppt_w"/>
                                              </p:val>
                                            </p:tav>
                                          </p:tavLst>
                                        </p:anim>
                                        <p:anim calcmode="lin" valueType="num">
                                          <p:cBhvr>
                                            <p:cTn id="104" dur="500" fill="hold"/>
                                            <p:tgtEl>
                                              <p:spTgt spid="158"/>
                                            </p:tgtEl>
                                            <p:attrNameLst>
                                              <p:attrName>ppt_h</p:attrName>
                                            </p:attrNameLst>
                                          </p:cBhvr>
                                          <p:tavLst>
                                            <p:tav tm="0">
                                              <p:val>
                                                <p:fltVal val="0"/>
                                              </p:val>
                                            </p:tav>
                                            <p:tav tm="100000">
                                              <p:val>
                                                <p:strVal val="#ppt_h"/>
                                              </p:val>
                                            </p:tav>
                                          </p:tavLst>
                                        </p:anim>
                                        <p:anim calcmode="lin" valueType="num">
                                          <p:cBhvr>
                                            <p:cTn id="105" dur="500" fill="hold"/>
                                            <p:tgtEl>
                                              <p:spTgt spid="158"/>
                                            </p:tgtEl>
                                            <p:attrNameLst>
                                              <p:attrName>ppt_x</p:attrName>
                                            </p:attrNameLst>
                                          </p:cBhvr>
                                          <p:tavLst>
                                            <p:tav tm="0">
                                              <p:val>
                                                <p:fltVal val="0.5"/>
                                              </p:val>
                                            </p:tav>
                                            <p:tav tm="100000">
                                              <p:val>
                                                <p:strVal val="#ppt_x"/>
                                              </p:val>
                                            </p:tav>
                                          </p:tavLst>
                                        </p:anim>
                                        <p:anim calcmode="lin" valueType="num">
                                          <p:cBhvr>
                                            <p:cTn id="106" dur="500" fill="hold"/>
                                            <p:tgtEl>
                                              <p:spTgt spid="158"/>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161"/>
                                            </p:tgtEl>
                                            <p:attrNameLst>
                                              <p:attrName>style.visibility</p:attrName>
                                            </p:attrNameLst>
                                          </p:cBhvr>
                                          <p:to>
                                            <p:strVal val="visible"/>
                                          </p:to>
                                        </p:set>
                                        <p:anim calcmode="lin" valueType="num">
                                          <p:cBhvr>
                                            <p:cTn id="109" dur="500" fill="hold"/>
                                            <p:tgtEl>
                                              <p:spTgt spid="161"/>
                                            </p:tgtEl>
                                            <p:attrNameLst>
                                              <p:attrName>ppt_w</p:attrName>
                                            </p:attrNameLst>
                                          </p:cBhvr>
                                          <p:tavLst>
                                            <p:tav tm="0">
                                              <p:val>
                                                <p:fltVal val="0"/>
                                              </p:val>
                                            </p:tav>
                                            <p:tav tm="100000">
                                              <p:val>
                                                <p:strVal val="#ppt_w"/>
                                              </p:val>
                                            </p:tav>
                                          </p:tavLst>
                                        </p:anim>
                                        <p:anim calcmode="lin" valueType="num">
                                          <p:cBhvr>
                                            <p:cTn id="110" dur="500" fill="hold"/>
                                            <p:tgtEl>
                                              <p:spTgt spid="161"/>
                                            </p:tgtEl>
                                            <p:attrNameLst>
                                              <p:attrName>ppt_h</p:attrName>
                                            </p:attrNameLst>
                                          </p:cBhvr>
                                          <p:tavLst>
                                            <p:tav tm="0">
                                              <p:val>
                                                <p:fltVal val="0"/>
                                              </p:val>
                                            </p:tav>
                                            <p:tav tm="100000">
                                              <p:val>
                                                <p:strVal val="#ppt_h"/>
                                              </p:val>
                                            </p:tav>
                                          </p:tavLst>
                                        </p:anim>
                                        <p:anim calcmode="lin" valueType="num">
                                          <p:cBhvr>
                                            <p:cTn id="111" dur="500" fill="hold"/>
                                            <p:tgtEl>
                                              <p:spTgt spid="161"/>
                                            </p:tgtEl>
                                            <p:attrNameLst>
                                              <p:attrName>ppt_x</p:attrName>
                                            </p:attrNameLst>
                                          </p:cBhvr>
                                          <p:tavLst>
                                            <p:tav tm="0">
                                              <p:val>
                                                <p:fltVal val="0.5"/>
                                              </p:val>
                                            </p:tav>
                                            <p:tav tm="100000">
                                              <p:val>
                                                <p:strVal val="#ppt_x"/>
                                              </p:val>
                                            </p:tav>
                                          </p:tavLst>
                                        </p:anim>
                                        <p:anim calcmode="lin" valueType="num">
                                          <p:cBhvr>
                                            <p:cTn id="112" dur="500" fill="hold"/>
                                            <p:tgtEl>
                                              <p:spTgt spid="161"/>
                                            </p:tgtEl>
                                            <p:attrNameLst>
                                              <p:attrName>ppt_y</p:attrName>
                                            </p:attrNameLst>
                                          </p:cBhvr>
                                          <p:tavLst>
                                            <p:tav tm="0">
                                              <p:val>
                                                <p:fltVal val="0.5"/>
                                              </p:val>
                                            </p:tav>
                                            <p:tav tm="100000">
                                              <p:val>
                                                <p:strVal val="#ppt_y"/>
                                              </p:val>
                                            </p:tav>
                                          </p:tavLst>
                                        </p:anim>
                                      </p:childTnLst>
                                    </p:cTn>
                                  </p:par>
                                  <p:par>
                                    <p:cTn id="113" presetID="26" presetClass="emph" presetSubtype="0" repeatCount="3000" fill="hold" nodeType="withEffect">
                                      <p:stCondLst>
                                        <p:cond delay="600"/>
                                      </p:stCondLst>
                                      <p:childTnLst>
                                        <p:animEffect transition="out" filter="fade">
                                          <p:cBhvr>
                                            <p:cTn id="114" dur="500" tmFilter="0, 0; .2, .5; .8, .5; 1, 0"/>
                                            <p:tgtEl>
                                              <p:spTgt spid="125"/>
                                            </p:tgtEl>
                                          </p:cBhvr>
                                        </p:animEffect>
                                        <p:animScale>
                                          <p:cBhvr>
                                            <p:cTn id="115" dur="250" autoRev="1" fill="hold"/>
                                            <p:tgtEl>
                                              <p:spTgt spid="125"/>
                                            </p:tgtEl>
                                          </p:cBhvr>
                                          <p:by x="105000" y="105000"/>
                                        </p:animScale>
                                      </p:childTnLst>
                                    </p:cTn>
                                  </p:par>
                                  <p:par>
                                    <p:cTn id="116" presetID="26" presetClass="emph" presetSubtype="0" repeatCount="3000" fill="hold" nodeType="withEffect">
                                      <p:stCondLst>
                                        <p:cond delay="710"/>
                                      </p:stCondLst>
                                      <p:childTnLst>
                                        <p:animEffect transition="out" filter="fade">
                                          <p:cBhvr>
                                            <p:cTn id="117" dur="500" tmFilter="0, 0; .2, .5; .8, .5; 1, 0"/>
                                            <p:tgtEl>
                                              <p:spTgt spid="146"/>
                                            </p:tgtEl>
                                          </p:cBhvr>
                                        </p:animEffect>
                                        <p:animScale>
                                          <p:cBhvr>
                                            <p:cTn id="118" dur="250" autoRev="1" fill="hold"/>
                                            <p:tgtEl>
                                              <p:spTgt spid="146"/>
                                            </p:tgtEl>
                                          </p:cBhvr>
                                          <p:by x="105000" y="105000"/>
                                        </p:animScale>
                                      </p:childTnLst>
                                    </p:cTn>
                                  </p:par>
                                  <p:par>
                                    <p:cTn id="119" presetID="26" presetClass="emph" presetSubtype="0" repeatCount="3000" fill="hold" nodeType="withEffect">
                                      <p:stCondLst>
                                        <p:cond delay="410"/>
                                      </p:stCondLst>
                                      <p:childTnLst>
                                        <p:animEffect transition="out" filter="fade">
                                          <p:cBhvr>
                                            <p:cTn id="120" dur="500" tmFilter="0, 0; .2, .5; .8, .5; 1, 0"/>
                                            <p:tgtEl>
                                              <p:spTgt spid="152"/>
                                            </p:tgtEl>
                                          </p:cBhvr>
                                        </p:animEffect>
                                        <p:animScale>
                                          <p:cBhvr>
                                            <p:cTn id="121" dur="250" autoRev="1" fill="hold"/>
                                            <p:tgtEl>
                                              <p:spTgt spid="152"/>
                                            </p:tgtEl>
                                          </p:cBhvr>
                                          <p:by x="105000" y="105000"/>
                                        </p:animScale>
                                      </p:childTnLst>
                                    </p:cTn>
                                  </p:par>
                                  <p:par>
                                    <p:cTn id="122" presetID="26" presetClass="emph" presetSubtype="0" repeatCount="3000" fill="hold" nodeType="withEffect">
                                      <p:stCondLst>
                                        <p:cond delay="810"/>
                                      </p:stCondLst>
                                      <p:childTnLst>
                                        <p:animEffect transition="out" filter="fade">
                                          <p:cBhvr>
                                            <p:cTn id="123" dur="500" tmFilter="0, 0; .2, .5; .8, .5; 1, 0"/>
                                            <p:tgtEl>
                                              <p:spTgt spid="155"/>
                                            </p:tgtEl>
                                          </p:cBhvr>
                                        </p:animEffect>
                                        <p:animScale>
                                          <p:cBhvr>
                                            <p:cTn id="124" dur="250" autoRev="1" fill="hold"/>
                                            <p:tgtEl>
                                              <p:spTgt spid="1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72" grpId="0"/>
          <p:bldP spid="73" grpId="0"/>
          <p:bldP spid="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6034"/>
          <a:stretch/>
        </p:blipFill>
        <p:spPr bwMode="auto">
          <a:xfrm>
            <a:off x="1547664" y="1323531"/>
            <a:ext cx="2354718" cy="2832395"/>
          </a:xfrm>
          <a:prstGeom prst="rect">
            <a:avLst/>
          </a:prstGeom>
          <a:noFill/>
          <a:effectLst>
            <a:outerShdw blurRad="177800" dist="101600" dir="8100000" algn="tr" rotWithShape="0">
              <a:prstClr val="black">
                <a:alpha val="37000"/>
              </a:prstClr>
            </a:outerShdw>
          </a:effectLst>
          <a:extLst>
            <a:ext uri="{909E8E84-426E-40DD-AFC4-6F175D3DCCD1}">
              <a14:hiddenFill xmlns:a14="http://schemas.microsoft.com/office/drawing/2010/main">
                <a:solidFill>
                  <a:srgbClr val="FFFFFF"/>
                </a:solidFill>
              </a14:hiddenFill>
            </a:ext>
          </a:extLst>
        </p:spPr>
      </p:pic>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基本信息</a:t>
            </a:r>
          </a:p>
        </p:txBody>
      </p:sp>
      <p:pic>
        <p:nvPicPr>
          <p:cNvPr id="94" name="图片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2" name="表格 41"/>
          <p:cNvGraphicFramePr>
            <a:graphicFrameLocks noGrp="1"/>
          </p:cNvGraphicFramePr>
          <p:nvPr>
            <p:extLst>
              <p:ext uri="{D42A27DB-BD31-4B8C-83A1-F6EECF244321}">
                <p14:modId xmlns:p14="http://schemas.microsoft.com/office/powerpoint/2010/main" val="576105128"/>
              </p:ext>
            </p:extLst>
          </p:nvPr>
        </p:nvGraphicFramePr>
        <p:xfrm>
          <a:off x="4568196" y="1347614"/>
          <a:ext cx="3510846" cy="2700000"/>
        </p:xfrm>
        <a:graphic>
          <a:graphicData uri="http://schemas.openxmlformats.org/drawingml/2006/table">
            <a:tbl>
              <a:tblPr firstRow="1" bandRow="1">
                <a:effectLst>
                  <a:innerShdw blurRad="63500" dist="50800" dir="13500000">
                    <a:prstClr val="black">
                      <a:alpha val="15000"/>
                    </a:prstClr>
                  </a:innerShdw>
                </a:effectLst>
                <a:tableStyleId>{5C22544A-7EE6-4342-B048-85BDC9FD1C3A}</a:tableStyleId>
              </a:tblPr>
              <a:tblGrid>
                <a:gridCol w="1755423">
                  <a:extLst>
                    <a:ext uri="{9D8B030D-6E8A-4147-A177-3AD203B41FA5}">
                      <a16:colId xmlns:a16="http://schemas.microsoft.com/office/drawing/2014/main" val="20000"/>
                    </a:ext>
                  </a:extLst>
                </a:gridCol>
                <a:gridCol w="1755423">
                  <a:extLst>
                    <a:ext uri="{9D8B030D-6E8A-4147-A177-3AD203B41FA5}">
                      <a16:colId xmlns:a16="http://schemas.microsoft.com/office/drawing/2014/main" val="20001"/>
                    </a:ext>
                  </a:extLst>
                </a:gridCol>
              </a:tblGrid>
              <a:tr h="378000">
                <a:tc>
                  <a:txBody>
                    <a:bodyPr/>
                    <a:lstStyle/>
                    <a:p>
                      <a:pPr algn="l"/>
                      <a:r>
                        <a:rPr lang="zh-CN" altLang="en-US" sz="1100" b="0" dirty="0">
                          <a:solidFill>
                            <a:schemeClr val="tx1">
                              <a:lumMod val="75000"/>
                              <a:lumOff val="25000"/>
                            </a:schemeClr>
                          </a:solidFill>
                          <a:latin typeface="微软雅黑"/>
                          <a:ea typeface="微软雅黑"/>
                        </a:rPr>
                        <a:t>姓名：很成功</a:t>
                      </a:r>
                    </a:p>
                  </a:txBody>
                  <a:tcPr marL="68589" marR="68589"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性别：女</a:t>
                      </a:r>
                    </a:p>
                  </a:txBody>
                  <a:tcPr marL="68589" marR="68589"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7000">
                <a:tc>
                  <a:txBody>
                    <a:bodyPr/>
                    <a:lstStyle/>
                    <a:p>
                      <a:pPr algn="l"/>
                      <a:r>
                        <a:rPr lang="zh-CN" altLang="en-US" sz="1100" dirty="0">
                          <a:solidFill>
                            <a:schemeClr val="tx1">
                              <a:lumMod val="75000"/>
                              <a:lumOff val="25000"/>
                            </a:schemeClr>
                          </a:solidFill>
                          <a:latin typeface="微软雅黑"/>
                          <a:ea typeface="微软雅黑"/>
                        </a:rPr>
                        <a:t>年龄：</a:t>
                      </a:r>
                      <a:r>
                        <a:rPr lang="en-US" altLang="zh-CN" sz="1100" dirty="0">
                          <a:solidFill>
                            <a:schemeClr val="tx1">
                              <a:lumMod val="75000"/>
                              <a:lumOff val="25000"/>
                            </a:schemeClr>
                          </a:solidFill>
                          <a:latin typeface="微软雅黑"/>
                          <a:ea typeface="微软雅黑"/>
                        </a:rPr>
                        <a:t>25</a:t>
                      </a:r>
                      <a:r>
                        <a:rPr lang="zh-CN" altLang="en-US" sz="1100" dirty="0">
                          <a:solidFill>
                            <a:schemeClr val="tx1">
                              <a:lumMod val="75000"/>
                              <a:lumOff val="25000"/>
                            </a:schemeClr>
                          </a:solidFill>
                          <a:latin typeface="微软雅黑"/>
                          <a:ea typeface="微软雅黑"/>
                        </a:rPr>
                        <a:t>岁</a:t>
                      </a:r>
                    </a:p>
                  </a:txBody>
                  <a:tcPr marL="68589" marR="68589" marT="34290" marB="3429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l"/>
                      <a:r>
                        <a:rPr lang="en-US" altLang="zh-CN" sz="1100" dirty="0" err="1">
                          <a:solidFill>
                            <a:schemeClr val="tx1">
                              <a:lumMod val="75000"/>
                              <a:lumOff val="25000"/>
                            </a:schemeClr>
                          </a:solidFill>
                          <a:latin typeface="微软雅黑"/>
                          <a:ea typeface="微软雅黑"/>
                        </a:rPr>
                        <a:t>minzu</a:t>
                      </a:r>
                      <a:r>
                        <a:rPr lang="zh-CN" altLang="en-US" sz="1100" dirty="0">
                          <a:solidFill>
                            <a:schemeClr val="tx1">
                              <a:lumMod val="75000"/>
                              <a:lumOff val="25000"/>
                            </a:schemeClr>
                          </a:solidFill>
                          <a:latin typeface="微软雅黑"/>
                          <a:ea typeface="微软雅黑"/>
                        </a:rPr>
                        <a:t>：</a:t>
                      </a:r>
                      <a:r>
                        <a:rPr lang="en-US" altLang="zh-CN" sz="1100" dirty="0">
                          <a:solidFill>
                            <a:schemeClr val="tx1">
                              <a:lumMod val="75000"/>
                              <a:lumOff val="25000"/>
                            </a:schemeClr>
                          </a:solidFill>
                          <a:latin typeface="微软雅黑"/>
                          <a:ea typeface="微软雅黑"/>
                        </a:rPr>
                        <a:t>XX</a:t>
                      </a:r>
                      <a:endParaRPr lang="zh-CN" altLang="en-US" sz="1100" dirty="0">
                        <a:solidFill>
                          <a:schemeClr val="tx1">
                            <a:lumMod val="75000"/>
                            <a:lumOff val="25000"/>
                          </a:schemeClr>
                        </a:solidFill>
                        <a:latin typeface="微软雅黑"/>
                        <a:ea typeface="微软雅黑"/>
                      </a:endParaRPr>
                    </a:p>
                  </a:txBody>
                  <a:tcPr marL="68589" marR="68589" marT="34290" marB="3429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78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b="0" dirty="0">
                          <a:solidFill>
                            <a:schemeClr val="tx1">
                              <a:lumMod val="75000"/>
                              <a:lumOff val="25000"/>
                            </a:schemeClr>
                          </a:solidFill>
                          <a:latin typeface="微软雅黑"/>
                          <a:ea typeface="微软雅黑"/>
                        </a:rPr>
                        <a:t>体重：</a:t>
                      </a:r>
                      <a:r>
                        <a:rPr lang="en-US" altLang="zh-CN" sz="1100" b="0" dirty="0">
                          <a:solidFill>
                            <a:schemeClr val="tx1">
                              <a:lumMod val="75000"/>
                              <a:lumOff val="25000"/>
                            </a:schemeClr>
                          </a:solidFill>
                          <a:latin typeface="微软雅黑"/>
                          <a:ea typeface="微软雅黑"/>
                        </a:rPr>
                        <a:t>50kg</a:t>
                      </a:r>
                      <a:endParaRPr lang="zh-CN" altLang="en-US" sz="1100" b="0" dirty="0">
                        <a:solidFill>
                          <a:schemeClr val="tx1">
                            <a:lumMod val="75000"/>
                            <a:lumOff val="25000"/>
                          </a:schemeClr>
                        </a:solidFill>
                        <a:latin typeface="微软雅黑"/>
                        <a:ea typeface="微软雅黑"/>
                      </a:endParaRPr>
                    </a:p>
                  </a:txBody>
                  <a:tcPr marL="68589" marR="68589"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a:solidFill>
                            <a:schemeClr val="tx1">
                              <a:lumMod val="75000"/>
                              <a:lumOff val="25000"/>
                            </a:schemeClr>
                          </a:solidFill>
                          <a:latin typeface="微软雅黑"/>
                          <a:ea typeface="微软雅黑"/>
                        </a:rPr>
                        <a:t>身高：</a:t>
                      </a:r>
                      <a:r>
                        <a:rPr lang="en-US" altLang="zh-CN" sz="1100" dirty="0">
                          <a:solidFill>
                            <a:schemeClr val="tx1">
                              <a:lumMod val="75000"/>
                              <a:lumOff val="25000"/>
                            </a:schemeClr>
                          </a:solidFill>
                          <a:latin typeface="微软雅黑"/>
                          <a:ea typeface="微软雅黑"/>
                        </a:rPr>
                        <a:t>175cm</a:t>
                      </a:r>
                      <a:endParaRPr lang="zh-CN" altLang="en-US" sz="1100" dirty="0">
                        <a:solidFill>
                          <a:schemeClr val="tx1">
                            <a:lumMod val="75000"/>
                            <a:lumOff val="25000"/>
                          </a:schemeClr>
                        </a:solidFill>
                        <a:latin typeface="微软雅黑"/>
                        <a:ea typeface="微软雅黑"/>
                      </a:endParaRPr>
                    </a:p>
                  </a:txBody>
                  <a:tcPr marL="68589" marR="68589"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97000">
                <a:tc>
                  <a:txBody>
                    <a:bodyPr/>
                    <a:lstStyle/>
                    <a:p>
                      <a:pPr algn="l"/>
                      <a:r>
                        <a:rPr lang="zh-CN" altLang="en-US" sz="1100" dirty="0">
                          <a:solidFill>
                            <a:schemeClr val="tx1">
                              <a:lumMod val="75000"/>
                              <a:lumOff val="25000"/>
                            </a:schemeClr>
                          </a:solidFill>
                          <a:latin typeface="微软雅黑"/>
                          <a:ea typeface="微软雅黑"/>
                        </a:rPr>
                        <a:t>籍贯：广州</a:t>
                      </a:r>
                    </a:p>
                  </a:txBody>
                  <a:tcPr marL="68589" marR="68589"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a:solidFill>
                            <a:schemeClr val="tx1">
                              <a:lumMod val="75000"/>
                              <a:lumOff val="25000"/>
                            </a:schemeClr>
                          </a:solidFill>
                          <a:latin typeface="微软雅黑"/>
                          <a:ea typeface="微软雅黑"/>
                        </a:rPr>
                        <a:t>学历：本科</a:t>
                      </a:r>
                    </a:p>
                  </a:txBody>
                  <a:tcPr marL="68589" marR="68589"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78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b="0" dirty="0">
                          <a:solidFill>
                            <a:schemeClr val="tx1">
                              <a:lumMod val="75000"/>
                              <a:lumOff val="25000"/>
                            </a:schemeClr>
                          </a:solidFill>
                          <a:latin typeface="微软雅黑"/>
                          <a:ea typeface="微软雅黑"/>
                        </a:rPr>
                        <a:t>婚姻状况：未婚</a:t>
                      </a:r>
                    </a:p>
                  </a:txBody>
                  <a:tcPr marL="68589" marR="68589"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100" dirty="0">
                          <a:solidFill>
                            <a:schemeClr val="tx1">
                              <a:lumMod val="75000"/>
                              <a:lumOff val="25000"/>
                            </a:schemeClr>
                          </a:solidFill>
                          <a:latin typeface="微软雅黑"/>
                          <a:ea typeface="微软雅黑"/>
                        </a:rPr>
                        <a:t>xxx</a:t>
                      </a:r>
                      <a:r>
                        <a:rPr lang="zh-CN" altLang="en-US" sz="1100" dirty="0">
                          <a:solidFill>
                            <a:schemeClr val="tx1">
                              <a:lumMod val="75000"/>
                              <a:lumOff val="25000"/>
                            </a:schemeClr>
                          </a:solidFill>
                          <a:latin typeface="微软雅黑"/>
                          <a:ea typeface="微软雅黑"/>
                        </a:rPr>
                        <a:t>面貌：</a:t>
                      </a:r>
                      <a:r>
                        <a:rPr lang="en-US" altLang="zh-CN" sz="1100" dirty="0">
                          <a:solidFill>
                            <a:schemeClr val="tx1">
                              <a:lumMod val="75000"/>
                              <a:lumOff val="25000"/>
                            </a:schemeClr>
                          </a:solidFill>
                          <a:latin typeface="微软雅黑"/>
                          <a:ea typeface="微软雅黑"/>
                        </a:rPr>
                        <a:t>xxx</a:t>
                      </a:r>
                      <a:endParaRPr lang="zh-CN" altLang="en-US" sz="1100" dirty="0">
                        <a:solidFill>
                          <a:schemeClr val="tx1">
                            <a:lumMod val="75000"/>
                            <a:lumOff val="25000"/>
                          </a:schemeClr>
                        </a:solidFill>
                        <a:latin typeface="微软雅黑"/>
                        <a:ea typeface="微软雅黑"/>
                      </a:endParaRPr>
                    </a:p>
                  </a:txBody>
                  <a:tcPr marL="68589" marR="68589"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97000">
                <a:tc gridSpan="2">
                  <a:txBody>
                    <a:bodyPr/>
                    <a:lstStyle/>
                    <a:p>
                      <a:pPr algn="l"/>
                      <a:r>
                        <a:rPr lang="en-US" altLang="zh-CN" sz="1100" dirty="0">
                          <a:solidFill>
                            <a:schemeClr val="bg1"/>
                          </a:solidFill>
                          <a:latin typeface="微软雅黑"/>
                          <a:ea typeface="微软雅黑"/>
                        </a:rPr>
                        <a:t>XX</a:t>
                      </a:r>
                      <a:r>
                        <a:rPr lang="zh-CN" altLang="en-US" sz="1100" dirty="0">
                          <a:solidFill>
                            <a:schemeClr val="bg1"/>
                          </a:solidFill>
                          <a:latin typeface="微软雅黑"/>
                          <a:ea typeface="微软雅黑"/>
                        </a:rPr>
                        <a:t>方式：</a:t>
                      </a:r>
                      <a:r>
                        <a:rPr lang="en-US" altLang="zh-CN" sz="1100" dirty="0">
                          <a:solidFill>
                            <a:schemeClr val="bg1"/>
                          </a:solidFill>
                          <a:latin typeface="微软雅黑"/>
                          <a:ea typeface="微软雅黑"/>
                        </a:rPr>
                        <a:t>XXXXXXXXXXXXXXXXXXXX</a:t>
                      </a:r>
                      <a:endParaRPr lang="zh-CN" altLang="en-US" sz="1100" dirty="0">
                        <a:solidFill>
                          <a:schemeClr val="bg1"/>
                        </a:solidFill>
                        <a:latin typeface="微软雅黑"/>
                        <a:ea typeface="微软雅黑"/>
                      </a:endParaRPr>
                    </a:p>
                  </a:txBody>
                  <a:tcPr marL="68589" marR="68589"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0000"/>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sz="1400" dirty="0">
                        <a:solidFill>
                          <a:schemeClr val="tx1">
                            <a:lumMod val="65000"/>
                            <a:lumOff val="35000"/>
                          </a:schemeClr>
                        </a:solidFill>
                        <a:latin typeface="微软雅黑" pitchFamily="34" charset="-122"/>
                        <a:ea typeface="微软雅黑" pitchFamily="34" charset="-122"/>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DFF0">
                        <a:alpha val="40000"/>
                      </a:srgbClr>
                    </a:solidFill>
                  </a:tcPr>
                </a:tc>
                <a:extLst>
                  <a:ext uri="{0D108BD9-81ED-4DB2-BD59-A6C34878D82A}">
                    <a16:rowId xmlns:a16="http://schemas.microsoft.com/office/drawing/2014/main" val="10005"/>
                  </a:ext>
                </a:extLst>
              </a:tr>
              <a:tr h="37800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b="0" dirty="0">
                          <a:solidFill>
                            <a:schemeClr val="tx1">
                              <a:lumMod val="75000"/>
                              <a:lumOff val="25000"/>
                            </a:schemeClr>
                          </a:solidFill>
                          <a:latin typeface="微软雅黑"/>
                          <a:ea typeface="微软雅黑"/>
                        </a:rPr>
                        <a:t>电子</a:t>
                      </a:r>
                      <a:r>
                        <a:rPr lang="en-US" altLang="zh-CN" sz="1100" b="0" dirty="0" err="1">
                          <a:solidFill>
                            <a:schemeClr val="tx1">
                              <a:lumMod val="75000"/>
                              <a:lumOff val="25000"/>
                            </a:schemeClr>
                          </a:solidFill>
                          <a:latin typeface="微软雅黑"/>
                          <a:ea typeface="微软雅黑"/>
                        </a:rPr>
                        <a:t>xxxxxx</a:t>
                      </a:r>
                      <a:r>
                        <a:rPr lang="zh-CN" altLang="en-US" sz="1100" b="0" dirty="0">
                          <a:solidFill>
                            <a:schemeClr val="tx1">
                              <a:lumMod val="75000"/>
                              <a:lumOff val="25000"/>
                            </a:schemeClr>
                          </a:solidFill>
                          <a:latin typeface="微软雅黑"/>
                          <a:ea typeface="微软雅黑"/>
                        </a:rPr>
                        <a:t>：</a:t>
                      </a:r>
                      <a:r>
                        <a:rPr lang="en-US" altLang="zh-CN" sz="1100" b="0" dirty="0" err="1">
                          <a:solidFill>
                            <a:schemeClr val="tx1">
                              <a:lumMod val="75000"/>
                              <a:lumOff val="25000"/>
                            </a:schemeClr>
                          </a:solidFill>
                          <a:latin typeface="微软雅黑"/>
                          <a:ea typeface="微软雅黑"/>
                        </a:rPr>
                        <a:t>xxxxxxxxxxxxxxxxxxxxx</a:t>
                      </a:r>
                      <a:endParaRPr lang="zh-CN" altLang="en-US" sz="1100" dirty="0">
                        <a:solidFill>
                          <a:schemeClr val="tx1">
                            <a:lumMod val="75000"/>
                            <a:lumOff val="25000"/>
                          </a:schemeClr>
                        </a:solidFill>
                        <a:latin typeface="微软雅黑"/>
                        <a:ea typeface="微软雅黑"/>
                      </a:endParaRPr>
                    </a:p>
                  </a:txBody>
                  <a:tcPr marL="68589" marR="68589"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sz="1400" dirty="0">
                        <a:solidFill>
                          <a:schemeClr val="tx1">
                            <a:lumMod val="65000"/>
                            <a:lumOff val="35000"/>
                          </a:schemeClr>
                        </a:solidFill>
                        <a:latin typeface="微软雅黑" pitchFamily="34" charset="-122"/>
                        <a:ea typeface="微软雅黑" pitchFamily="34" charset="-122"/>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9700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a:solidFill>
                            <a:schemeClr val="tx1">
                              <a:lumMod val="75000"/>
                              <a:lumOff val="25000"/>
                            </a:schemeClr>
                          </a:solidFill>
                          <a:latin typeface="微软雅黑"/>
                          <a:ea typeface="微软雅黑"/>
                        </a:rPr>
                        <a:t>现</a:t>
                      </a:r>
                      <a:r>
                        <a:rPr lang="en-US" altLang="zh-CN" sz="1100" dirty="0" err="1">
                          <a:solidFill>
                            <a:schemeClr val="tx1">
                              <a:lumMod val="75000"/>
                              <a:lumOff val="25000"/>
                            </a:schemeClr>
                          </a:solidFill>
                          <a:latin typeface="微软雅黑"/>
                          <a:ea typeface="微软雅黑"/>
                        </a:rPr>
                        <a:t>xxxx</a:t>
                      </a:r>
                      <a:r>
                        <a:rPr lang="zh-CN" altLang="en-US" sz="1100" dirty="0">
                          <a:solidFill>
                            <a:schemeClr val="tx1">
                              <a:lumMod val="75000"/>
                              <a:lumOff val="25000"/>
                            </a:schemeClr>
                          </a:solidFill>
                          <a:latin typeface="微软雅黑"/>
                          <a:ea typeface="微软雅黑"/>
                        </a:rPr>
                        <a:t>：广州</a:t>
                      </a:r>
                      <a:r>
                        <a:rPr lang="en-US" altLang="zh-CN" sz="1100" dirty="0">
                          <a:solidFill>
                            <a:schemeClr val="tx1">
                              <a:lumMod val="75000"/>
                              <a:lumOff val="25000"/>
                            </a:schemeClr>
                          </a:solidFill>
                          <a:latin typeface="微软雅黑"/>
                          <a:ea typeface="微软雅黑"/>
                        </a:rPr>
                        <a:t>XXXXXX</a:t>
                      </a:r>
                      <a:endParaRPr lang="zh-CN" altLang="en-US" sz="1100" dirty="0">
                        <a:solidFill>
                          <a:schemeClr val="tx1">
                            <a:lumMod val="75000"/>
                            <a:lumOff val="25000"/>
                          </a:schemeClr>
                        </a:solidFill>
                        <a:latin typeface="微软雅黑"/>
                        <a:ea typeface="微软雅黑"/>
                      </a:endParaRPr>
                    </a:p>
                  </a:txBody>
                  <a:tcPr marL="68589" marR="68589"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sz="1400" dirty="0">
                        <a:solidFill>
                          <a:schemeClr val="tx1">
                            <a:lumMod val="65000"/>
                            <a:lumOff val="35000"/>
                          </a:schemeClr>
                        </a:solidFill>
                        <a:latin typeface="微软雅黑" pitchFamily="34" charset="-122"/>
                        <a:ea typeface="微软雅黑" pitchFamily="34" charset="-122"/>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B0F0">
                        <a:alpha val="40000"/>
                      </a:srgb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77771497"/>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14" presetClass="entr" presetSubtype="10"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randombar(horizontal)">
                                      <p:cBhvr>
                                        <p:cTn id="13" dur="500"/>
                                        <p:tgtEl>
                                          <p:spTgt spid="47"/>
                                        </p:tgtEl>
                                      </p:cBhvr>
                                    </p:animEffect>
                                  </p:childTnLst>
                                </p:cTn>
                              </p:par>
                            </p:childTnLst>
                          </p:cTn>
                        </p:par>
                        <p:par>
                          <p:cTn id="14" fill="hold">
                            <p:stCondLst>
                              <p:cond delay="2500"/>
                            </p:stCondLst>
                            <p:childTnLst>
                              <p:par>
                                <p:cTn id="15" presetID="18" presetClass="entr" presetSubtype="6"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strips(downRight)">
                                      <p:cBhvr>
                                        <p:cTn id="17"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个人覆历</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图片 41"/>
          <p:cNvPicPr>
            <a:picLocks noChangeAspect="1"/>
          </p:cNvPicPr>
          <p:nvPr/>
        </p:nvPicPr>
        <p:blipFill rotWithShape="1">
          <a:blip r:embed="rId4" cstate="print">
            <a:extLst>
              <a:ext uri="{28A0092B-C50C-407E-A947-70E740481C1C}">
                <a14:useLocalDpi xmlns:a14="http://schemas.microsoft.com/office/drawing/2010/main" val="0"/>
              </a:ext>
            </a:extLst>
          </a:blip>
          <a:srcRect t="22172" b="17447"/>
          <a:stretch/>
        </p:blipFill>
        <p:spPr>
          <a:xfrm>
            <a:off x="-30521" y="2039277"/>
            <a:ext cx="9144000" cy="3105714"/>
          </a:xfrm>
          <a:prstGeom prst="rect">
            <a:avLst/>
          </a:prstGeom>
        </p:spPr>
      </p:pic>
      <p:grpSp>
        <p:nvGrpSpPr>
          <p:cNvPr id="43" name="组合 42"/>
          <p:cNvGrpSpPr/>
          <p:nvPr/>
        </p:nvGrpSpPr>
        <p:grpSpPr>
          <a:xfrm rot="1534880">
            <a:off x="450109" y="2567042"/>
            <a:ext cx="992271" cy="1148109"/>
            <a:chOff x="450109" y="2513252"/>
            <a:chExt cx="992271" cy="1148109"/>
          </a:xfrm>
        </p:grpSpPr>
        <p:sp>
          <p:nvSpPr>
            <p:cNvPr id="44" name="等腰三角形 2"/>
            <p:cNvSpPr/>
            <p:nvPr/>
          </p:nvSpPr>
          <p:spPr bwMode="auto">
            <a:xfrm rot="9051066">
              <a:off x="450109" y="2513252"/>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C00000"/>
            </a:solid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algn="ctr"/>
              <a:endParaRPr lang="zh-CN" altLang="en-US" sz="1100" kern="0" dirty="0">
                <a:solidFill>
                  <a:srgbClr val="FFFFFF"/>
                </a:solidFill>
                <a:latin typeface="微软雅黑"/>
                <a:ea typeface="微软雅黑"/>
              </a:endParaRPr>
            </a:p>
          </p:txBody>
        </p:sp>
        <p:sp>
          <p:nvSpPr>
            <p:cNvPr id="45" name="TextBox 44"/>
            <p:cNvSpPr txBox="1"/>
            <p:nvPr/>
          </p:nvSpPr>
          <p:spPr>
            <a:xfrm rot="20065120">
              <a:off x="535309" y="2819332"/>
              <a:ext cx="787395" cy="400110"/>
            </a:xfrm>
            <a:prstGeom prst="rect">
              <a:avLst/>
            </a:prstGeom>
            <a:noFill/>
          </p:spPr>
          <p:txBody>
            <a:bodyPr wrap="none" rtlCol="0">
              <a:spAutoFit/>
            </a:bodyPr>
            <a:lstStyle/>
            <a:p>
              <a:r>
                <a:rPr lang="en-US" altLang="zh-CN" sz="2000" dirty="0">
                  <a:solidFill>
                    <a:schemeClr val="bg1"/>
                  </a:solidFill>
                  <a:latin typeface="微软雅黑"/>
                  <a:ea typeface="微软雅黑"/>
                </a:rPr>
                <a:t>2011</a:t>
              </a:r>
              <a:endParaRPr lang="zh-CN" altLang="en-US" sz="2000" dirty="0">
                <a:solidFill>
                  <a:schemeClr val="bg1"/>
                </a:solidFill>
                <a:latin typeface="微软雅黑"/>
                <a:ea typeface="微软雅黑"/>
              </a:endParaRPr>
            </a:p>
          </p:txBody>
        </p:sp>
      </p:grpSp>
      <p:grpSp>
        <p:nvGrpSpPr>
          <p:cNvPr id="46" name="组合 45"/>
          <p:cNvGrpSpPr/>
          <p:nvPr/>
        </p:nvGrpSpPr>
        <p:grpSpPr>
          <a:xfrm>
            <a:off x="2403586" y="3306955"/>
            <a:ext cx="992271" cy="1148109"/>
            <a:chOff x="2385656" y="3199375"/>
            <a:chExt cx="992271" cy="1148109"/>
          </a:xfrm>
        </p:grpSpPr>
        <p:sp>
          <p:nvSpPr>
            <p:cNvPr id="72" name="等腰三角形 2"/>
            <p:cNvSpPr/>
            <p:nvPr/>
          </p:nvSpPr>
          <p:spPr bwMode="auto">
            <a:xfrm rot="19861646">
              <a:off x="2385656" y="3199375"/>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C00000"/>
            </a:solid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algn="ctr"/>
              <a:endParaRPr lang="zh-CN" altLang="en-US" sz="1100" kern="0" dirty="0">
                <a:solidFill>
                  <a:srgbClr val="FFFFFF"/>
                </a:solidFill>
                <a:latin typeface="微软雅黑"/>
                <a:ea typeface="微软雅黑"/>
              </a:endParaRPr>
            </a:p>
          </p:txBody>
        </p:sp>
        <p:sp>
          <p:nvSpPr>
            <p:cNvPr id="73" name="TextBox 72"/>
            <p:cNvSpPr txBox="1"/>
            <p:nvPr/>
          </p:nvSpPr>
          <p:spPr>
            <a:xfrm>
              <a:off x="2519628" y="3642553"/>
              <a:ext cx="787395" cy="400110"/>
            </a:xfrm>
            <a:prstGeom prst="rect">
              <a:avLst/>
            </a:prstGeom>
            <a:noFill/>
          </p:spPr>
          <p:txBody>
            <a:bodyPr wrap="none" rtlCol="0">
              <a:spAutoFit/>
            </a:bodyPr>
            <a:lstStyle/>
            <a:p>
              <a:r>
                <a:rPr lang="en-US" altLang="zh-CN" sz="2000" dirty="0">
                  <a:solidFill>
                    <a:schemeClr val="bg1"/>
                  </a:solidFill>
                  <a:latin typeface="微软雅黑"/>
                  <a:ea typeface="微软雅黑"/>
                </a:rPr>
                <a:t>2012</a:t>
              </a:r>
              <a:endParaRPr lang="zh-CN" altLang="en-US" sz="2000" dirty="0">
                <a:solidFill>
                  <a:schemeClr val="bg1"/>
                </a:solidFill>
                <a:latin typeface="微软雅黑"/>
                <a:ea typeface="微软雅黑"/>
              </a:endParaRPr>
            </a:p>
          </p:txBody>
        </p:sp>
      </p:grpSp>
      <p:grpSp>
        <p:nvGrpSpPr>
          <p:cNvPr id="84" name="组合 83"/>
          <p:cNvGrpSpPr/>
          <p:nvPr/>
        </p:nvGrpSpPr>
        <p:grpSpPr>
          <a:xfrm>
            <a:off x="3084638" y="1338649"/>
            <a:ext cx="992271" cy="1148109"/>
            <a:chOff x="3132595" y="1372556"/>
            <a:chExt cx="992271" cy="1148109"/>
          </a:xfrm>
        </p:grpSpPr>
        <p:sp>
          <p:nvSpPr>
            <p:cNvPr id="85" name="等腰三角形 2"/>
            <p:cNvSpPr/>
            <p:nvPr/>
          </p:nvSpPr>
          <p:spPr bwMode="auto">
            <a:xfrm rot="9725433">
              <a:off x="3132595" y="1372556"/>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C00000"/>
            </a:solid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algn="ctr"/>
              <a:endParaRPr lang="zh-CN" altLang="en-US" sz="1100" kern="0" dirty="0">
                <a:solidFill>
                  <a:srgbClr val="FFFFFF"/>
                </a:solidFill>
                <a:latin typeface="微软雅黑"/>
                <a:ea typeface="微软雅黑"/>
              </a:endParaRPr>
            </a:p>
          </p:txBody>
        </p:sp>
        <p:sp>
          <p:nvSpPr>
            <p:cNvPr id="86" name="TextBox 85"/>
            <p:cNvSpPr txBox="1"/>
            <p:nvPr/>
          </p:nvSpPr>
          <p:spPr>
            <a:xfrm>
              <a:off x="3236759" y="1671584"/>
              <a:ext cx="787395" cy="400110"/>
            </a:xfrm>
            <a:prstGeom prst="rect">
              <a:avLst/>
            </a:prstGeom>
            <a:noFill/>
          </p:spPr>
          <p:txBody>
            <a:bodyPr wrap="none" rtlCol="0">
              <a:spAutoFit/>
            </a:bodyPr>
            <a:lstStyle/>
            <a:p>
              <a:r>
                <a:rPr lang="en-US" altLang="zh-CN" sz="2000" dirty="0">
                  <a:solidFill>
                    <a:schemeClr val="bg1"/>
                  </a:solidFill>
                  <a:latin typeface="微软雅黑"/>
                  <a:ea typeface="微软雅黑"/>
                </a:rPr>
                <a:t>2013</a:t>
              </a:r>
              <a:endParaRPr lang="zh-CN" altLang="en-US" sz="2000" dirty="0">
                <a:solidFill>
                  <a:schemeClr val="bg1"/>
                </a:solidFill>
                <a:latin typeface="微软雅黑"/>
                <a:ea typeface="微软雅黑"/>
              </a:endParaRPr>
            </a:p>
          </p:txBody>
        </p:sp>
      </p:grpSp>
      <p:grpSp>
        <p:nvGrpSpPr>
          <p:cNvPr id="87" name="组合 86"/>
          <p:cNvGrpSpPr/>
          <p:nvPr/>
        </p:nvGrpSpPr>
        <p:grpSpPr>
          <a:xfrm>
            <a:off x="4847977" y="2578893"/>
            <a:ext cx="992271" cy="1148109"/>
            <a:chOff x="4856942" y="2489243"/>
            <a:chExt cx="992271" cy="1148109"/>
          </a:xfrm>
        </p:grpSpPr>
        <p:sp>
          <p:nvSpPr>
            <p:cNvPr id="88" name="等腰三角形 2"/>
            <p:cNvSpPr/>
            <p:nvPr/>
          </p:nvSpPr>
          <p:spPr bwMode="auto">
            <a:xfrm rot="20624090">
              <a:off x="4856942" y="2489243"/>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C00000"/>
            </a:solid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algn="ctr"/>
              <a:endParaRPr lang="zh-CN" altLang="en-US" sz="1100" kern="0" dirty="0">
                <a:solidFill>
                  <a:srgbClr val="FFFFFF"/>
                </a:solidFill>
                <a:latin typeface="微软雅黑"/>
                <a:ea typeface="微软雅黑"/>
              </a:endParaRPr>
            </a:p>
          </p:txBody>
        </p:sp>
        <p:sp>
          <p:nvSpPr>
            <p:cNvPr id="93" name="TextBox 92"/>
            <p:cNvSpPr txBox="1"/>
            <p:nvPr/>
          </p:nvSpPr>
          <p:spPr>
            <a:xfrm>
              <a:off x="4995932" y="2947465"/>
              <a:ext cx="787395" cy="400110"/>
            </a:xfrm>
            <a:prstGeom prst="rect">
              <a:avLst/>
            </a:prstGeom>
            <a:noFill/>
          </p:spPr>
          <p:txBody>
            <a:bodyPr wrap="none" rtlCol="0">
              <a:spAutoFit/>
            </a:bodyPr>
            <a:lstStyle/>
            <a:p>
              <a:r>
                <a:rPr lang="en-US" altLang="zh-CN" sz="2000" dirty="0">
                  <a:solidFill>
                    <a:schemeClr val="bg1"/>
                  </a:solidFill>
                  <a:latin typeface="微软雅黑"/>
                  <a:ea typeface="微软雅黑"/>
                </a:rPr>
                <a:t>2014</a:t>
              </a:r>
              <a:endParaRPr lang="zh-CN" altLang="en-US" sz="2000" dirty="0">
                <a:solidFill>
                  <a:schemeClr val="bg1"/>
                </a:solidFill>
                <a:latin typeface="微软雅黑"/>
                <a:ea typeface="微软雅黑"/>
              </a:endParaRPr>
            </a:p>
          </p:txBody>
        </p:sp>
      </p:grpSp>
      <p:grpSp>
        <p:nvGrpSpPr>
          <p:cNvPr id="95" name="组合 94"/>
          <p:cNvGrpSpPr/>
          <p:nvPr/>
        </p:nvGrpSpPr>
        <p:grpSpPr>
          <a:xfrm>
            <a:off x="6202332" y="850858"/>
            <a:ext cx="992271" cy="1148109"/>
            <a:chOff x="6300947" y="940508"/>
            <a:chExt cx="992271" cy="1148109"/>
          </a:xfrm>
        </p:grpSpPr>
        <p:sp>
          <p:nvSpPr>
            <p:cNvPr id="96" name="等腰三角形 2"/>
            <p:cNvSpPr/>
            <p:nvPr/>
          </p:nvSpPr>
          <p:spPr bwMode="auto">
            <a:xfrm rot="10800000">
              <a:off x="6300947" y="940508"/>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C00000"/>
            </a:solid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algn="ctr"/>
              <a:endParaRPr lang="zh-CN" altLang="en-US" sz="1100" kern="0" dirty="0">
                <a:solidFill>
                  <a:srgbClr val="FFFFFF"/>
                </a:solidFill>
                <a:latin typeface="微软雅黑"/>
                <a:ea typeface="微软雅黑"/>
              </a:endParaRPr>
            </a:p>
          </p:txBody>
        </p:sp>
        <p:sp>
          <p:nvSpPr>
            <p:cNvPr id="97" name="TextBox 96"/>
            <p:cNvSpPr txBox="1"/>
            <p:nvPr/>
          </p:nvSpPr>
          <p:spPr>
            <a:xfrm>
              <a:off x="6413042" y="1227242"/>
              <a:ext cx="787395" cy="400110"/>
            </a:xfrm>
            <a:prstGeom prst="rect">
              <a:avLst/>
            </a:prstGeom>
            <a:noFill/>
          </p:spPr>
          <p:txBody>
            <a:bodyPr wrap="none" rtlCol="0">
              <a:spAutoFit/>
            </a:bodyPr>
            <a:lstStyle/>
            <a:p>
              <a:r>
                <a:rPr lang="en-US" altLang="zh-CN" sz="2000" dirty="0">
                  <a:solidFill>
                    <a:schemeClr val="bg1"/>
                  </a:solidFill>
                  <a:latin typeface="微软雅黑"/>
                  <a:ea typeface="微软雅黑"/>
                </a:rPr>
                <a:t>2017</a:t>
              </a:r>
              <a:endParaRPr lang="zh-CN" altLang="en-US" sz="2000" dirty="0">
                <a:solidFill>
                  <a:schemeClr val="bg1"/>
                </a:solidFill>
                <a:latin typeface="微软雅黑"/>
                <a:ea typeface="微软雅黑"/>
              </a:endParaRPr>
            </a:p>
          </p:txBody>
        </p:sp>
      </p:grpSp>
      <p:grpSp>
        <p:nvGrpSpPr>
          <p:cNvPr id="98" name="组合 97"/>
          <p:cNvGrpSpPr/>
          <p:nvPr/>
        </p:nvGrpSpPr>
        <p:grpSpPr>
          <a:xfrm>
            <a:off x="7444397" y="2555040"/>
            <a:ext cx="992271" cy="1148109"/>
            <a:chOff x="7525082" y="2483320"/>
            <a:chExt cx="992271" cy="1148109"/>
          </a:xfrm>
        </p:grpSpPr>
        <p:sp>
          <p:nvSpPr>
            <p:cNvPr id="99" name="等腰三角形 2"/>
            <p:cNvSpPr/>
            <p:nvPr/>
          </p:nvSpPr>
          <p:spPr bwMode="auto">
            <a:xfrm rot="430599">
              <a:off x="7525082" y="2483320"/>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C00000"/>
            </a:solid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algn="ctr"/>
              <a:endParaRPr lang="zh-CN" altLang="en-US" sz="1100" kern="0" dirty="0">
                <a:solidFill>
                  <a:srgbClr val="FFFFFF"/>
                </a:solidFill>
                <a:latin typeface="微软雅黑"/>
                <a:ea typeface="微软雅黑"/>
              </a:endParaRPr>
            </a:p>
          </p:txBody>
        </p:sp>
        <p:sp>
          <p:nvSpPr>
            <p:cNvPr id="100" name="TextBox 99"/>
            <p:cNvSpPr txBox="1"/>
            <p:nvPr/>
          </p:nvSpPr>
          <p:spPr>
            <a:xfrm>
              <a:off x="7628212" y="2933985"/>
              <a:ext cx="787395" cy="400110"/>
            </a:xfrm>
            <a:prstGeom prst="rect">
              <a:avLst/>
            </a:prstGeom>
            <a:noFill/>
          </p:spPr>
          <p:txBody>
            <a:bodyPr wrap="none" rtlCol="0">
              <a:spAutoFit/>
            </a:bodyPr>
            <a:lstStyle/>
            <a:p>
              <a:r>
                <a:rPr lang="en-US" altLang="zh-CN" sz="2000" dirty="0">
                  <a:solidFill>
                    <a:schemeClr val="bg1"/>
                  </a:solidFill>
                  <a:latin typeface="微软雅黑"/>
                  <a:ea typeface="微软雅黑"/>
                </a:rPr>
                <a:t>2017</a:t>
              </a:r>
              <a:endParaRPr lang="zh-CN" altLang="en-US" sz="2000" dirty="0">
                <a:solidFill>
                  <a:schemeClr val="bg1"/>
                </a:solidFill>
                <a:latin typeface="微软雅黑"/>
                <a:ea typeface="微软雅黑"/>
              </a:endParaRPr>
            </a:p>
          </p:txBody>
        </p:sp>
      </p:grpSp>
      <p:sp>
        <p:nvSpPr>
          <p:cNvPr id="101" name="椭圆 100"/>
          <p:cNvSpPr/>
          <p:nvPr/>
        </p:nvSpPr>
        <p:spPr>
          <a:xfrm>
            <a:off x="934015" y="4042231"/>
            <a:ext cx="216024" cy="216024"/>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102" name="椭圆 101"/>
          <p:cNvSpPr/>
          <p:nvPr/>
        </p:nvSpPr>
        <p:spPr>
          <a:xfrm>
            <a:off x="2411616" y="3068944"/>
            <a:ext cx="216024" cy="216024"/>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103" name="椭圆 102"/>
          <p:cNvSpPr/>
          <p:nvPr/>
        </p:nvSpPr>
        <p:spPr>
          <a:xfrm>
            <a:off x="3736956" y="2555335"/>
            <a:ext cx="216024" cy="216024"/>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104" name="椭圆 103"/>
          <p:cNvSpPr/>
          <p:nvPr/>
        </p:nvSpPr>
        <p:spPr>
          <a:xfrm>
            <a:off x="5003898" y="2256677"/>
            <a:ext cx="216024" cy="216024"/>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105" name="椭圆 104"/>
          <p:cNvSpPr/>
          <p:nvPr/>
        </p:nvSpPr>
        <p:spPr>
          <a:xfrm>
            <a:off x="6591147" y="2150384"/>
            <a:ext cx="216024" cy="216024"/>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106" name="椭圆 105"/>
          <p:cNvSpPr/>
          <p:nvPr/>
        </p:nvSpPr>
        <p:spPr>
          <a:xfrm>
            <a:off x="7958462" y="2211025"/>
            <a:ext cx="216024" cy="216024"/>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107" name="TextBox 106"/>
          <p:cNvSpPr txBox="1"/>
          <p:nvPr/>
        </p:nvSpPr>
        <p:spPr>
          <a:xfrm>
            <a:off x="993526" y="4322008"/>
            <a:ext cx="1419818"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a:ea typeface="微软雅黑"/>
              </a:rPr>
              <a:t>点击输入本栏的具体文字，请根据您的具体内容酌情修改。</a:t>
            </a:r>
            <a:endParaRPr lang="zh-CN" altLang="en-US" sz="1000" dirty="0">
              <a:solidFill>
                <a:schemeClr val="tx1">
                  <a:lumMod val="75000"/>
                  <a:lumOff val="25000"/>
                </a:schemeClr>
              </a:solidFill>
              <a:ea typeface="微软雅黑"/>
            </a:endParaRPr>
          </a:p>
        </p:txBody>
      </p:sp>
      <p:sp>
        <p:nvSpPr>
          <p:cNvPr id="108" name="TextBox 107"/>
          <p:cNvSpPr txBox="1"/>
          <p:nvPr/>
        </p:nvSpPr>
        <p:spPr>
          <a:xfrm>
            <a:off x="1641598" y="2305784"/>
            <a:ext cx="1419818"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a:ea typeface="微软雅黑"/>
              </a:rPr>
              <a:t>点击输入本栏的具体文字，请根据您的具体内容酌情修改。</a:t>
            </a:r>
            <a:endParaRPr lang="zh-CN" altLang="en-US" sz="1000" dirty="0">
              <a:solidFill>
                <a:schemeClr val="tx1">
                  <a:lumMod val="75000"/>
                  <a:lumOff val="25000"/>
                </a:schemeClr>
              </a:solidFill>
              <a:ea typeface="微软雅黑"/>
            </a:endParaRPr>
          </a:p>
        </p:txBody>
      </p:sp>
      <p:sp>
        <p:nvSpPr>
          <p:cNvPr id="109" name="TextBox 108"/>
          <p:cNvSpPr txBox="1"/>
          <p:nvPr/>
        </p:nvSpPr>
        <p:spPr>
          <a:xfrm>
            <a:off x="3262613" y="2928761"/>
            <a:ext cx="1419818"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a:ea typeface="微软雅黑"/>
              </a:rPr>
              <a:t>点击输入本栏的具体文字，请根据您的具体内容酌情修改。</a:t>
            </a:r>
            <a:endParaRPr lang="zh-CN" altLang="en-US" sz="1000" dirty="0">
              <a:solidFill>
                <a:schemeClr val="tx1">
                  <a:lumMod val="75000"/>
                  <a:lumOff val="25000"/>
                </a:schemeClr>
              </a:solidFill>
              <a:ea typeface="微软雅黑"/>
            </a:endParaRPr>
          </a:p>
        </p:txBody>
      </p:sp>
      <p:sp>
        <p:nvSpPr>
          <p:cNvPr id="110" name="TextBox 109"/>
          <p:cNvSpPr txBox="1"/>
          <p:nvPr/>
        </p:nvSpPr>
        <p:spPr>
          <a:xfrm>
            <a:off x="4356128" y="1560733"/>
            <a:ext cx="1419818"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a:ea typeface="微软雅黑"/>
              </a:rPr>
              <a:t>点击输入本栏的具体文字，请根据您的具体内容酌情修改。</a:t>
            </a:r>
            <a:endParaRPr lang="zh-CN" altLang="en-US" sz="1000" dirty="0">
              <a:solidFill>
                <a:schemeClr val="tx1">
                  <a:lumMod val="75000"/>
                  <a:lumOff val="25000"/>
                </a:schemeClr>
              </a:solidFill>
              <a:ea typeface="微软雅黑"/>
            </a:endParaRPr>
          </a:p>
        </p:txBody>
      </p:sp>
      <p:sp>
        <p:nvSpPr>
          <p:cNvPr id="111" name="TextBox 110"/>
          <p:cNvSpPr txBox="1"/>
          <p:nvPr/>
        </p:nvSpPr>
        <p:spPr>
          <a:xfrm>
            <a:off x="5958333" y="2483117"/>
            <a:ext cx="1419818"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a:ea typeface="微软雅黑"/>
              </a:rPr>
              <a:t>点击输入本栏的具体文字，请根据您的具体内容酌情修改。</a:t>
            </a:r>
            <a:endParaRPr lang="zh-CN" altLang="en-US" sz="1000" dirty="0">
              <a:solidFill>
                <a:schemeClr val="tx1">
                  <a:lumMod val="75000"/>
                  <a:lumOff val="25000"/>
                </a:schemeClr>
              </a:solidFill>
              <a:ea typeface="微软雅黑"/>
            </a:endParaRPr>
          </a:p>
        </p:txBody>
      </p:sp>
      <p:sp>
        <p:nvSpPr>
          <p:cNvPr id="112" name="TextBox 111"/>
          <p:cNvSpPr txBox="1"/>
          <p:nvPr/>
        </p:nvSpPr>
        <p:spPr>
          <a:xfrm>
            <a:off x="7474246" y="1444862"/>
            <a:ext cx="1419818"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a:ea typeface="微软雅黑"/>
              </a:rPr>
              <a:t>点击输入本栏的具体文字，请根据您的具体内容酌情修改。</a:t>
            </a:r>
            <a:endParaRPr lang="zh-CN" altLang="en-US" sz="1000" dirty="0">
              <a:solidFill>
                <a:schemeClr val="tx1">
                  <a:lumMod val="75000"/>
                  <a:lumOff val="25000"/>
                </a:schemeClr>
              </a:solidFill>
              <a:ea typeface="微软雅黑"/>
            </a:endParaRPr>
          </a:p>
        </p:txBody>
      </p:sp>
    </p:spTree>
    <p:extLst>
      <p:ext uri="{BB962C8B-B14F-4D97-AF65-F5344CB8AC3E}">
        <p14:creationId xmlns:p14="http://schemas.microsoft.com/office/powerpoint/2010/main" val="1179121450"/>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22" presetClass="entr" presetSubtype="8"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wipe(left)">
                                      <p:cBhvr>
                                        <p:cTn id="13" dur="500"/>
                                        <p:tgtEl>
                                          <p:spTgt spid="42"/>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fade">
                                      <p:cBhvr>
                                        <p:cTn id="17" dur="500"/>
                                        <p:tgtEl>
                                          <p:spTgt spid="101"/>
                                        </p:tgtEl>
                                      </p:cBhvr>
                                    </p:animEffect>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1000"/>
                                        <p:tgtEl>
                                          <p:spTgt spid="43"/>
                                        </p:tgtEl>
                                      </p:cBhvr>
                                    </p:animEffect>
                                    <p:anim calcmode="lin" valueType="num">
                                      <p:cBhvr>
                                        <p:cTn id="22" dur="1000" fill="hold"/>
                                        <p:tgtEl>
                                          <p:spTgt spid="43"/>
                                        </p:tgtEl>
                                        <p:attrNameLst>
                                          <p:attrName>ppt_x</p:attrName>
                                        </p:attrNameLst>
                                      </p:cBhvr>
                                      <p:tavLst>
                                        <p:tav tm="0">
                                          <p:val>
                                            <p:strVal val="#ppt_x"/>
                                          </p:val>
                                        </p:tav>
                                        <p:tav tm="100000">
                                          <p:val>
                                            <p:strVal val="#ppt_x"/>
                                          </p:val>
                                        </p:tav>
                                      </p:tavLst>
                                    </p:anim>
                                    <p:anim calcmode="lin" valueType="num">
                                      <p:cBhvr>
                                        <p:cTn id="23" dur="1000" fill="hold"/>
                                        <p:tgtEl>
                                          <p:spTgt spid="43"/>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07"/>
                                        </p:tgtEl>
                                        <p:attrNameLst>
                                          <p:attrName>style.visibility</p:attrName>
                                        </p:attrNameLst>
                                      </p:cBhvr>
                                      <p:to>
                                        <p:strVal val="visible"/>
                                      </p:to>
                                    </p:set>
                                    <p:animEffect transition="in" filter="wipe(left)">
                                      <p:cBhvr>
                                        <p:cTn id="27" dur="500"/>
                                        <p:tgtEl>
                                          <p:spTgt spid="107"/>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102"/>
                                        </p:tgtEl>
                                        <p:attrNameLst>
                                          <p:attrName>style.visibility</p:attrName>
                                        </p:attrNameLst>
                                      </p:cBhvr>
                                      <p:to>
                                        <p:strVal val="visible"/>
                                      </p:to>
                                    </p:set>
                                    <p:animEffect transition="in" filter="fade">
                                      <p:cBhvr>
                                        <p:cTn id="31" dur="500"/>
                                        <p:tgtEl>
                                          <p:spTgt spid="102"/>
                                        </p:tgtEl>
                                      </p:cBhvr>
                                    </p:animEffect>
                                  </p:childTnLst>
                                </p:cTn>
                              </p:par>
                            </p:childTnLst>
                          </p:cTn>
                        </p:par>
                        <p:par>
                          <p:cTn id="32" fill="hold">
                            <p:stCondLst>
                              <p:cond delay="5000"/>
                            </p:stCondLst>
                            <p:childTnLst>
                              <p:par>
                                <p:cTn id="33" presetID="47" presetClass="entr" presetSubtype="0"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1000"/>
                                        <p:tgtEl>
                                          <p:spTgt spid="46"/>
                                        </p:tgtEl>
                                      </p:cBhvr>
                                    </p:animEffect>
                                    <p:anim calcmode="lin" valueType="num">
                                      <p:cBhvr>
                                        <p:cTn id="36" dur="1000" fill="hold"/>
                                        <p:tgtEl>
                                          <p:spTgt spid="46"/>
                                        </p:tgtEl>
                                        <p:attrNameLst>
                                          <p:attrName>ppt_x</p:attrName>
                                        </p:attrNameLst>
                                      </p:cBhvr>
                                      <p:tavLst>
                                        <p:tav tm="0">
                                          <p:val>
                                            <p:strVal val="#ppt_x"/>
                                          </p:val>
                                        </p:tav>
                                        <p:tav tm="100000">
                                          <p:val>
                                            <p:strVal val="#ppt_x"/>
                                          </p:val>
                                        </p:tav>
                                      </p:tavLst>
                                    </p:anim>
                                    <p:anim calcmode="lin" valueType="num">
                                      <p:cBhvr>
                                        <p:cTn id="37" dur="1000" fill="hold"/>
                                        <p:tgtEl>
                                          <p:spTgt spid="46"/>
                                        </p:tgtEl>
                                        <p:attrNameLst>
                                          <p:attrName>ppt_y</p:attrName>
                                        </p:attrNameLst>
                                      </p:cBhvr>
                                      <p:tavLst>
                                        <p:tav tm="0">
                                          <p:val>
                                            <p:strVal val="#ppt_y-.1"/>
                                          </p:val>
                                        </p:tav>
                                        <p:tav tm="100000">
                                          <p:val>
                                            <p:strVal val="#ppt_y"/>
                                          </p:val>
                                        </p:tav>
                                      </p:tavLst>
                                    </p:anim>
                                  </p:childTnLst>
                                </p:cTn>
                              </p:par>
                            </p:childTnLst>
                          </p:cTn>
                        </p:par>
                        <p:par>
                          <p:cTn id="38" fill="hold">
                            <p:stCondLst>
                              <p:cond delay="6000"/>
                            </p:stCondLst>
                            <p:childTnLst>
                              <p:par>
                                <p:cTn id="39" presetID="22" presetClass="entr" presetSubtype="8" fill="hold" grpId="0" nodeType="afterEffect">
                                  <p:stCondLst>
                                    <p:cond delay="0"/>
                                  </p:stCondLst>
                                  <p:childTnLst>
                                    <p:set>
                                      <p:cBhvr>
                                        <p:cTn id="40" dur="1" fill="hold">
                                          <p:stCondLst>
                                            <p:cond delay="0"/>
                                          </p:stCondLst>
                                        </p:cTn>
                                        <p:tgtEl>
                                          <p:spTgt spid="108"/>
                                        </p:tgtEl>
                                        <p:attrNameLst>
                                          <p:attrName>style.visibility</p:attrName>
                                        </p:attrNameLst>
                                      </p:cBhvr>
                                      <p:to>
                                        <p:strVal val="visible"/>
                                      </p:to>
                                    </p:set>
                                    <p:animEffect transition="in" filter="wipe(left)">
                                      <p:cBhvr>
                                        <p:cTn id="41" dur="500"/>
                                        <p:tgtEl>
                                          <p:spTgt spid="108"/>
                                        </p:tgtEl>
                                      </p:cBhvr>
                                    </p:animEffect>
                                  </p:childTnLst>
                                </p:cTn>
                              </p:par>
                            </p:childTnLst>
                          </p:cTn>
                        </p:par>
                        <p:par>
                          <p:cTn id="42" fill="hold">
                            <p:stCondLst>
                              <p:cond delay="6500"/>
                            </p:stCondLst>
                            <p:childTnLst>
                              <p:par>
                                <p:cTn id="43" presetID="10" presetClass="entr" presetSubtype="0" fill="hold" grpId="0" nodeType="after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fade">
                                      <p:cBhvr>
                                        <p:cTn id="45" dur="500"/>
                                        <p:tgtEl>
                                          <p:spTgt spid="103"/>
                                        </p:tgtEl>
                                      </p:cBhvr>
                                    </p:animEffect>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1000"/>
                                        <p:tgtEl>
                                          <p:spTgt spid="84"/>
                                        </p:tgtEl>
                                      </p:cBhvr>
                                    </p:animEffect>
                                    <p:anim calcmode="lin" valueType="num">
                                      <p:cBhvr>
                                        <p:cTn id="50" dur="1000" fill="hold"/>
                                        <p:tgtEl>
                                          <p:spTgt spid="84"/>
                                        </p:tgtEl>
                                        <p:attrNameLst>
                                          <p:attrName>ppt_x</p:attrName>
                                        </p:attrNameLst>
                                      </p:cBhvr>
                                      <p:tavLst>
                                        <p:tav tm="0">
                                          <p:val>
                                            <p:strVal val="#ppt_x"/>
                                          </p:val>
                                        </p:tav>
                                        <p:tav tm="100000">
                                          <p:val>
                                            <p:strVal val="#ppt_x"/>
                                          </p:val>
                                        </p:tav>
                                      </p:tavLst>
                                    </p:anim>
                                    <p:anim calcmode="lin" valueType="num">
                                      <p:cBhvr>
                                        <p:cTn id="51" dur="1000" fill="hold"/>
                                        <p:tgtEl>
                                          <p:spTgt spid="84"/>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22" presetClass="entr" presetSubtype="8" fill="hold" grpId="0" nodeType="afterEffect">
                                  <p:stCondLst>
                                    <p:cond delay="0"/>
                                  </p:stCondLst>
                                  <p:childTnLst>
                                    <p:set>
                                      <p:cBhvr>
                                        <p:cTn id="54" dur="1" fill="hold">
                                          <p:stCondLst>
                                            <p:cond delay="0"/>
                                          </p:stCondLst>
                                        </p:cTn>
                                        <p:tgtEl>
                                          <p:spTgt spid="109"/>
                                        </p:tgtEl>
                                        <p:attrNameLst>
                                          <p:attrName>style.visibility</p:attrName>
                                        </p:attrNameLst>
                                      </p:cBhvr>
                                      <p:to>
                                        <p:strVal val="visible"/>
                                      </p:to>
                                    </p:set>
                                    <p:animEffect transition="in" filter="wipe(left)">
                                      <p:cBhvr>
                                        <p:cTn id="55" dur="500"/>
                                        <p:tgtEl>
                                          <p:spTgt spid="109"/>
                                        </p:tgtEl>
                                      </p:cBhvr>
                                    </p:animEffect>
                                  </p:childTnLst>
                                </p:cTn>
                              </p:par>
                            </p:childTnLst>
                          </p:cTn>
                        </p:par>
                        <p:par>
                          <p:cTn id="56" fill="hold">
                            <p:stCondLst>
                              <p:cond delay="8500"/>
                            </p:stCondLst>
                            <p:childTnLst>
                              <p:par>
                                <p:cTn id="57" presetID="10" presetClass="entr" presetSubtype="0" fill="hold" grpId="0" nodeType="after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childTnLst>
                          </p:cTn>
                        </p:par>
                        <p:par>
                          <p:cTn id="60" fill="hold">
                            <p:stCondLst>
                              <p:cond delay="9000"/>
                            </p:stCondLst>
                            <p:childTnLst>
                              <p:par>
                                <p:cTn id="61" presetID="47" presetClass="entr" presetSubtype="0" fill="hold" nodeType="after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fade">
                                      <p:cBhvr>
                                        <p:cTn id="63" dur="1000"/>
                                        <p:tgtEl>
                                          <p:spTgt spid="87"/>
                                        </p:tgtEl>
                                      </p:cBhvr>
                                    </p:animEffect>
                                    <p:anim calcmode="lin" valueType="num">
                                      <p:cBhvr>
                                        <p:cTn id="64" dur="1000" fill="hold"/>
                                        <p:tgtEl>
                                          <p:spTgt spid="87"/>
                                        </p:tgtEl>
                                        <p:attrNameLst>
                                          <p:attrName>ppt_x</p:attrName>
                                        </p:attrNameLst>
                                      </p:cBhvr>
                                      <p:tavLst>
                                        <p:tav tm="0">
                                          <p:val>
                                            <p:strVal val="#ppt_x"/>
                                          </p:val>
                                        </p:tav>
                                        <p:tav tm="100000">
                                          <p:val>
                                            <p:strVal val="#ppt_x"/>
                                          </p:val>
                                        </p:tav>
                                      </p:tavLst>
                                    </p:anim>
                                    <p:anim calcmode="lin" valueType="num">
                                      <p:cBhvr>
                                        <p:cTn id="65" dur="1000" fill="hold"/>
                                        <p:tgtEl>
                                          <p:spTgt spid="87"/>
                                        </p:tgtEl>
                                        <p:attrNameLst>
                                          <p:attrName>ppt_y</p:attrName>
                                        </p:attrNameLst>
                                      </p:cBhvr>
                                      <p:tavLst>
                                        <p:tav tm="0">
                                          <p:val>
                                            <p:strVal val="#ppt_y-.1"/>
                                          </p:val>
                                        </p:tav>
                                        <p:tav tm="100000">
                                          <p:val>
                                            <p:strVal val="#ppt_y"/>
                                          </p:val>
                                        </p:tav>
                                      </p:tavLst>
                                    </p:anim>
                                  </p:childTnLst>
                                </p:cTn>
                              </p:par>
                            </p:childTnLst>
                          </p:cTn>
                        </p:par>
                        <p:par>
                          <p:cTn id="66" fill="hold">
                            <p:stCondLst>
                              <p:cond delay="10000"/>
                            </p:stCondLst>
                            <p:childTnLst>
                              <p:par>
                                <p:cTn id="67" presetID="22" presetClass="entr" presetSubtype="8" fill="hold" grpId="0" nodeType="afterEffect">
                                  <p:stCondLst>
                                    <p:cond delay="0"/>
                                  </p:stCondLst>
                                  <p:childTnLst>
                                    <p:set>
                                      <p:cBhvr>
                                        <p:cTn id="68" dur="1" fill="hold">
                                          <p:stCondLst>
                                            <p:cond delay="0"/>
                                          </p:stCondLst>
                                        </p:cTn>
                                        <p:tgtEl>
                                          <p:spTgt spid="110"/>
                                        </p:tgtEl>
                                        <p:attrNameLst>
                                          <p:attrName>style.visibility</p:attrName>
                                        </p:attrNameLst>
                                      </p:cBhvr>
                                      <p:to>
                                        <p:strVal val="visible"/>
                                      </p:to>
                                    </p:set>
                                    <p:animEffect transition="in" filter="wipe(left)">
                                      <p:cBhvr>
                                        <p:cTn id="69" dur="500"/>
                                        <p:tgtEl>
                                          <p:spTgt spid="110"/>
                                        </p:tgtEl>
                                      </p:cBhvr>
                                    </p:animEffect>
                                  </p:childTnLst>
                                </p:cTn>
                              </p:par>
                            </p:childTnLst>
                          </p:cTn>
                        </p:par>
                        <p:par>
                          <p:cTn id="70" fill="hold">
                            <p:stCondLst>
                              <p:cond delay="10500"/>
                            </p:stCondLst>
                            <p:childTnLst>
                              <p:par>
                                <p:cTn id="71" presetID="10" presetClass="entr" presetSubtype="0" fill="hold" grpId="0" nodeType="afterEffect">
                                  <p:stCondLst>
                                    <p:cond delay="0"/>
                                  </p:stCondLst>
                                  <p:childTnLst>
                                    <p:set>
                                      <p:cBhvr>
                                        <p:cTn id="72" dur="1" fill="hold">
                                          <p:stCondLst>
                                            <p:cond delay="0"/>
                                          </p:stCondLst>
                                        </p:cTn>
                                        <p:tgtEl>
                                          <p:spTgt spid="105"/>
                                        </p:tgtEl>
                                        <p:attrNameLst>
                                          <p:attrName>style.visibility</p:attrName>
                                        </p:attrNameLst>
                                      </p:cBhvr>
                                      <p:to>
                                        <p:strVal val="visible"/>
                                      </p:to>
                                    </p:set>
                                    <p:animEffect transition="in" filter="fade">
                                      <p:cBhvr>
                                        <p:cTn id="73" dur="500"/>
                                        <p:tgtEl>
                                          <p:spTgt spid="105"/>
                                        </p:tgtEl>
                                      </p:cBhvr>
                                    </p:animEffect>
                                  </p:childTnLst>
                                </p:cTn>
                              </p:par>
                            </p:childTnLst>
                          </p:cTn>
                        </p:par>
                        <p:par>
                          <p:cTn id="74" fill="hold">
                            <p:stCondLst>
                              <p:cond delay="11000"/>
                            </p:stCondLst>
                            <p:childTnLst>
                              <p:par>
                                <p:cTn id="75" presetID="42" presetClass="entr" presetSubtype="0" fill="hold" nodeType="afterEffect">
                                  <p:stCondLst>
                                    <p:cond delay="0"/>
                                  </p:stCondLst>
                                  <p:childTnLst>
                                    <p:set>
                                      <p:cBhvr>
                                        <p:cTn id="76" dur="1" fill="hold">
                                          <p:stCondLst>
                                            <p:cond delay="0"/>
                                          </p:stCondLst>
                                        </p:cTn>
                                        <p:tgtEl>
                                          <p:spTgt spid="95"/>
                                        </p:tgtEl>
                                        <p:attrNameLst>
                                          <p:attrName>style.visibility</p:attrName>
                                        </p:attrNameLst>
                                      </p:cBhvr>
                                      <p:to>
                                        <p:strVal val="visible"/>
                                      </p:to>
                                    </p:set>
                                    <p:animEffect transition="in" filter="fade">
                                      <p:cBhvr>
                                        <p:cTn id="77" dur="1000"/>
                                        <p:tgtEl>
                                          <p:spTgt spid="95"/>
                                        </p:tgtEl>
                                      </p:cBhvr>
                                    </p:animEffect>
                                    <p:anim calcmode="lin" valueType="num">
                                      <p:cBhvr>
                                        <p:cTn id="78" dur="1000" fill="hold"/>
                                        <p:tgtEl>
                                          <p:spTgt spid="95"/>
                                        </p:tgtEl>
                                        <p:attrNameLst>
                                          <p:attrName>ppt_x</p:attrName>
                                        </p:attrNameLst>
                                      </p:cBhvr>
                                      <p:tavLst>
                                        <p:tav tm="0">
                                          <p:val>
                                            <p:strVal val="#ppt_x"/>
                                          </p:val>
                                        </p:tav>
                                        <p:tav tm="100000">
                                          <p:val>
                                            <p:strVal val="#ppt_x"/>
                                          </p:val>
                                        </p:tav>
                                      </p:tavLst>
                                    </p:anim>
                                    <p:anim calcmode="lin" valueType="num">
                                      <p:cBhvr>
                                        <p:cTn id="79" dur="1000" fill="hold"/>
                                        <p:tgtEl>
                                          <p:spTgt spid="95"/>
                                        </p:tgtEl>
                                        <p:attrNameLst>
                                          <p:attrName>ppt_y</p:attrName>
                                        </p:attrNameLst>
                                      </p:cBhvr>
                                      <p:tavLst>
                                        <p:tav tm="0">
                                          <p:val>
                                            <p:strVal val="#ppt_y+.1"/>
                                          </p:val>
                                        </p:tav>
                                        <p:tav tm="100000">
                                          <p:val>
                                            <p:strVal val="#ppt_y"/>
                                          </p:val>
                                        </p:tav>
                                      </p:tavLst>
                                    </p:anim>
                                  </p:childTnLst>
                                </p:cTn>
                              </p:par>
                            </p:childTnLst>
                          </p:cTn>
                        </p:par>
                        <p:par>
                          <p:cTn id="80" fill="hold">
                            <p:stCondLst>
                              <p:cond delay="12000"/>
                            </p:stCondLst>
                            <p:childTnLst>
                              <p:par>
                                <p:cTn id="81" presetID="22" presetClass="entr" presetSubtype="8" fill="hold" grpId="0" nodeType="afterEffect">
                                  <p:stCondLst>
                                    <p:cond delay="0"/>
                                  </p:stCondLst>
                                  <p:childTnLst>
                                    <p:set>
                                      <p:cBhvr>
                                        <p:cTn id="82" dur="1" fill="hold">
                                          <p:stCondLst>
                                            <p:cond delay="0"/>
                                          </p:stCondLst>
                                        </p:cTn>
                                        <p:tgtEl>
                                          <p:spTgt spid="111"/>
                                        </p:tgtEl>
                                        <p:attrNameLst>
                                          <p:attrName>style.visibility</p:attrName>
                                        </p:attrNameLst>
                                      </p:cBhvr>
                                      <p:to>
                                        <p:strVal val="visible"/>
                                      </p:to>
                                    </p:set>
                                    <p:animEffect transition="in" filter="wipe(left)">
                                      <p:cBhvr>
                                        <p:cTn id="83" dur="500"/>
                                        <p:tgtEl>
                                          <p:spTgt spid="111"/>
                                        </p:tgtEl>
                                      </p:cBhvr>
                                    </p:animEffect>
                                  </p:childTnLst>
                                </p:cTn>
                              </p:par>
                            </p:childTnLst>
                          </p:cTn>
                        </p:par>
                        <p:par>
                          <p:cTn id="84" fill="hold">
                            <p:stCondLst>
                              <p:cond delay="12500"/>
                            </p:stCondLst>
                            <p:childTnLst>
                              <p:par>
                                <p:cTn id="85" presetID="10" presetClass="entr" presetSubtype="0" fill="hold" grpId="0" nodeType="afterEffect">
                                  <p:stCondLst>
                                    <p:cond delay="0"/>
                                  </p:stCondLst>
                                  <p:childTnLst>
                                    <p:set>
                                      <p:cBhvr>
                                        <p:cTn id="86" dur="1" fill="hold">
                                          <p:stCondLst>
                                            <p:cond delay="0"/>
                                          </p:stCondLst>
                                        </p:cTn>
                                        <p:tgtEl>
                                          <p:spTgt spid="106"/>
                                        </p:tgtEl>
                                        <p:attrNameLst>
                                          <p:attrName>style.visibility</p:attrName>
                                        </p:attrNameLst>
                                      </p:cBhvr>
                                      <p:to>
                                        <p:strVal val="visible"/>
                                      </p:to>
                                    </p:set>
                                    <p:animEffect transition="in" filter="fade">
                                      <p:cBhvr>
                                        <p:cTn id="87" dur="500"/>
                                        <p:tgtEl>
                                          <p:spTgt spid="106"/>
                                        </p:tgtEl>
                                      </p:cBhvr>
                                    </p:animEffect>
                                  </p:childTnLst>
                                </p:cTn>
                              </p:par>
                            </p:childTnLst>
                          </p:cTn>
                        </p:par>
                        <p:par>
                          <p:cTn id="88" fill="hold">
                            <p:stCondLst>
                              <p:cond delay="13000"/>
                            </p:stCondLst>
                            <p:childTnLst>
                              <p:par>
                                <p:cTn id="89" presetID="47" presetClass="entr" presetSubtype="0" fill="hold" nodeType="afterEffect">
                                  <p:stCondLst>
                                    <p:cond delay="0"/>
                                  </p:stCondLst>
                                  <p:childTnLst>
                                    <p:set>
                                      <p:cBhvr>
                                        <p:cTn id="90" dur="1" fill="hold">
                                          <p:stCondLst>
                                            <p:cond delay="0"/>
                                          </p:stCondLst>
                                        </p:cTn>
                                        <p:tgtEl>
                                          <p:spTgt spid="98"/>
                                        </p:tgtEl>
                                        <p:attrNameLst>
                                          <p:attrName>style.visibility</p:attrName>
                                        </p:attrNameLst>
                                      </p:cBhvr>
                                      <p:to>
                                        <p:strVal val="visible"/>
                                      </p:to>
                                    </p:set>
                                    <p:animEffect transition="in" filter="fade">
                                      <p:cBhvr>
                                        <p:cTn id="91" dur="1000"/>
                                        <p:tgtEl>
                                          <p:spTgt spid="98"/>
                                        </p:tgtEl>
                                      </p:cBhvr>
                                    </p:animEffect>
                                    <p:anim calcmode="lin" valueType="num">
                                      <p:cBhvr>
                                        <p:cTn id="92" dur="1000" fill="hold"/>
                                        <p:tgtEl>
                                          <p:spTgt spid="98"/>
                                        </p:tgtEl>
                                        <p:attrNameLst>
                                          <p:attrName>ppt_x</p:attrName>
                                        </p:attrNameLst>
                                      </p:cBhvr>
                                      <p:tavLst>
                                        <p:tav tm="0">
                                          <p:val>
                                            <p:strVal val="#ppt_x"/>
                                          </p:val>
                                        </p:tav>
                                        <p:tav tm="100000">
                                          <p:val>
                                            <p:strVal val="#ppt_x"/>
                                          </p:val>
                                        </p:tav>
                                      </p:tavLst>
                                    </p:anim>
                                    <p:anim calcmode="lin" valueType="num">
                                      <p:cBhvr>
                                        <p:cTn id="93" dur="1000" fill="hold"/>
                                        <p:tgtEl>
                                          <p:spTgt spid="98"/>
                                        </p:tgtEl>
                                        <p:attrNameLst>
                                          <p:attrName>ppt_y</p:attrName>
                                        </p:attrNameLst>
                                      </p:cBhvr>
                                      <p:tavLst>
                                        <p:tav tm="0">
                                          <p:val>
                                            <p:strVal val="#ppt_y-.1"/>
                                          </p:val>
                                        </p:tav>
                                        <p:tav tm="100000">
                                          <p:val>
                                            <p:strVal val="#ppt_y"/>
                                          </p:val>
                                        </p:tav>
                                      </p:tavLst>
                                    </p:anim>
                                  </p:childTnLst>
                                </p:cTn>
                              </p:par>
                            </p:childTnLst>
                          </p:cTn>
                        </p:par>
                        <p:par>
                          <p:cTn id="94" fill="hold">
                            <p:stCondLst>
                              <p:cond delay="14000"/>
                            </p:stCondLst>
                            <p:childTnLst>
                              <p:par>
                                <p:cTn id="95" presetID="22" presetClass="entr" presetSubtype="8" fill="hold" grpId="0" nodeType="afterEffect">
                                  <p:stCondLst>
                                    <p:cond delay="0"/>
                                  </p:stCondLst>
                                  <p:childTnLst>
                                    <p:set>
                                      <p:cBhvr>
                                        <p:cTn id="96" dur="1" fill="hold">
                                          <p:stCondLst>
                                            <p:cond delay="0"/>
                                          </p:stCondLst>
                                        </p:cTn>
                                        <p:tgtEl>
                                          <p:spTgt spid="112"/>
                                        </p:tgtEl>
                                        <p:attrNameLst>
                                          <p:attrName>style.visibility</p:attrName>
                                        </p:attrNameLst>
                                      </p:cBhvr>
                                      <p:to>
                                        <p:strVal val="visible"/>
                                      </p:to>
                                    </p:set>
                                    <p:animEffect transition="in" filter="wipe(left)">
                                      <p:cBhvr>
                                        <p:cTn id="97"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101" grpId="0" animBg="1"/>
      <p:bldP spid="102" grpId="0" animBg="1"/>
      <p:bldP spid="103" grpId="0" animBg="1"/>
      <p:bldP spid="104" grpId="0" animBg="1"/>
      <p:bldP spid="105" grpId="0" animBg="1"/>
      <p:bldP spid="106" grpId="0" animBg="1"/>
      <p:bldP spid="107" grpId="0"/>
      <p:bldP spid="108" grpId="0"/>
      <p:bldP spid="109" grpId="0"/>
      <p:bldP spid="110" grpId="0"/>
      <p:bldP spid="111" grpId="0"/>
      <p:bldP spid="1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荣誉奖项</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椭圆 37"/>
          <p:cNvSpPr/>
          <p:nvPr/>
        </p:nvSpPr>
        <p:spPr bwMode="auto">
          <a:xfrm>
            <a:off x="2602920" y="1275606"/>
            <a:ext cx="2535654" cy="2527605"/>
          </a:xfrm>
          <a:prstGeom prst="ellipse">
            <a:avLst/>
          </a:prstGeom>
          <a:noFill/>
          <a:ln w="12700" cap="flat" cmpd="sng" algn="ctr">
            <a:solidFill>
              <a:schemeClr val="tx1">
                <a:lumMod val="40000"/>
                <a:lumOff val="60000"/>
              </a:schemeClr>
            </a:solidFill>
            <a:prstDash val="solid"/>
          </a:ln>
          <a:effectLst/>
        </p:spPr>
        <p:txBody>
          <a:bodyPr lIns="75520" tIns="37760" rIns="75520" bIns="37760" anchor="ctr"/>
          <a:lstStyle/>
          <a:p>
            <a:pPr algn="ctr">
              <a:defRPr/>
            </a:pPr>
            <a:endParaRPr lang="zh-CN" altLang="en-US" kern="0" dirty="0">
              <a:solidFill>
                <a:sysClr val="window" lastClr="FFFFFF"/>
              </a:solidFill>
              <a:latin typeface="Calibri"/>
              <a:ea typeface="微软雅黑"/>
            </a:endParaRPr>
          </a:p>
        </p:txBody>
      </p:sp>
      <p:sp>
        <p:nvSpPr>
          <p:cNvPr id="39" name="椭圆 38"/>
          <p:cNvSpPr/>
          <p:nvPr/>
        </p:nvSpPr>
        <p:spPr bwMode="auto">
          <a:xfrm>
            <a:off x="4120119" y="1275606"/>
            <a:ext cx="2536758" cy="2527605"/>
          </a:xfrm>
          <a:prstGeom prst="ellipse">
            <a:avLst/>
          </a:prstGeom>
          <a:noFill/>
          <a:ln w="12700" cap="flat" cmpd="sng" algn="ctr">
            <a:solidFill>
              <a:schemeClr val="tx1">
                <a:lumMod val="40000"/>
                <a:lumOff val="60000"/>
              </a:schemeClr>
            </a:solidFill>
            <a:prstDash val="solid"/>
          </a:ln>
          <a:effectLst/>
        </p:spPr>
        <p:txBody>
          <a:bodyPr lIns="75520" tIns="37760" rIns="75520" bIns="37760" anchor="ctr"/>
          <a:lstStyle/>
          <a:p>
            <a:pPr algn="ctr">
              <a:defRPr/>
            </a:pPr>
            <a:endParaRPr lang="zh-CN" altLang="en-US" kern="0" dirty="0">
              <a:solidFill>
                <a:sysClr val="window" lastClr="FFFFFF"/>
              </a:solidFill>
              <a:latin typeface="Calibri"/>
              <a:ea typeface="微软雅黑"/>
            </a:endParaRPr>
          </a:p>
        </p:txBody>
      </p:sp>
      <p:cxnSp>
        <p:nvCxnSpPr>
          <p:cNvPr id="40" name="直接连接符 39"/>
          <p:cNvCxnSpPr>
            <a:cxnSpLocks noChangeShapeType="1"/>
          </p:cNvCxnSpPr>
          <p:nvPr/>
        </p:nvCxnSpPr>
        <p:spPr bwMode="auto">
          <a:xfrm>
            <a:off x="3299176" y="1892659"/>
            <a:ext cx="397231" cy="185885"/>
          </a:xfrm>
          <a:prstGeom prst="line">
            <a:avLst/>
          </a:prstGeom>
          <a:noFill/>
          <a:ln w="19050" algn="ctr">
            <a:solidFill>
              <a:schemeClr val="tx1">
                <a:lumMod val="40000"/>
                <a:lumOff val="60000"/>
              </a:schemeClr>
            </a:solidFill>
            <a:round/>
            <a:headEnd type="none" w="med" len="med"/>
            <a:tailEnd type="arrow" w="med" len="med"/>
          </a:ln>
        </p:spPr>
      </p:cxnSp>
      <p:cxnSp>
        <p:nvCxnSpPr>
          <p:cNvPr id="41" name="直接连接符 40"/>
          <p:cNvCxnSpPr>
            <a:cxnSpLocks noChangeShapeType="1"/>
          </p:cNvCxnSpPr>
          <p:nvPr/>
        </p:nvCxnSpPr>
        <p:spPr bwMode="auto">
          <a:xfrm>
            <a:off x="3087319" y="2463514"/>
            <a:ext cx="410472" cy="0"/>
          </a:xfrm>
          <a:prstGeom prst="line">
            <a:avLst/>
          </a:prstGeom>
          <a:noFill/>
          <a:ln w="19050" algn="ctr">
            <a:solidFill>
              <a:schemeClr val="tx1">
                <a:lumMod val="40000"/>
                <a:lumOff val="60000"/>
              </a:schemeClr>
            </a:solidFill>
            <a:round/>
            <a:headEnd type="none" w="med" len="med"/>
            <a:tailEnd type="arrow" w="med" len="med"/>
          </a:ln>
        </p:spPr>
      </p:cxnSp>
      <p:cxnSp>
        <p:nvCxnSpPr>
          <p:cNvPr id="47" name="直接连接符 46"/>
          <p:cNvCxnSpPr>
            <a:cxnSpLocks noChangeShapeType="1"/>
          </p:cNvCxnSpPr>
          <p:nvPr/>
        </p:nvCxnSpPr>
        <p:spPr bwMode="auto">
          <a:xfrm flipV="1">
            <a:off x="3299176" y="2833085"/>
            <a:ext cx="410472" cy="216684"/>
          </a:xfrm>
          <a:prstGeom prst="line">
            <a:avLst/>
          </a:prstGeom>
          <a:noFill/>
          <a:ln w="19050" algn="ctr">
            <a:solidFill>
              <a:schemeClr val="tx1">
                <a:lumMod val="40000"/>
                <a:lumOff val="60000"/>
              </a:schemeClr>
            </a:solidFill>
            <a:round/>
            <a:headEnd type="none" w="med" len="med"/>
            <a:tailEnd type="arrow" w="med" len="med"/>
          </a:ln>
        </p:spPr>
      </p:cxnSp>
      <p:cxnSp>
        <p:nvCxnSpPr>
          <p:cNvPr id="48" name="直接连接符 47"/>
          <p:cNvCxnSpPr>
            <a:cxnSpLocks noChangeShapeType="1"/>
          </p:cNvCxnSpPr>
          <p:nvPr/>
        </p:nvCxnSpPr>
        <p:spPr bwMode="auto">
          <a:xfrm flipH="1" flipV="1">
            <a:off x="5615249" y="2824286"/>
            <a:ext cx="410472" cy="216684"/>
          </a:xfrm>
          <a:prstGeom prst="line">
            <a:avLst/>
          </a:prstGeom>
          <a:noFill/>
          <a:ln w="19050" algn="ctr">
            <a:solidFill>
              <a:schemeClr val="tx1">
                <a:lumMod val="40000"/>
                <a:lumOff val="60000"/>
              </a:schemeClr>
            </a:solidFill>
            <a:round/>
            <a:headEnd type="none" w="med" len="med"/>
            <a:tailEnd type="arrow" w="med" len="med"/>
          </a:ln>
        </p:spPr>
      </p:cxnSp>
      <p:cxnSp>
        <p:nvCxnSpPr>
          <p:cNvPr id="49" name="直接连接符 48"/>
          <p:cNvCxnSpPr>
            <a:cxnSpLocks noChangeShapeType="1"/>
          </p:cNvCxnSpPr>
          <p:nvPr/>
        </p:nvCxnSpPr>
        <p:spPr bwMode="auto">
          <a:xfrm flipH="1">
            <a:off x="5820485" y="2461315"/>
            <a:ext cx="410472" cy="0"/>
          </a:xfrm>
          <a:prstGeom prst="line">
            <a:avLst/>
          </a:prstGeom>
          <a:noFill/>
          <a:ln w="19050" algn="ctr">
            <a:solidFill>
              <a:schemeClr val="tx1">
                <a:lumMod val="40000"/>
                <a:lumOff val="60000"/>
              </a:schemeClr>
            </a:solidFill>
            <a:round/>
            <a:headEnd type="none" w="med" len="med"/>
            <a:tailEnd type="arrow" w="med" len="med"/>
          </a:ln>
        </p:spPr>
      </p:cxnSp>
      <p:cxnSp>
        <p:nvCxnSpPr>
          <p:cNvPr id="50" name="直接连接符 49"/>
          <p:cNvCxnSpPr>
            <a:cxnSpLocks noChangeShapeType="1"/>
          </p:cNvCxnSpPr>
          <p:nvPr/>
        </p:nvCxnSpPr>
        <p:spPr bwMode="auto">
          <a:xfrm flipH="1">
            <a:off x="5628490" y="1892659"/>
            <a:ext cx="397231" cy="185885"/>
          </a:xfrm>
          <a:prstGeom prst="line">
            <a:avLst/>
          </a:prstGeom>
          <a:noFill/>
          <a:ln w="19050" algn="ctr">
            <a:solidFill>
              <a:schemeClr val="tx1">
                <a:lumMod val="40000"/>
                <a:lumOff val="60000"/>
              </a:schemeClr>
            </a:solidFill>
            <a:round/>
            <a:headEnd type="none" w="med" len="med"/>
            <a:tailEnd type="arrow" w="med" len="med"/>
          </a:ln>
        </p:spPr>
      </p:cxnSp>
      <p:sp>
        <p:nvSpPr>
          <p:cNvPr id="51" name="Oval 19"/>
          <p:cNvSpPr>
            <a:spLocks noChangeArrowheads="1"/>
          </p:cNvSpPr>
          <p:nvPr/>
        </p:nvSpPr>
        <p:spPr bwMode="auto">
          <a:xfrm>
            <a:off x="2615056" y="1335002"/>
            <a:ext cx="689637" cy="68744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a:ea typeface="微软雅黑"/>
            </a:endParaRPr>
          </a:p>
        </p:txBody>
      </p:sp>
      <p:sp>
        <p:nvSpPr>
          <p:cNvPr id="52" name="Oval 19"/>
          <p:cNvSpPr>
            <a:spLocks noChangeArrowheads="1"/>
          </p:cNvSpPr>
          <p:nvPr/>
        </p:nvSpPr>
        <p:spPr bwMode="auto">
          <a:xfrm>
            <a:off x="5990412" y="1346001"/>
            <a:ext cx="689636" cy="68854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a:ea typeface="微软雅黑"/>
            </a:endParaRPr>
          </a:p>
        </p:txBody>
      </p:sp>
      <p:sp>
        <p:nvSpPr>
          <p:cNvPr id="53" name="Oval 19"/>
          <p:cNvSpPr>
            <a:spLocks noChangeArrowheads="1"/>
          </p:cNvSpPr>
          <p:nvPr/>
        </p:nvSpPr>
        <p:spPr bwMode="auto">
          <a:xfrm>
            <a:off x="6303783" y="2144539"/>
            <a:ext cx="690740" cy="68854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a:ea typeface="微软雅黑"/>
            </a:endParaRPr>
          </a:p>
        </p:txBody>
      </p:sp>
      <p:sp>
        <p:nvSpPr>
          <p:cNvPr id="54" name="Oval 19"/>
          <p:cNvSpPr>
            <a:spLocks noChangeArrowheads="1"/>
          </p:cNvSpPr>
          <p:nvPr/>
        </p:nvSpPr>
        <p:spPr bwMode="auto">
          <a:xfrm>
            <a:off x="6024617" y="2934278"/>
            <a:ext cx="690740" cy="68854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a:ea typeface="微软雅黑"/>
            </a:endParaRPr>
          </a:p>
        </p:txBody>
      </p:sp>
      <p:sp>
        <p:nvSpPr>
          <p:cNvPr id="55" name="Oval 19"/>
          <p:cNvSpPr>
            <a:spLocks noChangeArrowheads="1"/>
          </p:cNvSpPr>
          <p:nvPr/>
        </p:nvSpPr>
        <p:spPr bwMode="auto">
          <a:xfrm>
            <a:off x="2306100" y="2118142"/>
            <a:ext cx="690740" cy="68854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a:ea typeface="微软雅黑"/>
            </a:endParaRPr>
          </a:p>
        </p:txBody>
      </p:sp>
      <p:sp>
        <p:nvSpPr>
          <p:cNvPr id="56" name="Oval 19"/>
          <p:cNvSpPr>
            <a:spLocks noChangeArrowheads="1"/>
          </p:cNvSpPr>
          <p:nvPr/>
        </p:nvSpPr>
        <p:spPr bwMode="auto">
          <a:xfrm>
            <a:off x="2588575" y="2929878"/>
            <a:ext cx="690740" cy="68854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a:ea typeface="微软雅黑"/>
            </a:endParaRPr>
          </a:p>
        </p:txBody>
      </p:sp>
      <p:grpSp>
        <p:nvGrpSpPr>
          <p:cNvPr id="57" name="组合 56"/>
          <p:cNvGrpSpPr/>
          <p:nvPr/>
        </p:nvGrpSpPr>
        <p:grpSpPr>
          <a:xfrm>
            <a:off x="3899435" y="1738670"/>
            <a:ext cx="1463132" cy="1458487"/>
            <a:chOff x="3757666" y="2046036"/>
            <a:chExt cx="1463132" cy="1458487"/>
          </a:xfrm>
        </p:grpSpPr>
        <p:sp>
          <p:nvSpPr>
            <p:cNvPr id="58" name="Oval 19"/>
            <p:cNvSpPr>
              <a:spLocks noChangeArrowheads="1"/>
            </p:cNvSpPr>
            <p:nvPr/>
          </p:nvSpPr>
          <p:spPr bwMode="auto">
            <a:xfrm>
              <a:off x="3757666" y="2046036"/>
              <a:ext cx="1463132" cy="145848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a:ea typeface="微软雅黑"/>
              </a:endParaRPr>
            </a:p>
          </p:txBody>
        </p:sp>
        <p:sp>
          <p:nvSpPr>
            <p:cNvPr id="59" name="Oval 19"/>
            <p:cNvSpPr>
              <a:spLocks noChangeArrowheads="1"/>
            </p:cNvSpPr>
            <p:nvPr/>
          </p:nvSpPr>
          <p:spPr bwMode="auto">
            <a:xfrm>
              <a:off x="3853663" y="2136525"/>
              <a:ext cx="1271137" cy="1267102"/>
            </a:xfrm>
            <a:prstGeom prst="ellipse">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2800" b="1" dirty="0">
                  <a:solidFill>
                    <a:schemeClr val="bg1"/>
                  </a:solidFill>
                  <a:ea typeface="微软雅黑"/>
                </a:rPr>
                <a:t>奖项</a:t>
              </a:r>
            </a:p>
          </p:txBody>
        </p:sp>
      </p:grpSp>
      <p:sp>
        <p:nvSpPr>
          <p:cNvPr id="61" name="TextBox 60"/>
          <p:cNvSpPr txBox="1"/>
          <p:nvPr/>
        </p:nvSpPr>
        <p:spPr>
          <a:xfrm>
            <a:off x="2761309" y="1442065"/>
            <a:ext cx="397130" cy="473320"/>
          </a:xfrm>
          <a:prstGeom prst="rect">
            <a:avLst/>
          </a:prstGeom>
          <a:noFill/>
        </p:spPr>
        <p:txBody>
          <a:bodyPr wrap="none" lIns="102982" tIns="51491" rIns="102982" bIns="51491" rtlCol="0">
            <a:spAutoFit/>
          </a:bodyPr>
          <a:lstStyle/>
          <a:p>
            <a:r>
              <a:rPr lang="en-US" altLang="zh-CN" sz="2400" b="1" dirty="0">
                <a:solidFill>
                  <a:srgbClr val="C00000"/>
                </a:solidFill>
                <a:latin typeface="微软雅黑"/>
                <a:ea typeface="微软雅黑"/>
              </a:rPr>
              <a:t>1</a:t>
            </a:r>
            <a:endParaRPr lang="zh-CN" altLang="en-US" sz="2400" b="1" dirty="0">
              <a:solidFill>
                <a:srgbClr val="C00000"/>
              </a:solidFill>
              <a:latin typeface="微软雅黑"/>
              <a:ea typeface="微软雅黑"/>
            </a:endParaRPr>
          </a:p>
        </p:txBody>
      </p:sp>
      <p:sp>
        <p:nvSpPr>
          <p:cNvPr id="62" name="TextBox 61"/>
          <p:cNvSpPr txBox="1"/>
          <p:nvPr/>
        </p:nvSpPr>
        <p:spPr>
          <a:xfrm>
            <a:off x="2452905" y="2225755"/>
            <a:ext cx="397130" cy="473320"/>
          </a:xfrm>
          <a:prstGeom prst="rect">
            <a:avLst/>
          </a:prstGeom>
          <a:noFill/>
        </p:spPr>
        <p:txBody>
          <a:bodyPr wrap="none" lIns="102982" tIns="51491" rIns="102982" bIns="51491" rtlCol="0">
            <a:spAutoFit/>
          </a:bodyPr>
          <a:lstStyle/>
          <a:p>
            <a:r>
              <a:rPr lang="en-US" altLang="zh-CN" sz="2400" b="1" dirty="0">
                <a:solidFill>
                  <a:srgbClr val="C00000"/>
                </a:solidFill>
                <a:latin typeface="微软雅黑"/>
                <a:ea typeface="微软雅黑"/>
              </a:rPr>
              <a:t>3</a:t>
            </a:r>
            <a:endParaRPr lang="zh-CN" altLang="en-US" sz="2400" b="1" dirty="0">
              <a:solidFill>
                <a:srgbClr val="C00000"/>
              </a:solidFill>
              <a:latin typeface="微软雅黑"/>
              <a:ea typeface="微软雅黑"/>
            </a:endParaRPr>
          </a:p>
        </p:txBody>
      </p:sp>
      <p:sp>
        <p:nvSpPr>
          <p:cNvPr id="63" name="TextBox 62"/>
          <p:cNvSpPr txBox="1"/>
          <p:nvPr/>
        </p:nvSpPr>
        <p:spPr>
          <a:xfrm>
            <a:off x="2735380" y="3037491"/>
            <a:ext cx="397130" cy="473320"/>
          </a:xfrm>
          <a:prstGeom prst="rect">
            <a:avLst/>
          </a:prstGeom>
          <a:noFill/>
        </p:spPr>
        <p:txBody>
          <a:bodyPr wrap="none" lIns="102982" tIns="51491" rIns="102982" bIns="51491" rtlCol="0">
            <a:spAutoFit/>
          </a:bodyPr>
          <a:lstStyle/>
          <a:p>
            <a:r>
              <a:rPr lang="en-US" altLang="zh-CN" sz="2400" b="1" dirty="0">
                <a:solidFill>
                  <a:srgbClr val="C00000"/>
                </a:solidFill>
                <a:latin typeface="微软雅黑"/>
                <a:ea typeface="微软雅黑"/>
              </a:rPr>
              <a:t>5</a:t>
            </a:r>
            <a:endParaRPr lang="zh-CN" altLang="en-US" sz="2400" b="1" dirty="0">
              <a:solidFill>
                <a:srgbClr val="C00000"/>
              </a:solidFill>
              <a:latin typeface="微软雅黑"/>
              <a:ea typeface="微软雅黑"/>
            </a:endParaRPr>
          </a:p>
        </p:txBody>
      </p:sp>
      <p:sp>
        <p:nvSpPr>
          <p:cNvPr id="64" name="TextBox 63"/>
          <p:cNvSpPr txBox="1"/>
          <p:nvPr/>
        </p:nvSpPr>
        <p:spPr>
          <a:xfrm>
            <a:off x="6136665" y="1453614"/>
            <a:ext cx="397130" cy="473320"/>
          </a:xfrm>
          <a:prstGeom prst="rect">
            <a:avLst/>
          </a:prstGeom>
          <a:noFill/>
        </p:spPr>
        <p:txBody>
          <a:bodyPr wrap="none" lIns="102982" tIns="51491" rIns="102982" bIns="51491" rtlCol="0">
            <a:spAutoFit/>
          </a:bodyPr>
          <a:lstStyle/>
          <a:p>
            <a:r>
              <a:rPr lang="en-US" altLang="zh-CN" sz="2400" b="1" dirty="0">
                <a:solidFill>
                  <a:srgbClr val="C00000"/>
                </a:solidFill>
                <a:latin typeface="微软雅黑"/>
                <a:ea typeface="微软雅黑"/>
              </a:rPr>
              <a:t>2</a:t>
            </a:r>
            <a:endParaRPr lang="zh-CN" altLang="en-US" sz="2400" b="1" dirty="0">
              <a:solidFill>
                <a:srgbClr val="C00000"/>
              </a:solidFill>
              <a:latin typeface="微软雅黑"/>
              <a:ea typeface="微软雅黑"/>
            </a:endParaRPr>
          </a:p>
        </p:txBody>
      </p:sp>
      <p:sp>
        <p:nvSpPr>
          <p:cNvPr id="65" name="TextBox 64"/>
          <p:cNvSpPr txBox="1"/>
          <p:nvPr/>
        </p:nvSpPr>
        <p:spPr>
          <a:xfrm>
            <a:off x="6450588" y="2252152"/>
            <a:ext cx="397130" cy="473320"/>
          </a:xfrm>
          <a:prstGeom prst="rect">
            <a:avLst/>
          </a:prstGeom>
          <a:noFill/>
        </p:spPr>
        <p:txBody>
          <a:bodyPr wrap="none" lIns="102982" tIns="51491" rIns="102982" bIns="51491" rtlCol="0">
            <a:spAutoFit/>
          </a:bodyPr>
          <a:lstStyle/>
          <a:p>
            <a:r>
              <a:rPr lang="en-US" altLang="zh-CN" sz="2400" b="1" dirty="0">
                <a:solidFill>
                  <a:srgbClr val="C00000"/>
                </a:solidFill>
                <a:latin typeface="微软雅黑"/>
                <a:ea typeface="微软雅黑"/>
              </a:rPr>
              <a:t>4</a:t>
            </a:r>
            <a:endParaRPr lang="zh-CN" altLang="en-US" sz="2400" b="1" dirty="0">
              <a:solidFill>
                <a:srgbClr val="C00000"/>
              </a:solidFill>
              <a:latin typeface="微软雅黑"/>
              <a:ea typeface="微软雅黑"/>
            </a:endParaRPr>
          </a:p>
        </p:txBody>
      </p:sp>
      <p:sp>
        <p:nvSpPr>
          <p:cNvPr id="66" name="TextBox 65"/>
          <p:cNvSpPr txBox="1"/>
          <p:nvPr/>
        </p:nvSpPr>
        <p:spPr>
          <a:xfrm>
            <a:off x="6171422" y="3041891"/>
            <a:ext cx="397130" cy="473320"/>
          </a:xfrm>
          <a:prstGeom prst="rect">
            <a:avLst/>
          </a:prstGeom>
          <a:noFill/>
        </p:spPr>
        <p:txBody>
          <a:bodyPr wrap="none" lIns="102982" tIns="51491" rIns="102982" bIns="51491" rtlCol="0">
            <a:spAutoFit/>
          </a:bodyPr>
          <a:lstStyle/>
          <a:p>
            <a:r>
              <a:rPr lang="en-US" altLang="zh-CN" sz="2400" b="1" dirty="0">
                <a:solidFill>
                  <a:srgbClr val="C00000"/>
                </a:solidFill>
                <a:latin typeface="微软雅黑"/>
                <a:ea typeface="微软雅黑"/>
              </a:rPr>
              <a:t>6</a:t>
            </a:r>
            <a:endParaRPr lang="zh-CN" altLang="en-US" sz="2400" b="1" dirty="0">
              <a:solidFill>
                <a:srgbClr val="C00000"/>
              </a:solidFill>
              <a:latin typeface="微软雅黑"/>
              <a:ea typeface="微软雅黑"/>
            </a:endParaRPr>
          </a:p>
        </p:txBody>
      </p:sp>
      <p:sp>
        <p:nvSpPr>
          <p:cNvPr id="67" name="矩形 66"/>
          <p:cNvSpPr/>
          <p:nvPr/>
        </p:nvSpPr>
        <p:spPr>
          <a:xfrm>
            <a:off x="1597606" y="4034324"/>
            <a:ext cx="6066789" cy="692497"/>
          </a:xfrm>
          <a:prstGeom prst="rect">
            <a:avLst/>
          </a:prstGeom>
        </p:spPr>
        <p:txBody>
          <a:bodyPr wrap="square" lIns="68580" tIns="34290" rIns="68580" bIns="34290">
            <a:spAutoFit/>
          </a:bodyPr>
          <a:lstStyle/>
          <a:p>
            <a:pPr algn="ctr">
              <a:lnSpc>
                <a:spcPct val="150000"/>
              </a:lnSpc>
              <a:defRPr/>
            </a:pPr>
            <a:r>
              <a:rPr lang="zh-CN" altLang="en-US" sz="900" kern="0" dirty="0">
                <a:latin typeface="微软雅黑"/>
                <a:ea typeface="微软雅黑"/>
                <a:cs typeface="Arial"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a:t>
            </a:r>
            <a:endParaRPr lang="en-US" altLang="zh-CN" sz="900" kern="0" dirty="0">
              <a:latin typeface="微软雅黑"/>
              <a:ea typeface="微软雅黑"/>
              <a:cs typeface="Arial" pitchFamily="34" charset="0"/>
            </a:endParaRPr>
          </a:p>
          <a:p>
            <a:pPr>
              <a:lnSpc>
                <a:spcPct val="150000"/>
              </a:lnSpc>
              <a:defRPr/>
            </a:pPr>
            <a:endParaRPr lang="en-US" altLang="zh-CN" sz="900" kern="0" dirty="0">
              <a:latin typeface="微软雅黑"/>
              <a:ea typeface="微软雅黑"/>
              <a:cs typeface="Arial" pitchFamily="34" charset="0"/>
            </a:endParaRPr>
          </a:p>
        </p:txBody>
      </p:sp>
      <p:sp>
        <p:nvSpPr>
          <p:cNvPr id="2" name="矩形 1"/>
          <p:cNvSpPr/>
          <p:nvPr/>
        </p:nvSpPr>
        <p:spPr>
          <a:xfrm>
            <a:off x="1198104" y="1442065"/>
            <a:ext cx="1107996" cy="369332"/>
          </a:xfrm>
          <a:prstGeom prst="rect">
            <a:avLst/>
          </a:prstGeom>
        </p:spPr>
        <p:txBody>
          <a:bodyPr wrap="none">
            <a:spAutoFit/>
          </a:bodyPr>
          <a:lstStyle/>
          <a:p>
            <a:r>
              <a:rPr lang="zh-CN" altLang="en-US" kern="0" dirty="0">
                <a:solidFill>
                  <a:schemeClr val="tx1">
                    <a:lumMod val="75000"/>
                  </a:schemeClr>
                </a:solidFill>
                <a:latin typeface="+mj-ea"/>
                <a:ea typeface="微软雅黑"/>
                <a:cs typeface="Arial" pitchFamily="34" charset="0"/>
              </a:rPr>
              <a:t>添加标题</a:t>
            </a:r>
            <a:endParaRPr lang="zh-CN" altLang="en-US" dirty="0">
              <a:solidFill>
                <a:schemeClr val="tx1">
                  <a:lumMod val="75000"/>
                </a:schemeClr>
              </a:solidFill>
              <a:ea typeface="微软雅黑"/>
            </a:endParaRPr>
          </a:p>
        </p:txBody>
      </p:sp>
      <p:sp>
        <p:nvSpPr>
          <p:cNvPr id="69" name="矩形 68"/>
          <p:cNvSpPr/>
          <p:nvPr/>
        </p:nvSpPr>
        <p:spPr>
          <a:xfrm>
            <a:off x="6857384" y="1442065"/>
            <a:ext cx="1107996" cy="369332"/>
          </a:xfrm>
          <a:prstGeom prst="rect">
            <a:avLst/>
          </a:prstGeom>
        </p:spPr>
        <p:txBody>
          <a:bodyPr wrap="none">
            <a:spAutoFit/>
          </a:bodyPr>
          <a:lstStyle/>
          <a:p>
            <a:r>
              <a:rPr lang="zh-CN" altLang="en-US" kern="0" dirty="0">
                <a:solidFill>
                  <a:schemeClr val="tx1">
                    <a:lumMod val="75000"/>
                  </a:schemeClr>
                </a:solidFill>
                <a:latin typeface="+mj-ea"/>
                <a:ea typeface="微软雅黑"/>
                <a:cs typeface="Arial" pitchFamily="34" charset="0"/>
              </a:rPr>
              <a:t>添加标题</a:t>
            </a:r>
            <a:endParaRPr lang="zh-CN" altLang="en-US" dirty="0">
              <a:solidFill>
                <a:schemeClr val="tx1">
                  <a:lumMod val="75000"/>
                </a:schemeClr>
              </a:solidFill>
              <a:ea typeface="微软雅黑"/>
            </a:endParaRPr>
          </a:p>
        </p:txBody>
      </p:sp>
      <p:sp>
        <p:nvSpPr>
          <p:cNvPr id="70" name="矩形 69"/>
          <p:cNvSpPr/>
          <p:nvPr/>
        </p:nvSpPr>
        <p:spPr>
          <a:xfrm>
            <a:off x="1043608" y="2265775"/>
            <a:ext cx="1107996" cy="369332"/>
          </a:xfrm>
          <a:prstGeom prst="rect">
            <a:avLst/>
          </a:prstGeom>
        </p:spPr>
        <p:txBody>
          <a:bodyPr wrap="none">
            <a:spAutoFit/>
          </a:bodyPr>
          <a:lstStyle/>
          <a:p>
            <a:r>
              <a:rPr lang="zh-CN" altLang="en-US" kern="0" dirty="0">
                <a:solidFill>
                  <a:schemeClr val="tx1">
                    <a:lumMod val="75000"/>
                  </a:schemeClr>
                </a:solidFill>
                <a:latin typeface="+mj-ea"/>
                <a:ea typeface="微软雅黑"/>
                <a:cs typeface="Arial" pitchFamily="34" charset="0"/>
              </a:rPr>
              <a:t>添加标题</a:t>
            </a:r>
            <a:endParaRPr lang="zh-CN" altLang="en-US" dirty="0">
              <a:solidFill>
                <a:schemeClr val="tx1">
                  <a:lumMod val="75000"/>
                </a:schemeClr>
              </a:solidFill>
              <a:ea typeface="微软雅黑"/>
            </a:endParaRPr>
          </a:p>
        </p:txBody>
      </p:sp>
      <p:sp>
        <p:nvSpPr>
          <p:cNvPr id="71" name="矩形 70"/>
          <p:cNvSpPr/>
          <p:nvPr/>
        </p:nvSpPr>
        <p:spPr>
          <a:xfrm>
            <a:off x="7110397" y="2274160"/>
            <a:ext cx="1107996" cy="369332"/>
          </a:xfrm>
          <a:prstGeom prst="rect">
            <a:avLst/>
          </a:prstGeom>
        </p:spPr>
        <p:txBody>
          <a:bodyPr wrap="none">
            <a:spAutoFit/>
          </a:bodyPr>
          <a:lstStyle/>
          <a:p>
            <a:r>
              <a:rPr lang="zh-CN" altLang="en-US" kern="0" dirty="0">
                <a:solidFill>
                  <a:schemeClr val="tx1">
                    <a:lumMod val="75000"/>
                  </a:schemeClr>
                </a:solidFill>
                <a:latin typeface="+mj-ea"/>
                <a:ea typeface="微软雅黑"/>
                <a:cs typeface="Arial" pitchFamily="34" charset="0"/>
              </a:rPr>
              <a:t>添加标题</a:t>
            </a:r>
            <a:endParaRPr lang="zh-CN" altLang="en-US" dirty="0">
              <a:solidFill>
                <a:schemeClr val="tx1">
                  <a:lumMod val="75000"/>
                </a:schemeClr>
              </a:solidFill>
              <a:ea typeface="微软雅黑"/>
            </a:endParaRPr>
          </a:p>
        </p:txBody>
      </p:sp>
      <p:sp>
        <p:nvSpPr>
          <p:cNvPr id="74" name="矩形 73"/>
          <p:cNvSpPr/>
          <p:nvPr/>
        </p:nvSpPr>
        <p:spPr>
          <a:xfrm>
            <a:off x="1344909" y="3089485"/>
            <a:ext cx="1107996" cy="369332"/>
          </a:xfrm>
          <a:prstGeom prst="rect">
            <a:avLst/>
          </a:prstGeom>
        </p:spPr>
        <p:txBody>
          <a:bodyPr wrap="none">
            <a:spAutoFit/>
          </a:bodyPr>
          <a:lstStyle/>
          <a:p>
            <a:r>
              <a:rPr lang="zh-CN" altLang="en-US" kern="0" dirty="0">
                <a:solidFill>
                  <a:schemeClr val="tx1">
                    <a:lumMod val="75000"/>
                  </a:schemeClr>
                </a:solidFill>
                <a:latin typeface="+mj-ea"/>
                <a:ea typeface="微软雅黑"/>
                <a:cs typeface="Arial" pitchFamily="34" charset="0"/>
              </a:rPr>
              <a:t>添加标题</a:t>
            </a:r>
            <a:endParaRPr lang="zh-CN" altLang="en-US" dirty="0">
              <a:solidFill>
                <a:schemeClr val="tx1">
                  <a:lumMod val="75000"/>
                </a:schemeClr>
              </a:solidFill>
              <a:ea typeface="微软雅黑"/>
            </a:endParaRPr>
          </a:p>
        </p:txBody>
      </p:sp>
      <p:sp>
        <p:nvSpPr>
          <p:cNvPr id="75" name="矩形 74"/>
          <p:cNvSpPr/>
          <p:nvPr/>
        </p:nvSpPr>
        <p:spPr>
          <a:xfrm>
            <a:off x="6789105" y="3106256"/>
            <a:ext cx="1107996" cy="369332"/>
          </a:xfrm>
          <a:prstGeom prst="rect">
            <a:avLst/>
          </a:prstGeom>
        </p:spPr>
        <p:txBody>
          <a:bodyPr wrap="none">
            <a:spAutoFit/>
          </a:bodyPr>
          <a:lstStyle/>
          <a:p>
            <a:r>
              <a:rPr lang="zh-CN" altLang="en-US" kern="0" dirty="0">
                <a:solidFill>
                  <a:schemeClr val="tx1">
                    <a:lumMod val="75000"/>
                  </a:schemeClr>
                </a:solidFill>
                <a:latin typeface="+mj-ea"/>
                <a:ea typeface="微软雅黑"/>
                <a:cs typeface="Arial" pitchFamily="34" charset="0"/>
              </a:rPr>
              <a:t>添加标题</a:t>
            </a:r>
            <a:endParaRPr lang="zh-CN" altLang="en-US" dirty="0">
              <a:solidFill>
                <a:schemeClr val="tx1">
                  <a:lumMod val="75000"/>
                </a:schemeClr>
              </a:solidFill>
              <a:ea typeface="微软雅黑"/>
            </a:endParaRPr>
          </a:p>
        </p:txBody>
      </p:sp>
    </p:spTree>
    <p:extLst>
      <p:ext uri="{BB962C8B-B14F-4D97-AF65-F5344CB8AC3E}">
        <p14:creationId xmlns:p14="http://schemas.microsoft.com/office/powerpoint/2010/main" val="2121083258"/>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53" presetClass="entr" presetSubtype="16"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p:cTn id="13" dur="500" fill="hold"/>
                                        <p:tgtEl>
                                          <p:spTgt spid="57"/>
                                        </p:tgtEl>
                                        <p:attrNameLst>
                                          <p:attrName>ppt_w</p:attrName>
                                        </p:attrNameLst>
                                      </p:cBhvr>
                                      <p:tavLst>
                                        <p:tav tm="0">
                                          <p:val>
                                            <p:fltVal val="0"/>
                                          </p:val>
                                        </p:tav>
                                        <p:tav tm="100000">
                                          <p:val>
                                            <p:strVal val="#ppt_w"/>
                                          </p:val>
                                        </p:tav>
                                      </p:tavLst>
                                    </p:anim>
                                    <p:anim calcmode="lin" valueType="num">
                                      <p:cBhvr>
                                        <p:cTn id="14" dur="500" fill="hold"/>
                                        <p:tgtEl>
                                          <p:spTgt spid="57"/>
                                        </p:tgtEl>
                                        <p:attrNameLst>
                                          <p:attrName>ppt_h</p:attrName>
                                        </p:attrNameLst>
                                      </p:cBhvr>
                                      <p:tavLst>
                                        <p:tav tm="0">
                                          <p:val>
                                            <p:fltVal val="0"/>
                                          </p:val>
                                        </p:tav>
                                        <p:tav tm="100000">
                                          <p:val>
                                            <p:strVal val="#ppt_h"/>
                                          </p:val>
                                        </p:tav>
                                      </p:tavLst>
                                    </p:anim>
                                    <p:animEffect transition="in" filter="fade">
                                      <p:cBhvr>
                                        <p:cTn id="15" dur="500"/>
                                        <p:tgtEl>
                                          <p:spTgt spid="57"/>
                                        </p:tgtEl>
                                      </p:cBhvr>
                                    </p:animEffect>
                                  </p:childTnLst>
                                </p:cTn>
                              </p:par>
                            </p:childTnLst>
                          </p:cTn>
                        </p:par>
                        <p:par>
                          <p:cTn id="16" fill="hold">
                            <p:stCondLst>
                              <p:cond delay="2500"/>
                            </p:stCondLst>
                            <p:childTnLst>
                              <p:par>
                                <p:cTn id="17" presetID="53" presetClass="entr" presetSubtype="16"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Effect transition="in" filter="fade">
                                      <p:cBhvr>
                                        <p:cTn id="21" dur="500"/>
                                        <p:tgtEl>
                                          <p:spTgt spid="3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p:cTn id="24" dur="500" fill="hold"/>
                                        <p:tgtEl>
                                          <p:spTgt spid="38"/>
                                        </p:tgtEl>
                                        <p:attrNameLst>
                                          <p:attrName>ppt_w</p:attrName>
                                        </p:attrNameLst>
                                      </p:cBhvr>
                                      <p:tavLst>
                                        <p:tav tm="0">
                                          <p:val>
                                            <p:fltVal val="0"/>
                                          </p:val>
                                        </p:tav>
                                        <p:tav tm="100000">
                                          <p:val>
                                            <p:strVal val="#ppt_w"/>
                                          </p:val>
                                        </p:tav>
                                      </p:tavLst>
                                    </p:anim>
                                    <p:anim calcmode="lin" valueType="num">
                                      <p:cBhvr>
                                        <p:cTn id="25" dur="500" fill="hold"/>
                                        <p:tgtEl>
                                          <p:spTgt spid="38"/>
                                        </p:tgtEl>
                                        <p:attrNameLst>
                                          <p:attrName>ppt_h</p:attrName>
                                        </p:attrNameLst>
                                      </p:cBhvr>
                                      <p:tavLst>
                                        <p:tav tm="0">
                                          <p:val>
                                            <p:fltVal val="0"/>
                                          </p:val>
                                        </p:tav>
                                        <p:tav tm="100000">
                                          <p:val>
                                            <p:strVal val="#ppt_h"/>
                                          </p:val>
                                        </p:tav>
                                      </p:tavLst>
                                    </p:anim>
                                    <p:animEffect transition="in" filter="fade">
                                      <p:cBhvr>
                                        <p:cTn id="26" dur="500"/>
                                        <p:tgtEl>
                                          <p:spTgt spid="38"/>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p:cTn id="30" dur="500" fill="hold"/>
                                        <p:tgtEl>
                                          <p:spTgt spid="51"/>
                                        </p:tgtEl>
                                        <p:attrNameLst>
                                          <p:attrName>ppt_w</p:attrName>
                                        </p:attrNameLst>
                                      </p:cBhvr>
                                      <p:tavLst>
                                        <p:tav tm="0">
                                          <p:val>
                                            <p:fltVal val="0"/>
                                          </p:val>
                                        </p:tav>
                                        <p:tav tm="100000">
                                          <p:val>
                                            <p:strVal val="#ppt_w"/>
                                          </p:val>
                                        </p:tav>
                                      </p:tavLst>
                                    </p:anim>
                                    <p:anim calcmode="lin" valueType="num">
                                      <p:cBhvr>
                                        <p:cTn id="31" dur="500" fill="hold"/>
                                        <p:tgtEl>
                                          <p:spTgt spid="51"/>
                                        </p:tgtEl>
                                        <p:attrNameLst>
                                          <p:attrName>ppt_h</p:attrName>
                                        </p:attrNameLst>
                                      </p:cBhvr>
                                      <p:tavLst>
                                        <p:tav tm="0">
                                          <p:val>
                                            <p:fltVal val="0"/>
                                          </p:val>
                                        </p:tav>
                                        <p:tav tm="100000">
                                          <p:val>
                                            <p:strVal val="#ppt_h"/>
                                          </p:val>
                                        </p:tav>
                                      </p:tavLst>
                                    </p:anim>
                                    <p:animEffect transition="in" filter="fade">
                                      <p:cBhvr>
                                        <p:cTn id="32" dur="500"/>
                                        <p:tgtEl>
                                          <p:spTgt spid="51"/>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fill="hold"/>
                                        <p:tgtEl>
                                          <p:spTgt spid="52"/>
                                        </p:tgtEl>
                                        <p:attrNameLst>
                                          <p:attrName>ppt_w</p:attrName>
                                        </p:attrNameLst>
                                      </p:cBhvr>
                                      <p:tavLst>
                                        <p:tav tm="0">
                                          <p:val>
                                            <p:fltVal val="0"/>
                                          </p:val>
                                        </p:tav>
                                        <p:tav tm="100000">
                                          <p:val>
                                            <p:strVal val="#ppt_w"/>
                                          </p:val>
                                        </p:tav>
                                      </p:tavLst>
                                    </p:anim>
                                    <p:anim calcmode="lin" valueType="num">
                                      <p:cBhvr>
                                        <p:cTn id="36" dur="500" fill="hold"/>
                                        <p:tgtEl>
                                          <p:spTgt spid="52"/>
                                        </p:tgtEl>
                                        <p:attrNameLst>
                                          <p:attrName>ppt_h</p:attrName>
                                        </p:attrNameLst>
                                      </p:cBhvr>
                                      <p:tavLst>
                                        <p:tav tm="0">
                                          <p:val>
                                            <p:fltVal val="0"/>
                                          </p:val>
                                        </p:tav>
                                        <p:tav tm="100000">
                                          <p:val>
                                            <p:strVal val="#ppt_h"/>
                                          </p:val>
                                        </p:tav>
                                      </p:tavLst>
                                    </p:anim>
                                    <p:animEffect transition="in" filter="fade">
                                      <p:cBhvr>
                                        <p:cTn id="37" dur="500"/>
                                        <p:tgtEl>
                                          <p:spTgt spid="52"/>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Effect transition="in" filter="fade">
                                      <p:cBhvr>
                                        <p:cTn id="42" dur="500"/>
                                        <p:tgtEl>
                                          <p:spTgt spid="55"/>
                                        </p:tgtEl>
                                      </p:cBhvr>
                                    </p:animEffect>
                                  </p:childTnLst>
                                </p:cTn>
                              </p:par>
                              <p:par>
                                <p:cTn id="43" presetID="53" presetClass="entr" presetSubtype="16" fill="hold" grpId="0" nodeType="withEffect">
                                  <p:stCondLst>
                                    <p:cond delay="600"/>
                                  </p:stCondLst>
                                  <p:childTnLst>
                                    <p:set>
                                      <p:cBhvr>
                                        <p:cTn id="44" dur="1" fill="hold">
                                          <p:stCondLst>
                                            <p:cond delay="0"/>
                                          </p:stCondLst>
                                        </p:cTn>
                                        <p:tgtEl>
                                          <p:spTgt spid="53"/>
                                        </p:tgtEl>
                                        <p:attrNameLst>
                                          <p:attrName>style.visibility</p:attrName>
                                        </p:attrNameLst>
                                      </p:cBhvr>
                                      <p:to>
                                        <p:strVal val="visible"/>
                                      </p:to>
                                    </p:set>
                                    <p:anim calcmode="lin" valueType="num">
                                      <p:cBhvr>
                                        <p:cTn id="45" dur="500" fill="hold"/>
                                        <p:tgtEl>
                                          <p:spTgt spid="53"/>
                                        </p:tgtEl>
                                        <p:attrNameLst>
                                          <p:attrName>ppt_w</p:attrName>
                                        </p:attrNameLst>
                                      </p:cBhvr>
                                      <p:tavLst>
                                        <p:tav tm="0">
                                          <p:val>
                                            <p:fltVal val="0"/>
                                          </p:val>
                                        </p:tav>
                                        <p:tav tm="100000">
                                          <p:val>
                                            <p:strVal val="#ppt_w"/>
                                          </p:val>
                                        </p:tav>
                                      </p:tavLst>
                                    </p:anim>
                                    <p:anim calcmode="lin" valueType="num">
                                      <p:cBhvr>
                                        <p:cTn id="46" dur="500" fill="hold"/>
                                        <p:tgtEl>
                                          <p:spTgt spid="53"/>
                                        </p:tgtEl>
                                        <p:attrNameLst>
                                          <p:attrName>ppt_h</p:attrName>
                                        </p:attrNameLst>
                                      </p:cBhvr>
                                      <p:tavLst>
                                        <p:tav tm="0">
                                          <p:val>
                                            <p:fltVal val="0"/>
                                          </p:val>
                                        </p:tav>
                                        <p:tav tm="100000">
                                          <p:val>
                                            <p:strVal val="#ppt_h"/>
                                          </p:val>
                                        </p:tav>
                                      </p:tavLst>
                                    </p:anim>
                                    <p:animEffect transition="in" filter="fade">
                                      <p:cBhvr>
                                        <p:cTn id="47" dur="500"/>
                                        <p:tgtEl>
                                          <p:spTgt spid="53"/>
                                        </p:tgtEl>
                                      </p:cBhvr>
                                    </p:animEffect>
                                  </p:childTnLst>
                                </p:cTn>
                              </p:par>
                              <p:par>
                                <p:cTn id="48" presetID="53" presetClass="entr" presetSubtype="16" fill="hold" grpId="0" nodeType="withEffect">
                                  <p:stCondLst>
                                    <p:cond delay="800"/>
                                  </p:stCondLst>
                                  <p:childTnLst>
                                    <p:set>
                                      <p:cBhvr>
                                        <p:cTn id="49" dur="1" fill="hold">
                                          <p:stCondLst>
                                            <p:cond delay="0"/>
                                          </p:stCondLst>
                                        </p:cTn>
                                        <p:tgtEl>
                                          <p:spTgt spid="56"/>
                                        </p:tgtEl>
                                        <p:attrNameLst>
                                          <p:attrName>style.visibility</p:attrName>
                                        </p:attrNameLst>
                                      </p:cBhvr>
                                      <p:to>
                                        <p:strVal val="visible"/>
                                      </p:to>
                                    </p:set>
                                    <p:anim calcmode="lin" valueType="num">
                                      <p:cBhvr>
                                        <p:cTn id="50" dur="500" fill="hold"/>
                                        <p:tgtEl>
                                          <p:spTgt spid="56"/>
                                        </p:tgtEl>
                                        <p:attrNameLst>
                                          <p:attrName>ppt_w</p:attrName>
                                        </p:attrNameLst>
                                      </p:cBhvr>
                                      <p:tavLst>
                                        <p:tav tm="0">
                                          <p:val>
                                            <p:fltVal val="0"/>
                                          </p:val>
                                        </p:tav>
                                        <p:tav tm="100000">
                                          <p:val>
                                            <p:strVal val="#ppt_w"/>
                                          </p:val>
                                        </p:tav>
                                      </p:tavLst>
                                    </p:anim>
                                    <p:anim calcmode="lin" valueType="num">
                                      <p:cBhvr>
                                        <p:cTn id="51" dur="500" fill="hold"/>
                                        <p:tgtEl>
                                          <p:spTgt spid="56"/>
                                        </p:tgtEl>
                                        <p:attrNameLst>
                                          <p:attrName>ppt_h</p:attrName>
                                        </p:attrNameLst>
                                      </p:cBhvr>
                                      <p:tavLst>
                                        <p:tav tm="0">
                                          <p:val>
                                            <p:fltVal val="0"/>
                                          </p:val>
                                        </p:tav>
                                        <p:tav tm="100000">
                                          <p:val>
                                            <p:strVal val="#ppt_h"/>
                                          </p:val>
                                        </p:tav>
                                      </p:tavLst>
                                    </p:anim>
                                    <p:animEffect transition="in" filter="fade">
                                      <p:cBhvr>
                                        <p:cTn id="52" dur="500"/>
                                        <p:tgtEl>
                                          <p:spTgt spid="56"/>
                                        </p:tgtEl>
                                      </p:cBhvr>
                                    </p:animEffect>
                                  </p:childTnLst>
                                </p:cTn>
                              </p:par>
                              <p:par>
                                <p:cTn id="53" presetID="53" presetClass="entr" presetSubtype="16" fill="hold" grpId="0" nodeType="withEffect">
                                  <p:stCondLst>
                                    <p:cond delay="1000"/>
                                  </p:stCondLst>
                                  <p:childTnLst>
                                    <p:set>
                                      <p:cBhvr>
                                        <p:cTn id="54" dur="1" fill="hold">
                                          <p:stCondLst>
                                            <p:cond delay="0"/>
                                          </p:stCondLst>
                                        </p:cTn>
                                        <p:tgtEl>
                                          <p:spTgt spid="54"/>
                                        </p:tgtEl>
                                        <p:attrNameLst>
                                          <p:attrName>style.visibility</p:attrName>
                                        </p:attrNameLst>
                                      </p:cBhvr>
                                      <p:to>
                                        <p:strVal val="visible"/>
                                      </p:to>
                                    </p:set>
                                    <p:anim calcmode="lin" valueType="num">
                                      <p:cBhvr>
                                        <p:cTn id="55" dur="500" fill="hold"/>
                                        <p:tgtEl>
                                          <p:spTgt spid="54"/>
                                        </p:tgtEl>
                                        <p:attrNameLst>
                                          <p:attrName>ppt_w</p:attrName>
                                        </p:attrNameLst>
                                      </p:cBhvr>
                                      <p:tavLst>
                                        <p:tav tm="0">
                                          <p:val>
                                            <p:fltVal val="0"/>
                                          </p:val>
                                        </p:tav>
                                        <p:tav tm="100000">
                                          <p:val>
                                            <p:strVal val="#ppt_w"/>
                                          </p:val>
                                        </p:tav>
                                      </p:tavLst>
                                    </p:anim>
                                    <p:anim calcmode="lin" valueType="num">
                                      <p:cBhvr>
                                        <p:cTn id="56" dur="500" fill="hold"/>
                                        <p:tgtEl>
                                          <p:spTgt spid="54"/>
                                        </p:tgtEl>
                                        <p:attrNameLst>
                                          <p:attrName>ppt_h</p:attrName>
                                        </p:attrNameLst>
                                      </p:cBhvr>
                                      <p:tavLst>
                                        <p:tav tm="0">
                                          <p:val>
                                            <p:fltVal val="0"/>
                                          </p:val>
                                        </p:tav>
                                        <p:tav tm="100000">
                                          <p:val>
                                            <p:strVal val="#ppt_h"/>
                                          </p:val>
                                        </p:tav>
                                      </p:tavLst>
                                    </p:anim>
                                    <p:animEffect transition="in" filter="fade">
                                      <p:cBhvr>
                                        <p:cTn id="57" dur="500"/>
                                        <p:tgtEl>
                                          <p:spTgt spid="54"/>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61"/>
                                        </p:tgtEl>
                                        <p:attrNameLst>
                                          <p:attrName>style.visibility</p:attrName>
                                        </p:attrNameLst>
                                      </p:cBhvr>
                                      <p:to>
                                        <p:strVal val="visible"/>
                                      </p:to>
                                    </p:set>
                                    <p:anim calcmode="lin" valueType="num">
                                      <p:cBhvr>
                                        <p:cTn id="61" dur="500" fill="hold"/>
                                        <p:tgtEl>
                                          <p:spTgt spid="61"/>
                                        </p:tgtEl>
                                        <p:attrNameLst>
                                          <p:attrName>ppt_w</p:attrName>
                                        </p:attrNameLst>
                                      </p:cBhvr>
                                      <p:tavLst>
                                        <p:tav tm="0">
                                          <p:val>
                                            <p:fltVal val="0"/>
                                          </p:val>
                                        </p:tav>
                                        <p:tav tm="100000">
                                          <p:val>
                                            <p:strVal val="#ppt_w"/>
                                          </p:val>
                                        </p:tav>
                                      </p:tavLst>
                                    </p:anim>
                                    <p:anim calcmode="lin" valueType="num">
                                      <p:cBhvr>
                                        <p:cTn id="62" dur="500" fill="hold"/>
                                        <p:tgtEl>
                                          <p:spTgt spid="61"/>
                                        </p:tgtEl>
                                        <p:attrNameLst>
                                          <p:attrName>ppt_h</p:attrName>
                                        </p:attrNameLst>
                                      </p:cBhvr>
                                      <p:tavLst>
                                        <p:tav tm="0">
                                          <p:val>
                                            <p:fltVal val="0"/>
                                          </p:val>
                                        </p:tav>
                                        <p:tav tm="100000">
                                          <p:val>
                                            <p:strVal val="#ppt_h"/>
                                          </p:val>
                                        </p:tav>
                                      </p:tavLst>
                                    </p:anim>
                                    <p:animEffect transition="in" filter="fade">
                                      <p:cBhvr>
                                        <p:cTn id="63" dur="500"/>
                                        <p:tgtEl>
                                          <p:spTgt spid="61"/>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64"/>
                                        </p:tgtEl>
                                        <p:attrNameLst>
                                          <p:attrName>style.visibility</p:attrName>
                                        </p:attrNameLst>
                                      </p:cBhvr>
                                      <p:to>
                                        <p:strVal val="visible"/>
                                      </p:to>
                                    </p:set>
                                    <p:anim calcmode="lin" valueType="num">
                                      <p:cBhvr>
                                        <p:cTn id="66" dur="500" fill="hold"/>
                                        <p:tgtEl>
                                          <p:spTgt spid="64"/>
                                        </p:tgtEl>
                                        <p:attrNameLst>
                                          <p:attrName>ppt_w</p:attrName>
                                        </p:attrNameLst>
                                      </p:cBhvr>
                                      <p:tavLst>
                                        <p:tav tm="0">
                                          <p:val>
                                            <p:fltVal val="0"/>
                                          </p:val>
                                        </p:tav>
                                        <p:tav tm="100000">
                                          <p:val>
                                            <p:strVal val="#ppt_w"/>
                                          </p:val>
                                        </p:tav>
                                      </p:tavLst>
                                    </p:anim>
                                    <p:anim calcmode="lin" valueType="num">
                                      <p:cBhvr>
                                        <p:cTn id="67" dur="500" fill="hold"/>
                                        <p:tgtEl>
                                          <p:spTgt spid="64"/>
                                        </p:tgtEl>
                                        <p:attrNameLst>
                                          <p:attrName>ppt_h</p:attrName>
                                        </p:attrNameLst>
                                      </p:cBhvr>
                                      <p:tavLst>
                                        <p:tav tm="0">
                                          <p:val>
                                            <p:fltVal val="0"/>
                                          </p:val>
                                        </p:tav>
                                        <p:tav tm="100000">
                                          <p:val>
                                            <p:strVal val="#ppt_h"/>
                                          </p:val>
                                        </p:tav>
                                      </p:tavLst>
                                    </p:anim>
                                    <p:animEffect transition="in" filter="fade">
                                      <p:cBhvr>
                                        <p:cTn id="68" dur="500"/>
                                        <p:tgtEl>
                                          <p:spTgt spid="64"/>
                                        </p:tgtEl>
                                      </p:cBhvr>
                                    </p:animEffect>
                                  </p:childTnLst>
                                </p:cTn>
                              </p:par>
                              <p:par>
                                <p:cTn id="69" presetID="53" presetClass="entr" presetSubtype="16" fill="hold" grpId="0" nodeType="withEffect">
                                  <p:stCondLst>
                                    <p:cond delay="400"/>
                                  </p:stCondLst>
                                  <p:childTnLst>
                                    <p:set>
                                      <p:cBhvr>
                                        <p:cTn id="70" dur="1" fill="hold">
                                          <p:stCondLst>
                                            <p:cond delay="0"/>
                                          </p:stCondLst>
                                        </p:cTn>
                                        <p:tgtEl>
                                          <p:spTgt spid="62"/>
                                        </p:tgtEl>
                                        <p:attrNameLst>
                                          <p:attrName>style.visibility</p:attrName>
                                        </p:attrNameLst>
                                      </p:cBhvr>
                                      <p:to>
                                        <p:strVal val="visible"/>
                                      </p:to>
                                    </p:set>
                                    <p:anim calcmode="lin" valueType="num">
                                      <p:cBhvr>
                                        <p:cTn id="71" dur="500" fill="hold"/>
                                        <p:tgtEl>
                                          <p:spTgt spid="62"/>
                                        </p:tgtEl>
                                        <p:attrNameLst>
                                          <p:attrName>ppt_w</p:attrName>
                                        </p:attrNameLst>
                                      </p:cBhvr>
                                      <p:tavLst>
                                        <p:tav tm="0">
                                          <p:val>
                                            <p:fltVal val="0"/>
                                          </p:val>
                                        </p:tav>
                                        <p:tav tm="100000">
                                          <p:val>
                                            <p:strVal val="#ppt_w"/>
                                          </p:val>
                                        </p:tav>
                                      </p:tavLst>
                                    </p:anim>
                                    <p:anim calcmode="lin" valueType="num">
                                      <p:cBhvr>
                                        <p:cTn id="72" dur="500" fill="hold"/>
                                        <p:tgtEl>
                                          <p:spTgt spid="62"/>
                                        </p:tgtEl>
                                        <p:attrNameLst>
                                          <p:attrName>ppt_h</p:attrName>
                                        </p:attrNameLst>
                                      </p:cBhvr>
                                      <p:tavLst>
                                        <p:tav tm="0">
                                          <p:val>
                                            <p:fltVal val="0"/>
                                          </p:val>
                                        </p:tav>
                                        <p:tav tm="100000">
                                          <p:val>
                                            <p:strVal val="#ppt_h"/>
                                          </p:val>
                                        </p:tav>
                                      </p:tavLst>
                                    </p:anim>
                                    <p:animEffect transition="in" filter="fade">
                                      <p:cBhvr>
                                        <p:cTn id="73" dur="500"/>
                                        <p:tgtEl>
                                          <p:spTgt spid="62"/>
                                        </p:tgtEl>
                                      </p:cBhvr>
                                    </p:animEffect>
                                  </p:childTnLst>
                                </p:cTn>
                              </p:par>
                              <p:par>
                                <p:cTn id="74" presetID="53" presetClass="entr" presetSubtype="16" fill="hold" grpId="0" nodeType="withEffect">
                                  <p:stCondLst>
                                    <p:cond delay="600"/>
                                  </p:stCondLst>
                                  <p:childTnLst>
                                    <p:set>
                                      <p:cBhvr>
                                        <p:cTn id="75" dur="1" fill="hold">
                                          <p:stCondLst>
                                            <p:cond delay="0"/>
                                          </p:stCondLst>
                                        </p:cTn>
                                        <p:tgtEl>
                                          <p:spTgt spid="65"/>
                                        </p:tgtEl>
                                        <p:attrNameLst>
                                          <p:attrName>style.visibility</p:attrName>
                                        </p:attrNameLst>
                                      </p:cBhvr>
                                      <p:to>
                                        <p:strVal val="visible"/>
                                      </p:to>
                                    </p:set>
                                    <p:anim calcmode="lin" valueType="num">
                                      <p:cBhvr>
                                        <p:cTn id="76" dur="500" fill="hold"/>
                                        <p:tgtEl>
                                          <p:spTgt spid="65"/>
                                        </p:tgtEl>
                                        <p:attrNameLst>
                                          <p:attrName>ppt_w</p:attrName>
                                        </p:attrNameLst>
                                      </p:cBhvr>
                                      <p:tavLst>
                                        <p:tav tm="0">
                                          <p:val>
                                            <p:fltVal val="0"/>
                                          </p:val>
                                        </p:tav>
                                        <p:tav tm="100000">
                                          <p:val>
                                            <p:strVal val="#ppt_w"/>
                                          </p:val>
                                        </p:tav>
                                      </p:tavLst>
                                    </p:anim>
                                    <p:anim calcmode="lin" valueType="num">
                                      <p:cBhvr>
                                        <p:cTn id="77" dur="500" fill="hold"/>
                                        <p:tgtEl>
                                          <p:spTgt spid="65"/>
                                        </p:tgtEl>
                                        <p:attrNameLst>
                                          <p:attrName>ppt_h</p:attrName>
                                        </p:attrNameLst>
                                      </p:cBhvr>
                                      <p:tavLst>
                                        <p:tav tm="0">
                                          <p:val>
                                            <p:fltVal val="0"/>
                                          </p:val>
                                        </p:tav>
                                        <p:tav tm="100000">
                                          <p:val>
                                            <p:strVal val="#ppt_h"/>
                                          </p:val>
                                        </p:tav>
                                      </p:tavLst>
                                    </p:anim>
                                    <p:animEffect transition="in" filter="fade">
                                      <p:cBhvr>
                                        <p:cTn id="78" dur="500"/>
                                        <p:tgtEl>
                                          <p:spTgt spid="65"/>
                                        </p:tgtEl>
                                      </p:cBhvr>
                                    </p:animEffect>
                                  </p:childTnLst>
                                </p:cTn>
                              </p:par>
                              <p:par>
                                <p:cTn id="79" presetID="53" presetClass="entr" presetSubtype="16" fill="hold" grpId="0" nodeType="withEffect">
                                  <p:stCondLst>
                                    <p:cond delay="800"/>
                                  </p:stCondLst>
                                  <p:childTnLst>
                                    <p:set>
                                      <p:cBhvr>
                                        <p:cTn id="80" dur="1" fill="hold">
                                          <p:stCondLst>
                                            <p:cond delay="0"/>
                                          </p:stCondLst>
                                        </p:cTn>
                                        <p:tgtEl>
                                          <p:spTgt spid="63"/>
                                        </p:tgtEl>
                                        <p:attrNameLst>
                                          <p:attrName>style.visibility</p:attrName>
                                        </p:attrNameLst>
                                      </p:cBhvr>
                                      <p:to>
                                        <p:strVal val="visible"/>
                                      </p:to>
                                    </p:set>
                                    <p:anim calcmode="lin" valueType="num">
                                      <p:cBhvr>
                                        <p:cTn id="81" dur="500" fill="hold"/>
                                        <p:tgtEl>
                                          <p:spTgt spid="63"/>
                                        </p:tgtEl>
                                        <p:attrNameLst>
                                          <p:attrName>ppt_w</p:attrName>
                                        </p:attrNameLst>
                                      </p:cBhvr>
                                      <p:tavLst>
                                        <p:tav tm="0">
                                          <p:val>
                                            <p:fltVal val="0"/>
                                          </p:val>
                                        </p:tav>
                                        <p:tav tm="100000">
                                          <p:val>
                                            <p:strVal val="#ppt_w"/>
                                          </p:val>
                                        </p:tav>
                                      </p:tavLst>
                                    </p:anim>
                                    <p:anim calcmode="lin" valueType="num">
                                      <p:cBhvr>
                                        <p:cTn id="82" dur="500" fill="hold"/>
                                        <p:tgtEl>
                                          <p:spTgt spid="63"/>
                                        </p:tgtEl>
                                        <p:attrNameLst>
                                          <p:attrName>ppt_h</p:attrName>
                                        </p:attrNameLst>
                                      </p:cBhvr>
                                      <p:tavLst>
                                        <p:tav tm="0">
                                          <p:val>
                                            <p:fltVal val="0"/>
                                          </p:val>
                                        </p:tav>
                                        <p:tav tm="100000">
                                          <p:val>
                                            <p:strVal val="#ppt_h"/>
                                          </p:val>
                                        </p:tav>
                                      </p:tavLst>
                                    </p:anim>
                                    <p:animEffect transition="in" filter="fade">
                                      <p:cBhvr>
                                        <p:cTn id="83" dur="500"/>
                                        <p:tgtEl>
                                          <p:spTgt spid="63"/>
                                        </p:tgtEl>
                                      </p:cBhvr>
                                    </p:animEffect>
                                  </p:childTnLst>
                                </p:cTn>
                              </p:par>
                              <p:par>
                                <p:cTn id="84" presetID="53" presetClass="entr" presetSubtype="16" fill="hold" grpId="0" nodeType="withEffect">
                                  <p:stCondLst>
                                    <p:cond delay="1000"/>
                                  </p:stCondLst>
                                  <p:childTnLst>
                                    <p:set>
                                      <p:cBhvr>
                                        <p:cTn id="85" dur="1" fill="hold">
                                          <p:stCondLst>
                                            <p:cond delay="0"/>
                                          </p:stCondLst>
                                        </p:cTn>
                                        <p:tgtEl>
                                          <p:spTgt spid="66"/>
                                        </p:tgtEl>
                                        <p:attrNameLst>
                                          <p:attrName>style.visibility</p:attrName>
                                        </p:attrNameLst>
                                      </p:cBhvr>
                                      <p:to>
                                        <p:strVal val="visible"/>
                                      </p:to>
                                    </p:set>
                                    <p:anim calcmode="lin" valueType="num">
                                      <p:cBhvr>
                                        <p:cTn id="86" dur="500" fill="hold"/>
                                        <p:tgtEl>
                                          <p:spTgt spid="66"/>
                                        </p:tgtEl>
                                        <p:attrNameLst>
                                          <p:attrName>ppt_w</p:attrName>
                                        </p:attrNameLst>
                                      </p:cBhvr>
                                      <p:tavLst>
                                        <p:tav tm="0">
                                          <p:val>
                                            <p:fltVal val="0"/>
                                          </p:val>
                                        </p:tav>
                                        <p:tav tm="100000">
                                          <p:val>
                                            <p:strVal val="#ppt_w"/>
                                          </p:val>
                                        </p:tav>
                                      </p:tavLst>
                                    </p:anim>
                                    <p:anim calcmode="lin" valueType="num">
                                      <p:cBhvr>
                                        <p:cTn id="87" dur="500" fill="hold"/>
                                        <p:tgtEl>
                                          <p:spTgt spid="66"/>
                                        </p:tgtEl>
                                        <p:attrNameLst>
                                          <p:attrName>ppt_h</p:attrName>
                                        </p:attrNameLst>
                                      </p:cBhvr>
                                      <p:tavLst>
                                        <p:tav tm="0">
                                          <p:val>
                                            <p:fltVal val="0"/>
                                          </p:val>
                                        </p:tav>
                                        <p:tav tm="100000">
                                          <p:val>
                                            <p:strVal val="#ppt_h"/>
                                          </p:val>
                                        </p:tav>
                                      </p:tavLst>
                                    </p:anim>
                                    <p:animEffect transition="in" filter="fade">
                                      <p:cBhvr>
                                        <p:cTn id="88" dur="500"/>
                                        <p:tgtEl>
                                          <p:spTgt spid="66"/>
                                        </p:tgtEl>
                                      </p:cBhvr>
                                    </p:animEffect>
                                  </p:childTnLst>
                                </p:cTn>
                              </p:par>
                            </p:childTnLst>
                          </p:cTn>
                        </p:par>
                        <p:par>
                          <p:cTn id="89" fill="hold">
                            <p:stCondLst>
                              <p:cond delay="6000"/>
                            </p:stCondLst>
                            <p:childTnLst>
                              <p:par>
                                <p:cTn id="90" presetID="53" presetClass="entr" presetSubtype="16" fill="hold" nodeType="afterEffect">
                                  <p:stCondLst>
                                    <p:cond delay="0"/>
                                  </p:stCondLst>
                                  <p:childTnLst>
                                    <p:set>
                                      <p:cBhvr>
                                        <p:cTn id="91" dur="1" fill="hold">
                                          <p:stCondLst>
                                            <p:cond delay="0"/>
                                          </p:stCondLst>
                                        </p:cTn>
                                        <p:tgtEl>
                                          <p:spTgt spid="40"/>
                                        </p:tgtEl>
                                        <p:attrNameLst>
                                          <p:attrName>style.visibility</p:attrName>
                                        </p:attrNameLst>
                                      </p:cBhvr>
                                      <p:to>
                                        <p:strVal val="visible"/>
                                      </p:to>
                                    </p:set>
                                    <p:anim calcmode="lin" valueType="num">
                                      <p:cBhvr>
                                        <p:cTn id="92" dur="500" fill="hold"/>
                                        <p:tgtEl>
                                          <p:spTgt spid="40"/>
                                        </p:tgtEl>
                                        <p:attrNameLst>
                                          <p:attrName>ppt_w</p:attrName>
                                        </p:attrNameLst>
                                      </p:cBhvr>
                                      <p:tavLst>
                                        <p:tav tm="0">
                                          <p:val>
                                            <p:fltVal val="0"/>
                                          </p:val>
                                        </p:tav>
                                        <p:tav tm="100000">
                                          <p:val>
                                            <p:strVal val="#ppt_w"/>
                                          </p:val>
                                        </p:tav>
                                      </p:tavLst>
                                    </p:anim>
                                    <p:anim calcmode="lin" valueType="num">
                                      <p:cBhvr>
                                        <p:cTn id="93" dur="500" fill="hold"/>
                                        <p:tgtEl>
                                          <p:spTgt spid="40"/>
                                        </p:tgtEl>
                                        <p:attrNameLst>
                                          <p:attrName>ppt_h</p:attrName>
                                        </p:attrNameLst>
                                      </p:cBhvr>
                                      <p:tavLst>
                                        <p:tav tm="0">
                                          <p:val>
                                            <p:fltVal val="0"/>
                                          </p:val>
                                        </p:tav>
                                        <p:tav tm="100000">
                                          <p:val>
                                            <p:strVal val="#ppt_h"/>
                                          </p:val>
                                        </p:tav>
                                      </p:tavLst>
                                    </p:anim>
                                    <p:animEffect transition="in" filter="fade">
                                      <p:cBhvr>
                                        <p:cTn id="94" dur="500"/>
                                        <p:tgtEl>
                                          <p:spTgt spid="40"/>
                                        </p:tgtEl>
                                      </p:cBhvr>
                                    </p:animEffect>
                                  </p:childTnLst>
                                </p:cTn>
                              </p:par>
                              <p:par>
                                <p:cTn id="95" presetID="53" presetClass="entr" presetSubtype="16"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500" fill="hold"/>
                                        <p:tgtEl>
                                          <p:spTgt spid="41"/>
                                        </p:tgtEl>
                                        <p:attrNameLst>
                                          <p:attrName>ppt_w</p:attrName>
                                        </p:attrNameLst>
                                      </p:cBhvr>
                                      <p:tavLst>
                                        <p:tav tm="0">
                                          <p:val>
                                            <p:fltVal val="0"/>
                                          </p:val>
                                        </p:tav>
                                        <p:tav tm="100000">
                                          <p:val>
                                            <p:strVal val="#ppt_w"/>
                                          </p:val>
                                        </p:tav>
                                      </p:tavLst>
                                    </p:anim>
                                    <p:anim calcmode="lin" valueType="num">
                                      <p:cBhvr>
                                        <p:cTn id="98" dur="500" fill="hold"/>
                                        <p:tgtEl>
                                          <p:spTgt spid="41"/>
                                        </p:tgtEl>
                                        <p:attrNameLst>
                                          <p:attrName>ppt_h</p:attrName>
                                        </p:attrNameLst>
                                      </p:cBhvr>
                                      <p:tavLst>
                                        <p:tav tm="0">
                                          <p:val>
                                            <p:fltVal val="0"/>
                                          </p:val>
                                        </p:tav>
                                        <p:tav tm="100000">
                                          <p:val>
                                            <p:strVal val="#ppt_h"/>
                                          </p:val>
                                        </p:tav>
                                      </p:tavLst>
                                    </p:anim>
                                    <p:animEffect transition="in" filter="fade">
                                      <p:cBhvr>
                                        <p:cTn id="99" dur="500"/>
                                        <p:tgtEl>
                                          <p:spTgt spid="41"/>
                                        </p:tgtEl>
                                      </p:cBhvr>
                                    </p:animEffect>
                                  </p:childTnLst>
                                </p:cTn>
                              </p:par>
                              <p:par>
                                <p:cTn id="100" presetID="53" presetClass="entr" presetSubtype="16" fill="hold" nodeType="withEffect">
                                  <p:stCondLst>
                                    <p:cond delay="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par>
                                <p:cTn id="105" presetID="53" presetClass="entr" presetSubtype="16" fill="hold" nodeType="withEffect">
                                  <p:stCondLst>
                                    <p:cond delay="0"/>
                                  </p:stCondLst>
                                  <p:childTnLst>
                                    <p:set>
                                      <p:cBhvr>
                                        <p:cTn id="106" dur="1" fill="hold">
                                          <p:stCondLst>
                                            <p:cond delay="0"/>
                                          </p:stCondLst>
                                        </p:cTn>
                                        <p:tgtEl>
                                          <p:spTgt spid="48"/>
                                        </p:tgtEl>
                                        <p:attrNameLst>
                                          <p:attrName>style.visibility</p:attrName>
                                        </p:attrNameLst>
                                      </p:cBhvr>
                                      <p:to>
                                        <p:strVal val="visible"/>
                                      </p:to>
                                    </p:set>
                                    <p:anim calcmode="lin" valueType="num">
                                      <p:cBhvr>
                                        <p:cTn id="107" dur="500" fill="hold"/>
                                        <p:tgtEl>
                                          <p:spTgt spid="48"/>
                                        </p:tgtEl>
                                        <p:attrNameLst>
                                          <p:attrName>ppt_w</p:attrName>
                                        </p:attrNameLst>
                                      </p:cBhvr>
                                      <p:tavLst>
                                        <p:tav tm="0">
                                          <p:val>
                                            <p:fltVal val="0"/>
                                          </p:val>
                                        </p:tav>
                                        <p:tav tm="100000">
                                          <p:val>
                                            <p:strVal val="#ppt_w"/>
                                          </p:val>
                                        </p:tav>
                                      </p:tavLst>
                                    </p:anim>
                                    <p:anim calcmode="lin" valueType="num">
                                      <p:cBhvr>
                                        <p:cTn id="108" dur="500" fill="hold"/>
                                        <p:tgtEl>
                                          <p:spTgt spid="48"/>
                                        </p:tgtEl>
                                        <p:attrNameLst>
                                          <p:attrName>ppt_h</p:attrName>
                                        </p:attrNameLst>
                                      </p:cBhvr>
                                      <p:tavLst>
                                        <p:tav tm="0">
                                          <p:val>
                                            <p:fltVal val="0"/>
                                          </p:val>
                                        </p:tav>
                                        <p:tav tm="100000">
                                          <p:val>
                                            <p:strVal val="#ppt_h"/>
                                          </p:val>
                                        </p:tav>
                                      </p:tavLst>
                                    </p:anim>
                                    <p:animEffect transition="in" filter="fade">
                                      <p:cBhvr>
                                        <p:cTn id="109" dur="500"/>
                                        <p:tgtEl>
                                          <p:spTgt spid="48"/>
                                        </p:tgtEl>
                                      </p:cBhvr>
                                    </p:animEffect>
                                  </p:childTnLst>
                                </p:cTn>
                              </p:par>
                              <p:par>
                                <p:cTn id="110" presetID="53" presetClass="entr" presetSubtype="16" fill="hold" nodeType="withEffect">
                                  <p:stCondLst>
                                    <p:cond delay="0"/>
                                  </p:stCondLst>
                                  <p:childTnLst>
                                    <p:set>
                                      <p:cBhvr>
                                        <p:cTn id="111" dur="1" fill="hold">
                                          <p:stCondLst>
                                            <p:cond delay="0"/>
                                          </p:stCondLst>
                                        </p:cTn>
                                        <p:tgtEl>
                                          <p:spTgt spid="49"/>
                                        </p:tgtEl>
                                        <p:attrNameLst>
                                          <p:attrName>style.visibility</p:attrName>
                                        </p:attrNameLst>
                                      </p:cBhvr>
                                      <p:to>
                                        <p:strVal val="visible"/>
                                      </p:to>
                                    </p:set>
                                    <p:anim calcmode="lin" valueType="num">
                                      <p:cBhvr>
                                        <p:cTn id="112" dur="500" fill="hold"/>
                                        <p:tgtEl>
                                          <p:spTgt spid="49"/>
                                        </p:tgtEl>
                                        <p:attrNameLst>
                                          <p:attrName>ppt_w</p:attrName>
                                        </p:attrNameLst>
                                      </p:cBhvr>
                                      <p:tavLst>
                                        <p:tav tm="0">
                                          <p:val>
                                            <p:fltVal val="0"/>
                                          </p:val>
                                        </p:tav>
                                        <p:tav tm="100000">
                                          <p:val>
                                            <p:strVal val="#ppt_w"/>
                                          </p:val>
                                        </p:tav>
                                      </p:tavLst>
                                    </p:anim>
                                    <p:anim calcmode="lin" valueType="num">
                                      <p:cBhvr>
                                        <p:cTn id="113" dur="500" fill="hold"/>
                                        <p:tgtEl>
                                          <p:spTgt spid="49"/>
                                        </p:tgtEl>
                                        <p:attrNameLst>
                                          <p:attrName>ppt_h</p:attrName>
                                        </p:attrNameLst>
                                      </p:cBhvr>
                                      <p:tavLst>
                                        <p:tav tm="0">
                                          <p:val>
                                            <p:fltVal val="0"/>
                                          </p:val>
                                        </p:tav>
                                        <p:tav tm="100000">
                                          <p:val>
                                            <p:strVal val="#ppt_h"/>
                                          </p:val>
                                        </p:tav>
                                      </p:tavLst>
                                    </p:anim>
                                    <p:animEffect transition="in" filter="fade">
                                      <p:cBhvr>
                                        <p:cTn id="114" dur="500"/>
                                        <p:tgtEl>
                                          <p:spTgt spid="49"/>
                                        </p:tgtEl>
                                      </p:cBhvr>
                                    </p:animEffect>
                                  </p:childTnLst>
                                </p:cTn>
                              </p:par>
                              <p:par>
                                <p:cTn id="115" presetID="53" presetClass="entr" presetSubtype="16" fill="hold" nodeType="withEffect">
                                  <p:stCondLst>
                                    <p:cond delay="0"/>
                                  </p:stCondLst>
                                  <p:childTnLst>
                                    <p:set>
                                      <p:cBhvr>
                                        <p:cTn id="116" dur="1" fill="hold">
                                          <p:stCondLst>
                                            <p:cond delay="0"/>
                                          </p:stCondLst>
                                        </p:cTn>
                                        <p:tgtEl>
                                          <p:spTgt spid="50"/>
                                        </p:tgtEl>
                                        <p:attrNameLst>
                                          <p:attrName>style.visibility</p:attrName>
                                        </p:attrNameLst>
                                      </p:cBhvr>
                                      <p:to>
                                        <p:strVal val="visible"/>
                                      </p:to>
                                    </p:set>
                                    <p:anim calcmode="lin" valueType="num">
                                      <p:cBhvr>
                                        <p:cTn id="117" dur="500" fill="hold"/>
                                        <p:tgtEl>
                                          <p:spTgt spid="50"/>
                                        </p:tgtEl>
                                        <p:attrNameLst>
                                          <p:attrName>ppt_w</p:attrName>
                                        </p:attrNameLst>
                                      </p:cBhvr>
                                      <p:tavLst>
                                        <p:tav tm="0">
                                          <p:val>
                                            <p:fltVal val="0"/>
                                          </p:val>
                                        </p:tav>
                                        <p:tav tm="100000">
                                          <p:val>
                                            <p:strVal val="#ppt_w"/>
                                          </p:val>
                                        </p:tav>
                                      </p:tavLst>
                                    </p:anim>
                                    <p:anim calcmode="lin" valueType="num">
                                      <p:cBhvr>
                                        <p:cTn id="118" dur="500" fill="hold"/>
                                        <p:tgtEl>
                                          <p:spTgt spid="50"/>
                                        </p:tgtEl>
                                        <p:attrNameLst>
                                          <p:attrName>ppt_h</p:attrName>
                                        </p:attrNameLst>
                                      </p:cBhvr>
                                      <p:tavLst>
                                        <p:tav tm="0">
                                          <p:val>
                                            <p:fltVal val="0"/>
                                          </p:val>
                                        </p:tav>
                                        <p:tav tm="100000">
                                          <p:val>
                                            <p:strVal val="#ppt_h"/>
                                          </p:val>
                                        </p:tav>
                                      </p:tavLst>
                                    </p:anim>
                                    <p:animEffect transition="in" filter="fade">
                                      <p:cBhvr>
                                        <p:cTn id="119" dur="500"/>
                                        <p:tgtEl>
                                          <p:spTgt spid="50"/>
                                        </p:tgtEl>
                                      </p:cBhvr>
                                    </p:animEffect>
                                  </p:childTnLst>
                                </p:cTn>
                              </p:par>
                            </p:childTnLst>
                          </p:cTn>
                        </p:par>
                        <p:par>
                          <p:cTn id="120" fill="hold">
                            <p:stCondLst>
                              <p:cond delay="6500"/>
                            </p:stCondLst>
                            <p:childTnLst>
                              <p:par>
                                <p:cTn id="121" presetID="22" presetClass="entr" presetSubtype="8" fill="hold" grpId="0" nodeType="afterEffect">
                                  <p:stCondLst>
                                    <p:cond delay="0"/>
                                  </p:stCondLst>
                                  <p:childTnLst>
                                    <p:set>
                                      <p:cBhvr>
                                        <p:cTn id="122" dur="1" fill="hold">
                                          <p:stCondLst>
                                            <p:cond delay="0"/>
                                          </p:stCondLst>
                                        </p:cTn>
                                        <p:tgtEl>
                                          <p:spTgt spid="2"/>
                                        </p:tgtEl>
                                        <p:attrNameLst>
                                          <p:attrName>style.visibility</p:attrName>
                                        </p:attrNameLst>
                                      </p:cBhvr>
                                      <p:to>
                                        <p:strVal val="visible"/>
                                      </p:to>
                                    </p:set>
                                    <p:animEffect transition="in" filter="wipe(left)">
                                      <p:cBhvr>
                                        <p:cTn id="123" dur="500"/>
                                        <p:tgtEl>
                                          <p:spTgt spid="2"/>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69"/>
                                        </p:tgtEl>
                                        <p:attrNameLst>
                                          <p:attrName>style.visibility</p:attrName>
                                        </p:attrNameLst>
                                      </p:cBhvr>
                                      <p:to>
                                        <p:strVal val="visible"/>
                                      </p:to>
                                    </p:set>
                                    <p:animEffect transition="in" filter="wipe(left)">
                                      <p:cBhvr>
                                        <p:cTn id="126" dur="500"/>
                                        <p:tgtEl>
                                          <p:spTgt spid="69"/>
                                        </p:tgtEl>
                                      </p:cBhvr>
                                    </p:animEffect>
                                  </p:childTnLst>
                                </p:cTn>
                              </p:par>
                              <p:par>
                                <p:cTn id="127" presetID="22" presetClass="entr" presetSubtype="8" fill="hold" grpId="0" nodeType="withEffect">
                                  <p:stCondLst>
                                    <p:cond delay="0"/>
                                  </p:stCondLst>
                                  <p:childTnLst>
                                    <p:set>
                                      <p:cBhvr>
                                        <p:cTn id="128" dur="1" fill="hold">
                                          <p:stCondLst>
                                            <p:cond delay="0"/>
                                          </p:stCondLst>
                                        </p:cTn>
                                        <p:tgtEl>
                                          <p:spTgt spid="70"/>
                                        </p:tgtEl>
                                        <p:attrNameLst>
                                          <p:attrName>style.visibility</p:attrName>
                                        </p:attrNameLst>
                                      </p:cBhvr>
                                      <p:to>
                                        <p:strVal val="visible"/>
                                      </p:to>
                                    </p:set>
                                    <p:animEffect transition="in" filter="wipe(left)">
                                      <p:cBhvr>
                                        <p:cTn id="129" dur="500"/>
                                        <p:tgtEl>
                                          <p:spTgt spid="70"/>
                                        </p:tgtEl>
                                      </p:cBhvr>
                                    </p:animEffect>
                                  </p:childTnLst>
                                </p:cTn>
                              </p:par>
                              <p:par>
                                <p:cTn id="130" presetID="22" presetClass="entr" presetSubtype="8" fill="hold" grpId="0" nodeType="withEffect">
                                  <p:stCondLst>
                                    <p:cond delay="0"/>
                                  </p:stCondLst>
                                  <p:childTnLst>
                                    <p:set>
                                      <p:cBhvr>
                                        <p:cTn id="131" dur="1" fill="hold">
                                          <p:stCondLst>
                                            <p:cond delay="0"/>
                                          </p:stCondLst>
                                        </p:cTn>
                                        <p:tgtEl>
                                          <p:spTgt spid="71"/>
                                        </p:tgtEl>
                                        <p:attrNameLst>
                                          <p:attrName>style.visibility</p:attrName>
                                        </p:attrNameLst>
                                      </p:cBhvr>
                                      <p:to>
                                        <p:strVal val="visible"/>
                                      </p:to>
                                    </p:set>
                                    <p:animEffect transition="in" filter="wipe(left)">
                                      <p:cBhvr>
                                        <p:cTn id="132" dur="500"/>
                                        <p:tgtEl>
                                          <p:spTgt spid="71"/>
                                        </p:tgtEl>
                                      </p:cBhvr>
                                    </p:animEffect>
                                  </p:childTnLst>
                                </p:cTn>
                              </p:par>
                              <p:par>
                                <p:cTn id="133" presetID="22" presetClass="entr" presetSubtype="8" fill="hold" grpId="0" nodeType="withEffect">
                                  <p:stCondLst>
                                    <p:cond delay="0"/>
                                  </p:stCondLst>
                                  <p:childTnLst>
                                    <p:set>
                                      <p:cBhvr>
                                        <p:cTn id="134" dur="1" fill="hold">
                                          <p:stCondLst>
                                            <p:cond delay="0"/>
                                          </p:stCondLst>
                                        </p:cTn>
                                        <p:tgtEl>
                                          <p:spTgt spid="74"/>
                                        </p:tgtEl>
                                        <p:attrNameLst>
                                          <p:attrName>style.visibility</p:attrName>
                                        </p:attrNameLst>
                                      </p:cBhvr>
                                      <p:to>
                                        <p:strVal val="visible"/>
                                      </p:to>
                                    </p:set>
                                    <p:animEffect transition="in" filter="wipe(left)">
                                      <p:cBhvr>
                                        <p:cTn id="135" dur="500"/>
                                        <p:tgtEl>
                                          <p:spTgt spid="74"/>
                                        </p:tgtEl>
                                      </p:cBhvr>
                                    </p:animEffect>
                                  </p:childTnLst>
                                </p:cTn>
                              </p:par>
                              <p:par>
                                <p:cTn id="136" presetID="22" presetClass="entr" presetSubtype="8" fill="hold" grpId="0" nodeType="withEffect">
                                  <p:stCondLst>
                                    <p:cond delay="0"/>
                                  </p:stCondLst>
                                  <p:childTnLst>
                                    <p:set>
                                      <p:cBhvr>
                                        <p:cTn id="137" dur="1" fill="hold">
                                          <p:stCondLst>
                                            <p:cond delay="0"/>
                                          </p:stCondLst>
                                        </p:cTn>
                                        <p:tgtEl>
                                          <p:spTgt spid="75"/>
                                        </p:tgtEl>
                                        <p:attrNameLst>
                                          <p:attrName>style.visibility</p:attrName>
                                        </p:attrNameLst>
                                      </p:cBhvr>
                                      <p:to>
                                        <p:strVal val="visible"/>
                                      </p:to>
                                    </p:set>
                                    <p:animEffect transition="in" filter="wipe(left)">
                                      <p:cBhvr>
                                        <p:cTn id="138" dur="500"/>
                                        <p:tgtEl>
                                          <p:spTgt spid="75"/>
                                        </p:tgtEl>
                                      </p:cBhvr>
                                    </p:animEffect>
                                  </p:childTnLst>
                                </p:cTn>
                              </p:par>
                            </p:childTnLst>
                          </p:cTn>
                        </p:par>
                        <p:par>
                          <p:cTn id="139" fill="hold">
                            <p:stCondLst>
                              <p:cond delay="7000"/>
                            </p:stCondLst>
                            <p:childTnLst>
                              <p:par>
                                <p:cTn id="140" presetID="2" presetClass="entr" presetSubtype="2" fill="hold" grpId="0" nodeType="afterEffect">
                                  <p:stCondLst>
                                    <p:cond delay="0"/>
                                  </p:stCondLst>
                                  <p:childTnLst>
                                    <p:set>
                                      <p:cBhvr>
                                        <p:cTn id="141" dur="1" fill="hold">
                                          <p:stCondLst>
                                            <p:cond delay="0"/>
                                          </p:stCondLst>
                                        </p:cTn>
                                        <p:tgtEl>
                                          <p:spTgt spid="67"/>
                                        </p:tgtEl>
                                        <p:attrNameLst>
                                          <p:attrName>style.visibility</p:attrName>
                                        </p:attrNameLst>
                                      </p:cBhvr>
                                      <p:to>
                                        <p:strVal val="visible"/>
                                      </p:to>
                                    </p:set>
                                    <p:anim calcmode="lin" valueType="num">
                                      <p:cBhvr additive="base">
                                        <p:cTn id="142" dur="500" fill="hold"/>
                                        <p:tgtEl>
                                          <p:spTgt spid="67"/>
                                        </p:tgtEl>
                                        <p:attrNameLst>
                                          <p:attrName>ppt_x</p:attrName>
                                        </p:attrNameLst>
                                      </p:cBhvr>
                                      <p:tavLst>
                                        <p:tav tm="0">
                                          <p:val>
                                            <p:strVal val="1+#ppt_w/2"/>
                                          </p:val>
                                        </p:tav>
                                        <p:tav tm="100000">
                                          <p:val>
                                            <p:strVal val="#ppt_x"/>
                                          </p:val>
                                        </p:tav>
                                      </p:tavLst>
                                    </p:anim>
                                    <p:anim calcmode="lin" valueType="num">
                                      <p:cBhvr additive="base">
                                        <p:cTn id="143"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38" grpId="0" animBg="1"/>
      <p:bldP spid="39" grpId="0" animBg="1"/>
      <p:bldP spid="51" grpId="0" animBg="1"/>
      <p:bldP spid="52" grpId="0" animBg="1"/>
      <p:bldP spid="53" grpId="0" animBg="1"/>
      <p:bldP spid="54" grpId="0" animBg="1"/>
      <p:bldP spid="55" grpId="0" animBg="1"/>
      <p:bldP spid="56" grpId="0" animBg="1"/>
      <p:bldP spid="61" grpId="0"/>
      <p:bldP spid="62" grpId="0"/>
      <p:bldP spid="63" grpId="0"/>
      <p:bldP spid="64" grpId="0"/>
      <p:bldP spid="65" grpId="0"/>
      <p:bldP spid="66" grpId="0"/>
      <p:bldP spid="67" grpId="0"/>
      <p:bldP spid="2" grpId="0"/>
      <p:bldP spid="69" grpId="0"/>
      <p:bldP spid="70" grpId="0"/>
      <p:bldP spid="71" grpId="0"/>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语言能力</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 name="组合 24"/>
          <p:cNvGrpSpPr/>
          <p:nvPr/>
        </p:nvGrpSpPr>
        <p:grpSpPr>
          <a:xfrm>
            <a:off x="2013261" y="1154722"/>
            <a:ext cx="889266" cy="889151"/>
            <a:chOff x="1827622" y="1343919"/>
            <a:chExt cx="2304000" cy="2304000"/>
          </a:xfrm>
        </p:grpSpPr>
        <p:sp>
          <p:nvSpPr>
            <p:cNvPr id="26" name="椭圆 25"/>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520700" dist="508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rgbClr val="C00000"/>
                </a:solidFill>
              </a:endParaRPr>
            </a:p>
          </p:txBody>
        </p:sp>
        <p:sp>
          <p:nvSpPr>
            <p:cNvPr id="27" name="椭圆 26"/>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r>
                <a:rPr lang="zh-CN" altLang="en-US" dirty="0">
                  <a:solidFill>
                    <a:srgbClr val="C00000"/>
                  </a:solidFill>
                  <a:latin typeface="DIN Mittelschrift Std" pitchFamily="50" charset="0"/>
                  <a:ea typeface="微软雅黑" pitchFamily="34" charset="-122"/>
                </a:rPr>
                <a:t>粤语</a:t>
              </a:r>
            </a:p>
          </p:txBody>
        </p:sp>
      </p:grpSp>
      <p:grpSp>
        <p:nvGrpSpPr>
          <p:cNvPr id="28" name="组合 27"/>
          <p:cNvGrpSpPr/>
          <p:nvPr/>
        </p:nvGrpSpPr>
        <p:grpSpPr>
          <a:xfrm>
            <a:off x="2013261" y="2261845"/>
            <a:ext cx="889266" cy="889151"/>
            <a:chOff x="3076970" y="3284984"/>
            <a:chExt cx="1295224" cy="1295224"/>
          </a:xfrm>
          <a:solidFill>
            <a:srgbClr val="C00000"/>
          </a:solidFill>
        </p:grpSpPr>
        <p:sp>
          <p:nvSpPr>
            <p:cNvPr id="29" name="椭圆 28"/>
            <p:cNvSpPr/>
            <p:nvPr/>
          </p:nvSpPr>
          <p:spPr>
            <a:xfrm>
              <a:off x="3076970" y="3284984"/>
              <a:ext cx="1295224" cy="1295224"/>
            </a:xfrm>
            <a:prstGeom prst="ellipse">
              <a:avLst/>
            </a:prstGeom>
            <a:grpFill/>
            <a:ln w="12700">
              <a:gradFill>
                <a:gsLst>
                  <a:gs pos="0">
                    <a:schemeClr val="bg1"/>
                  </a:gs>
                  <a:gs pos="50000">
                    <a:schemeClr val="bg1">
                      <a:lumMod val="95000"/>
                    </a:schemeClr>
                  </a:gs>
                  <a:gs pos="100000">
                    <a:schemeClr val="bg1">
                      <a:lumMod val="75000"/>
                    </a:schemeClr>
                  </a:gs>
                </a:gsLst>
                <a:lin ang="5400000" scaled="0"/>
              </a:gradFill>
            </a:ln>
            <a:effectLst>
              <a:outerShdw blurRad="520700" dist="508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30" name="椭圆 29"/>
            <p:cNvSpPr/>
            <p:nvPr/>
          </p:nvSpPr>
          <p:spPr>
            <a:xfrm>
              <a:off x="3104999" y="3313013"/>
              <a:ext cx="1239166" cy="1239166"/>
            </a:xfrm>
            <a:prstGeom prst="ellips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itchFamily="34" charset="-122"/>
                  <a:ea typeface="微软雅黑" pitchFamily="34" charset="-122"/>
                </a:rPr>
                <a:t>国语</a:t>
              </a:r>
            </a:p>
          </p:txBody>
        </p:sp>
      </p:grpSp>
      <p:grpSp>
        <p:nvGrpSpPr>
          <p:cNvPr id="31" name="组合 30"/>
          <p:cNvGrpSpPr/>
          <p:nvPr/>
        </p:nvGrpSpPr>
        <p:grpSpPr>
          <a:xfrm>
            <a:off x="2013261" y="3368967"/>
            <a:ext cx="889266" cy="889151"/>
            <a:chOff x="1827622" y="1343919"/>
            <a:chExt cx="2304000" cy="2304000"/>
          </a:xfrm>
        </p:grpSpPr>
        <p:sp>
          <p:nvSpPr>
            <p:cNvPr id="32" name="椭圆 3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520700" dist="508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rgbClr val="C00000"/>
                </a:solidFill>
              </a:endParaRPr>
            </a:p>
          </p:txBody>
        </p:sp>
        <p:sp>
          <p:nvSpPr>
            <p:cNvPr id="33" name="椭圆 3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r>
                <a:rPr lang="zh-CN" altLang="en-US" dirty="0">
                  <a:solidFill>
                    <a:srgbClr val="C00000"/>
                  </a:solidFill>
                  <a:latin typeface="DIN Mittelschrift Std" pitchFamily="50" charset="0"/>
                  <a:ea typeface="微软雅黑" pitchFamily="34" charset="-122"/>
                </a:rPr>
                <a:t>英语</a:t>
              </a:r>
            </a:p>
          </p:txBody>
        </p:sp>
      </p:grpSp>
      <p:sp>
        <p:nvSpPr>
          <p:cNvPr id="34" name="TextBox 33"/>
          <p:cNvSpPr txBox="1"/>
          <p:nvPr/>
        </p:nvSpPr>
        <p:spPr>
          <a:xfrm>
            <a:off x="3044019" y="1344484"/>
            <a:ext cx="1177245" cy="300082"/>
          </a:xfrm>
          <a:prstGeom prst="rect">
            <a:avLst/>
          </a:prstGeom>
          <a:noFill/>
        </p:spPr>
        <p:txBody>
          <a:bodyPr wrap="none" lIns="68580" tIns="34290" rIns="68580" bIns="34290" rtlCol="0">
            <a:spAutoFit/>
          </a:bodyPr>
          <a:lstStyle/>
          <a:p>
            <a:r>
              <a:rPr lang="en-US" altLang="zh-CN" sz="1500" dirty="0">
                <a:solidFill>
                  <a:srgbClr val="C00000"/>
                </a:solidFill>
                <a:latin typeface="DIN Mittelschrift Std" pitchFamily="50" charset="0"/>
              </a:rPr>
              <a:t>Cantonese</a:t>
            </a:r>
            <a:endParaRPr lang="zh-CN" altLang="en-US" sz="1500" dirty="0">
              <a:solidFill>
                <a:srgbClr val="C00000"/>
              </a:solidFill>
              <a:latin typeface="DIN Mittelschrift Std" pitchFamily="50" charset="0"/>
            </a:endParaRPr>
          </a:p>
        </p:txBody>
      </p:sp>
      <p:sp>
        <p:nvSpPr>
          <p:cNvPr id="35" name="圆角矩形 34"/>
          <p:cNvSpPr/>
          <p:nvPr/>
        </p:nvSpPr>
        <p:spPr>
          <a:xfrm>
            <a:off x="3111027" y="1638086"/>
            <a:ext cx="2808678" cy="21602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6" name="TextBox 35"/>
          <p:cNvSpPr txBox="1"/>
          <p:nvPr/>
        </p:nvSpPr>
        <p:spPr>
          <a:xfrm>
            <a:off x="3044019" y="2451607"/>
            <a:ext cx="946413" cy="300082"/>
          </a:xfrm>
          <a:prstGeom prst="rect">
            <a:avLst/>
          </a:prstGeom>
          <a:noFill/>
        </p:spPr>
        <p:txBody>
          <a:bodyPr wrap="none" lIns="68580" tIns="34290" rIns="68580" bIns="34290" rtlCol="0">
            <a:spAutoFit/>
          </a:bodyPr>
          <a:lstStyle/>
          <a:p>
            <a:r>
              <a:rPr lang="en-US" altLang="zh-CN" sz="1500" dirty="0">
                <a:solidFill>
                  <a:srgbClr val="C00000"/>
                </a:solidFill>
                <a:latin typeface="DIN Mittelschrift Std" pitchFamily="50" charset="0"/>
              </a:rPr>
              <a:t>Chinese</a:t>
            </a:r>
            <a:endParaRPr lang="zh-CN" altLang="en-US" sz="1500" dirty="0">
              <a:solidFill>
                <a:srgbClr val="C00000"/>
              </a:solidFill>
              <a:latin typeface="DIN Mittelschrift Std" pitchFamily="50" charset="0"/>
            </a:endParaRPr>
          </a:p>
        </p:txBody>
      </p:sp>
      <p:sp>
        <p:nvSpPr>
          <p:cNvPr id="38" name="圆角矩形 37"/>
          <p:cNvSpPr/>
          <p:nvPr/>
        </p:nvSpPr>
        <p:spPr>
          <a:xfrm>
            <a:off x="3111027" y="2745209"/>
            <a:ext cx="2808678" cy="21602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9" name="TextBox 38"/>
          <p:cNvSpPr txBox="1"/>
          <p:nvPr/>
        </p:nvSpPr>
        <p:spPr>
          <a:xfrm>
            <a:off x="3044019" y="3558730"/>
            <a:ext cx="946413" cy="300082"/>
          </a:xfrm>
          <a:prstGeom prst="rect">
            <a:avLst/>
          </a:prstGeom>
          <a:noFill/>
        </p:spPr>
        <p:txBody>
          <a:bodyPr wrap="none" lIns="68580" tIns="34290" rIns="68580" bIns="34290" rtlCol="0">
            <a:spAutoFit/>
          </a:bodyPr>
          <a:lstStyle/>
          <a:p>
            <a:r>
              <a:rPr lang="en-US" altLang="zh-CN" sz="1500" dirty="0">
                <a:solidFill>
                  <a:srgbClr val="C00000"/>
                </a:solidFill>
                <a:latin typeface="DIN Mittelschrift Std" pitchFamily="50" charset="0"/>
              </a:rPr>
              <a:t>English</a:t>
            </a:r>
            <a:endParaRPr lang="zh-CN" altLang="en-US" sz="1500" dirty="0">
              <a:solidFill>
                <a:srgbClr val="C00000"/>
              </a:solidFill>
              <a:latin typeface="DIN Mittelschrift Std" pitchFamily="50" charset="0"/>
            </a:endParaRPr>
          </a:p>
        </p:txBody>
      </p:sp>
      <p:sp>
        <p:nvSpPr>
          <p:cNvPr id="40" name="圆角矩形 39"/>
          <p:cNvSpPr/>
          <p:nvPr/>
        </p:nvSpPr>
        <p:spPr>
          <a:xfrm>
            <a:off x="3111027" y="3852332"/>
            <a:ext cx="2808678" cy="21602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1" name="圆角矩形 40"/>
          <p:cNvSpPr/>
          <p:nvPr/>
        </p:nvSpPr>
        <p:spPr>
          <a:xfrm>
            <a:off x="3111027" y="1638086"/>
            <a:ext cx="2808678" cy="216024"/>
          </a:xfrm>
          <a:prstGeom prst="roundRect">
            <a:avLst/>
          </a:prstGeom>
          <a:solidFill>
            <a:srgbClr val="C00000"/>
          </a:solidFill>
          <a:ln w="12700">
            <a:solidFill>
              <a:schemeClr val="tx1">
                <a:lumMod val="50000"/>
                <a:lumOff val="50000"/>
              </a:schemeClr>
            </a:solidFill>
          </a:ln>
          <a:effectLst>
            <a:outerShdw blurRad="215900" dist="165100" dir="7800000" sx="98000" sy="98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900"/>
          </a:p>
        </p:txBody>
      </p:sp>
      <p:sp>
        <p:nvSpPr>
          <p:cNvPr id="47" name="圆角矩形 46"/>
          <p:cNvSpPr/>
          <p:nvPr/>
        </p:nvSpPr>
        <p:spPr>
          <a:xfrm>
            <a:off x="3111027" y="2745209"/>
            <a:ext cx="2379194" cy="216024"/>
          </a:xfrm>
          <a:prstGeom prst="roundRect">
            <a:avLst/>
          </a:prstGeom>
          <a:gradFill flip="none" rotWithShape="1">
            <a:gsLst>
              <a:gs pos="100000">
                <a:schemeClr val="bg1">
                  <a:lumMod val="85000"/>
                </a:schemeClr>
              </a:gs>
              <a:gs pos="0">
                <a:schemeClr val="bg1">
                  <a:lumMod val="95000"/>
                </a:schemeClr>
              </a:gs>
            </a:gsLst>
            <a:lin ang="5400000" scaled="1"/>
            <a:tileRect/>
          </a:gradFill>
          <a:ln w="12700">
            <a:solidFill>
              <a:schemeClr val="bg1">
                <a:lumMod val="75000"/>
              </a:schemeClr>
            </a:solidFill>
          </a:ln>
          <a:effectLst>
            <a:outerShdw blurRad="215900" dist="165100" dir="7800000" sx="98000" sy="98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900"/>
          </a:p>
        </p:txBody>
      </p:sp>
      <p:sp>
        <p:nvSpPr>
          <p:cNvPr id="48" name="圆角矩形 47"/>
          <p:cNvSpPr/>
          <p:nvPr/>
        </p:nvSpPr>
        <p:spPr>
          <a:xfrm>
            <a:off x="3111027" y="3852332"/>
            <a:ext cx="1836443" cy="216024"/>
          </a:xfrm>
          <a:prstGeom prst="roundRect">
            <a:avLst/>
          </a:prstGeom>
          <a:solidFill>
            <a:srgbClr val="C00000"/>
          </a:solidFill>
          <a:ln w="12700">
            <a:solidFill>
              <a:schemeClr val="tx1">
                <a:lumMod val="50000"/>
                <a:lumOff val="50000"/>
              </a:schemeClr>
            </a:solidFill>
          </a:ln>
          <a:effectLst>
            <a:outerShdw blurRad="215900" dist="165100" dir="7800000" sx="98000" sy="98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900"/>
          </a:p>
        </p:txBody>
      </p:sp>
      <p:sp>
        <p:nvSpPr>
          <p:cNvPr id="49" name="TextBox 48"/>
          <p:cNvSpPr txBox="1"/>
          <p:nvPr/>
        </p:nvSpPr>
        <p:spPr>
          <a:xfrm>
            <a:off x="6084365" y="1630681"/>
            <a:ext cx="1549142" cy="238527"/>
          </a:xfrm>
          <a:prstGeom prst="rect">
            <a:avLst/>
          </a:prstGeom>
          <a:noFill/>
        </p:spPr>
        <p:txBody>
          <a:bodyPr wrap="none" lIns="68580" tIns="34290" rIns="68580" bIns="34290" rtlCol="0">
            <a:spAutoFit/>
          </a:bodyPr>
          <a:lstStyle/>
          <a:p>
            <a:r>
              <a:rPr lang="zh-CN" altLang="en-US" sz="1100" dirty="0">
                <a:solidFill>
                  <a:schemeClr val="tx1">
                    <a:lumMod val="75000"/>
                    <a:lumOff val="25000"/>
                  </a:schemeClr>
                </a:solidFill>
                <a:latin typeface="微软雅黑" pitchFamily="34" charset="-122"/>
                <a:ea typeface="微软雅黑" pitchFamily="34" charset="-122"/>
              </a:rPr>
              <a:t>母语，熟练交流和应用</a:t>
            </a:r>
          </a:p>
        </p:txBody>
      </p:sp>
      <p:sp>
        <p:nvSpPr>
          <p:cNvPr id="50" name="TextBox 49"/>
          <p:cNvSpPr txBox="1"/>
          <p:nvPr/>
        </p:nvSpPr>
        <p:spPr>
          <a:xfrm>
            <a:off x="6084365" y="2737804"/>
            <a:ext cx="1690206" cy="238527"/>
          </a:xfrm>
          <a:prstGeom prst="rect">
            <a:avLst/>
          </a:prstGeom>
          <a:noFill/>
        </p:spPr>
        <p:txBody>
          <a:bodyPr wrap="none" lIns="68580" tIns="34290" rIns="68580" bIns="34290" rtlCol="0">
            <a:spAutoFit/>
          </a:bodyPr>
          <a:lstStyle/>
          <a:p>
            <a:r>
              <a:rPr lang="zh-CN" altLang="en-US" sz="1100" dirty="0">
                <a:solidFill>
                  <a:schemeClr val="tx1">
                    <a:lumMod val="75000"/>
                    <a:lumOff val="25000"/>
                  </a:schemeClr>
                </a:solidFill>
                <a:latin typeface="微软雅黑" pitchFamily="34" charset="-122"/>
                <a:ea typeface="微软雅黑" pitchFamily="34" charset="-122"/>
              </a:rPr>
              <a:t>国语比较标准无地方口音</a:t>
            </a:r>
          </a:p>
        </p:txBody>
      </p:sp>
      <p:sp>
        <p:nvSpPr>
          <p:cNvPr id="51" name="TextBox 50"/>
          <p:cNvSpPr txBox="1"/>
          <p:nvPr/>
        </p:nvSpPr>
        <p:spPr>
          <a:xfrm>
            <a:off x="6084365" y="3844927"/>
            <a:ext cx="2113399" cy="238527"/>
          </a:xfrm>
          <a:prstGeom prst="rect">
            <a:avLst/>
          </a:prstGeom>
          <a:noFill/>
        </p:spPr>
        <p:txBody>
          <a:bodyPr wrap="none" lIns="68580" tIns="34290" rIns="68580" bIns="34290" rtlCol="0">
            <a:spAutoFit/>
          </a:bodyPr>
          <a:lstStyle/>
          <a:p>
            <a:r>
              <a:rPr lang="zh-CN" altLang="en-US" sz="1100" dirty="0">
                <a:solidFill>
                  <a:schemeClr val="tx1">
                    <a:lumMod val="75000"/>
                    <a:lumOff val="25000"/>
                  </a:schemeClr>
                </a:solidFill>
                <a:latin typeface="微软雅黑" pitchFamily="34" charset="-122"/>
                <a:ea typeface="微软雅黑" pitchFamily="34" charset="-122"/>
              </a:rPr>
              <a:t>基本听说能力，能进行正常交流</a:t>
            </a:r>
          </a:p>
        </p:txBody>
      </p:sp>
    </p:spTree>
    <p:extLst>
      <p:ext uri="{BB962C8B-B14F-4D97-AF65-F5344CB8AC3E}">
        <p14:creationId xmlns:p14="http://schemas.microsoft.com/office/powerpoint/2010/main" val="449072910"/>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23" presetClass="entr" presetSubtype="28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strVal val="4/3*#ppt_w"/>
                                          </p:val>
                                        </p:tav>
                                        <p:tav tm="100000">
                                          <p:val>
                                            <p:strVal val="#ppt_w"/>
                                          </p:val>
                                        </p:tav>
                                      </p:tavLst>
                                    </p:anim>
                                    <p:anim calcmode="lin" valueType="num">
                                      <p:cBhvr>
                                        <p:cTn id="14" dur="500" fill="hold"/>
                                        <p:tgtEl>
                                          <p:spTgt spid="25"/>
                                        </p:tgtEl>
                                        <p:attrNameLst>
                                          <p:attrName>ppt_h</p:attrName>
                                        </p:attrNameLst>
                                      </p:cBhvr>
                                      <p:tavLst>
                                        <p:tav tm="0">
                                          <p:val>
                                            <p:strVal val="4/3*#ppt_h"/>
                                          </p:val>
                                        </p:tav>
                                        <p:tav tm="100000">
                                          <p:val>
                                            <p:strVal val="#ppt_h"/>
                                          </p:val>
                                        </p:tav>
                                      </p:tavLst>
                                    </p:anim>
                                  </p:childTnLst>
                                </p:cTn>
                              </p:par>
                            </p:childTnLst>
                          </p:cTn>
                        </p:par>
                        <p:par>
                          <p:cTn id="15" fill="hold">
                            <p:stCondLst>
                              <p:cond delay="2500"/>
                            </p:stCondLst>
                            <p:childTnLst>
                              <p:par>
                                <p:cTn id="16" presetID="23" presetClass="entr" presetSubtype="288"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ppt_w</p:attrName>
                                        </p:attrNameLst>
                                      </p:cBhvr>
                                      <p:tavLst>
                                        <p:tav tm="0">
                                          <p:val>
                                            <p:strVal val="4/3*#ppt_w"/>
                                          </p:val>
                                        </p:tav>
                                        <p:tav tm="100000">
                                          <p:val>
                                            <p:strVal val="#ppt_w"/>
                                          </p:val>
                                        </p:tav>
                                      </p:tavLst>
                                    </p:anim>
                                    <p:anim calcmode="lin" valueType="num">
                                      <p:cBhvr>
                                        <p:cTn id="19" dur="500" fill="hold"/>
                                        <p:tgtEl>
                                          <p:spTgt spid="28"/>
                                        </p:tgtEl>
                                        <p:attrNameLst>
                                          <p:attrName>ppt_h</p:attrName>
                                        </p:attrNameLst>
                                      </p:cBhvr>
                                      <p:tavLst>
                                        <p:tav tm="0">
                                          <p:val>
                                            <p:strVal val="4/3*#ppt_h"/>
                                          </p:val>
                                        </p:tav>
                                        <p:tav tm="100000">
                                          <p:val>
                                            <p:strVal val="#ppt_h"/>
                                          </p:val>
                                        </p:tav>
                                      </p:tavLst>
                                    </p:anim>
                                  </p:childTnLst>
                                </p:cTn>
                              </p:par>
                            </p:childTnLst>
                          </p:cTn>
                        </p:par>
                        <p:par>
                          <p:cTn id="20" fill="hold">
                            <p:stCondLst>
                              <p:cond delay="3000"/>
                            </p:stCondLst>
                            <p:childTnLst>
                              <p:par>
                                <p:cTn id="21" presetID="23" presetClass="entr" presetSubtype="288"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strVal val="4/3*#ppt_w"/>
                                          </p:val>
                                        </p:tav>
                                        <p:tav tm="100000">
                                          <p:val>
                                            <p:strVal val="#ppt_w"/>
                                          </p:val>
                                        </p:tav>
                                      </p:tavLst>
                                    </p:anim>
                                    <p:anim calcmode="lin" valueType="num">
                                      <p:cBhvr>
                                        <p:cTn id="24" dur="500" fill="hold"/>
                                        <p:tgtEl>
                                          <p:spTgt spid="31"/>
                                        </p:tgtEl>
                                        <p:attrNameLst>
                                          <p:attrName>ppt_h</p:attrName>
                                        </p:attrNameLst>
                                      </p:cBhvr>
                                      <p:tavLst>
                                        <p:tav tm="0">
                                          <p:val>
                                            <p:strVal val="4/3*#ppt_h"/>
                                          </p:val>
                                        </p:tav>
                                        <p:tav tm="100000">
                                          <p:val>
                                            <p:strVal val="#ppt_h"/>
                                          </p:val>
                                        </p:tav>
                                      </p:tavLst>
                                    </p:anim>
                                  </p:childTnLst>
                                </p:cTn>
                              </p:par>
                            </p:childTnLst>
                          </p:cTn>
                        </p:par>
                        <p:par>
                          <p:cTn id="25" fill="hold">
                            <p:stCondLst>
                              <p:cond delay="3500"/>
                            </p:stCondLst>
                            <p:childTnLst>
                              <p:par>
                                <p:cTn id="26" presetID="22" presetClass="entr" presetSubtype="8"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wipe(left)">
                                      <p:cBhvr>
                                        <p:cTn id="34" dur="500"/>
                                        <p:tgtEl>
                                          <p:spTgt spid="4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left)">
                                      <p:cBhvr>
                                        <p:cTn id="47" dur="1000"/>
                                        <p:tgtEl>
                                          <p:spTgt spid="41"/>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1000"/>
                                        <p:tgtEl>
                                          <p:spTgt spid="4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left)">
                                      <p:cBhvr>
                                        <p:cTn id="53" dur="1000"/>
                                        <p:tgtEl>
                                          <p:spTgt spid="48"/>
                                        </p:tgtEl>
                                      </p:cBhvr>
                                    </p:animEffect>
                                  </p:childTnLst>
                                </p:cTn>
                              </p:par>
                            </p:childTnLst>
                          </p:cTn>
                        </p:par>
                        <p:par>
                          <p:cTn id="54" fill="hold">
                            <p:stCondLst>
                              <p:cond delay="5000"/>
                            </p:stCondLst>
                            <p:childTnLst>
                              <p:par>
                                <p:cTn id="55" presetID="2" presetClass="entr" presetSubtype="2" decel="10000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500" fill="hold"/>
                                        <p:tgtEl>
                                          <p:spTgt spid="49"/>
                                        </p:tgtEl>
                                        <p:attrNameLst>
                                          <p:attrName>ppt_x</p:attrName>
                                        </p:attrNameLst>
                                      </p:cBhvr>
                                      <p:tavLst>
                                        <p:tav tm="0">
                                          <p:val>
                                            <p:strVal val="1+#ppt_w/2"/>
                                          </p:val>
                                        </p:tav>
                                        <p:tav tm="100000">
                                          <p:val>
                                            <p:strVal val="#ppt_x"/>
                                          </p:val>
                                        </p:tav>
                                      </p:tavLst>
                                    </p:anim>
                                    <p:anim calcmode="lin" valueType="num">
                                      <p:cBhvr additive="base">
                                        <p:cTn id="58" dur="5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200"/>
                                  </p:stCondLst>
                                  <p:childTnLst>
                                    <p:set>
                                      <p:cBhvr>
                                        <p:cTn id="60" dur="1" fill="hold">
                                          <p:stCondLst>
                                            <p:cond delay="0"/>
                                          </p:stCondLst>
                                        </p:cTn>
                                        <p:tgtEl>
                                          <p:spTgt spid="50"/>
                                        </p:tgtEl>
                                        <p:attrNameLst>
                                          <p:attrName>style.visibility</p:attrName>
                                        </p:attrNameLst>
                                      </p:cBhvr>
                                      <p:to>
                                        <p:strVal val="visible"/>
                                      </p:to>
                                    </p:set>
                                    <p:anim calcmode="lin" valueType="num">
                                      <p:cBhvr additive="base">
                                        <p:cTn id="61" dur="500" fill="hold"/>
                                        <p:tgtEl>
                                          <p:spTgt spid="50"/>
                                        </p:tgtEl>
                                        <p:attrNameLst>
                                          <p:attrName>ppt_x</p:attrName>
                                        </p:attrNameLst>
                                      </p:cBhvr>
                                      <p:tavLst>
                                        <p:tav tm="0">
                                          <p:val>
                                            <p:strVal val="1+#ppt_w/2"/>
                                          </p:val>
                                        </p:tav>
                                        <p:tav tm="100000">
                                          <p:val>
                                            <p:strVal val="#ppt_x"/>
                                          </p:val>
                                        </p:tav>
                                      </p:tavLst>
                                    </p:anim>
                                    <p:anim calcmode="lin" valueType="num">
                                      <p:cBhvr additive="base">
                                        <p:cTn id="62" dur="500" fill="hold"/>
                                        <p:tgtEl>
                                          <p:spTgt spid="50"/>
                                        </p:tgtEl>
                                        <p:attrNameLst>
                                          <p:attrName>ppt_y</p:attrName>
                                        </p:attrNameLst>
                                      </p:cBhvr>
                                      <p:tavLst>
                                        <p:tav tm="0">
                                          <p:val>
                                            <p:strVal val="#ppt_y"/>
                                          </p:val>
                                        </p:tav>
                                        <p:tav tm="100000">
                                          <p:val>
                                            <p:strVal val="#ppt_y"/>
                                          </p:val>
                                        </p:tav>
                                      </p:tavLst>
                                    </p:anim>
                                  </p:childTnLst>
                                </p:cTn>
                              </p:par>
                              <p:par>
                                <p:cTn id="63" presetID="2" presetClass="entr" presetSubtype="2" decel="100000" fill="hold" grpId="0" nodeType="withEffect">
                                  <p:stCondLst>
                                    <p:cond delay="400"/>
                                  </p:stCondLst>
                                  <p:childTnLst>
                                    <p:set>
                                      <p:cBhvr>
                                        <p:cTn id="64" dur="1" fill="hold">
                                          <p:stCondLst>
                                            <p:cond delay="0"/>
                                          </p:stCondLst>
                                        </p:cTn>
                                        <p:tgtEl>
                                          <p:spTgt spid="51"/>
                                        </p:tgtEl>
                                        <p:attrNameLst>
                                          <p:attrName>style.visibility</p:attrName>
                                        </p:attrNameLst>
                                      </p:cBhvr>
                                      <p:to>
                                        <p:strVal val="visible"/>
                                      </p:to>
                                    </p:set>
                                    <p:anim calcmode="lin" valueType="num">
                                      <p:cBhvr additive="base">
                                        <p:cTn id="65" dur="500" fill="hold"/>
                                        <p:tgtEl>
                                          <p:spTgt spid="51"/>
                                        </p:tgtEl>
                                        <p:attrNameLst>
                                          <p:attrName>ppt_x</p:attrName>
                                        </p:attrNameLst>
                                      </p:cBhvr>
                                      <p:tavLst>
                                        <p:tav tm="0">
                                          <p:val>
                                            <p:strVal val="1+#ppt_w/2"/>
                                          </p:val>
                                        </p:tav>
                                        <p:tav tm="100000">
                                          <p:val>
                                            <p:strVal val="#ppt_x"/>
                                          </p:val>
                                        </p:tav>
                                      </p:tavLst>
                                    </p:anim>
                                    <p:anim calcmode="lin" valueType="num">
                                      <p:cBhvr additive="base">
                                        <p:cTn id="66"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34" grpId="0"/>
      <p:bldP spid="35" grpId="0" animBg="1"/>
      <p:bldP spid="36" grpId="0"/>
      <p:bldP spid="38" grpId="0" animBg="1"/>
      <p:bldP spid="39" grpId="0"/>
      <p:bldP spid="40" grpId="0" animBg="1"/>
      <p:bldP spid="41" grpId="0" animBg="1"/>
      <p:bldP spid="47" grpId="0" animBg="1"/>
      <p:bldP spid="48" grpId="0" animBg="1"/>
      <p:bldP spid="49" grpId="0"/>
      <p:bldP spid="50" grpId="0"/>
      <p:bldP spid="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137452" y="1025911"/>
            <a:ext cx="1967244" cy="196697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18"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23244" y="833537"/>
            <a:ext cx="2230535" cy="223023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23" name="Rectangle 4"/>
          <p:cNvSpPr txBox="1">
            <a:spLocks noChangeArrowheads="1"/>
          </p:cNvSpPr>
          <p:nvPr/>
        </p:nvSpPr>
        <p:spPr bwMode="auto">
          <a:xfrm>
            <a:off x="1383391" y="3046485"/>
            <a:ext cx="223641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45" tIns="34272" rIns="68545" bIns="3427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700" b="0" dirty="0">
                <a:solidFill>
                  <a:schemeClr val="tx1">
                    <a:lumMod val="50000"/>
                    <a:lumOff val="50000"/>
                  </a:schemeClr>
                </a:solidFill>
                <a:latin typeface="微软雅黑"/>
                <a:ea typeface="微软雅黑"/>
              </a:rPr>
              <a:t>PART 02</a:t>
            </a:r>
            <a:endParaRPr lang="zh-CN" altLang="en-US" sz="2700" b="0" dirty="0">
              <a:solidFill>
                <a:schemeClr val="tx1">
                  <a:lumMod val="50000"/>
                  <a:lumOff val="50000"/>
                </a:schemeClr>
              </a:solidFill>
              <a:latin typeface="微软雅黑"/>
              <a:ea typeface="微软雅黑"/>
            </a:endParaRPr>
          </a:p>
          <a:p>
            <a:endParaRPr lang="zh-CN" altLang="en-US" sz="2700" dirty="0">
              <a:solidFill>
                <a:schemeClr val="tx1">
                  <a:lumMod val="50000"/>
                  <a:lumOff val="50000"/>
                </a:schemeClr>
              </a:solidFill>
              <a:latin typeface="微软雅黑"/>
              <a:ea typeface="微软雅黑"/>
            </a:endParaRPr>
          </a:p>
        </p:txBody>
      </p:sp>
      <p:grpSp>
        <p:nvGrpSpPr>
          <p:cNvPr id="125" name="组合 124"/>
          <p:cNvGrpSpPr/>
          <p:nvPr/>
        </p:nvGrpSpPr>
        <p:grpSpPr>
          <a:xfrm>
            <a:off x="6327053" y="4110383"/>
            <a:ext cx="1179076" cy="1178917"/>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27" name="椭圆 1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28" name="组合 127"/>
          <p:cNvGrpSpPr/>
          <p:nvPr/>
        </p:nvGrpSpPr>
        <p:grpSpPr>
          <a:xfrm>
            <a:off x="4758018" y="4605222"/>
            <a:ext cx="630120" cy="630035"/>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30" name="椭圆 1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31" name="组合 130"/>
          <p:cNvGrpSpPr/>
          <p:nvPr/>
        </p:nvGrpSpPr>
        <p:grpSpPr>
          <a:xfrm>
            <a:off x="5436688" y="4920241"/>
            <a:ext cx="890364" cy="890244"/>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34" name="组合 133"/>
          <p:cNvGrpSpPr/>
          <p:nvPr/>
        </p:nvGrpSpPr>
        <p:grpSpPr>
          <a:xfrm>
            <a:off x="7758788" y="4730422"/>
            <a:ext cx="685681" cy="685588"/>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36" name="椭圆 1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37" name="组合 136"/>
          <p:cNvGrpSpPr/>
          <p:nvPr/>
        </p:nvGrpSpPr>
        <p:grpSpPr>
          <a:xfrm>
            <a:off x="766439" y="5038933"/>
            <a:ext cx="588755" cy="588675"/>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39" name="椭圆 1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0" name="组合 139"/>
          <p:cNvGrpSpPr/>
          <p:nvPr/>
        </p:nvGrpSpPr>
        <p:grpSpPr>
          <a:xfrm>
            <a:off x="3962506" y="4528455"/>
            <a:ext cx="252447" cy="25241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42" name="椭圆 1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3" name="组合 142"/>
          <p:cNvGrpSpPr/>
          <p:nvPr/>
        </p:nvGrpSpPr>
        <p:grpSpPr>
          <a:xfrm>
            <a:off x="3181252" y="4325716"/>
            <a:ext cx="528983" cy="528912"/>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45" name="椭圆 1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6" name="组合 145"/>
          <p:cNvGrpSpPr/>
          <p:nvPr/>
        </p:nvGrpSpPr>
        <p:grpSpPr>
          <a:xfrm>
            <a:off x="8463984" y="3830481"/>
            <a:ext cx="1179076" cy="1178917"/>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48" name="椭圆 1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49" name="组合 148"/>
          <p:cNvGrpSpPr/>
          <p:nvPr/>
        </p:nvGrpSpPr>
        <p:grpSpPr>
          <a:xfrm>
            <a:off x="4419626" y="4323809"/>
            <a:ext cx="223042" cy="223011"/>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51" name="椭圆 1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52" name="组合 151"/>
          <p:cNvGrpSpPr/>
          <p:nvPr/>
        </p:nvGrpSpPr>
        <p:grpSpPr>
          <a:xfrm>
            <a:off x="1943138" y="4704692"/>
            <a:ext cx="1179076" cy="1178917"/>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54" name="椭圆 1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55" name="组合 154"/>
          <p:cNvGrpSpPr/>
          <p:nvPr/>
        </p:nvGrpSpPr>
        <p:grpSpPr>
          <a:xfrm>
            <a:off x="1275195" y="4605224"/>
            <a:ext cx="520102" cy="52003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57" name="椭圆 1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58" name="组合 157"/>
          <p:cNvGrpSpPr/>
          <p:nvPr/>
        </p:nvGrpSpPr>
        <p:grpSpPr>
          <a:xfrm>
            <a:off x="291078" y="4920241"/>
            <a:ext cx="316822" cy="316779"/>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60" name="椭圆 1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61" name="组合 160"/>
          <p:cNvGrpSpPr/>
          <p:nvPr/>
        </p:nvGrpSpPr>
        <p:grpSpPr>
          <a:xfrm>
            <a:off x="117144" y="4736990"/>
            <a:ext cx="158410" cy="158389"/>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63" name="椭圆 1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sp>
        <p:nvSpPr>
          <p:cNvPr id="72" name="TextBox 71"/>
          <p:cNvSpPr txBox="1"/>
          <p:nvPr/>
        </p:nvSpPr>
        <p:spPr>
          <a:xfrm>
            <a:off x="4778569" y="1886021"/>
            <a:ext cx="2189162" cy="684211"/>
          </a:xfrm>
          <a:prstGeom prst="rect">
            <a:avLst/>
          </a:prstGeom>
          <a:noFill/>
        </p:spPr>
        <p:txBody>
          <a:bodyPr wrap="none" lIns="67995" tIns="33997" rIns="67995" bIns="33997" rtlCol="0">
            <a:spAutoFit/>
          </a:bodyPr>
          <a:lstStyle/>
          <a:p>
            <a:r>
              <a:rPr lang="zh-CN" altLang="en-US" sz="4000" b="1" dirty="0">
                <a:solidFill>
                  <a:srgbClr val="C00000"/>
                </a:solidFill>
                <a:latin typeface="微软雅黑"/>
                <a:ea typeface="微软雅黑"/>
              </a:rPr>
              <a:t>岗位认知</a:t>
            </a:r>
          </a:p>
        </p:txBody>
      </p:sp>
      <p:sp>
        <p:nvSpPr>
          <p:cNvPr id="73" name="TextBox 72"/>
          <p:cNvSpPr txBox="1"/>
          <p:nvPr/>
        </p:nvSpPr>
        <p:spPr>
          <a:xfrm>
            <a:off x="4860032" y="2562392"/>
            <a:ext cx="1980708" cy="345657"/>
          </a:xfrm>
          <a:prstGeom prst="rect">
            <a:avLst/>
          </a:prstGeom>
          <a:noFill/>
        </p:spPr>
        <p:txBody>
          <a:bodyPr vert="horz" wrap="none" lIns="67995" tIns="33997" rIns="67995" bIns="33997" rtlCol="0">
            <a:spAutoFit/>
          </a:bodyPr>
          <a:lstStyle/>
          <a:p>
            <a:pPr algn="ctr"/>
            <a:r>
              <a:rPr lang="en-US" altLang="zh-CN" dirty="0">
                <a:solidFill>
                  <a:schemeClr val="tx1">
                    <a:lumMod val="50000"/>
                    <a:lumOff val="50000"/>
                  </a:schemeClr>
                </a:solidFill>
                <a:latin typeface="微软雅黑"/>
                <a:ea typeface="微软雅黑"/>
              </a:rPr>
              <a:t>POST COGNTIVE</a:t>
            </a:r>
          </a:p>
        </p:txBody>
      </p:sp>
      <p:sp>
        <p:nvSpPr>
          <p:cNvPr id="2" name="TextBox 1"/>
          <p:cNvSpPr txBox="1"/>
          <p:nvPr/>
        </p:nvSpPr>
        <p:spPr>
          <a:xfrm>
            <a:off x="2122344" y="1106705"/>
            <a:ext cx="1153343" cy="1653707"/>
          </a:xfrm>
          <a:prstGeom prst="rect">
            <a:avLst/>
          </a:prstGeom>
          <a:noFill/>
        </p:spPr>
        <p:txBody>
          <a:bodyPr wrap="square" lIns="67995" tIns="33997" rIns="67995" bIns="33997" rtlCol="0">
            <a:spAutoFit/>
          </a:bodyPr>
          <a:lstStyle/>
          <a:p>
            <a:r>
              <a:rPr lang="en-US" altLang="zh-CN" sz="10300" b="1" dirty="0">
                <a:solidFill>
                  <a:srgbClr val="C00000"/>
                </a:solidFill>
                <a:ea typeface="微软雅黑"/>
              </a:rPr>
              <a:t>2</a:t>
            </a:r>
            <a:endParaRPr lang="zh-CN" altLang="en-US" sz="10300" b="1" dirty="0">
              <a:solidFill>
                <a:srgbClr val="C00000"/>
              </a:solidFill>
              <a:ea typeface="微软雅黑"/>
            </a:endParaRPr>
          </a:p>
        </p:txBody>
      </p:sp>
    </p:spTree>
    <p:extLst>
      <p:ext uri="{BB962C8B-B14F-4D97-AF65-F5344CB8AC3E}">
        <p14:creationId xmlns:p14="http://schemas.microsoft.com/office/powerpoint/2010/main" val="3613246585"/>
      </p:ext>
    </p:extLst>
  </p:cSld>
  <p:clrMapOvr>
    <a:masterClrMapping/>
  </p:clrMapOvr>
  <p:transition spd="slow"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p:cTn id="7" dur="500" fill="hold"/>
                                            <p:tgtEl>
                                              <p:spTgt spid="117"/>
                                            </p:tgtEl>
                                            <p:attrNameLst>
                                              <p:attrName>ppt_w</p:attrName>
                                            </p:attrNameLst>
                                          </p:cBhvr>
                                          <p:tavLst>
                                            <p:tav tm="0">
                                              <p:val>
                                                <p:fltVal val="0"/>
                                              </p:val>
                                            </p:tav>
                                            <p:tav tm="100000">
                                              <p:val>
                                                <p:strVal val="#ppt_w"/>
                                              </p:val>
                                            </p:tav>
                                          </p:tavLst>
                                        </p:anim>
                                        <p:anim calcmode="lin" valueType="num">
                                          <p:cBhvr>
                                            <p:cTn id="8" dur="500" fill="hold"/>
                                            <p:tgtEl>
                                              <p:spTgt spid="117"/>
                                            </p:tgtEl>
                                            <p:attrNameLst>
                                              <p:attrName>ppt_h</p:attrName>
                                            </p:attrNameLst>
                                          </p:cBhvr>
                                          <p:tavLst>
                                            <p:tav tm="0">
                                              <p:val>
                                                <p:fltVal val="0"/>
                                              </p:val>
                                            </p:tav>
                                            <p:tav tm="100000">
                                              <p:val>
                                                <p:strVal val="#ppt_h"/>
                                              </p:val>
                                            </p:tav>
                                          </p:tavLst>
                                        </p:anim>
                                        <p:animEffect transition="in" filter="fade">
                                          <p:cBhvr>
                                            <p:cTn id="9" dur="500"/>
                                            <p:tgtEl>
                                              <p:spTgt spid="117"/>
                                            </p:tgtEl>
                                          </p:cBhvr>
                                        </p:animEffect>
                                      </p:childTnLst>
                                    </p:cTn>
                                  </p:par>
                                  <p:par>
                                    <p:cTn id="10" presetID="42" presetClass="entr" presetSubtype="0" fill="hold" nodeType="withEffect">
                                      <p:stCondLst>
                                        <p:cond delay="0"/>
                                      </p:stCondLst>
                                      <p:childTnLst>
                                        <p:set>
                                          <p:cBhvr>
                                            <p:cTn id="11" dur="1" fill="hold">
                                              <p:stCondLst>
                                                <p:cond delay="0"/>
                                              </p:stCondLst>
                                            </p:cTn>
                                            <p:tgtEl>
                                              <p:spTgt spid="118"/>
                                            </p:tgtEl>
                                            <p:attrNameLst>
                                              <p:attrName>style.visibility</p:attrName>
                                            </p:attrNameLst>
                                          </p:cBhvr>
                                          <p:to>
                                            <p:strVal val="visible"/>
                                          </p:to>
                                        </p:set>
                                        <p:animEffect transition="in" filter="fade">
                                          <p:cBhvr>
                                            <p:cTn id="12" dur="500"/>
                                            <p:tgtEl>
                                              <p:spTgt spid="118"/>
                                            </p:tgtEl>
                                          </p:cBhvr>
                                        </p:animEffect>
                                        <p:anim calcmode="lin" valueType="num">
                                          <p:cBhvr>
                                            <p:cTn id="13" dur="500" fill="hold"/>
                                            <p:tgtEl>
                                              <p:spTgt spid="118"/>
                                            </p:tgtEl>
                                            <p:attrNameLst>
                                              <p:attrName>ppt_x</p:attrName>
                                            </p:attrNameLst>
                                          </p:cBhvr>
                                          <p:tavLst>
                                            <p:tav tm="0">
                                              <p:val>
                                                <p:strVal val="#ppt_x"/>
                                              </p:val>
                                            </p:tav>
                                            <p:tav tm="100000">
                                              <p:val>
                                                <p:strVal val="#ppt_x"/>
                                              </p:val>
                                            </p:tav>
                                          </p:tavLst>
                                        </p:anim>
                                        <p:anim calcmode="lin" valueType="num">
                                          <p:cBhvr>
                                            <p:cTn id="14" dur="500" fill="hold"/>
                                            <p:tgtEl>
                                              <p:spTgt spid="11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left)">
                                          <p:cBhvr>
                                            <p:cTn id="24" dur="700"/>
                                            <p:tgtEl>
                                              <p:spTgt spid="123"/>
                                            </p:tgtEl>
                                          </p:cBhvr>
                                        </p:animEffect>
                                      </p:childTnLst>
                                    </p:cTn>
                                  </p:par>
                                </p:childTnLst>
                              </p:cTn>
                            </p:par>
                            <p:par>
                              <p:cTn id="25" fill="hold">
                                <p:stCondLst>
                                  <p:cond delay="1500"/>
                                </p:stCondLst>
                                <p:childTnLst>
                                  <p:par>
                                    <p:cTn id="26" presetID="2" presetClass="entr" presetSubtype="4" accel="100000" fill="hold" grpId="0" nodeType="afterEffect" p14:presetBounceEnd="60000">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14:bounceEnd="60000">
                                          <p:cBhvr additive="base">
                                            <p:cTn id="28" dur="1000" fill="hold"/>
                                            <p:tgtEl>
                                              <p:spTgt spid="72"/>
                                            </p:tgtEl>
                                            <p:attrNameLst>
                                              <p:attrName>ppt_x</p:attrName>
                                            </p:attrNameLst>
                                          </p:cBhvr>
                                          <p:tavLst>
                                            <p:tav tm="0">
                                              <p:val>
                                                <p:strVal val="#ppt_x"/>
                                              </p:val>
                                            </p:tav>
                                            <p:tav tm="100000">
                                              <p:val>
                                                <p:strVal val="#ppt_x"/>
                                              </p:val>
                                            </p:tav>
                                          </p:tavLst>
                                        </p:anim>
                                        <p:anim calcmode="lin" valueType="num" p14:bounceEnd="60000">
                                          <p:cBhvr additive="base">
                                            <p:cTn id="29" dur="10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 accel="100000" fill="hold" grpId="0" nodeType="withEffect" p14:presetBounceEnd="60000">
                                      <p:stCondLst>
                                        <p:cond delay="0"/>
                                      </p:stCondLst>
                                      <p:childTnLst>
                                        <p:set>
                                          <p:cBhvr>
                                            <p:cTn id="31" dur="1" fill="hold">
                                              <p:stCondLst>
                                                <p:cond delay="0"/>
                                              </p:stCondLst>
                                            </p:cTn>
                                            <p:tgtEl>
                                              <p:spTgt spid="73"/>
                                            </p:tgtEl>
                                            <p:attrNameLst>
                                              <p:attrName>style.visibility</p:attrName>
                                            </p:attrNameLst>
                                          </p:cBhvr>
                                          <p:to>
                                            <p:strVal val="visible"/>
                                          </p:to>
                                        </p:set>
                                        <p:anim calcmode="lin" valueType="num" p14:bounceEnd="60000">
                                          <p:cBhvr additive="base">
                                            <p:cTn id="32" dur="1000" fill="hold"/>
                                            <p:tgtEl>
                                              <p:spTgt spid="73"/>
                                            </p:tgtEl>
                                            <p:attrNameLst>
                                              <p:attrName>ppt_x</p:attrName>
                                            </p:attrNameLst>
                                          </p:cBhvr>
                                          <p:tavLst>
                                            <p:tav tm="0">
                                              <p:val>
                                                <p:strVal val="#ppt_x"/>
                                              </p:val>
                                            </p:tav>
                                            <p:tav tm="100000">
                                              <p:val>
                                                <p:strVal val="#ppt_x"/>
                                              </p:val>
                                            </p:tav>
                                          </p:tavLst>
                                        </p:anim>
                                        <p:anim calcmode="lin" valueType="num" p14:bounceEnd="60000">
                                          <p:cBhvr additive="base">
                                            <p:cTn id="33" dur="1000" fill="hold"/>
                                            <p:tgtEl>
                                              <p:spTgt spid="73"/>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23" presetClass="entr" presetSubtype="528" fill="hold" nodeType="afterEffect">
                                      <p:stCondLst>
                                        <p:cond delay="0"/>
                                      </p:stCondLst>
                                      <p:childTnLst>
                                        <p:set>
                                          <p:cBhvr>
                                            <p:cTn id="36" dur="1" fill="hold">
                                              <p:stCondLst>
                                                <p:cond delay="0"/>
                                              </p:stCondLst>
                                            </p:cTn>
                                            <p:tgtEl>
                                              <p:spTgt spid="125"/>
                                            </p:tgtEl>
                                            <p:attrNameLst>
                                              <p:attrName>style.visibility</p:attrName>
                                            </p:attrNameLst>
                                          </p:cBhvr>
                                          <p:to>
                                            <p:strVal val="visible"/>
                                          </p:to>
                                        </p:set>
                                        <p:anim calcmode="lin" valueType="num">
                                          <p:cBhvr>
                                            <p:cTn id="37" dur="500" fill="hold"/>
                                            <p:tgtEl>
                                              <p:spTgt spid="125"/>
                                            </p:tgtEl>
                                            <p:attrNameLst>
                                              <p:attrName>ppt_w</p:attrName>
                                            </p:attrNameLst>
                                          </p:cBhvr>
                                          <p:tavLst>
                                            <p:tav tm="0">
                                              <p:val>
                                                <p:fltVal val="0"/>
                                              </p:val>
                                            </p:tav>
                                            <p:tav tm="100000">
                                              <p:val>
                                                <p:strVal val="#ppt_w"/>
                                              </p:val>
                                            </p:tav>
                                          </p:tavLst>
                                        </p:anim>
                                        <p:anim calcmode="lin" valueType="num">
                                          <p:cBhvr>
                                            <p:cTn id="38" dur="500" fill="hold"/>
                                            <p:tgtEl>
                                              <p:spTgt spid="125"/>
                                            </p:tgtEl>
                                            <p:attrNameLst>
                                              <p:attrName>ppt_h</p:attrName>
                                            </p:attrNameLst>
                                          </p:cBhvr>
                                          <p:tavLst>
                                            <p:tav tm="0">
                                              <p:val>
                                                <p:fltVal val="0"/>
                                              </p:val>
                                            </p:tav>
                                            <p:tav tm="100000">
                                              <p:val>
                                                <p:strVal val="#ppt_h"/>
                                              </p:val>
                                            </p:tav>
                                          </p:tavLst>
                                        </p:anim>
                                        <p:anim calcmode="lin" valueType="num">
                                          <p:cBhvr>
                                            <p:cTn id="39" dur="500" fill="hold"/>
                                            <p:tgtEl>
                                              <p:spTgt spid="125"/>
                                            </p:tgtEl>
                                            <p:attrNameLst>
                                              <p:attrName>ppt_x</p:attrName>
                                            </p:attrNameLst>
                                          </p:cBhvr>
                                          <p:tavLst>
                                            <p:tav tm="0">
                                              <p:val>
                                                <p:fltVal val="0.5"/>
                                              </p:val>
                                            </p:tav>
                                            <p:tav tm="100000">
                                              <p:val>
                                                <p:strVal val="#ppt_x"/>
                                              </p:val>
                                            </p:tav>
                                          </p:tavLst>
                                        </p:anim>
                                        <p:anim calcmode="lin" valueType="num">
                                          <p:cBhvr>
                                            <p:cTn id="40" dur="500" fill="hold"/>
                                            <p:tgtEl>
                                              <p:spTgt spid="125"/>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30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 calcmode="lin" valueType="num">
                                          <p:cBhvr>
                                            <p:cTn id="45" dur="500" fill="hold"/>
                                            <p:tgtEl>
                                              <p:spTgt spid="128"/>
                                            </p:tgtEl>
                                            <p:attrNameLst>
                                              <p:attrName>ppt_x</p:attrName>
                                            </p:attrNameLst>
                                          </p:cBhvr>
                                          <p:tavLst>
                                            <p:tav tm="0">
                                              <p:val>
                                                <p:fltVal val="0.5"/>
                                              </p:val>
                                            </p:tav>
                                            <p:tav tm="100000">
                                              <p:val>
                                                <p:strVal val="#ppt_x"/>
                                              </p:val>
                                            </p:tav>
                                          </p:tavLst>
                                        </p:anim>
                                        <p:anim calcmode="lin" valueType="num">
                                          <p:cBhvr>
                                            <p:cTn id="46" dur="500" fill="hold"/>
                                            <p:tgtEl>
                                              <p:spTgt spid="128"/>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700"/>
                                      </p:stCondLst>
                                      <p:childTnLst>
                                        <p:set>
                                          <p:cBhvr>
                                            <p:cTn id="48" dur="1" fill="hold">
                                              <p:stCondLst>
                                                <p:cond delay="0"/>
                                              </p:stCondLst>
                                            </p:cTn>
                                            <p:tgtEl>
                                              <p:spTgt spid="131"/>
                                            </p:tgtEl>
                                            <p:attrNameLst>
                                              <p:attrName>style.visibility</p:attrName>
                                            </p:attrNameLst>
                                          </p:cBhvr>
                                          <p:to>
                                            <p:strVal val="visible"/>
                                          </p:to>
                                        </p:set>
                                        <p:anim calcmode="lin" valueType="num">
                                          <p:cBhvr>
                                            <p:cTn id="49" dur="500" fill="hold"/>
                                            <p:tgtEl>
                                              <p:spTgt spid="131"/>
                                            </p:tgtEl>
                                            <p:attrNameLst>
                                              <p:attrName>ppt_w</p:attrName>
                                            </p:attrNameLst>
                                          </p:cBhvr>
                                          <p:tavLst>
                                            <p:tav tm="0">
                                              <p:val>
                                                <p:fltVal val="0"/>
                                              </p:val>
                                            </p:tav>
                                            <p:tav tm="100000">
                                              <p:val>
                                                <p:strVal val="#ppt_w"/>
                                              </p:val>
                                            </p:tav>
                                          </p:tavLst>
                                        </p:anim>
                                        <p:anim calcmode="lin" valueType="num">
                                          <p:cBhvr>
                                            <p:cTn id="50" dur="500" fill="hold"/>
                                            <p:tgtEl>
                                              <p:spTgt spid="131"/>
                                            </p:tgtEl>
                                            <p:attrNameLst>
                                              <p:attrName>ppt_h</p:attrName>
                                            </p:attrNameLst>
                                          </p:cBhvr>
                                          <p:tavLst>
                                            <p:tav tm="0">
                                              <p:val>
                                                <p:fltVal val="0"/>
                                              </p:val>
                                            </p:tav>
                                            <p:tav tm="100000">
                                              <p:val>
                                                <p:strVal val="#ppt_h"/>
                                              </p:val>
                                            </p:tav>
                                          </p:tavLst>
                                        </p:anim>
                                        <p:anim calcmode="lin" valueType="num">
                                          <p:cBhvr>
                                            <p:cTn id="51" dur="500" fill="hold"/>
                                            <p:tgtEl>
                                              <p:spTgt spid="131"/>
                                            </p:tgtEl>
                                            <p:attrNameLst>
                                              <p:attrName>ppt_x</p:attrName>
                                            </p:attrNameLst>
                                          </p:cBhvr>
                                          <p:tavLst>
                                            <p:tav tm="0">
                                              <p:val>
                                                <p:fltVal val="0.5"/>
                                              </p:val>
                                            </p:tav>
                                            <p:tav tm="100000">
                                              <p:val>
                                                <p:strVal val="#ppt_x"/>
                                              </p:val>
                                            </p:tav>
                                          </p:tavLst>
                                        </p:anim>
                                        <p:anim calcmode="lin" valueType="num">
                                          <p:cBhvr>
                                            <p:cTn id="52" dur="500" fill="hold"/>
                                            <p:tgtEl>
                                              <p:spTgt spid="131"/>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300"/>
                                      </p:stCondLst>
                                      <p:childTnLst>
                                        <p:set>
                                          <p:cBhvr>
                                            <p:cTn id="54" dur="1" fill="hold">
                                              <p:stCondLst>
                                                <p:cond delay="0"/>
                                              </p:stCondLst>
                                            </p:cTn>
                                            <p:tgtEl>
                                              <p:spTgt spid="134"/>
                                            </p:tgtEl>
                                            <p:attrNameLst>
                                              <p:attrName>style.visibility</p:attrName>
                                            </p:attrNameLst>
                                          </p:cBhvr>
                                          <p:to>
                                            <p:strVal val="visible"/>
                                          </p:to>
                                        </p:set>
                                        <p:anim calcmode="lin" valueType="num">
                                          <p:cBhvr>
                                            <p:cTn id="55" dur="500" fill="hold"/>
                                            <p:tgtEl>
                                              <p:spTgt spid="134"/>
                                            </p:tgtEl>
                                            <p:attrNameLst>
                                              <p:attrName>ppt_w</p:attrName>
                                            </p:attrNameLst>
                                          </p:cBhvr>
                                          <p:tavLst>
                                            <p:tav tm="0">
                                              <p:val>
                                                <p:fltVal val="0"/>
                                              </p:val>
                                            </p:tav>
                                            <p:tav tm="100000">
                                              <p:val>
                                                <p:strVal val="#ppt_w"/>
                                              </p:val>
                                            </p:tav>
                                          </p:tavLst>
                                        </p:anim>
                                        <p:anim calcmode="lin" valueType="num">
                                          <p:cBhvr>
                                            <p:cTn id="56" dur="500" fill="hold"/>
                                            <p:tgtEl>
                                              <p:spTgt spid="134"/>
                                            </p:tgtEl>
                                            <p:attrNameLst>
                                              <p:attrName>ppt_h</p:attrName>
                                            </p:attrNameLst>
                                          </p:cBhvr>
                                          <p:tavLst>
                                            <p:tav tm="0">
                                              <p:val>
                                                <p:fltVal val="0"/>
                                              </p:val>
                                            </p:tav>
                                            <p:tav tm="100000">
                                              <p:val>
                                                <p:strVal val="#ppt_h"/>
                                              </p:val>
                                            </p:tav>
                                          </p:tavLst>
                                        </p:anim>
                                        <p:anim calcmode="lin" valueType="num">
                                          <p:cBhvr>
                                            <p:cTn id="57" dur="500" fill="hold"/>
                                            <p:tgtEl>
                                              <p:spTgt spid="134"/>
                                            </p:tgtEl>
                                            <p:attrNameLst>
                                              <p:attrName>ppt_x</p:attrName>
                                            </p:attrNameLst>
                                          </p:cBhvr>
                                          <p:tavLst>
                                            <p:tav tm="0">
                                              <p:val>
                                                <p:fltVal val="0.5"/>
                                              </p:val>
                                            </p:tav>
                                            <p:tav tm="100000">
                                              <p:val>
                                                <p:strVal val="#ppt_x"/>
                                              </p:val>
                                            </p:tav>
                                          </p:tavLst>
                                        </p:anim>
                                        <p:anim calcmode="lin" valueType="num">
                                          <p:cBhvr>
                                            <p:cTn id="58" dur="500" fill="hold"/>
                                            <p:tgtEl>
                                              <p:spTgt spid="134"/>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100"/>
                                      </p:stCondLst>
                                      <p:childTnLst>
                                        <p:set>
                                          <p:cBhvr>
                                            <p:cTn id="60" dur="1" fill="hold">
                                              <p:stCondLst>
                                                <p:cond delay="0"/>
                                              </p:stCondLst>
                                            </p:cTn>
                                            <p:tgtEl>
                                              <p:spTgt spid="137"/>
                                            </p:tgtEl>
                                            <p:attrNameLst>
                                              <p:attrName>style.visibility</p:attrName>
                                            </p:attrNameLst>
                                          </p:cBhvr>
                                          <p:to>
                                            <p:strVal val="visible"/>
                                          </p:to>
                                        </p:set>
                                        <p:anim calcmode="lin" valueType="num">
                                          <p:cBhvr>
                                            <p:cTn id="61" dur="500" fill="hold"/>
                                            <p:tgtEl>
                                              <p:spTgt spid="137"/>
                                            </p:tgtEl>
                                            <p:attrNameLst>
                                              <p:attrName>ppt_w</p:attrName>
                                            </p:attrNameLst>
                                          </p:cBhvr>
                                          <p:tavLst>
                                            <p:tav tm="0">
                                              <p:val>
                                                <p:fltVal val="0"/>
                                              </p:val>
                                            </p:tav>
                                            <p:tav tm="100000">
                                              <p:val>
                                                <p:strVal val="#ppt_w"/>
                                              </p:val>
                                            </p:tav>
                                          </p:tavLst>
                                        </p:anim>
                                        <p:anim calcmode="lin" valueType="num">
                                          <p:cBhvr>
                                            <p:cTn id="62" dur="500" fill="hold"/>
                                            <p:tgtEl>
                                              <p:spTgt spid="137"/>
                                            </p:tgtEl>
                                            <p:attrNameLst>
                                              <p:attrName>ppt_h</p:attrName>
                                            </p:attrNameLst>
                                          </p:cBhvr>
                                          <p:tavLst>
                                            <p:tav tm="0">
                                              <p:val>
                                                <p:fltVal val="0"/>
                                              </p:val>
                                            </p:tav>
                                            <p:tav tm="100000">
                                              <p:val>
                                                <p:strVal val="#ppt_h"/>
                                              </p:val>
                                            </p:tav>
                                          </p:tavLst>
                                        </p:anim>
                                        <p:anim calcmode="lin" valueType="num">
                                          <p:cBhvr>
                                            <p:cTn id="63" dur="500" fill="hold"/>
                                            <p:tgtEl>
                                              <p:spTgt spid="137"/>
                                            </p:tgtEl>
                                            <p:attrNameLst>
                                              <p:attrName>ppt_x</p:attrName>
                                            </p:attrNameLst>
                                          </p:cBhvr>
                                          <p:tavLst>
                                            <p:tav tm="0">
                                              <p:val>
                                                <p:fltVal val="0.5"/>
                                              </p:val>
                                            </p:tav>
                                            <p:tav tm="100000">
                                              <p:val>
                                                <p:strVal val="#ppt_x"/>
                                              </p:val>
                                            </p:tav>
                                          </p:tavLst>
                                        </p:anim>
                                        <p:anim calcmode="lin" valueType="num">
                                          <p:cBhvr>
                                            <p:cTn id="64" dur="500" fill="hold"/>
                                            <p:tgtEl>
                                              <p:spTgt spid="137"/>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600"/>
                                      </p:stCondLst>
                                      <p:childTnLst>
                                        <p:set>
                                          <p:cBhvr>
                                            <p:cTn id="66" dur="1" fill="hold">
                                              <p:stCondLst>
                                                <p:cond delay="0"/>
                                              </p:stCondLst>
                                            </p:cTn>
                                            <p:tgtEl>
                                              <p:spTgt spid="140"/>
                                            </p:tgtEl>
                                            <p:attrNameLst>
                                              <p:attrName>style.visibility</p:attrName>
                                            </p:attrNameLst>
                                          </p:cBhvr>
                                          <p:to>
                                            <p:strVal val="visible"/>
                                          </p:to>
                                        </p:set>
                                        <p:anim calcmode="lin" valueType="num">
                                          <p:cBhvr>
                                            <p:cTn id="67" dur="500" fill="hold"/>
                                            <p:tgtEl>
                                              <p:spTgt spid="140"/>
                                            </p:tgtEl>
                                            <p:attrNameLst>
                                              <p:attrName>ppt_w</p:attrName>
                                            </p:attrNameLst>
                                          </p:cBhvr>
                                          <p:tavLst>
                                            <p:tav tm="0">
                                              <p:val>
                                                <p:fltVal val="0"/>
                                              </p:val>
                                            </p:tav>
                                            <p:tav tm="100000">
                                              <p:val>
                                                <p:strVal val="#ppt_w"/>
                                              </p:val>
                                            </p:tav>
                                          </p:tavLst>
                                        </p:anim>
                                        <p:anim calcmode="lin" valueType="num">
                                          <p:cBhvr>
                                            <p:cTn id="68" dur="500" fill="hold"/>
                                            <p:tgtEl>
                                              <p:spTgt spid="140"/>
                                            </p:tgtEl>
                                            <p:attrNameLst>
                                              <p:attrName>ppt_h</p:attrName>
                                            </p:attrNameLst>
                                          </p:cBhvr>
                                          <p:tavLst>
                                            <p:tav tm="0">
                                              <p:val>
                                                <p:fltVal val="0"/>
                                              </p:val>
                                            </p:tav>
                                            <p:tav tm="100000">
                                              <p:val>
                                                <p:strVal val="#ppt_h"/>
                                              </p:val>
                                            </p:tav>
                                          </p:tavLst>
                                        </p:anim>
                                        <p:anim calcmode="lin" valueType="num">
                                          <p:cBhvr>
                                            <p:cTn id="69" dur="500" fill="hold"/>
                                            <p:tgtEl>
                                              <p:spTgt spid="140"/>
                                            </p:tgtEl>
                                            <p:attrNameLst>
                                              <p:attrName>ppt_x</p:attrName>
                                            </p:attrNameLst>
                                          </p:cBhvr>
                                          <p:tavLst>
                                            <p:tav tm="0">
                                              <p:val>
                                                <p:fltVal val="0.5"/>
                                              </p:val>
                                            </p:tav>
                                            <p:tav tm="100000">
                                              <p:val>
                                                <p:strVal val="#ppt_x"/>
                                              </p:val>
                                            </p:tav>
                                          </p:tavLst>
                                        </p:anim>
                                        <p:anim calcmode="lin" valueType="num">
                                          <p:cBhvr>
                                            <p:cTn id="70" dur="500" fill="hold"/>
                                            <p:tgtEl>
                                              <p:spTgt spid="140"/>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143"/>
                                            </p:tgtEl>
                                            <p:attrNameLst>
                                              <p:attrName>style.visibility</p:attrName>
                                            </p:attrNameLst>
                                          </p:cBhvr>
                                          <p:to>
                                            <p:strVal val="visible"/>
                                          </p:to>
                                        </p:set>
                                        <p:anim calcmode="lin" valueType="num">
                                          <p:cBhvr>
                                            <p:cTn id="73" dur="500" fill="hold"/>
                                            <p:tgtEl>
                                              <p:spTgt spid="143"/>
                                            </p:tgtEl>
                                            <p:attrNameLst>
                                              <p:attrName>ppt_w</p:attrName>
                                            </p:attrNameLst>
                                          </p:cBhvr>
                                          <p:tavLst>
                                            <p:tav tm="0">
                                              <p:val>
                                                <p:fltVal val="0"/>
                                              </p:val>
                                            </p:tav>
                                            <p:tav tm="100000">
                                              <p:val>
                                                <p:strVal val="#ppt_w"/>
                                              </p:val>
                                            </p:tav>
                                          </p:tavLst>
                                        </p:anim>
                                        <p:anim calcmode="lin" valueType="num">
                                          <p:cBhvr>
                                            <p:cTn id="74" dur="500" fill="hold"/>
                                            <p:tgtEl>
                                              <p:spTgt spid="143"/>
                                            </p:tgtEl>
                                            <p:attrNameLst>
                                              <p:attrName>ppt_h</p:attrName>
                                            </p:attrNameLst>
                                          </p:cBhvr>
                                          <p:tavLst>
                                            <p:tav tm="0">
                                              <p:val>
                                                <p:fltVal val="0"/>
                                              </p:val>
                                            </p:tav>
                                            <p:tav tm="100000">
                                              <p:val>
                                                <p:strVal val="#ppt_h"/>
                                              </p:val>
                                            </p:tav>
                                          </p:tavLst>
                                        </p:anim>
                                        <p:anim calcmode="lin" valueType="num">
                                          <p:cBhvr>
                                            <p:cTn id="75" dur="500" fill="hold"/>
                                            <p:tgtEl>
                                              <p:spTgt spid="143"/>
                                            </p:tgtEl>
                                            <p:attrNameLst>
                                              <p:attrName>ppt_x</p:attrName>
                                            </p:attrNameLst>
                                          </p:cBhvr>
                                          <p:tavLst>
                                            <p:tav tm="0">
                                              <p:val>
                                                <p:fltVal val="0.5"/>
                                              </p:val>
                                            </p:tav>
                                            <p:tav tm="100000">
                                              <p:val>
                                                <p:strVal val="#ppt_x"/>
                                              </p:val>
                                            </p:tav>
                                          </p:tavLst>
                                        </p:anim>
                                        <p:anim calcmode="lin" valueType="num">
                                          <p:cBhvr>
                                            <p:cTn id="76" dur="500" fill="hold"/>
                                            <p:tgtEl>
                                              <p:spTgt spid="143"/>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300"/>
                                      </p:stCondLst>
                                      <p:childTnLst>
                                        <p:set>
                                          <p:cBhvr>
                                            <p:cTn id="78" dur="1" fill="hold">
                                              <p:stCondLst>
                                                <p:cond delay="0"/>
                                              </p:stCondLst>
                                            </p:cTn>
                                            <p:tgtEl>
                                              <p:spTgt spid="146"/>
                                            </p:tgtEl>
                                            <p:attrNameLst>
                                              <p:attrName>style.visibility</p:attrName>
                                            </p:attrNameLst>
                                          </p:cBhvr>
                                          <p:to>
                                            <p:strVal val="visible"/>
                                          </p:to>
                                        </p:set>
                                        <p:anim calcmode="lin" valueType="num">
                                          <p:cBhvr>
                                            <p:cTn id="79" dur="500" fill="hold"/>
                                            <p:tgtEl>
                                              <p:spTgt spid="146"/>
                                            </p:tgtEl>
                                            <p:attrNameLst>
                                              <p:attrName>ppt_w</p:attrName>
                                            </p:attrNameLst>
                                          </p:cBhvr>
                                          <p:tavLst>
                                            <p:tav tm="0">
                                              <p:val>
                                                <p:fltVal val="0"/>
                                              </p:val>
                                            </p:tav>
                                            <p:tav tm="100000">
                                              <p:val>
                                                <p:strVal val="#ppt_w"/>
                                              </p:val>
                                            </p:tav>
                                          </p:tavLst>
                                        </p:anim>
                                        <p:anim calcmode="lin" valueType="num">
                                          <p:cBhvr>
                                            <p:cTn id="80" dur="500" fill="hold"/>
                                            <p:tgtEl>
                                              <p:spTgt spid="146"/>
                                            </p:tgtEl>
                                            <p:attrNameLst>
                                              <p:attrName>ppt_h</p:attrName>
                                            </p:attrNameLst>
                                          </p:cBhvr>
                                          <p:tavLst>
                                            <p:tav tm="0">
                                              <p:val>
                                                <p:fltVal val="0"/>
                                              </p:val>
                                            </p:tav>
                                            <p:tav tm="100000">
                                              <p:val>
                                                <p:strVal val="#ppt_h"/>
                                              </p:val>
                                            </p:tav>
                                          </p:tavLst>
                                        </p:anim>
                                        <p:anim calcmode="lin" valueType="num">
                                          <p:cBhvr>
                                            <p:cTn id="81" dur="500" fill="hold"/>
                                            <p:tgtEl>
                                              <p:spTgt spid="146"/>
                                            </p:tgtEl>
                                            <p:attrNameLst>
                                              <p:attrName>ppt_x</p:attrName>
                                            </p:attrNameLst>
                                          </p:cBhvr>
                                          <p:tavLst>
                                            <p:tav tm="0">
                                              <p:val>
                                                <p:fltVal val="0.5"/>
                                              </p:val>
                                            </p:tav>
                                            <p:tav tm="100000">
                                              <p:val>
                                                <p:strVal val="#ppt_x"/>
                                              </p:val>
                                            </p:tav>
                                          </p:tavLst>
                                        </p:anim>
                                        <p:anim calcmode="lin" valueType="num">
                                          <p:cBhvr>
                                            <p:cTn id="82" dur="500" fill="hold"/>
                                            <p:tgtEl>
                                              <p:spTgt spid="146"/>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149"/>
                                            </p:tgtEl>
                                            <p:attrNameLst>
                                              <p:attrName>style.visibility</p:attrName>
                                            </p:attrNameLst>
                                          </p:cBhvr>
                                          <p:to>
                                            <p:strVal val="visible"/>
                                          </p:to>
                                        </p:set>
                                        <p:anim calcmode="lin" valueType="num">
                                          <p:cBhvr>
                                            <p:cTn id="85" dur="500" fill="hold"/>
                                            <p:tgtEl>
                                              <p:spTgt spid="149"/>
                                            </p:tgtEl>
                                            <p:attrNameLst>
                                              <p:attrName>ppt_w</p:attrName>
                                            </p:attrNameLst>
                                          </p:cBhvr>
                                          <p:tavLst>
                                            <p:tav tm="0">
                                              <p:val>
                                                <p:fltVal val="0"/>
                                              </p:val>
                                            </p:tav>
                                            <p:tav tm="100000">
                                              <p:val>
                                                <p:strVal val="#ppt_w"/>
                                              </p:val>
                                            </p:tav>
                                          </p:tavLst>
                                        </p:anim>
                                        <p:anim calcmode="lin" valueType="num">
                                          <p:cBhvr>
                                            <p:cTn id="86" dur="500" fill="hold"/>
                                            <p:tgtEl>
                                              <p:spTgt spid="149"/>
                                            </p:tgtEl>
                                            <p:attrNameLst>
                                              <p:attrName>ppt_h</p:attrName>
                                            </p:attrNameLst>
                                          </p:cBhvr>
                                          <p:tavLst>
                                            <p:tav tm="0">
                                              <p:val>
                                                <p:fltVal val="0"/>
                                              </p:val>
                                            </p:tav>
                                            <p:tav tm="100000">
                                              <p:val>
                                                <p:strVal val="#ppt_h"/>
                                              </p:val>
                                            </p:tav>
                                          </p:tavLst>
                                        </p:anim>
                                        <p:anim calcmode="lin" valueType="num">
                                          <p:cBhvr>
                                            <p:cTn id="87" dur="500" fill="hold"/>
                                            <p:tgtEl>
                                              <p:spTgt spid="149"/>
                                            </p:tgtEl>
                                            <p:attrNameLst>
                                              <p:attrName>ppt_x</p:attrName>
                                            </p:attrNameLst>
                                          </p:cBhvr>
                                          <p:tavLst>
                                            <p:tav tm="0">
                                              <p:val>
                                                <p:fltVal val="0.5"/>
                                              </p:val>
                                            </p:tav>
                                            <p:tav tm="100000">
                                              <p:val>
                                                <p:strVal val="#ppt_x"/>
                                              </p:val>
                                            </p:tav>
                                          </p:tavLst>
                                        </p:anim>
                                        <p:anim calcmode="lin" valueType="num">
                                          <p:cBhvr>
                                            <p:cTn id="88" dur="500" fill="hold"/>
                                            <p:tgtEl>
                                              <p:spTgt spid="149"/>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600"/>
                                      </p:stCondLst>
                                      <p:childTnLst>
                                        <p:set>
                                          <p:cBhvr>
                                            <p:cTn id="90" dur="1" fill="hold">
                                              <p:stCondLst>
                                                <p:cond delay="0"/>
                                              </p:stCondLst>
                                            </p:cTn>
                                            <p:tgtEl>
                                              <p:spTgt spid="152"/>
                                            </p:tgtEl>
                                            <p:attrNameLst>
                                              <p:attrName>style.visibility</p:attrName>
                                            </p:attrNameLst>
                                          </p:cBhvr>
                                          <p:to>
                                            <p:strVal val="visible"/>
                                          </p:to>
                                        </p:set>
                                        <p:anim calcmode="lin" valueType="num">
                                          <p:cBhvr>
                                            <p:cTn id="91" dur="500" fill="hold"/>
                                            <p:tgtEl>
                                              <p:spTgt spid="152"/>
                                            </p:tgtEl>
                                            <p:attrNameLst>
                                              <p:attrName>ppt_w</p:attrName>
                                            </p:attrNameLst>
                                          </p:cBhvr>
                                          <p:tavLst>
                                            <p:tav tm="0">
                                              <p:val>
                                                <p:fltVal val="0"/>
                                              </p:val>
                                            </p:tav>
                                            <p:tav tm="100000">
                                              <p:val>
                                                <p:strVal val="#ppt_w"/>
                                              </p:val>
                                            </p:tav>
                                          </p:tavLst>
                                        </p:anim>
                                        <p:anim calcmode="lin" valueType="num">
                                          <p:cBhvr>
                                            <p:cTn id="92" dur="500" fill="hold"/>
                                            <p:tgtEl>
                                              <p:spTgt spid="152"/>
                                            </p:tgtEl>
                                            <p:attrNameLst>
                                              <p:attrName>ppt_h</p:attrName>
                                            </p:attrNameLst>
                                          </p:cBhvr>
                                          <p:tavLst>
                                            <p:tav tm="0">
                                              <p:val>
                                                <p:fltVal val="0"/>
                                              </p:val>
                                            </p:tav>
                                            <p:tav tm="100000">
                                              <p:val>
                                                <p:strVal val="#ppt_h"/>
                                              </p:val>
                                            </p:tav>
                                          </p:tavLst>
                                        </p:anim>
                                        <p:anim calcmode="lin" valueType="num">
                                          <p:cBhvr>
                                            <p:cTn id="93" dur="500" fill="hold"/>
                                            <p:tgtEl>
                                              <p:spTgt spid="152"/>
                                            </p:tgtEl>
                                            <p:attrNameLst>
                                              <p:attrName>ppt_x</p:attrName>
                                            </p:attrNameLst>
                                          </p:cBhvr>
                                          <p:tavLst>
                                            <p:tav tm="0">
                                              <p:val>
                                                <p:fltVal val="0.5"/>
                                              </p:val>
                                            </p:tav>
                                            <p:tav tm="100000">
                                              <p:val>
                                                <p:strVal val="#ppt_x"/>
                                              </p:val>
                                            </p:tav>
                                          </p:tavLst>
                                        </p:anim>
                                        <p:anim calcmode="lin" valueType="num">
                                          <p:cBhvr>
                                            <p:cTn id="94" dur="500" fill="hold"/>
                                            <p:tgtEl>
                                              <p:spTgt spid="152"/>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155"/>
                                            </p:tgtEl>
                                            <p:attrNameLst>
                                              <p:attrName>style.visibility</p:attrName>
                                            </p:attrNameLst>
                                          </p:cBhvr>
                                          <p:to>
                                            <p:strVal val="visible"/>
                                          </p:to>
                                        </p:set>
                                        <p:anim calcmode="lin" valueType="num">
                                          <p:cBhvr>
                                            <p:cTn id="97" dur="500" fill="hold"/>
                                            <p:tgtEl>
                                              <p:spTgt spid="155"/>
                                            </p:tgtEl>
                                            <p:attrNameLst>
                                              <p:attrName>ppt_w</p:attrName>
                                            </p:attrNameLst>
                                          </p:cBhvr>
                                          <p:tavLst>
                                            <p:tav tm="0">
                                              <p:val>
                                                <p:fltVal val="0"/>
                                              </p:val>
                                            </p:tav>
                                            <p:tav tm="100000">
                                              <p:val>
                                                <p:strVal val="#ppt_w"/>
                                              </p:val>
                                            </p:tav>
                                          </p:tavLst>
                                        </p:anim>
                                        <p:anim calcmode="lin" valueType="num">
                                          <p:cBhvr>
                                            <p:cTn id="98" dur="500" fill="hold"/>
                                            <p:tgtEl>
                                              <p:spTgt spid="155"/>
                                            </p:tgtEl>
                                            <p:attrNameLst>
                                              <p:attrName>ppt_h</p:attrName>
                                            </p:attrNameLst>
                                          </p:cBhvr>
                                          <p:tavLst>
                                            <p:tav tm="0">
                                              <p:val>
                                                <p:fltVal val="0"/>
                                              </p:val>
                                            </p:tav>
                                            <p:tav tm="100000">
                                              <p:val>
                                                <p:strVal val="#ppt_h"/>
                                              </p:val>
                                            </p:tav>
                                          </p:tavLst>
                                        </p:anim>
                                        <p:anim calcmode="lin" valueType="num">
                                          <p:cBhvr>
                                            <p:cTn id="99" dur="500" fill="hold"/>
                                            <p:tgtEl>
                                              <p:spTgt spid="155"/>
                                            </p:tgtEl>
                                            <p:attrNameLst>
                                              <p:attrName>ppt_x</p:attrName>
                                            </p:attrNameLst>
                                          </p:cBhvr>
                                          <p:tavLst>
                                            <p:tav tm="0">
                                              <p:val>
                                                <p:fltVal val="0.5"/>
                                              </p:val>
                                            </p:tav>
                                            <p:tav tm="100000">
                                              <p:val>
                                                <p:strVal val="#ppt_x"/>
                                              </p:val>
                                            </p:tav>
                                          </p:tavLst>
                                        </p:anim>
                                        <p:anim calcmode="lin" valueType="num">
                                          <p:cBhvr>
                                            <p:cTn id="100" dur="500" fill="hold"/>
                                            <p:tgtEl>
                                              <p:spTgt spid="155"/>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158"/>
                                            </p:tgtEl>
                                            <p:attrNameLst>
                                              <p:attrName>style.visibility</p:attrName>
                                            </p:attrNameLst>
                                          </p:cBhvr>
                                          <p:to>
                                            <p:strVal val="visible"/>
                                          </p:to>
                                        </p:set>
                                        <p:anim calcmode="lin" valueType="num">
                                          <p:cBhvr>
                                            <p:cTn id="103" dur="500" fill="hold"/>
                                            <p:tgtEl>
                                              <p:spTgt spid="158"/>
                                            </p:tgtEl>
                                            <p:attrNameLst>
                                              <p:attrName>ppt_w</p:attrName>
                                            </p:attrNameLst>
                                          </p:cBhvr>
                                          <p:tavLst>
                                            <p:tav tm="0">
                                              <p:val>
                                                <p:fltVal val="0"/>
                                              </p:val>
                                            </p:tav>
                                            <p:tav tm="100000">
                                              <p:val>
                                                <p:strVal val="#ppt_w"/>
                                              </p:val>
                                            </p:tav>
                                          </p:tavLst>
                                        </p:anim>
                                        <p:anim calcmode="lin" valueType="num">
                                          <p:cBhvr>
                                            <p:cTn id="104" dur="500" fill="hold"/>
                                            <p:tgtEl>
                                              <p:spTgt spid="158"/>
                                            </p:tgtEl>
                                            <p:attrNameLst>
                                              <p:attrName>ppt_h</p:attrName>
                                            </p:attrNameLst>
                                          </p:cBhvr>
                                          <p:tavLst>
                                            <p:tav tm="0">
                                              <p:val>
                                                <p:fltVal val="0"/>
                                              </p:val>
                                            </p:tav>
                                            <p:tav tm="100000">
                                              <p:val>
                                                <p:strVal val="#ppt_h"/>
                                              </p:val>
                                            </p:tav>
                                          </p:tavLst>
                                        </p:anim>
                                        <p:anim calcmode="lin" valueType="num">
                                          <p:cBhvr>
                                            <p:cTn id="105" dur="500" fill="hold"/>
                                            <p:tgtEl>
                                              <p:spTgt spid="158"/>
                                            </p:tgtEl>
                                            <p:attrNameLst>
                                              <p:attrName>ppt_x</p:attrName>
                                            </p:attrNameLst>
                                          </p:cBhvr>
                                          <p:tavLst>
                                            <p:tav tm="0">
                                              <p:val>
                                                <p:fltVal val="0.5"/>
                                              </p:val>
                                            </p:tav>
                                            <p:tav tm="100000">
                                              <p:val>
                                                <p:strVal val="#ppt_x"/>
                                              </p:val>
                                            </p:tav>
                                          </p:tavLst>
                                        </p:anim>
                                        <p:anim calcmode="lin" valueType="num">
                                          <p:cBhvr>
                                            <p:cTn id="106" dur="500" fill="hold"/>
                                            <p:tgtEl>
                                              <p:spTgt spid="158"/>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161"/>
                                            </p:tgtEl>
                                            <p:attrNameLst>
                                              <p:attrName>style.visibility</p:attrName>
                                            </p:attrNameLst>
                                          </p:cBhvr>
                                          <p:to>
                                            <p:strVal val="visible"/>
                                          </p:to>
                                        </p:set>
                                        <p:anim calcmode="lin" valueType="num">
                                          <p:cBhvr>
                                            <p:cTn id="109" dur="500" fill="hold"/>
                                            <p:tgtEl>
                                              <p:spTgt spid="161"/>
                                            </p:tgtEl>
                                            <p:attrNameLst>
                                              <p:attrName>ppt_w</p:attrName>
                                            </p:attrNameLst>
                                          </p:cBhvr>
                                          <p:tavLst>
                                            <p:tav tm="0">
                                              <p:val>
                                                <p:fltVal val="0"/>
                                              </p:val>
                                            </p:tav>
                                            <p:tav tm="100000">
                                              <p:val>
                                                <p:strVal val="#ppt_w"/>
                                              </p:val>
                                            </p:tav>
                                          </p:tavLst>
                                        </p:anim>
                                        <p:anim calcmode="lin" valueType="num">
                                          <p:cBhvr>
                                            <p:cTn id="110" dur="500" fill="hold"/>
                                            <p:tgtEl>
                                              <p:spTgt spid="161"/>
                                            </p:tgtEl>
                                            <p:attrNameLst>
                                              <p:attrName>ppt_h</p:attrName>
                                            </p:attrNameLst>
                                          </p:cBhvr>
                                          <p:tavLst>
                                            <p:tav tm="0">
                                              <p:val>
                                                <p:fltVal val="0"/>
                                              </p:val>
                                            </p:tav>
                                            <p:tav tm="100000">
                                              <p:val>
                                                <p:strVal val="#ppt_h"/>
                                              </p:val>
                                            </p:tav>
                                          </p:tavLst>
                                        </p:anim>
                                        <p:anim calcmode="lin" valueType="num">
                                          <p:cBhvr>
                                            <p:cTn id="111" dur="500" fill="hold"/>
                                            <p:tgtEl>
                                              <p:spTgt spid="161"/>
                                            </p:tgtEl>
                                            <p:attrNameLst>
                                              <p:attrName>ppt_x</p:attrName>
                                            </p:attrNameLst>
                                          </p:cBhvr>
                                          <p:tavLst>
                                            <p:tav tm="0">
                                              <p:val>
                                                <p:fltVal val="0.5"/>
                                              </p:val>
                                            </p:tav>
                                            <p:tav tm="100000">
                                              <p:val>
                                                <p:strVal val="#ppt_x"/>
                                              </p:val>
                                            </p:tav>
                                          </p:tavLst>
                                        </p:anim>
                                        <p:anim calcmode="lin" valueType="num">
                                          <p:cBhvr>
                                            <p:cTn id="112" dur="500" fill="hold"/>
                                            <p:tgtEl>
                                              <p:spTgt spid="161"/>
                                            </p:tgtEl>
                                            <p:attrNameLst>
                                              <p:attrName>ppt_y</p:attrName>
                                            </p:attrNameLst>
                                          </p:cBhvr>
                                          <p:tavLst>
                                            <p:tav tm="0">
                                              <p:val>
                                                <p:fltVal val="0.5"/>
                                              </p:val>
                                            </p:tav>
                                            <p:tav tm="100000">
                                              <p:val>
                                                <p:strVal val="#ppt_y"/>
                                              </p:val>
                                            </p:tav>
                                          </p:tavLst>
                                        </p:anim>
                                      </p:childTnLst>
                                    </p:cTn>
                                  </p:par>
                                  <p:par>
                                    <p:cTn id="113" presetID="26" presetClass="emph" presetSubtype="0" repeatCount="3000" fill="hold" nodeType="withEffect">
                                      <p:stCondLst>
                                        <p:cond delay="600"/>
                                      </p:stCondLst>
                                      <p:childTnLst>
                                        <p:animEffect transition="out" filter="fade">
                                          <p:cBhvr>
                                            <p:cTn id="114" dur="500" tmFilter="0, 0; .2, .5; .8, .5; 1, 0"/>
                                            <p:tgtEl>
                                              <p:spTgt spid="125"/>
                                            </p:tgtEl>
                                          </p:cBhvr>
                                        </p:animEffect>
                                        <p:animScale>
                                          <p:cBhvr>
                                            <p:cTn id="115" dur="250" autoRev="1" fill="hold"/>
                                            <p:tgtEl>
                                              <p:spTgt spid="125"/>
                                            </p:tgtEl>
                                          </p:cBhvr>
                                          <p:by x="105000" y="105000"/>
                                        </p:animScale>
                                      </p:childTnLst>
                                    </p:cTn>
                                  </p:par>
                                  <p:par>
                                    <p:cTn id="116" presetID="26" presetClass="emph" presetSubtype="0" repeatCount="3000" fill="hold" nodeType="withEffect">
                                      <p:stCondLst>
                                        <p:cond delay="710"/>
                                      </p:stCondLst>
                                      <p:childTnLst>
                                        <p:animEffect transition="out" filter="fade">
                                          <p:cBhvr>
                                            <p:cTn id="117" dur="500" tmFilter="0, 0; .2, .5; .8, .5; 1, 0"/>
                                            <p:tgtEl>
                                              <p:spTgt spid="146"/>
                                            </p:tgtEl>
                                          </p:cBhvr>
                                        </p:animEffect>
                                        <p:animScale>
                                          <p:cBhvr>
                                            <p:cTn id="118" dur="250" autoRev="1" fill="hold"/>
                                            <p:tgtEl>
                                              <p:spTgt spid="146"/>
                                            </p:tgtEl>
                                          </p:cBhvr>
                                          <p:by x="105000" y="105000"/>
                                        </p:animScale>
                                      </p:childTnLst>
                                    </p:cTn>
                                  </p:par>
                                  <p:par>
                                    <p:cTn id="119" presetID="26" presetClass="emph" presetSubtype="0" repeatCount="3000" fill="hold" nodeType="withEffect">
                                      <p:stCondLst>
                                        <p:cond delay="410"/>
                                      </p:stCondLst>
                                      <p:childTnLst>
                                        <p:animEffect transition="out" filter="fade">
                                          <p:cBhvr>
                                            <p:cTn id="120" dur="500" tmFilter="0, 0; .2, .5; .8, .5; 1, 0"/>
                                            <p:tgtEl>
                                              <p:spTgt spid="152"/>
                                            </p:tgtEl>
                                          </p:cBhvr>
                                        </p:animEffect>
                                        <p:animScale>
                                          <p:cBhvr>
                                            <p:cTn id="121" dur="250" autoRev="1" fill="hold"/>
                                            <p:tgtEl>
                                              <p:spTgt spid="152"/>
                                            </p:tgtEl>
                                          </p:cBhvr>
                                          <p:by x="105000" y="105000"/>
                                        </p:animScale>
                                      </p:childTnLst>
                                    </p:cTn>
                                  </p:par>
                                  <p:par>
                                    <p:cTn id="122" presetID="26" presetClass="emph" presetSubtype="0" repeatCount="3000" fill="hold" nodeType="withEffect">
                                      <p:stCondLst>
                                        <p:cond delay="810"/>
                                      </p:stCondLst>
                                      <p:childTnLst>
                                        <p:animEffect transition="out" filter="fade">
                                          <p:cBhvr>
                                            <p:cTn id="123" dur="500" tmFilter="0, 0; .2, .5; .8, .5; 1, 0"/>
                                            <p:tgtEl>
                                              <p:spTgt spid="155"/>
                                            </p:tgtEl>
                                          </p:cBhvr>
                                        </p:animEffect>
                                        <p:animScale>
                                          <p:cBhvr>
                                            <p:cTn id="124" dur="250" autoRev="1" fill="hold"/>
                                            <p:tgtEl>
                                              <p:spTgt spid="1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72" grpId="0"/>
          <p:bldP spid="73"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p:cTn id="7" dur="500" fill="hold"/>
                                            <p:tgtEl>
                                              <p:spTgt spid="117"/>
                                            </p:tgtEl>
                                            <p:attrNameLst>
                                              <p:attrName>ppt_w</p:attrName>
                                            </p:attrNameLst>
                                          </p:cBhvr>
                                          <p:tavLst>
                                            <p:tav tm="0">
                                              <p:val>
                                                <p:fltVal val="0"/>
                                              </p:val>
                                            </p:tav>
                                            <p:tav tm="100000">
                                              <p:val>
                                                <p:strVal val="#ppt_w"/>
                                              </p:val>
                                            </p:tav>
                                          </p:tavLst>
                                        </p:anim>
                                        <p:anim calcmode="lin" valueType="num">
                                          <p:cBhvr>
                                            <p:cTn id="8" dur="500" fill="hold"/>
                                            <p:tgtEl>
                                              <p:spTgt spid="117"/>
                                            </p:tgtEl>
                                            <p:attrNameLst>
                                              <p:attrName>ppt_h</p:attrName>
                                            </p:attrNameLst>
                                          </p:cBhvr>
                                          <p:tavLst>
                                            <p:tav tm="0">
                                              <p:val>
                                                <p:fltVal val="0"/>
                                              </p:val>
                                            </p:tav>
                                            <p:tav tm="100000">
                                              <p:val>
                                                <p:strVal val="#ppt_h"/>
                                              </p:val>
                                            </p:tav>
                                          </p:tavLst>
                                        </p:anim>
                                        <p:animEffect transition="in" filter="fade">
                                          <p:cBhvr>
                                            <p:cTn id="9" dur="500"/>
                                            <p:tgtEl>
                                              <p:spTgt spid="117"/>
                                            </p:tgtEl>
                                          </p:cBhvr>
                                        </p:animEffect>
                                      </p:childTnLst>
                                    </p:cTn>
                                  </p:par>
                                  <p:par>
                                    <p:cTn id="10" presetID="42" presetClass="entr" presetSubtype="0" fill="hold" nodeType="withEffect">
                                      <p:stCondLst>
                                        <p:cond delay="0"/>
                                      </p:stCondLst>
                                      <p:childTnLst>
                                        <p:set>
                                          <p:cBhvr>
                                            <p:cTn id="11" dur="1" fill="hold">
                                              <p:stCondLst>
                                                <p:cond delay="0"/>
                                              </p:stCondLst>
                                            </p:cTn>
                                            <p:tgtEl>
                                              <p:spTgt spid="118"/>
                                            </p:tgtEl>
                                            <p:attrNameLst>
                                              <p:attrName>style.visibility</p:attrName>
                                            </p:attrNameLst>
                                          </p:cBhvr>
                                          <p:to>
                                            <p:strVal val="visible"/>
                                          </p:to>
                                        </p:set>
                                        <p:animEffect transition="in" filter="fade">
                                          <p:cBhvr>
                                            <p:cTn id="12" dur="500"/>
                                            <p:tgtEl>
                                              <p:spTgt spid="118"/>
                                            </p:tgtEl>
                                          </p:cBhvr>
                                        </p:animEffect>
                                        <p:anim calcmode="lin" valueType="num">
                                          <p:cBhvr>
                                            <p:cTn id="13" dur="500" fill="hold"/>
                                            <p:tgtEl>
                                              <p:spTgt spid="118"/>
                                            </p:tgtEl>
                                            <p:attrNameLst>
                                              <p:attrName>ppt_x</p:attrName>
                                            </p:attrNameLst>
                                          </p:cBhvr>
                                          <p:tavLst>
                                            <p:tav tm="0">
                                              <p:val>
                                                <p:strVal val="#ppt_x"/>
                                              </p:val>
                                            </p:tav>
                                            <p:tav tm="100000">
                                              <p:val>
                                                <p:strVal val="#ppt_x"/>
                                              </p:val>
                                            </p:tav>
                                          </p:tavLst>
                                        </p:anim>
                                        <p:anim calcmode="lin" valueType="num">
                                          <p:cBhvr>
                                            <p:cTn id="14" dur="500" fill="hold"/>
                                            <p:tgtEl>
                                              <p:spTgt spid="11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left)">
                                          <p:cBhvr>
                                            <p:cTn id="24" dur="700"/>
                                            <p:tgtEl>
                                              <p:spTgt spid="123"/>
                                            </p:tgtEl>
                                          </p:cBhvr>
                                        </p:animEffect>
                                      </p:childTnLst>
                                    </p:cTn>
                                  </p:par>
                                </p:childTnLst>
                              </p:cTn>
                            </p:par>
                            <p:par>
                              <p:cTn id="25" fill="hold">
                                <p:stCondLst>
                                  <p:cond delay="1500"/>
                                </p:stCondLst>
                                <p:childTnLst>
                                  <p:par>
                                    <p:cTn id="26" presetID="2" presetClass="entr" presetSubtype="4" accel="100000" fill="hold" grpId="0"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1000" fill="hold"/>
                                            <p:tgtEl>
                                              <p:spTgt spid="72"/>
                                            </p:tgtEl>
                                            <p:attrNameLst>
                                              <p:attrName>ppt_x</p:attrName>
                                            </p:attrNameLst>
                                          </p:cBhvr>
                                          <p:tavLst>
                                            <p:tav tm="0">
                                              <p:val>
                                                <p:strVal val="#ppt_x"/>
                                              </p:val>
                                            </p:tav>
                                            <p:tav tm="100000">
                                              <p:val>
                                                <p:strVal val="#ppt_x"/>
                                              </p:val>
                                            </p:tav>
                                          </p:tavLst>
                                        </p:anim>
                                        <p:anim calcmode="lin" valueType="num">
                                          <p:cBhvr additive="base">
                                            <p:cTn id="29" dur="10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 accel="100000" fill="hold" grpId="0" nodeType="withEffect">
                                      <p:stCondLst>
                                        <p:cond delay="0"/>
                                      </p:stCondLst>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1000" fill="hold"/>
                                            <p:tgtEl>
                                              <p:spTgt spid="73"/>
                                            </p:tgtEl>
                                            <p:attrNameLst>
                                              <p:attrName>ppt_x</p:attrName>
                                            </p:attrNameLst>
                                          </p:cBhvr>
                                          <p:tavLst>
                                            <p:tav tm="0">
                                              <p:val>
                                                <p:strVal val="#ppt_x"/>
                                              </p:val>
                                            </p:tav>
                                            <p:tav tm="100000">
                                              <p:val>
                                                <p:strVal val="#ppt_x"/>
                                              </p:val>
                                            </p:tav>
                                          </p:tavLst>
                                        </p:anim>
                                        <p:anim calcmode="lin" valueType="num">
                                          <p:cBhvr additive="base">
                                            <p:cTn id="33" dur="1000" fill="hold"/>
                                            <p:tgtEl>
                                              <p:spTgt spid="73"/>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23" presetClass="entr" presetSubtype="528" fill="hold" nodeType="afterEffect">
                                      <p:stCondLst>
                                        <p:cond delay="0"/>
                                      </p:stCondLst>
                                      <p:childTnLst>
                                        <p:set>
                                          <p:cBhvr>
                                            <p:cTn id="36" dur="1" fill="hold">
                                              <p:stCondLst>
                                                <p:cond delay="0"/>
                                              </p:stCondLst>
                                            </p:cTn>
                                            <p:tgtEl>
                                              <p:spTgt spid="125"/>
                                            </p:tgtEl>
                                            <p:attrNameLst>
                                              <p:attrName>style.visibility</p:attrName>
                                            </p:attrNameLst>
                                          </p:cBhvr>
                                          <p:to>
                                            <p:strVal val="visible"/>
                                          </p:to>
                                        </p:set>
                                        <p:anim calcmode="lin" valueType="num">
                                          <p:cBhvr>
                                            <p:cTn id="37" dur="500" fill="hold"/>
                                            <p:tgtEl>
                                              <p:spTgt spid="125"/>
                                            </p:tgtEl>
                                            <p:attrNameLst>
                                              <p:attrName>ppt_w</p:attrName>
                                            </p:attrNameLst>
                                          </p:cBhvr>
                                          <p:tavLst>
                                            <p:tav tm="0">
                                              <p:val>
                                                <p:fltVal val="0"/>
                                              </p:val>
                                            </p:tav>
                                            <p:tav tm="100000">
                                              <p:val>
                                                <p:strVal val="#ppt_w"/>
                                              </p:val>
                                            </p:tav>
                                          </p:tavLst>
                                        </p:anim>
                                        <p:anim calcmode="lin" valueType="num">
                                          <p:cBhvr>
                                            <p:cTn id="38" dur="500" fill="hold"/>
                                            <p:tgtEl>
                                              <p:spTgt spid="125"/>
                                            </p:tgtEl>
                                            <p:attrNameLst>
                                              <p:attrName>ppt_h</p:attrName>
                                            </p:attrNameLst>
                                          </p:cBhvr>
                                          <p:tavLst>
                                            <p:tav tm="0">
                                              <p:val>
                                                <p:fltVal val="0"/>
                                              </p:val>
                                            </p:tav>
                                            <p:tav tm="100000">
                                              <p:val>
                                                <p:strVal val="#ppt_h"/>
                                              </p:val>
                                            </p:tav>
                                          </p:tavLst>
                                        </p:anim>
                                        <p:anim calcmode="lin" valueType="num">
                                          <p:cBhvr>
                                            <p:cTn id="39" dur="500" fill="hold"/>
                                            <p:tgtEl>
                                              <p:spTgt spid="125"/>
                                            </p:tgtEl>
                                            <p:attrNameLst>
                                              <p:attrName>ppt_x</p:attrName>
                                            </p:attrNameLst>
                                          </p:cBhvr>
                                          <p:tavLst>
                                            <p:tav tm="0">
                                              <p:val>
                                                <p:fltVal val="0.5"/>
                                              </p:val>
                                            </p:tav>
                                            <p:tav tm="100000">
                                              <p:val>
                                                <p:strVal val="#ppt_x"/>
                                              </p:val>
                                            </p:tav>
                                          </p:tavLst>
                                        </p:anim>
                                        <p:anim calcmode="lin" valueType="num">
                                          <p:cBhvr>
                                            <p:cTn id="40" dur="500" fill="hold"/>
                                            <p:tgtEl>
                                              <p:spTgt spid="125"/>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30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 calcmode="lin" valueType="num">
                                          <p:cBhvr>
                                            <p:cTn id="45" dur="500" fill="hold"/>
                                            <p:tgtEl>
                                              <p:spTgt spid="128"/>
                                            </p:tgtEl>
                                            <p:attrNameLst>
                                              <p:attrName>ppt_x</p:attrName>
                                            </p:attrNameLst>
                                          </p:cBhvr>
                                          <p:tavLst>
                                            <p:tav tm="0">
                                              <p:val>
                                                <p:fltVal val="0.5"/>
                                              </p:val>
                                            </p:tav>
                                            <p:tav tm="100000">
                                              <p:val>
                                                <p:strVal val="#ppt_x"/>
                                              </p:val>
                                            </p:tav>
                                          </p:tavLst>
                                        </p:anim>
                                        <p:anim calcmode="lin" valueType="num">
                                          <p:cBhvr>
                                            <p:cTn id="46" dur="500" fill="hold"/>
                                            <p:tgtEl>
                                              <p:spTgt spid="128"/>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700"/>
                                      </p:stCondLst>
                                      <p:childTnLst>
                                        <p:set>
                                          <p:cBhvr>
                                            <p:cTn id="48" dur="1" fill="hold">
                                              <p:stCondLst>
                                                <p:cond delay="0"/>
                                              </p:stCondLst>
                                            </p:cTn>
                                            <p:tgtEl>
                                              <p:spTgt spid="131"/>
                                            </p:tgtEl>
                                            <p:attrNameLst>
                                              <p:attrName>style.visibility</p:attrName>
                                            </p:attrNameLst>
                                          </p:cBhvr>
                                          <p:to>
                                            <p:strVal val="visible"/>
                                          </p:to>
                                        </p:set>
                                        <p:anim calcmode="lin" valueType="num">
                                          <p:cBhvr>
                                            <p:cTn id="49" dur="500" fill="hold"/>
                                            <p:tgtEl>
                                              <p:spTgt spid="131"/>
                                            </p:tgtEl>
                                            <p:attrNameLst>
                                              <p:attrName>ppt_w</p:attrName>
                                            </p:attrNameLst>
                                          </p:cBhvr>
                                          <p:tavLst>
                                            <p:tav tm="0">
                                              <p:val>
                                                <p:fltVal val="0"/>
                                              </p:val>
                                            </p:tav>
                                            <p:tav tm="100000">
                                              <p:val>
                                                <p:strVal val="#ppt_w"/>
                                              </p:val>
                                            </p:tav>
                                          </p:tavLst>
                                        </p:anim>
                                        <p:anim calcmode="lin" valueType="num">
                                          <p:cBhvr>
                                            <p:cTn id="50" dur="500" fill="hold"/>
                                            <p:tgtEl>
                                              <p:spTgt spid="131"/>
                                            </p:tgtEl>
                                            <p:attrNameLst>
                                              <p:attrName>ppt_h</p:attrName>
                                            </p:attrNameLst>
                                          </p:cBhvr>
                                          <p:tavLst>
                                            <p:tav tm="0">
                                              <p:val>
                                                <p:fltVal val="0"/>
                                              </p:val>
                                            </p:tav>
                                            <p:tav tm="100000">
                                              <p:val>
                                                <p:strVal val="#ppt_h"/>
                                              </p:val>
                                            </p:tav>
                                          </p:tavLst>
                                        </p:anim>
                                        <p:anim calcmode="lin" valueType="num">
                                          <p:cBhvr>
                                            <p:cTn id="51" dur="500" fill="hold"/>
                                            <p:tgtEl>
                                              <p:spTgt spid="131"/>
                                            </p:tgtEl>
                                            <p:attrNameLst>
                                              <p:attrName>ppt_x</p:attrName>
                                            </p:attrNameLst>
                                          </p:cBhvr>
                                          <p:tavLst>
                                            <p:tav tm="0">
                                              <p:val>
                                                <p:fltVal val="0.5"/>
                                              </p:val>
                                            </p:tav>
                                            <p:tav tm="100000">
                                              <p:val>
                                                <p:strVal val="#ppt_x"/>
                                              </p:val>
                                            </p:tav>
                                          </p:tavLst>
                                        </p:anim>
                                        <p:anim calcmode="lin" valueType="num">
                                          <p:cBhvr>
                                            <p:cTn id="52" dur="500" fill="hold"/>
                                            <p:tgtEl>
                                              <p:spTgt spid="131"/>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300"/>
                                      </p:stCondLst>
                                      <p:childTnLst>
                                        <p:set>
                                          <p:cBhvr>
                                            <p:cTn id="54" dur="1" fill="hold">
                                              <p:stCondLst>
                                                <p:cond delay="0"/>
                                              </p:stCondLst>
                                            </p:cTn>
                                            <p:tgtEl>
                                              <p:spTgt spid="134"/>
                                            </p:tgtEl>
                                            <p:attrNameLst>
                                              <p:attrName>style.visibility</p:attrName>
                                            </p:attrNameLst>
                                          </p:cBhvr>
                                          <p:to>
                                            <p:strVal val="visible"/>
                                          </p:to>
                                        </p:set>
                                        <p:anim calcmode="lin" valueType="num">
                                          <p:cBhvr>
                                            <p:cTn id="55" dur="500" fill="hold"/>
                                            <p:tgtEl>
                                              <p:spTgt spid="134"/>
                                            </p:tgtEl>
                                            <p:attrNameLst>
                                              <p:attrName>ppt_w</p:attrName>
                                            </p:attrNameLst>
                                          </p:cBhvr>
                                          <p:tavLst>
                                            <p:tav tm="0">
                                              <p:val>
                                                <p:fltVal val="0"/>
                                              </p:val>
                                            </p:tav>
                                            <p:tav tm="100000">
                                              <p:val>
                                                <p:strVal val="#ppt_w"/>
                                              </p:val>
                                            </p:tav>
                                          </p:tavLst>
                                        </p:anim>
                                        <p:anim calcmode="lin" valueType="num">
                                          <p:cBhvr>
                                            <p:cTn id="56" dur="500" fill="hold"/>
                                            <p:tgtEl>
                                              <p:spTgt spid="134"/>
                                            </p:tgtEl>
                                            <p:attrNameLst>
                                              <p:attrName>ppt_h</p:attrName>
                                            </p:attrNameLst>
                                          </p:cBhvr>
                                          <p:tavLst>
                                            <p:tav tm="0">
                                              <p:val>
                                                <p:fltVal val="0"/>
                                              </p:val>
                                            </p:tav>
                                            <p:tav tm="100000">
                                              <p:val>
                                                <p:strVal val="#ppt_h"/>
                                              </p:val>
                                            </p:tav>
                                          </p:tavLst>
                                        </p:anim>
                                        <p:anim calcmode="lin" valueType="num">
                                          <p:cBhvr>
                                            <p:cTn id="57" dur="500" fill="hold"/>
                                            <p:tgtEl>
                                              <p:spTgt spid="134"/>
                                            </p:tgtEl>
                                            <p:attrNameLst>
                                              <p:attrName>ppt_x</p:attrName>
                                            </p:attrNameLst>
                                          </p:cBhvr>
                                          <p:tavLst>
                                            <p:tav tm="0">
                                              <p:val>
                                                <p:fltVal val="0.5"/>
                                              </p:val>
                                            </p:tav>
                                            <p:tav tm="100000">
                                              <p:val>
                                                <p:strVal val="#ppt_x"/>
                                              </p:val>
                                            </p:tav>
                                          </p:tavLst>
                                        </p:anim>
                                        <p:anim calcmode="lin" valueType="num">
                                          <p:cBhvr>
                                            <p:cTn id="58" dur="500" fill="hold"/>
                                            <p:tgtEl>
                                              <p:spTgt spid="134"/>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100"/>
                                      </p:stCondLst>
                                      <p:childTnLst>
                                        <p:set>
                                          <p:cBhvr>
                                            <p:cTn id="60" dur="1" fill="hold">
                                              <p:stCondLst>
                                                <p:cond delay="0"/>
                                              </p:stCondLst>
                                            </p:cTn>
                                            <p:tgtEl>
                                              <p:spTgt spid="137"/>
                                            </p:tgtEl>
                                            <p:attrNameLst>
                                              <p:attrName>style.visibility</p:attrName>
                                            </p:attrNameLst>
                                          </p:cBhvr>
                                          <p:to>
                                            <p:strVal val="visible"/>
                                          </p:to>
                                        </p:set>
                                        <p:anim calcmode="lin" valueType="num">
                                          <p:cBhvr>
                                            <p:cTn id="61" dur="500" fill="hold"/>
                                            <p:tgtEl>
                                              <p:spTgt spid="137"/>
                                            </p:tgtEl>
                                            <p:attrNameLst>
                                              <p:attrName>ppt_w</p:attrName>
                                            </p:attrNameLst>
                                          </p:cBhvr>
                                          <p:tavLst>
                                            <p:tav tm="0">
                                              <p:val>
                                                <p:fltVal val="0"/>
                                              </p:val>
                                            </p:tav>
                                            <p:tav tm="100000">
                                              <p:val>
                                                <p:strVal val="#ppt_w"/>
                                              </p:val>
                                            </p:tav>
                                          </p:tavLst>
                                        </p:anim>
                                        <p:anim calcmode="lin" valueType="num">
                                          <p:cBhvr>
                                            <p:cTn id="62" dur="500" fill="hold"/>
                                            <p:tgtEl>
                                              <p:spTgt spid="137"/>
                                            </p:tgtEl>
                                            <p:attrNameLst>
                                              <p:attrName>ppt_h</p:attrName>
                                            </p:attrNameLst>
                                          </p:cBhvr>
                                          <p:tavLst>
                                            <p:tav tm="0">
                                              <p:val>
                                                <p:fltVal val="0"/>
                                              </p:val>
                                            </p:tav>
                                            <p:tav tm="100000">
                                              <p:val>
                                                <p:strVal val="#ppt_h"/>
                                              </p:val>
                                            </p:tav>
                                          </p:tavLst>
                                        </p:anim>
                                        <p:anim calcmode="lin" valueType="num">
                                          <p:cBhvr>
                                            <p:cTn id="63" dur="500" fill="hold"/>
                                            <p:tgtEl>
                                              <p:spTgt spid="137"/>
                                            </p:tgtEl>
                                            <p:attrNameLst>
                                              <p:attrName>ppt_x</p:attrName>
                                            </p:attrNameLst>
                                          </p:cBhvr>
                                          <p:tavLst>
                                            <p:tav tm="0">
                                              <p:val>
                                                <p:fltVal val="0.5"/>
                                              </p:val>
                                            </p:tav>
                                            <p:tav tm="100000">
                                              <p:val>
                                                <p:strVal val="#ppt_x"/>
                                              </p:val>
                                            </p:tav>
                                          </p:tavLst>
                                        </p:anim>
                                        <p:anim calcmode="lin" valueType="num">
                                          <p:cBhvr>
                                            <p:cTn id="64" dur="500" fill="hold"/>
                                            <p:tgtEl>
                                              <p:spTgt spid="137"/>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600"/>
                                      </p:stCondLst>
                                      <p:childTnLst>
                                        <p:set>
                                          <p:cBhvr>
                                            <p:cTn id="66" dur="1" fill="hold">
                                              <p:stCondLst>
                                                <p:cond delay="0"/>
                                              </p:stCondLst>
                                            </p:cTn>
                                            <p:tgtEl>
                                              <p:spTgt spid="140"/>
                                            </p:tgtEl>
                                            <p:attrNameLst>
                                              <p:attrName>style.visibility</p:attrName>
                                            </p:attrNameLst>
                                          </p:cBhvr>
                                          <p:to>
                                            <p:strVal val="visible"/>
                                          </p:to>
                                        </p:set>
                                        <p:anim calcmode="lin" valueType="num">
                                          <p:cBhvr>
                                            <p:cTn id="67" dur="500" fill="hold"/>
                                            <p:tgtEl>
                                              <p:spTgt spid="140"/>
                                            </p:tgtEl>
                                            <p:attrNameLst>
                                              <p:attrName>ppt_w</p:attrName>
                                            </p:attrNameLst>
                                          </p:cBhvr>
                                          <p:tavLst>
                                            <p:tav tm="0">
                                              <p:val>
                                                <p:fltVal val="0"/>
                                              </p:val>
                                            </p:tav>
                                            <p:tav tm="100000">
                                              <p:val>
                                                <p:strVal val="#ppt_w"/>
                                              </p:val>
                                            </p:tav>
                                          </p:tavLst>
                                        </p:anim>
                                        <p:anim calcmode="lin" valueType="num">
                                          <p:cBhvr>
                                            <p:cTn id="68" dur="500" fill="hold"/>
                                            <p:tgtEl>
                                              <p:spTgt spid="140"/>
                                            </p:tgtEl>
                                            <p:attrNameLst>
                                              <p:attrName>ppt_h</p:attrName>
                                            </p:attrNameLst>
                                          </p:cBhvr>
                                          <p:tavLst>
                                            <p:tav tm="0">
                                              <p:val>
                                                <p:fltVal val="0"/>
                                              </p:val>
                                            </p:tav>
                                            <p:tav tm="100000">
                                              <p:val>
                                                <p:strVal val="#ppt_h"/>
                                              </p:val>
                                            </p:tav>
                                          </p:tavLst>
                                        </p:anim>
                                        <p:anim calcmode="lin" valueType="num">
                                          <p:cBhvr>
                                            <p:cTn id="69" dur="500" fill="hold"/>
                                            <p:tgtEl>
                                              <p:spTgt spid="140"/>
                                            </p:tgtEl>
                                            <p:attrNameLst>
                                              <p:attrName>ppt_x</p:attrName>
                                            </p:attrNameLst>
                                          </p:cBhvr>
                                          <p:tavLst>
                                            <p:tav tm="0">
                                              <p:val>
                                                <p:fltVal val="0.5"/>
                                              </p:val>
                                            </p:tav>
                                            <p:tav tm="100000">
                                              <p:val>
                                                <p:strVal val="#ppt_x"/>
                                              </p:val>
                                            </p:tav>
                                          </p:tavLst>
                                        </p:anim>
                                        <p:anim calcmode="lin" valueType="num">
                                          <p:cBhvr>
                                            <p:cTn id="70" dur="500" fill="hold"/>
                                            <p:tgtEl>
                                              <p:spTgt spid="140"/>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143"/>
                                            </p:tgtEl>
                                            <p:attrNameLst>
                                              <p:attrName>style.visibility</p:attrName>
                                            </p:attrNameLst>
                                          </p:cBhvr>
                                          <p:to>
                                            <p:strVal val="visible"/>
                                          </p:to>
                                        </p:set>
                                        <p:anim calcmode="lin" valueType="num">
                                          <p:cBhvr>
                                            <p:cTn id="73" dur="500" fill="hold"/>
                                            <p:tgtEl>
                                              <p:spTgt spid="143"/>
                                            </p:tgtEl>
                                            <p:attrNameLst>
                                              <p:attrName>ppt_w</p:attrName>
                                            </p:attrNameLst>
                                          </p:cBhvr>
                                          <p:tavLst>
                                            <p:tav tm="0">
                                              <p:val>
                                                <p:fltVal val="0"/>
                                              </p:val>
                                            </p:tav>
                                            <p:tav tm="100000">
                                              <p:val>
                                                <p:strVal val="#ppt_w"/>
                                              </p:val>
                                            </p:tav>
                                          </p:tavLst>
                                        </p:anim>
                                        <p:anim calcmode="lin" valueType="num">
                                          <p:cBhvr>
                                            <p:cTn id="74" dur="500" fill="hold"/>
                                            <p:tgtEl>
                                              <p:spTgt spid="143"/>
                                            </p:tgtEl>
                                            <p:attrNameLst>
                                              <p:attrName>ppt_h</p:attrName>
                                            </p:attrNameLst>
                                          </p:cBhvr>
                                          <p:tavLst>
                                            <p:tav tm="0">
                                              <p:val>
                                                <p:fltVal val="0"/>
                                              </p:val>
                                            </p:tav>
                                            <p:tav tm="100000">
                                              <p:val>
                                                <p:strVal val="#ppt_h"/>
                                              </p:val>
                                            </p:tav>
                                          </p:tavLst>
                                        </p:anim>
                                        <p:anim calcmode="lin" valueType="num">
                                          <p:cBhvr>
                                            <p:cTn id="75" dur="500" fill="hold"/>
                                            <p:tgtEl>
                                              <p:spTgt spid="143"/>
                                            </p:tgtEl>
                                            <p:attrNameLst>
                                              <p:attrName>ppt_x</p:attrName>
                                            </p:attrNameLst>
                                          </p:cBhvr>
                                          <p:tavLst>
                                            <p:tav tm="0">
                                              <p:val>
                                                <p:fltVal val="0.5"/>
                                              </p:val>
                                            </p:tav>
                                            <p:tav tm="100000">
                                              <p:val>
                                                <p:strVal val="#ppt_x"/>
                                              </p:val>
                                            </p:tav>
                                          </p:tavLst>
                                        </p:anim>
                                        <p:anim calcmode="lin" valueType="num">
                                          <p:cBhvr>
                                            <p:cTn id="76" dur="500" fill="hold"/>
                                            <p:tgtEl>
                                              <p:spTgt spid="143"/>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300"/>
                                      </p:stCondLst>
                                      <p:childTnLst>
                                        <p:set>
                                          <p:cBhvr>
                                            <p:cTn id="78" dur="1" fill="hold">
                                              <p:stCondLst>
                                                <p:cond delay="0"/>
                                              </p:stCondLst>
                                            </p:cTn>
                                            <p:tgtEl>
                                              <p:spTgt spid="146"/>
                                            </p:tgtEl>
                                            <p:attrNameLst>
                                              <p:attrName>style.visibility</p:attrName>
                                            </p:attrNameLst>
                                          </p:cBhvr>
                                          <p:to>
                                            <p:strVal val="visible"/>
                                          </p:to>
                                        </p:set>
                                        <p:anim calcmode="lin" valueType="num">
                                          <p:cBhvr>
                                            <p:cTn id="79" dur="500" fill="hold"/>
                                            <p:tgtEl>
                                              <p:spTgt spid="146"/>
                                            </p:tgtEl>
                                            <p:attrNameLst>
                                              <p:attrName>ppt_w</p:attrName>
                                            </p:attrNameLst>
                                          </p:cBhvr>
                                          <p:tavLst>
                                            <p:tav tm="0">
                                              <p:val>
                                                <p:fltVal val="0"/>
                                              </p:val>
                                            </p:tav>
                                            <p:tav tm="100000">
                                              <p:val>
                                                <p:strVal val="#ppt_w"/>
                                              </p:val>
                                            </p:tav>
                                          </p:tavLst>
                                        </p:anim>
                                        <p:anim calcmode="lin" valueType="num">
                                          <p:cBhvr>
                                            <p:cTn id="80" dur="500" fill="hold"/>
                                            <p:tgtEl>
                                              <p:spTgt spid="146"/>
                                            </p:tgtEl>
                                            <p:attrNameLst>
                                              <p:attrName>ppt_h</p:attrName>
                                            </p:attrNameLst>
                                          </p:cBhvr>
                                          <p:tavLst>
                                            <p:tav tm="0">
                                              <p:val>
                                                <p:fltVal val="0"/>
                                              </p:val>
                                            </p:tav>
                                            <p:tav tm="100000">
                                              <p:val>
                                                <p:strVal val="#ppt_h"/>
                                              </p:val>
                                            </p:tav>
                                          </p:tavLst>
                                        </p:anim>
                                        <p:anim calcmode="lin" valueType="num">
                                          <p:cBhvr>
                                            <p:cTn id="81" dur="500" fill="hold"/>
                                            <p:tgtEl>
                                              <p:spTgt spid="146"/>
                                            </p:tgtEl>
                                            <p:attrNameLst>
                                              <p:attrName>ppt_x</p:attrName>
                                            </p:attrNameLst>
                                          </p:cBhvr>
                                          <p:tavLst>
                                            <p:tav tm="0">
                                              <p:val>
                                                <p:fltVal val="0.5"/>
                                              </p:val>
                                            </p:tav>
                                            <p:tav tm="100000">
                                              <p:val>
                                                <p:strVal val="#ppt_x"/>
                                              </p:val>
                                            </p:tav>
                                          </p:tavLst>
                                        </p:anim>
                                        <p:anim calcmode="lin" valueType="num">
                                          <p:cBhvr>
                                            <p:cTn id="82" dur="500" fill="hold"/>
                                            <p:tgtEl>
                                              <p:spTgt spid="146"/>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149"/>
                                            </p:tgtEl>
                                            <p:attrNameLst>
                                              <p:attrName>style.visibility</p:attrName>
                                            </p:attrNameLst>
                                          </p:cBhvr>
                                          <p:to>
                                            <p:strVal val="visible"/>
                                          </p:to>
                                        </p:set>
                                        <p:anim calcmode="lin" valueType="num">
                                          <p:cBhvr>
                                            <p:cTn id="85" dur="500" fill="hold"/>
                                            <p:tgtEl>
                                              <p:spTgt spid="149"/>
                                            </p:tgtEl>
                                            <p:attrNameLst>
                                              <p:attrName>ppt_w</p:attrName>
                                            </p:attrNameLst>
                                          </p:cBhvr>
                                          <p:tavLst>
                                            <p:tav tm="0">
                                              <p:val>
                                                <p:fltVal val="0"/>
                                              </p:val>
                                            </p:tav>
                                            <p:tav tm="100000">
                                              <p:val>
                                                <p:strVal val="#ppt_w"/>
                                              </p:val>
                                            </p:tav>
                                          </p:tavLst>
                                        </p:anim>
                                        <p:anim calcmode="lin" valueType="num">
                                          <p:cBhvr>
                                            <p:cTn id="86" dur="500" fill="hold"/>
                                            <p:tgtEl>
                                              <p:spTgt spid="149"/>
                                            </p:tgtEl>
                                            <p:attrNameLst>
                                              <p:attrName>ppt_h</p:attrName>
                                            </p:attrNameLst>
                                          </p:cBhvr>
                                          <p:tavLst>
                                            <p:tav tm="0">
                                              <p:val>
                                                <p:fltVal val="0"/>
                                              </p:val>
                                            </p:tav>
                                            <p:tav tm="100000">
                                              <p:val>
                                                <p:strVal val="#ppt_h"/>
                                              </p:val>
                                            </p:tav>
                                          </p:tavLst>
                                        </p:anim>
                                        <p:anim calcmode="lin" valueType="num">
                                          <p:cBhvr>
                                            <p:cTn id="87" dur="500" fill="hold"/>
                                            <p:tgtEl>
                                              <p:spTgt spid="149"/>
                                            </p:tgtEl>
                                            <p:attrNameLst>
                                              <p:attrName>ppt_x</p:attrName>
                                            </p:attrNameLst>
                                          </p:cBhvr>
                                          <p:tavLst>
                                            <p:tav tm="0">
                                              <p:val>
                                                <p:fltVal val="0.5"/>
                                              </p:val>
                                            </p:tav>
                                            <p:tav tm="100000">
                                              <p:val>
                                                <p:strVal val="#ppt_x"/>
                                              </p:val>
                                            </p:tav>
                                          </p:tavLst>
                                        </p:anim>
                                        <p:anim calcmode="lin" valueType="num">
                                          <p:cBhvr>
                                            <p:cTn id="88" dur="500" fill="hold"/>
                                            <p:tgtEl>
                                              <p:spTgt spid="149"/>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600"/>
                                      </p:stCondLst>
                                      <p:childTnLst>
                                        <p:set>
                                          <p:cBhvr>
                                            <p:cTn id="90" dur="1" fill="hold">
                                              <p:stCondLst>
                                                <p:cond delay="0"/>
                                              </p:stCondLst>
                                            </p:cTn>
                                            <p:tgtEl>
                                              <p:spTgt spid="152"/>
                                            </p:tgtEl>
                                            <p:attrNameLst>
                                              <p:attrName>style.visibility</p:attrName>
                                            </p:attrNameLst>
                                          </p:cBhvr>
                                          <p:to>
                                            <p:strVal val="visible"/>
                                          </p:to>
                                        </p:set>
                                        <p:anim calcmode="lin" valueType="num">
                                          <p:cBhvr>
                                            <p:cTn id="91" dur="500" fill="hold"/>
                                            <p:tgtEl>
                                              <p:spTgt spid="152"/>
                                            </p:tgtEl>
                                            <p:attrNameLst>
                                              <p:attrName>ppt_w</p:attrName>
                                            </p:attrNameLst>
                                          </p:cBhvr>
                                          <p:tavLst>
                                            <p:tav tm="0">
                                              <p:val>
                                                <p:fltVal val="0"/>
                                              </p:val>
                                            </p:tav>
                                            <p:tav tm="100000">
                                              <p:val>
                                                <p:strVal val="#ppt_w"/>
                                              </p:val>
                                            </p:tav>
                                          </p:tavLst>
                                        </p:anim>
                                        <p:anim calcmode="lin" valueType="num">
                                          <p:cBhvr>
                                            <p:cTn id="92" dur="500" fill="hold"/>
                                            <p:tgtEl>
                                              <p:spTgt spid="152"/>
                                            </p:tgtEl>
                                            <p:attrNameLst>
                                              <p:attrName>ppt_h</p:attrName>
                                            </p:attrNameLst>
                                          </p:cBhvr>
                                          <p:tavLst>
                                            <p:tav tm="0">
                                              <p:val>
                                                <p:fltVal val="0"/>
                                              </p:val>
                                            </p:tav>
                                            <p:tav tm="100000">
                                              <p:val>
                                                <p:strVal val="#ppt_h"/>
                                              </p:val>
                                            </p:tav>
                                          </p:tavLst>
                                        </p:anim>
                                        <p:anim calcmode="lin" valueType="num">
                                          <p:cBhvr>
                                            <p:cTn id="93" dur="500" fill="hold"/>
                                            <p:tgtEl>
                                              <p:spTgt spid="152"/>
                                            </p:tgtEl>
                                            <p:attrNameLst>
                                              <p:attrName>ppt_x</p:attrName>
                                            </p:attrNameLst>
                                          </p:cBhvr>
                                          <p:tavLst>
                                            <p:tav tm="0">
                                              <p:val>
                                                <p:fltVal val="0.5"/>
                                              </p:val>
                                            </p:tav>
                                            <p:tav tm="100000">
                                              <p:val>
                                                <p:strVal val="#ppt_x"/>
                                              </p:val>
                                            </p:tav>
                                          </p:tavLst>
                                        </p:anim>
                                        <p:anim calcmode="lin" valueType="num">
                                          <p:cBhvr>
                                            <p:cTn id="94" dur="500" fill="hold"/>
                                            <p:tgtEl>
                                              <p:spTgt spid="152"/>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155"/>
                                            </p:tgtEl>
                                            <p:attrNameLst>
                                              <p:attrName>style.visibility</p:attrName>
                                            </p:attrNameLst>
                                          </p:cBhvr>
                                          <p:to>
                                            <p:strVal val="visible"/>
                                          </p:to>
                                        </p:set>
                                        <p:anim calcmode="lin" valueType="num">
                                          <p:cBhvr>
                                            <p:cTn id="97" dur="500" fill="hold"/>
                                            <p:tgtEl>
                                              <p:spTgt spid="155"/>
                                            </p:tgtEl>
                                            <p:attrNameLst>
                                              <p:attrName>ppt_w</p:attrName>
                                            </p:attrNameLst>
                                          </p:cBhvr>
                                          <p:tavLst>
                                            <p:tav tm="0">
                                              <p:val>
                                                <p:fltVal val="0"/>
                                              </p:val>
                                            </p:tav>
                                            <p:tav tm="100000">
                                              <p:val>
                                                <p:strVal val="#ppt_w"/>
                                              </p:val>
                                            </p:tav>
                                          </p:tavLst>
                                        </p:anim>
                                        <p:anim calcmode="lin" valueType="num">
                                          <p:cBhvr>
                                            <p:cTn id="98" dur="500" fill="hold"/>
                                            <p:tgtEl>
                                              <p:spTgt spid="155"/>
                                            </p:tgtEl>
                                            <p:attrNameLst>
                                              <p:attrName>ppt_h</p:attrName>
                                            </p:attrNameLst>
                                          </p:cBhvr>
                                          <p:tavLst>
                                            <p:tav tm="0">
                                              <p:val>
                                                <p:fltVal val="0"/>
                                              </p:val>
                                            </p:tav>
                                            <p:tav tm="100000">
                                              <p:val>
                                                <p:strVal val="#ppt_h"/>
                                              </p:val>
                                            </p:tav>
                                          </p:tavLst>
                                        </p:anim>
                                        <p:anim calcmode="lin" valueType="num">
                                          <p:cBhvr>
                                            <p:cTn id="99" dur="500" fill="hold"/>
                                            <p:tgtEl>
                                              <p:spTgt spid="155"/>
                                            </p:tgtEl>
                                            <p:attrNameLst>
                                              <p:attrName>ppt_x</p:attrName>
                                            </p:attrNameLst>
                                          </p:cBhvr>
                                          <p:tavLst>
                                            <p:tav tm="0">
                                              <p:val>
                                                <p:fltVal val="0.5"/>
                                              </p:val>
                                            </p:tav>
                                            <p:tav tm="100000">
                                              <p:val>
                                                <p:strVal val="#ppt_x"/>
                                              </p:val>
                                            </p:tav>
                                          </p:tavLst>
                                        </p:anim>
                                        <p:anim calcmode="lin" valueType="num">
                                          <p:cBhvr>
                                            <p:cTn id="100" dur="500" fill="hold"/>
                                            <p:tgtEl>
                                              <p:spTgt spid="155"/>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158"/>
                                            </p:tgtEl>
                                            <p:attrNameLst>
                                              <p:attrName>style.visibility</p:attrName>
                                            </p:attrNameLst>
                                          </p:cBhvr>
                                          <p:to>
                                            <p:strVal val="visible"/>
                                          </p:to>
                                        </p:set>
                                        <p:anim calcmode="lin" valueType="num">
                                          <p:cBhvr>
                                            <p:cTn id="103" dur="500" fill="hold"/>
                                            <p:tgtEl>
                                              <p:spTgt spid="158"/>
                                            </p:tgtEl>
                                            <p:attrNameLst>
                                              <p:attrName>ppt_w</p:attrName>
                                            </p:attrNameLst>
                                          </p:cBhvr>
                                          <p:tavLst>
                                            <p:tav tm="0">
                                              <p:val>
                                                <p:fltVal val="0"/>
                                              </p:val>
                                            </p:tav>
                                            <p:tav tm="100000">
                                              <p:val>
                                                <p:strVal val="#ppt_w"/>
                                              </p:val>
                                            </p:tav>
                                          </p:tavLst>
                                        </p:anim>
                                        <p:anim calcmode="lin" valueType="num">
                                          <p:cBhvr>
                                            <p:cTn id="104" dur="500" fill="hold"/>
                                            <p:tgtEl>
                                              <p:spTgt spid="158"/>
                                            </p:tgtEl>
                                            <p:attrNameLst>
                                              <p:attrName>ppt_h</p:attrName>
                                            </p:attrNameLst>
                                          </p:cBhvr>
                                          <p:tavLst>
                                            <p:tav tm="0">
                                              <p:val>
                                                <p:fltVal val="0"/>
                                              </p:val>
                                            </p:tav>
                                            <p:tav tm="100000">
                                              <p:val>
                                                <p:strVal val="#ppt_h"/>
                                              </p:val>
                                            </p:tav>
                                          </p:tavLst>
                                        </p:anim>
                                        <p:anim calcmode="lin" valueType="num">
                                          <p:cBhvr>
                                            <p:cTn id="105" dur="500" fill="hold"/>
                                            <p:tgtEl>
                                              <p:spTgt spid="158"/>
                                            </p:tgtEl>
                                            <p:attrNameLst>
                                              <p:attrName>ppt_x</p:attrName>
                                            </p:attrNameLst>
                                          </p:cBhvr>
                                          <p:tavLst>
                                            <p:tav tm="0">
                                              <p:val>
                                                <p:fltVal val="0.5"/>
                                              </p:val>
                                            </p:tav>
                                            <p:tav tm="100000">
                                              <p:val>
                                                <p:strVal val="#ppt_x"/>
                                              </p:val>
                                            </p:tav>
                                          </p:tavLst>
                                        </p:anim>
                                        <p:anim calcmode="lin" valueType="num">
                                          <p:cBhvr>
                                            <p:cTn id="106" dur="500" fill="hold"/>
                                            <p:tgtEl>
                                              <p:spTgt spid="158"/>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161"/>
                                            </p:tgtEl>
                                            <p:attrNameLst>
                                              <p:attrName>style.visibility</p:attrName>
                                            </p:attrNameLst>
                                          </p:cBhvr>
                                          <p:to>
                                            <p:strVal val="visible"/>
                                          </p:to>
                                        </p:set>
                                        <p:anim calcmode="lin" valueType="num">
                                          <p:cBhvr>
                                            <p:cTn id="109" dur="500" fill="hold"/>
                                            <p:tgtEl>
                                              <p:spTgt spid="161"/>
                                            </p:tgtEl>
                                            <p:attrNameLst>
                                              <p:attrName>ppt_w</p:attrName>
                                            </p:attrNameLst>
                                          </p:cBhvr>
                                          <p:tavLst>
                                            <p:tav tm="0">
                                              <p:val>
                                                <p:fltVal val="0"/>
                                              </p:val>
                                            </p:tav>
                                            <p:tav tm="100000">
                                              <p:val>
                                                <p:strVal val="#ppt_w"/>
                                              </p:val>
                                            </p:tav>
                                          </p:tavLst>
                                        </p:anim>
                                        <p:anim calcmode="lin" valueType="num">
                                          <p:cBhvr>
                                            <p:cTn id="110" dur="500" fill="hold"/>
                                            <p:tgtEl>
                                              <p:spTgt spid="161"/>
                                            </p:tgtEl>
                                            <p:attrNameLst>
                                              <p:attrName>ppt_h</p:attrName>
                                            </p:attrNameLst>
                                          </p:cBhvr>
                                          <p:tavLst>
                                            <p:tav tm="0">
                                              <p:val>
                                                <p:fltVal val="0"/>
                                              </p:val>
                                            </p:tav>
                                            <p:tav tm="100000">
                                              <p:val>
                                                <p:strVal val="#ppt_h"/>
                                              </p:val>
                                            </p:tav>
                                          </p:tavLst>
                                        </p:anim>
                                        <p:anim calcmode="lin" valueType="num">
                                          <p:cBhvr>
                                            <p:cTn id="111" dur="500" fill="hold"/>
                                            <p:tgtEl>
                                              <p:spTgt spid="161"/>
                                            </p:tgtEl>
                                            <p:attrNameLst>
                                              <p:attrName>ppt_x</p:attrName>
                                            </p:attrNameLst>
                                          </p:cBhvr>
                                          <p:tavLst>
                                            <p:tav tm="0">
                                              <p:val>
                                                <p:fltVal val="0.5"/>
                                              </p:val>
                                            </p:tav>
                                            <p:tav tm="100000">
                                              <p:val>
                                                <p:strVal val="#ppt_x"/>
                                              </p:val>
                                            </p:tav>
                                          </p:tavLst>
                                        </p:anim>
                                        <p:anim calcmode="lin" valueType="num">
                                          <p:cBhvr>
                                            <p:cTn id="112" dur="500" fill="hold"/>
                                            <p:tgtEl>
                                              <p:spTgt spid="161"/>
                                            </p:tgtEl>
                                            <p:attrNameLst>
                                              <p:attrName>ppt_y</p:attrName>
                                            </p:attrNameLst>
                                          </p:cBhvr>
                                          <p:tavLst>
                                            <p:tav tm="0">
                                              <p:val>
                                                <p:fltVal val="0.5"/>
                                              </p:val>
                                            </p:tav>
                                            <p:tav tm="100000">
                                              <p:val>
                                                <p:strVal val="#ppt_y"/>
                                              </p:val>
                                            </p:tav>
                                          </p:tavLst>
                                        </p:anim>
                                      </p:childTnLst>
                                    </p:cTn>
                                  </p:par>
                                  <p:par>
                                    <p:cTn id="113" presetID="26" presetClass="emph" presetSubtype="0" repeatCount="3000" fill="hold" nodeType="withEffect">
                                      <p:stCondLst>
                                        <p:cond delay="600"/>
                                      </p:stCondLst>
                                      <p:childTnLst>
                                        <p:animEffect transition="out" filter="fade">
                                          <p:cBhvr>
                                            <p:cTn id="114" dur="500" tmFilter="0, 0; .2, .5; .8, .5; 1, 0"/>
                                            <p:tgtEl>
                                              <p:spTgt spid="125"/>
                                            </p:tgtEl>
                                          </p:cBhvr>
                                        </p:animEffect>
                                        <p:animScale>
                                          <p:cBhvr>
                                            <p:cTn id="115" dur="250" autoRev="1" fill="hold"/>
                                            <p:tgtEl>
                                              <p:spTgt spid="125"/>
                                            </p:tgtEl>
                                          </p:cBhvr>
                                          <p:by x="105000" y="105000"/>
                                        </p:animScale>
                                      </p:childTnLst>
                                    </p:cTn>
                                  </p:par>
                                  <p:par>
                                    <p:cTn id="116" presetID="26" presetClass="emph" presetSubtype="0" repeatCount="3000" fill="hold" nodeType="withEffect">
                                      <p:stCondLst>
                                        <p:cond delay="710"/>
                                      </p:stCondLst>
                                      <p:childTnLst>
                                        <p:animEffect transition="out" filter="fade">
                                          <p:cBhvr>
                                            <p:cTn id="117" dur="500" tmFilter="0, 0; .2, .5; .8, .5; 1, 0"/>
                                            <p:tgtEl>
                                              <p:spTgt spid="146"/>
                                            </p:tgtEl>
                                          </p:cBhvr>
                                        </p:animEffect>
                                        <p:animScale>
                                          <p:cBhvr>
                                            <p:cTn id="118" dur="250" autoRev="1" fill="hold"/>
                                            <p:tgtEl>
                                              <p:spTgt spid="146"/>
                                            </p:tgtEl>
                                          </p:cBhvr>
                                          <p:by x="105000" y="105000"/>
                                        </p:animScale>
                                      </p:childTnLst>
                                    </p:cTn>
                                  </p:par>
                                  <p:par>
                                    <p:cTn id="119" presetID="26" presetClass="emph" presetSubtype="0" repeatCount="3000" fill="hold" nodeType="withEffect">
                                      <p:stCondLst>
                                        <p:cond delay="410"/>
                                      </p:stCondLst>
                                      <p:childTnLst>
                                        <p:animEffect transition="out" filter="fade">
                                          <p:cBhvr>
                                            <p:cTn id="120" dur="500" tmFilter="0, 0; .2, .5; .8, .5; 1, 0"/>
                                            <p:tgtEl>
                                              <p:spTgt spid="152"/>
                                            </p:tgtEl>
                                          </p:cBhvr>
                                        </p:animEffect>
                                        <p:animScale>
                                          <p:cBhvr>
                                            <p:cTn id="121" dur="250" autoRev="1" fill="hold"/>
                                            <p:tgtEl>
                                              <p:spTgt spid="152"/>
                                            </p:tgtEl>
                                          </p:cBhvr>
                                          <p:by x="105000" y="105000"/>
                                        </p:animScale>
                                      </p:childTnLst>
                                    </p:cTn>
                                  </p:par>
                                  <p:par>
                                    <p:cTn id="122" presetID="26" presetClass="emph" presetSubtype="0" repeatCount="3000" fill="hold" nodeType="withEffect">
                                      <p:stCondLst>
                                        <p:cond delay="810"/>
                                      </p:stCondLst>
                                      <p:childTnLst>
                                        <p:animEffect transition="out" filter="fade">
                                          <p:cBhvr>
                                            <p:cTn id="123" dur="500" tmFilter="0, 0; .2, .5; .8, .5; 1, 0"/>
                                            <p:tgtEl>
                                              <p:spTgt spid="155"/>
                                            </p:tgtEl>
                                          </p:cBhvr>
                                        </p:animEffect>
                                        <p:animScale>
                                          <p:cBhvr>
                                            <p:cTn id="124" dur="250" autoRev="1" fill="hold"/>
                                            <p:tgtEl>
                                              <p:spTgt spid="1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72" grpId="0"/>
          <p:bldP spid="73" grpId="0"/>
          <p:bldP spid="2"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知识技能</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内圆"/>
          <p:cNvSpPr/>
          <p:nvPr/>
        </p:nvSpPr>
        <p:spPr>
          <a:xfrm>
            <a:off x="3915016" y="2030403"/>
            <a:ext cx="1445607" cy="1445419"/>
          </a:xfrm>
          <a:prstGeom prst="donut">
            <a:avLst>
              <a:gd name="adj" fmla="val 132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solidFill>
                <a:schemeClr val="tx1"/>
              </a:solidFill>
            </a:endParaRPr>
          </a:p>
        </p:txBody>
      </p:sp>
      <p:sp>
        <p:nvSpPr>
          <p:cNvPr id="49" name="外圆"/>
          <p:cNvSpPr/>
          <p:nvPr/>
        </p:nvSpPr>
        <p:spPr>
          <a:xfrm>
            <a:off x="3773313" y="1888717"/>
            <a:ext cx="1729013" cy="1728788"/>
          </a:xfrm>
          <a:prstGeom prst="donut">
            <a:avLst>
              <a:gd name="adj" fmla="val 581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solidFill>
                <a:schemeClr val="tx1"/>
              </a:solidFill>
            </a:endParaRPr>
          </a:p>
        </p:txBody>
      </p:sp>
      <p:sp>
        <p:nvSpPr>
          <p:cNvPr id="50" name="同心圆 49"/>
          <p:cNvSpPr/>
          <p:nvPr/>
        </p:nvSpPr>
        <p:spPr>
          <a:xfrm>
            <a:off x="3986463" y="2102434"/>
            <a:ext cx="1302713" cy="1301354"/>
          </a:xfrm>
          <a:prstGeom prst="donut">
            <a:avLst>
              <a:gd name="adj" fmla="val 644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solidFill>
                <a:schemeClr val="tx1"/>
              </a:solidFill>
            </a:endParaRPr>
          </a:p>
        </p:txBody>
      </p:sp>
      <p:sp>
        <p:nvSpPr>
          <p:cNvPr id="51" name="填写技能4"/>
          <p:cNvSpPr>
            <a:spLocks noChangeArrowheads="1"/>
          </p:cNvSpPr>
          <p:nvPr/>
        </p:nvSpPr>
        <p:spPr bwMode="auto">
          <a:xfrm>
            <a:off x="2847501" y="1143911"/>
            <a:ext cx="1754556" cy="346249"/>
          </a:xfrm>
          <a:prstGeom prst="rect">
            <a:avLst/>
          </a:prstGeom>
          <a:noFill/>
          <a:ln w="9525">
            <a:noFill/>
            <a:miter lim="800000"/>
            <a:headEnd/>
            <a:tailEnd/>
          </a:ln>
        </p:spPr>
        <p:txBody>
          <a:bodyPr wrap="none" lIns="68580" tIns="34290" rIns="68580" bIns="34290">
            <a:spAutoFit/>
          </a:bodyPr>
          <a:lstStyle/>
          <a:p>
            <a:pPr algn="ctr"/>
            <a:r>
              <a:rPr lang="zh-CN" altLang="en-US" b="1" dirty="0">
                <a:solidFill>
                  <a:schemeClr val="tx1">
                    <a:lumMod val="75000"/>
                    <a:lumOff val="25000"/>
                  </a:schemeClr>
                </a:solidFill>
                <a:latin typeface="微软雅黑" pitchFamily="34" charset="-122"/>
                <a:ea typeface="微软雅黑" pitchFamily="34" charset="-122"/>
              </a:rPr>
              <a:t>持之以恒的毅力</a:t>
            </a:r>
          </a:p>
        </p:txBody>
      </p:sp>
      <p:sp>
        <p:nvSpPr>
          <p:cNvPr id="52" name="填写技能1"/>
          <p:cNvSpPr>
            <a:spLocks noChangeArrowheads="1"/>
          </p:cNvSpPr>
          <p:nvPr/>
        </p:nvSpPr>
        <p:spPr bwMode="auto">
          <a:xfrm>
            <a:off x="5213397" y="1490159"/>
            <a:ext cx="1292830" cy="300083"/>
          </a:xfrm>
          <a:prstGeom prst="rect">
            <a:avLst/>
          </a:prstGeom>
          <a:noFill/>
          <a:ln w="9525">
            <a:noFill/>
            <a:miter lim="800000"/>
            <a:headEnd/>
            <a:tailEnd/>
          </a:ln>
        </p:spPr>
        <p:txBody>
          <a:bodyPr wrap="none" lIns="68580" tIns="34290" rIns="68580" bIns="34290">
            <a:spAutoFit/>
          </a:bodyPr>
          <a:lstStyle/>
          <a:p>
            <a:pPr algn="ctr"/>
            <a:r>
              <a:rPr lang="zh-CN" altLang="en-US" sz="1500" b="1" dirty="0">
                <a:solidFill>
                  <a:schemeClr val="tx1">
                    <a:lumMod val="75000"/>
                    <a:lumOff val="25000"/>
                  </a:schemeClr>
                </a:solidFill>
                <a:latin typeface="微软雅黑" pitchFamily="34" charset="-122"/>
                <a:ea typeface="微软雅黑" pitchFamily="34" charset="-122"/>
              </a:rPr>
              <a:t>专业知识扎实</a:t>
            </a:r>
          </a:p>
        </p:txBody>
      </p:sp>
      <p:sp>
        <p:nvSpPr>
          <p:cNvPr id="53" name="填写技能5"/>
          <p:cNvSpPr>
            <a:spLocks noChangeArrowheads="1"/>
          </p:cNvSpPr>
          <p:nvPr/>
        </p:nvSpPr>
        <p:spPr bwMode="auto">
          <a:xfrm>
            <a:off x="1776783" y="1944610"/>
            <a:ext cx="1953100" cy="346249"/>
          </a:xfrm>
          <a:prstGeom prst="rect">
            <a:avLst/>
          </a:prstGeom>
          <a:noFill/>
          <a:ln w="9525">
            <a:noFill/>
            <a:miter lim="800000"/>
            <a:headEnd/>
            <a:tailEnd/>
          </a:ln>
        </p:spPr>
        <p:txBody>
          <a:bodyPr wrap="none" lIns="68580" tIns="34290" rIns="68580" bIns="34290">
            <a:spAutoFit/>
          </a:bodyPr>
          <a:lstStyle/>
          <a:p>
            <a:pPr algn="ctr"/>
            <a:r>
              <a:rPr lang="zh-CN" altLang="en-US" b="1" dirty="0">
                <a:solidFill>
                  <a:schemeClr val="tx1">
                    <a:lumMod val="75000"/>
                    <a:lumOff val="25000"/>
                  </a:schemeClr>
                </a:solidFill>
                <a:latin typeface="微软雅黑" pitchFamily="34" charset="-122"/>
                <a:ea typeface="微软雅黑" pitchFamily="34" charset="-122"/>
              </a:rPr>
              <a:t>良好的</a:t>
            </a:r>
            <a:r>
              <a:rPr lang="en-US" altLang="zh-CN" b="1" dirty="0">
                <a:solidFill>
                  <a:schemeClr val="tx1">
                    <a:lumMod val="75000"/>
                    <a:lumOff val="25000"/>
                  </a:schemeClr>
                </a:solidFill>
                <a:latin typeface="微软雅黑" pitchFamily="34" charset="-122"/>
                <a:ea typeface="微软雅黑" pitchFamily="34" charset="-122"/>
              </a:rPr>
              <a:t>KEHU</a:t>
            </a:r>
            <a:r>
              <a:rPr lang="zh-CN" altLang="en-US" b="1" dirty="0">
                <a:solidFill>
                  <a:schemeClr val="tx1">
                    <a:lumMod val="75000"/>
                    <a:lumOff val="25000"/>
                  </a:schemeClr>
                </a:solidFill>
                <a:latin typeface="微软雅黑" pitchFamily="34" charset="-122"/>
                <a:ea typeface="微软雅黑" pitchFamily="34" charset="-122"/>
              </a:rPr>
              <a:t>关系</a:t>
            </a:r>
          </a:p>
        </p:txBody>
      </p:sp>
      <p:sp>
        <p:nvSpPr>
          <p:cNvPr id="54" name="填写技能2"/>
          <p:cNvSpPr>
            <a:spLocks noChangeArrowheads="1"/>
          </p:cNvSpPr>
          <p:nvPr/>
        </p:nvSpPr>
        <p:spPr bwMode="auto">
          <a:xfrm>
            <a:off x="5799450" y="2588536"/>
            <a:ext cx="1292830" cy="300083"/>
          </a:xfrm>
          <a:prstGeom prst="rect">
            <a:avLst/>
          </a:prstGeom>
          <a:noFill/>
          <a:ln w="9525">
            <a:noFill/>
            <a:miter lim="800000"/>
            <a:headEnd/>
            <a:tailEnd/>
          </a:ln>
        </p:spPr>
        <p:txBody>
          <a:bodyPr wrap="none" lIns="68580" tIns="34290" rIns="68580" bIns="34290">
            <a:spAutoFit/>
          </a:bodyPr>
          <a:lstStyle/>
          <a:p>
            <a:pPr algn="ctr"/>
            <a:r>
              <a:rPr lang="zh-CN" altLang="en-US" sz="1500" b="1" dirty="0">
                <a:solidFill>
                  <a:schemeClr val="tx1">
                    <a:lumMod val="75000"/>
                    <a:lumOff val="25000"/>
                  </a:schemeClr>
                </a:solidFill>
                <a:latin typeface="微软雅黑" pitchFamily="34" charset="-122"/>
                <a:ea typeface="微软雅黑" pitchFamily="34" charset="-122"/>
              </a:rPr>
              <a:t>目标清晰明确</a:t>
            </a:r>
          </a:p>
        </p:txBody>
      </p:sp>
      <p:sp>
        <p:nvSpPr>
          <p:cNvPr id="55" name="填写技能6"/>
          <p:cNvSpPr>
            <a:spLocks noChangeArrowheads="1"/>
          </p:cNvSpPr>
          <p:nvPr/>
        </p:nvSpPr>
        <p:spPr bwMode="auto">
          <a:xfrm>
            <a:off x="2069330" y="3211081"/>
            <a:ext cx="1368003" cy="300082"/>
          </a:xfrm>
          <a:prstGeom prst="rect">
            <a:avLst/>
          </a:prstGeom>
          <a:noFill/>
          <a:ln w="9525">
            <a:noFill/>
            <a:miter lim="800000"/>
            <a:headEnd/>
            <a:tailEnd/>
          </a:ln>
        </p:spPr>
        <p:txBody>
          <a:bodyPr wrap="none" lIns="68580" tIns="34290" rIns="68580" bIns="34290">
            <a:spAutoFit/>
          </a:bodyPr>
          <a:lstStyle/>
          <a:p>
            <a:pPr algn="ctr"/>
            <a:r>
              <a:rPr lang="en-US" altLang="zh-CN" sz="1500" b="1" dirty="0" err="1">
                <a:solidFill>
                  <a:schemeClr val="tx1">
                    <a:lumMod val="75000"/>
                    <a:lumOff val="25000"/>
                  </a:schemeClr>
                </a:solidFill>
                <a:latin typeface="微软雅黑" pitchFamily="34" charset="-122"/>
                <a:ea typeface="微软雅黑" pitchFamily="34" charset="-122"/>
              </a:rPr>
              <a:t>xiaofei</a:t>
            </a:r>
            <a:r>
              <a:rPr lang="zh-CN" altLang="en-US" sz="1500" b="1" dirty="0">
                <a:solidFill>
                  <a:schemeClr val="tx1">
                    <a:lumMod val="75000"/>
                    <a:lumOff val="25000"/>
                  </a:schemeClr>
                </a:solidFill>
                <a:latin typeface="微软雅黑" pitchFamily="34" charset="-122"/>
                <a:ea typeface="微软雅黑" pitchFamily="34" charset="-122"/>
              </a:rPr>
              <a:t>心理学</a:t>
            </a:r>
          </a:p>
        </p:txBody>
      </p:sp>
      <p:sp>
        <p:nvSpPr>
          <p:cNvPr id="56" name="填写技能7"/>
          <p:cNvSpPr>
            <a:spLocks noChangeArrowheads="1"/>
          </p:cNvSpPr>
          <p:nvPr/>
        </p:nvSpPr>
        <p:spPr bwMode="auto">
          <a:xfrm>
            <a:off x="2938004" y="3790960"/>
            <a:ext cx="1252587" cy="253916"/>
          </a:xfrm>
          <a:prstGeom prst="rect">
            <a:avLst/>
          </a:prstGeom>
          <a:noFill/>
          <a:ln w="9525">
            <a:noFill/>
            <a:miter lim="800000"/>
            <a:headEnd/>
            <a:tailEnd/>
          </a:ln>
        </p:spPr>
        <p:txBody>
          <a:bodyPr wrap="none" lIns="68580" tIns="34290" rIns="68580" bIns="3429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rPr>
              <a:t>人力</a:t>
            </a:r>
            <a:r>
              <a:rPr lang="en-US" altLang="zh-CN" sz="1200" b="1" dirty="0" err="1">
                <a:solidFill>
                  <a:schemeClr val="tx1">
                    <a:lumMod val="75000"/>
                    <a:lumOff val="25000"/>
                  </a:schemeClr>
                </a:solidFill>
                <a:latin typeface="微软雅黑" pitchFamily="34" charset="-122"/>
                <a:ea typeface="微软雅黑" pitchFamily="34" charset="-122"/>
              </a:rPr>
              <a:t>ziyuan</a:t>
            </a:r>
            <a:r>
              <a:rPr lang="zh-CN" altLang="en-US" sz="1200" b="1" dirty="0">
                <a:solidFill>
                  <a:schemeClr val="tx1">
                    <a:lumMod val="75000"/>
                    <a:lumOff val="25000"/>
                  </a:schemeClr>
                </a:solidFill>
                <a:latin typeface="微软雅黑" pitchFamily="34" charset="-122"/>
                <a:ea typeface="微软雅黑" pitchFamily="34" charset="-122"/>
              </a:rPr>
              <a:t>管理</a:t>
            </a:r>
          </a:p>
        </p:txBody>
      </p:sp>
      <p:sp>
        <p:nvSpPr>
          <p:cNvPr id="57" name="填写技能3"/>
          <p:cNvSpPr>
            <a:spLocks noChangeArrowheads="1"/>
          </p:cNvSpPr>
          <p:nvPr/>
        </p:nvSpPr>
        <p:spPr bwMode="auto">
          <a:xfrm>
            <a:off x="5563779" y="3467464"/>
            <a:ext cx="1292830" cy="300083"/>
          </a:xfrm>
          <a:prstGeom prst="rect">
            <a:avLst/>
          </a:prstGeom>
          <a:noFill/>
          <a:ln w="9525">
            <a:noFill/>
            <a:miter lim="800000"/>
            <a:headEnd/>
            <a:tailEnd/>
          </a:ln>
        </p:spPr>
        <p:txBody>
          <a:bodyPr wrap="none" lIns="68580" tIns="34290" rIns="68580" bIns="34290">
            <a:spAutoFit/>
          </a:bodyPr>
          <a:lstStyle/>
          <a:p>
            <a:pPr algn="ctr"/>
            <a:r>
              <a:rPr lang="zh-CN" altLang="en-US" sz="1500" b="1" dirty="0">
                <a:solidFill>
                  <a:schemeClr val="tx1">
                    <a:lumMod val="75000"/>
                    <a:lumOff val="25000"/>
                  </a:schemeClr>
                </a:solidFill>
                <a:latin typeface="微软雅黑" pitchFamily="34" charset="-122"/>
                <a:ea typeface="微软雅黑" pitchFamily="34" charset="-122"/>
              </a:rPr>
              <a:t>思维灵活敏捷</a:t>
            </a:r>
          </a:p>
        </p:txBody>
      </p:sp>
      <p:sp>
        <p:nvSpPr>
          <p:cNvPr id="58" name="填写技能8"/>
          <p:cNvSpPr>
            <a:spLocks noChangeArrowheads="1"/>
          </p:cNvSpPr>
          <p:nvPr/>
        </p:nvSpPr>
        <p:spPr bwMode="auto">
          <a:xfrm>
            <a:off x="4365747" y="4071867"/>
            <a:ext cx="1677602" cy="300083"/>
          </a:xfrm>
          <a:prstGeom prst="rect">
            <a:avLst/>
          </a:prstGeom>
          <a:noFill/>
          <a:ln w="9525">
            <a:noFill/>
            <a:miter lim="800000"/>
            <a:headEnd/>
            <a:tailEnd/>
          </a:ln>
        </p:spPr>
        <p:txBody>
          <a:bodyPr wrap="none" lIns="68580" tIns="34290" rIns="68580" bIns="34290">
            <a:spAutoFit/>
          </a:bodyPr>
          <a:lstStyle/>
          <a:p>
            <a:pPr algn="ctr"/>
            <a:r>
              <a:rPr lang="zh-CN" altLang="en-US" sz="1500" b="1" dirty="0">
                <a:solidFill>
                  <a:schemeClr val="tx1">
                    <a:lumMod val="75000"/>
                    <a:lumOff val="25000"/>
                  </a:schemeClr>
                </a:solidFill>
                <a:latin typeface="微软雅黑" pitchFamily="34" charset="-122"/>
                <a:ea typeface="微软雅黑" pitchFamily="34" charset="-122"/>
              </a:rPr>
              <a:t>个人文化修养较好</a:t>
            </a:r>
          </a:p>
        </p:txBody>
      </p:sp>
      <p:grpSp>
        <p:nvGrpSpPr>
          <p:cNvPr id="60" name="组合 59"/>
          <p:cNvGrpSpPr/>
          <p:nvPr/>
        </p:nvGrpSpPr>
        <p:grpSpPr>
          <a:xfrm>
            <a:off x="4043273" y="2158643"/>
            <a:ext cx="1189880" cy="1189725"/>
            <a:chOff x="5300994" y="2739330"/>
            <a:chExt cx="1586300" cy="1586300"/>
          </a:xfrm>
        </p:grpSpPr>
        <p:grpSp>
          <p:nvGrpSpPr>
            <p:cNvPr id="68" name="组合 67"/>
            <p:cNvGrpSpPr/>
            <p:nvPr/>
          </p:nvGrpSpPr>
          <p:grpSpPr>
            <a:xfrm>
              <a:off x="5300994" y="2739330"/>
              <a:ext cx="1586300" cy="1586300"/>
              <a:chOff x="1827622" y="1343919"/>
              <a:chExt cx="2304000" cy="2304000"/>
            </a:xfrm>
          </p:grpSpPr>
          <p:sp>
            <p:nvSpPr>
              <p:cNvPr id="73" name="椭圆 7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endParaRPr lang="zh-CN" altLang="en-US" dirty="0">
                  <a:solidFill>
                    <a:schemeClr val="tx1">
                      <a:lumMod val="75000"/>
                      <a:lumOff val="25000"/>
                    </a:schemeClr>
                  </a:solidFill>
                  <a:latin typeface="DIN Mittelschrift Std" pitchFamily="50" charset="0"/>
                  <a:ea typeface="微软雅黑" pitchFamily="34" charset="-122"/>
                </a:endParaRPr>
              </a:p>
            </p:txBody>
          </p:sp>
        </p:grpSp>
        <p:sp>
          <p:nvSpPr>
            <p:cNvPr id="72" name="Oval 8"/>
            <p:cNvSpPr>
              <a:spLocks noChangeArrowheads="1"/>
            </p:cNvSpPr>
            <p:nvPr/>
          </p:nvSpPr>
          <p:spPr bwMode="auto">
            <a:xfrm>
              <a:off x="5803802" y="2915618"/>
              <a:ext cx="722204" cy="1233724"/>
            </a:xfrm>
            <a:custGeom>
              <a:avLst/>
              <a:gdLst/>
              <a:ahLst/>
              <a:cxnLst/>
              <a:rect l="l" t="t" r="r" b="b"/>
              <a:pathLst>
                <a:path w="3509963" h="5995987">
                  <a:moveTo>
                    <a:pt x="2324100" y="3948112"/>
                  </a:moveTo>
                  <a:lnTo>
                    <a:pt x="2624138" y="3948112"/>
                  </a:lnTo>
                  <a:lnTo>
                    <a:pt x="2624138" y="4173537"/>
                  </a:lnTo>
                  <a:lnTo>
                    <a:pt x="2324100" y="4173537"/>
                  </a:lnTo>
                  <a:close/>
                  <a:moveTo>
                    <a:pt x="206248" y="1528762"/>
                  </a:moveTo>
                  <a:cubicBezTo>
                    <a:pt x="213748" y="1528762"/>
                    <a:pt x="221248" y="1528762"/>
                    <a:pt x="228748" y="1528762"/>
                  </a:cubicBezTo>
                  <a:cubicBezTo>
                    <a:pt x="236248" y="1528762"/>
                    <a:pt x="239997" y="1532513"/>
                    <a:pt x="251247" y="1532513"/>
                  </a:cubicBezTo>
                  <a:cubicBezTo>
                    <a:pt x="251276" y="1532513"/>
                    <a:pt x="254699" y="1532513"/>
                    <a:pt x="674993" y="1532513"/>
                  </a:cubicBezTo>
                  <a:cubicBezTo>
                    <a:pt x="675033" y="1532513"/>
                    <a:pt x="679079" y="1532513"/>
                    <a:pt x="1094988" y="1532513"/>
                  </a:cubicBezTo>
                  <a:cubicBezTo>
                    <a:pt x="1094988" y="1532545"/>
                    <a:pt x="1094988" y="1537342"/>
                    <a:pt x="1094988" y="2252670"/>
                  </a:cubicBezTo>
                  <a:cubicBezTo>
                    <a:pt x="1094999" y="2252683"/>
                    <a:pt x="1096575" y="2254549"/>
                    <a:pt x="1319986" y="2518978"/>
                  </a:cubicBezTo>
                  <a:cubicBezTo>
                    <a:pt x="1319996" y="2518967"/>
                    <a:pt x="1321425" y="2517299"/>
                    <a:pt x="1544984" y="2256421"/>
                  </a:cubicBezTo>
                  <a:cubicBezTo>
                    <a:pt x="1544984" y="2256383"/>
                    <a:pt x="1544984" y="2251156"/>
                    <a:pt x="1544984" y="1532513"/>
                  </a:cubicBezTo>
                  <a:cubicBezTo>
                    <a:pt x="1545025" y="1532513"/>
                    <a:pt x="1548956" y="1532513"/>
                    <a:pt x="1927480" y="1532513"/>
                  </a:cubicBezTo>
                  <a:cubicBezTo>
                    <a:pt x="1927506" y="1532513"/>
                    <a:pt x="1929339" y="1532513"/>
                    <a:pt x="2062478" y="1532513"/>
                  </a:cubicBezTo>
                  <a:cubicBezTo>
                    <a:pt x="2062518" y="1532513"/>
                    <a:pt x="2066471" y="1532513"/>
                    <a:pt x="2463724" y="1532513"/>
                  </a:cubicBezTo>
                  <a:cubicBezTo>
                    <a:pt x="2579973" y="1532513"/>
                    <a:pt x="2669972" y="1618782"/>
                    <a:pt x="2669972" y="1731306"/>
                  </a:cubicBezTo>
                  <a:cubicBezTo>
                    <a:pt x="2669972" y="1731356"/>
                    <a:pt x="2669972" y="1739927"/>
                    <a:pt x="2669972" y="3227883"/>
                  </a:cubicBezTo>
                  <a:cubicBezTo>
                    <a:pt x="2670001" y="3227883"/>
                    <a:pt x="2671973" y="3227883"/>
                    <a:pt x="2804970" y="3227883"/>
                  </a:cubicBezTo>
                  <a:cubicBezTo>
                    <a:pt x="2804970" y="3227908"/>
                    <a:pt x="2804970" y="3230433"/>
                    <a:pt x="2804970" y="3482939"/>
                  </a:cubicBezTo>
                  <a:cubicBezTo>
                    <a:pt x="2804945" y="3482939"/>
                    <a:pt x="2803131" y="3482939"/>
                    <a:pt x="2669972" y="3482939"/>
                  </a:cubicBezTo>
                  <a:cubicBezTo>
                    <a:pt x="2669972" y="3482905"/>
                    <a:pt x="2669972" y="3480683"/>
                    <a:pt x="2669972" y="3332906"/>
                  </a:cubicBezTo>
                  <a:cubicBezTo>
                    <a:pt x="2654972" y="3437929"/>
                    <a:pt x="2576223" y="3516696"/>
                    <a:pt x="2471224" y="3516696"/>
                  </a:cubicBezTo>
                  <a:cubicBezTo>
                    <a:pt x="2377475" y="3516696"/>
                    <a:pt x="2294976" y="3456683"/>
                    <a:pt x="2279976" y="3370414"/>
                  </a:cubicBezTo>
                  <a:cubicBezTo>
                    <a:pt x="2279976" y="3370441"/>
                    <a:pt x="2279976" y="3372161"/>
                    <a:pt x="2279976" y="3482939"/>
                  </a:cubicBezTo>
                  <a:cubicBezTo>
                    <a:pt x="2279943" y="3482939"/>
                    <a:pt x="2277759" y="3482939"/>
                    <a:pt x="2129978" y="3482939"/>
                  </a:cubicBezTo>
                  <a:cubicBezTo>
                    <a:pt x="2129978" y="3482906"/>
                    <a:pt x="2129978" y="3480055"/>
                    <a:pt x="2129978" y="3227883"/>
                  </a:cubicBezTo>
                  <a:cubicBezTo>
                    <a:pt x="2130006" y="3227883"/>
                    <a:pt x="2131966" y="3227883"/>
                    <a:pt x="2264976" y="3227883"/>
                  </a:cubicBezTo>
                  <a:cubicBezTo>
                    <a:pt x="2264976" y="3227837"/>
                    <a:pt x="2264976" y="3220398"/>
                    <a:pt x="2264976" y="2023870"/>
                  </a:cubicBezTo>
                  <a:cubicBezTo>
                    <a:pt x="2219976" y="1975110"/>
                    <a:pt x="2197477" y="1948854"/>
                    <a:pt x="2167477" y="1952605"/>
                  </a:cubicBezTo>
                  <a:cubicBezTo>
                    <a:pt x="2107492" y="1952605"/>
                    <a:pt x="2062499" y="2057578"/>
                    <a:pt x="2062478" y="2057628"/>
                  </a:cubicBezTo>
                  <a:cubicBezTo>
                    <a:pt x="2062469" y="2057628"/>
                    <a:pt x="2062385" y="2057628"/>
                    <a:pt x="2061540" y="2057628"/>
                  </a:cubicBezTo>
                  <a:lnTo>
                    <a:pt x="2054978" y="2057628"/>
                  </a:lnTo>
                  <a:cubicBezTo>
                    <a:pt x="2054978" y="2057668"/>
                    <a:pt x="2054978" y="2064997"/>
                    <a:pt x="2054978" y="3389168"/>
                  </a:cubicBezTo>
                  <a:cubicBezTo>
                    <a:pt x="2054978" y="3396670"/>
                    <a:pt x="2069978" y="3404171"/>
                    <a:pt x="2069978" y="3411673"/>
                  </a:cubicBezTo>
                  <a:cubicBezTo>
                    <a:pt x="2069978" y="3411705"/>
                    <a:pt x="2069978" y="3413705"/>
                    <a:pt x="2069978" y="3542952"/>
                  </a:cubicBezTo>
                  <a:cubicBezTo>
                    <a:pt x="2070016" y="3542952"/>
                    <a:pt x="2077448" y="3542952"/>
                    <a:pt x="3509963" y="3542952"/>
                  </a:cubicBezTo>
                  <a:cubicBezTo>
                    <a:pt x="3509963" y="3542971"/>
                    <a:pt x="3509963" y="3546023"/>
                    <a:pt x="3509963" y="4038060"/>
                  </a:cubicBezTo>
                  <a:lnTo>
                    <a:pt x="2684972" y="4038060"/>
                  </a:lnTo>
                  <a:cubicBezTo>
                    <a:pt x="2684972" y="4038035"/>
                    <a:pt x="2684972" y="4036211"/>
                    <a:pt x="2684972" y="3903030"/>
                  </a:cubicBezTo>
                  <a:cubicBezTo>
                    <a:pt x="2684926" y="3903030"/>
                    <a:pt x="2680575" y="3903030"/>
                    <a:pt x="2264976" y="3903030"/>
                  </a:cubicBezTo>
                  <a:cubicBezTo>
                    <a:pt x="2264976" y="3903061"/>
                    <a:pt x="2264976" y="3905063"/>
                    <a:pt x="2264976" y="4038060"/>
                  </a:cubicBezTo>
                  <a:cubicBezTo>
                    <a:pt x="2264957" y="4038060"/>
                    <a:pt x="2263051" y="4038060"/>
                    <a:pt x="2069978" y="4038060"/>
                  </a:cubicBezTo>
                  <a:cubicBezTo>
                    <a:pt x="2069978" y="4038086"/>
                    <a:pt x="2069978" y="4039298"/>
                    <a:pt x="2069978" y="4098073"/>
                  </a:cubicBezTo>
                  <a:cubicBezTo>
                    <a:pt x="2069999" y="4098073"/>
                    <a:pt x="2071997" y="4098073"/>
                    <a:pt x="2264976" y="4098073"/>
                  </a:cubicBezTo>
                  <a:cubicBezTo>
                    <a:pt x="2264976" y="4098100"/>
                    <a:pt x="2264976" y="4099850"/>
                    <a:pt x="2264976" y="4218099"/>
                  </a:cubicBezTo>
                  <a:cubicBezTo>
                    <a:pt x="2265022" y="4218099"/>
                    <a:pt x="2269373" y="4218099"/>
                    <a:pt x="2684972" y="4218099"/>
                  </a:cubicBezTo>
                  <a:cubicBezTo>
                    <a:pt x="2684972" y="4218070"/>
                    <a:pt x="2684972" y="4216218"/>
                    <a:pt x="2684972" y="4098073"/>
                  </a:cubicBezTo>
                  <a:cubicBezTo>
                    <a:pt x="2685011" y="4098073"/>
                    <a:pt x="2690581" y="4098073"/>
                    <a:pt x="3509963" y="4098073"/>
                  </a:cubicBezTo>
                  <a:cubicBezTo>
                    <a:pt x="3509963" y="4098127"/>
                    <a:pt x="3509963" y="4105288"/>
                    <a:pt x="3509963" y="5058282"/>
                  </a:cubicBezTo>
                  <a:cubicBezTo>
                    <a:pt x="3509915" y="5058282"/>
                    <a:pt x="3501630" y="5058282"/>
                    <a:pt x="2069978" y="5058282"/>
                  </a:cubicBezTo>
                  <a:cubicBezTo>
                    <a:pt x="2069978" y="5058324"/>
                    <a:pt x="2069978" y="5063607"/>
                    <a:pt x="2069978" y="5725928"/>
                  </a:cubicBezTo>
                  <a:cubicBezTo>
                    <a:pt x="2069978" y="5875961"/>
                    <a:pt x="1942480" y="5995987"/>
                    <a:pt x="1792481" y="5995987"/>
                  </a:cubicBezTo>
                  <a:cubicBezTo>
                    <a:pt x="1642483" y="5995987"/>
                    <a:pt x="1514984" y="5875961"/>
                    <a:pt x="1514984" y="5725928"/>
                  </a:cubicBezTo>
                  <a:cubicBezTo>
                    <a:pt x="1514984" y="5725898"/>
                    <a:pt x="1514984" y="5721473"/>
                    <a:pt x="1514984" y="5058282"/>
                  </a:cubicBezTo>
                  <a:cubicBezTo>
                    <a:pt x="1514967" y="5058282"/>
                    <a:pt x="1513833" y="5058282"/>
                    <a:pt x="1439985" y="5058282"/>
                  </a:cubicBezTo>
                  <a:cubicBezTo>
                    <a:pt x="1439985" y="5058261"/>
                    <a:pt x="1439985" y="5053736"/>
                    <a:pt x="1439985" y="4098073"/>
                  </a:cubicBezTo>
                  <a:cubicBezTo>
                    <a:pt x="1440012" y="4098073"/>
                    <a:pt x="1441445" y="4098073"/>
                    <a:pt x="1514984" y="4098073"/>
                  </a:cubicBezTo>
                  <a:cubicBezTo>
                    <a:pt x="1514984" y="4098051"/>
                    <a:pt x="1514984" y="4096909"/>
                    <a:pt x="1514984" y="4038060"/>
                  </a:cubicBezTo>
                  <a:cubicBezTo>
                    <a:pt x="1514967" y="4038060"/>
                    <a:pt x="1513833" y="4038060"/>
                    <a:pt x="1439985" y="4038060"/>
                  </a:cubicBezTo>
                  <a:cubicBezTo>
                    <a:pt x="1439985" y="4038033"/>
                    <a:pt x="1439985" y="4035347"/>
                    <a:pt x="1439985" y="3768001"/>
                  </a:cubicBezTo>
                  <a:cubicBezTo>
                    <a:pt x="1439961" y="3768001"/>
                    <a:pt x="1437630" y="3768001"/>
                    <a:pt x="1214987" y="3768001"/>
                  </a:cubicBezTo>
                  <a:cubicBezTo>
                    <a:pt x="1214987" y="3768028"/>
                    <a:pt x="1214987" y="3775182"/>
                    <a:pt x="1214987" y="5725928"/>
                  </a:cubicBezTo>
                  <a:cubicBezTo>
                    <a:pt x="1214987" y="5875961"/>
                    <a:pt x="1094988" y="5995987"/>
                    <a:pt x="944990" y="5995987"/>
                  </a:cubicBezTo>
                  <a:cubicBezTo>
                    <a:pt x="794992" y="5995987"/>
                    <a:pt x="674993" y="5875961"/>
                    <a:pt x="674993" y="5725928"/>
                  </a:cubicBezTo>
                  <a:cubicBezTo>
                    <a:pt x="674993" y="5725901"/>
                    <a:pt x="674993" y="5717969"/>
                    <a:pt x="674993" y="3411673"/>
                  </a:cubicBezTo>
                  <a:cubicBezTo>
                    <a:pt x="674993" y="3404171"/>
                    <a:pt x="674993" y="3396670"/>
                    <a:pt x="674993" y="3389168"/>
                  </a:cubicBezTo>
                  <a:cubicBezTo>
                    <a:pt x="674993" y="3389127"/>
                    <a:pt x="674993" y="3381649"/>
                    <a:pt x="674993" y="2001365"/>
                  </a:cubicBezTo>
                  <a:lnTo>
                    <a:pt x="671243" y="2005116"/>
                  </a:lnTo>
                  <a:cubicBezTo>
                    <a:pt x="633743" y="1930100"/>
                    <a:pt x="596244" y="1896342"/>
                    <a:pt x="558744" y="1896342"/>
                  </a:cubicBezTo>
                  <a:cubicBezTo>
                    <a:pt x="498745" y="1900093"/>
                    <a:pt x="457495" y="2001365"/>
                    <a:pt x="457495" y="2005116"/>
                  </a:cubicBezTo>
                  <a:cubicBezTo>
                    <a:pt x="457486" y="2005111"/>
                    <a:pt x="457400" y="2005068"/>
                    <a:pt x="456557" y="2004647"/>
                  </a:cubicBezTo>
                  <a:lnTo>
                    <a:pt x="449995" y="2001365"/>
                  </a:lnTo>
                  <a:cubicBezTo>
                    <a:pt x="449995" y="2001401"/>
                    <a:pt x="449995" y="2008161"/>
                    <a:pt x="449995" y="3310401"/>
                  </a:cubicBezTo>
                  <a:cubicBezTo>
                    <a:pt x="449995" y="3422926"/>
                    <a:pt x="359996" y="3516696"/>
                    <a:pt x="247497" y="3516696"/>
                  </a:cubicBezTo>
                  <a:cubicBezTo>
                    <a:pt x="239997" y="3516696"/>
                    <a:pt x="236248" y="3516696"/>
                    <a:pt x="228748" y="3516696"/>
                  </a:cubicBezTo>
                  <a:cubicBezTo>
                    <a:pt x="221248" y="3516696"/>
                    <a:pt x="213748" y="3516696"/>
                    <a:pt x="206248" y="3516696"/>
                  </a:cubicBezTo>
                  <a:cubicBezTo>
                    <a:pt x="89999" y="3516696"/>
                    <a:pt x="0" y="3422926"/>
                    <a:pt x="0" y="3310401"/>
                  </a:cubicBezTo>
                  <a:cubicBezTo>
                    <a:pt x="0" y="3310346"/>
                    <a:pt x="0" y="3301034"/>
                    <a:pt x="0" y="1731306"/>
                  </a:cubicBezTo>
                  <a:cubicBezTo>
                    <a:pt x="0" y="1618782"/>
                    <a:pt x="89999" y="1528762"/>
                    <a:pt x="206248" y="1528762"/>
                  </a:cubicBezTo>
                  <a:close/>
                  <a:moveTo>
                    <a:pt x="1323182" y="1123950"/>
                  </a:moveTo>
                  <a:cubicBezTo>
                    <a:pt x="1412173" y="1123950"/>
                    <a:pt x="1484314" y="1196091"/>
                    <a:pt x="1484314" y="1285081"/>
                  </a:cubicBezTo>
                  <a:cubicBezTo>
                    <a:pt x="1484314" y="1374071"/>
                    <a:pt x="1412173" y="1446212"/>
                    <a:pt x="1323182" y="1446212"/>
                  </a:cubicBezTo>
                  <a:cubicBezTo>
                    <a:pt x="1234191" y="1446212"/>
                    <a:pt x="1162050" y="1374071"/>
                    <a:pt x="1162050" y="1285081"/>
                  </a:cubicBezTo>
                  <a:cubicBezTo>
                    <a:pt x="1162050" y="1196091"/>
                    <a:pt x="1234191" y="1123950"/>
                    <a:pt x="1323182" y="1123950"/>
                  </a:cubicBezTo>
                  <a:close/>
                  <a:moveTo>
                    <a:pt x="1746395" y="1004887"/>
                  </a:moveTo>
                  <a:cubicBezTo>
                    <a:pt x="1828768" y="1053609"/>
                    <a:pt x="1881188" y="1117321"/>
                    <a:pt x="1881188" y="1188530"/>
                  </a:cubicBezTo>
                  <a:cubicBezTo>
                    <a:pt x="1881188" y="1312207"/>
                    <a:pt x="1723929" y="1417146"/>
                    <a:pt x="1514251" y="1454624"/>
                  </a:cubicBezTo>
                  <a:cubicBezTo>
                    <a:pt x="1514251" y="1454651"/>
                    <a:pt x="1514251" y="1459101"/>
                    <a:pt x="1514251" y="2215430"/>
                  </a:cubicBezTo>
                  <a:cubicBezTo>
                    <a:pt x="1514234" y="2215452"/>
                    <a:pt x="1512453" y="2217768"/>
                    <a:pt x="1327038" y="2459037"/>
                  </a:cubicBezTo>
                  <a:cubicBezTo>
                    <a:pt x="1327020" y="2459013"/>
                    <a:pt x="1325201" y="2456610"/>
                    <a:pt x="1139825" y="2211682"/>
                  </a:cubicBezTo>
                  <a:lnTo>
                    <a:pt x="1139825" y="1454624"/>
                  </a:lnTo>
                  <a:cubicBezTo>
                    <a:pt x="1184756" y="1499598"/>
                    <a:pt x="1255897" y="1525833"/>
                    <a:pt x="1327038" y="1525833"/>
                  </a:cubicBezTo>
                  <a:cubicBezTo>
                    <a:pt x="1465575" y="1525833"/>
                    <a:pt x="1574159" y="1432137"/>
                    <a:pt x="1600369" y="1300964"/>
                  </a:cubicBezTo>
                  <a:cubicBezTo>
                    <a:pt x="1716441" y="1259738"/>
                    <a:pt x="1795070" y="1188530"/>
                    <a:pt x="1795070" y="1109826"/>
                  </a:cubicBezTo>
                  <a:cubicBezTo>
                    <a:pt x="1795070" y="1072348"/>
                    <a:pt x="1776349" y="1034870"/>
                    <a:pt x="1746395" y="1004887"/>
                  </a:cubicBezTo>
                  <a:close/>
                  <a:moveTo>
                    <a:pt x="947701" y="1004887"/>
                  </a:moveTo>
                  <a:cubicBezTo>
                    <a:pt x="917723" y="1034807"/>
                    <a:pt x="902734" y="1072208"/>
                    <a:pt x="902734" y="1109608"/>
                  </a:cubicBezTo>
                  <a:cubicBezTo>
                    <a:pt x="902734" y="1176929"/>
                    <a:pt x="958943" y="1240510"/>
                    <a:pt x="1052624" y="1285390"/>
                  </a:cubicBezTo>
                  <a:cubicBezTo>
                    <a:pt x="1060118" y="1345231"/>
                    <a:pt x="1090096" y="1405072"/>
                    <a:pt x="1135063" y="1446212"/>
                  </a:cubicBezTo>
                  <a:cubicBezTo>
                    <a:pt x="943954" y="1401332"/>
                    <a:pt x="812800" y="1304090"/>
                    <a:pt x="812800" y="1188149"/>
                  </a:cubicBezTo>
                  <a:cubicBezTo>
                    <a:pt x="812800" y="1117088"/>
                    <a:pt x="865261" y="1053508"/>
                    <a:pt x="947701" y="1004887"/>
                  </a:cubicBezTo>
                  <a:close/>
                  <a:moveTo>
                    <a:pt x="1334294" y="0"/>
                  </a:moveTo>
                  <a:cubicBezTo>
                    <a:pt x="1613540" y="0"/>
                    <a:pt x="1839913" y="241654"/>
                    <a:pt x="1839913" y="539750"/>
                  </a:cubicBezTo>
                  <a:cubicBezTo>
                    <a:pt x="1839913" y="837846"/>
                    <a:pt x="1613540" y="1079500"/>
                    <a:pt x="1334294" y="1079500"/>
                  </a:cubicBezTo>
                  <a:cubicBezTo>
                    <a:pt x="1055048" y="1079500"/>
                    <a:pt x="828675" y="837846"/>
                    <a:pt x="828675" y="539750"/>
                  </a:cubicBezTo>
                  <a:cubicBezTo>
                    <a:pt x="828675" y="241654"/>
                    <a:pt x="1055048" y="0"/>
                    <a:pt x="133429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870919537"/>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53" presetClass="entr" presetSubtype="16"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p:cTn id="13" dur="500" fill="hold"/>
                                        <p:tgtEl>
                                          <p:spTgt spid="60"/>
                                        </p:tgtEl>
                                        <p:attrNameLst>
                                          <p:attrName>ppt_w</p:attrName>
                                        </p:attrNameLst>
                                      </p:cBhvr>
                                      <p:tavLst>
                                        <p:tav tm="0">
                                          <p:val>
                                            <p:fltVal val="0"/>
                                          </p:val>
                                        </p:tav>
                                        <p:tav tm="100000">
                                          <p:val>
                                            <p:strVal val="#ppt_w"/>
                                          </p:val>
                                        </p:tav>
                                      </p:tavLst>
                                    </p:anim>
                                    <p:anim calcmode="lin" valueType="num">
                                      <p:cBhvr>
                                        <p:cTn id="14" dur="500" fill="hold"/>
                                        <p:tgtEl>
                                          <p:spTgt spid="60"/>
                                        </p:tgtEl>
                                        <p:attrNameLst>
                                          <p:attrName>ppt_h</p:attrName>
                                        </p:attrNameLst>
                                      </p:cBhvr>
                                      <p:tavLst>
                                        <p:tav tm="0">
                                          <p:val>
                                            <p:fltVal val="0"/>
                                          </p:val>
                                        </p:tav>
                                        <p:tav tm="100000">
                                          <p:val>
                                            <p:strVal val="#ppt_h"/>
                                          </p:val>
                                        </p:tav>
                                      </p:tavLst>
                                    </p:anim>
                                    <p:animEffect transition="in" filter="fade">
                                      <p:cBhvr>
                                        <p:cTn id="15" dur="500"/>
                                        <p:tgtEl>
                                          <p:spTgt spid="60"/>
                                        </p:tgtEl>
                                      </p:cBhvr>
                                    </p:animEffect>
                                  </p:childTnLst>
                                </p:cTn>
                              </p:par>
                              <p:par>
                                <p:cTn id="16" presetID="53" presetClass="entr" presetSubtype="16" fill="hold" nodeType="with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p:cTn id="18" dur="400" fill="hold"/>
                                        <p:tgtEl>
                                          <p:spTgt spid="48"/>
                                        </p:tgtEl>
                                        <p:attrNameLst>
                                          <p:attrName>ppt_w</p:attrName>
                                        </p:attrNameLst>
                                      </p:cBhvr>
                                      <p:tavLst>
                                        <p:tav tm="0">
                                          <p:val>
                                            <p:fltVal val="0"/>
                                          </p:val>
                                        </p:tav>
                                        <p:tav tm="100000">
                                          <p:val>
                                            <p:strVal val="#ppt_w"/>
                                          </p:val>
                                        </p:tav>
                                      </p:tavLst>
                                    </p:anim>
                                    <p:anim calcmode="lin" valueType="num">
                                      <p:cBhvr>
                                        <p:cTn id="19" dur="400" fill="hold"/>
                                        <p:tgtEl>
                                          <p:spTgt spid="48"/>
                                        </p:tgtEl>
                                        <p:attrNameLst>
                                          <p:attrName>ppt_h</p:attrName>
                                        </p:attrNameLst>
                                      </p:cBhvr>
                                      <p:tavLst>
                                        <p:tav tm="0">
                                          <p:val>
                                            <p:fltVal val="0"/>
                                          </p:val>
                                        </p:tav>
                                        <p:tav tm="100000">
                                          <p:val>
                                            <p:strVal val="#ppt_h"/>
                                          </p:val>
                                        </p:tav>
                                      </p:tavLst>
                                    </p:anim>
                                    <p:animEffect transition="in" filter="fade">
                                      <p:cBhvr>
                                        <p:cTn id="20" dur="400"/>
                                        <p:tgtEl>
                                          <p:spTgt spid="48"/>
                                        </p:tgtEl>
                                      </p:cBhvr>
                                    </p:animEffect>
                                  </p:childTnLst>
                                </p:cTn>
                              </p:par>
                              <p:par>
                                <p:cTn id="21" presetID="10" presetClass="exit" presetSubtype="0" fill="hold" nodeType="withEffect">
                                  <p:stCondLst>
                                    <p:cond delay="800"/>
                                  </p:stCondLst>
                                  <p:childTnLst>
                                    <p:animEffect transition="out" filter="fade">
                                      <p:cBhvr>
                                        <p:cTn id="22" dur="500"/>
                                        <p:tgtEl>
                                          <p:spTgt spid="48"/>
                                        </p:tgtEl>
                                      </p:cBhvr>
                                    </p:animEffect>
                                    <p:set>
                                      <p:cBhvr>
                                        <p:cTn id="23" dur="1" fill="hold">
                                          <p:stCondLst>
                                            <p:cond delay="499"/>
                                          </p:stCondLst>
                                        </p:cTn>
                                        <p:tgtEl>
                                          <p:spTgt spid="48"/>
                                        </p:tgtEl>
                                        <p:attrNameLst>
                                          <p:attrName>style.visibility</p:attrName>
                                        </p:attrNameLst>
                                      </p:cBhvr>
                                      <p:to>
                                        <p:strVal val="hidden"/>
                                      </p:to>
                                    </p:set>
                                  </p:childTnLst>
                                </p:cTn>
                              </p:par>
                              <p:par>
                                <p:cTn id="24" presetID="53" presetClass="entr" presetSubtype="16" fill="hold" nodeType="withEffect">
                                  <p:stCondLst>
                                    <p:cond delay="100"/>
                                  </p:stCondLst>
                                  <p:childTnLst>
                                    <p:set>
                                      <p:cBhvr>
                                        <p:cTn id="25" dur="1" fill="hold">
                                          <p:stCondLst>
                                            <p:cond delay="0"/>
                                          </p:stCondLst>
                                        </p:cTn>
                                        <p:tgtEl>
                                          <p:spTgt spid="49"/>
                                        </p:tgtEl>
                                        <p:attrNameLst>
                                          <p:attrName>style.visibility</p:attrName>
                                        </p:attrNameLst>
                                      </p:cBhvr>
                                      <p:to>
                                        <p:strVal val="visible"/>
                                      </p:to>
                                    </p:set>
                                    <p:anim calcmode="lin" valueType="num">
                                      <p:cBhvr>
                                        <p:cTn id="26" dur="500" fill="hold"/>
                                        <p:tgtEl>
                                          <p:spTgt spid="49"/>
                                        </p:tgtEl>
                                        <p:attrNameLst>
                                          <p:attrName>ppt_w</p:attrName>
                                        </p:attrNameLst>
                                      </p:cBhvr>
                                      <p:tavLst>
                                        <p:tav tm="0">
                                          <p:val>
                                            <p:fltVal val="0"/>
                                          </p:val>
                                        </p:tav>
                                        <p:tav tm="100000">
                                          <p:val>
                                            <p:strVal val="#ppt_w"/>
                                          </p:val>
                                        </p:tav>
                                      </p:tavLst>
                                    </p:anim>
                                    <p:anim calcmode="lin" valueType="num">
                                      <p:cBhvr>
                                        <p:cTn id="27" dur="500" fill="hold"/>
                                        <p:tgtEl>
                                          <p:spTgt spid="49"/>
                                        </p:tgtEl>
                                        <p:attrNameLst>
                                          <p:attrName>ppt_h</p:attrName>
                                        </p:attrNameLst>
                                      </p:cBhvr>
                                      <p:tavLst>
                                        <p:tav tm="0">
                                          <p:val>
                                            <p:fltVal val="0"/>
                                          </p:val>
                                        </p:tav>
                                        <p:tav tm="100000">
                                          <p:val>
                                            <p:strVal val="#ppt_h"/>
                                          </p:val>
                                        </p:tav>
                                      </p:tavLst>
                                    </p:anim>
                                    <p:animEffect transition="in" filter="fade">
                                      <p:cBhvr>
                                        <p:cTn id="28" dur="500"/>
                                        <p:tgtEl>
                                          <p:spTgt spid="49"/>
                                        </p:tgtEl>
                                      </p:cBhvr>
                                    </p:animEffect>
                                  </p:childTnLst>
                                </p:cTn>
                              </p:par>
                              <p:par>
                                <p:cTn id="29" presetID="6" presetClass="exit" presetSubtype="32" fill="hold" nodeType="withEffect">
                                  <p:stCondLst>
                                    <p:cond delay="800"/>
                                  </p:stCondLst>
                                  <p:childTnLst>
                                    <p:animEffect transition="out" filter="circle(out)">
                                      <p:cBhvr>
                                        <p:cTn id="30" dur="300"/>
                                        <p:tgtEl>
                                          <p:spTgt spid="49"/>
                                        </p:tgtEl>
                                      </p:cBhvr>
                                    </p:animEffect>
                                    <p:set>
                                      <p:cBhvr>
                                        <p:cTn id="31" dur="1" fill="hold">
                                          <p:stCondLst>
                                            <p:cond delay="299"/>
                                          </p:stCondLst>
                                        </p:cTn>
                                        <p:tgtEl>
                                          <p:spTgt spid="49"/>
                                        </p:tgtEl>
                                        <p:attrNameLst>
                                          <p:attrName>style.visibility</p:attrName>
                                        </p:attrNameLst>
                                      </p:cBhvr>
                                      <p:to>
                                        <p:strVal val="hidden"/>
                                      </p:to>
                                    </p:set>
                                  </p:childTnLst>
                                </p:cTn>
                              </p:par>
                              <p:par>
                                <p:cTn id="32" presetID="53" presetClass="entr" presetSubtype="16" fill="hold" nodeType="withEffect">
                                  <p:stCondLst>
                                    <p:cond delay="60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10" presetClass="exit" presetSubtype="0" fill="hold" nodeType="withEffect">
                                  <p:stCondLst>
                                    <p:cond delay="1100"/>
                                  </p:stCondLst>
                                  <p:childTnLst>
                                    <p:animEffect transition="out" filter="fade">
                                      <p:cBhvr>
                                        <p:cTn id="38" dur="200"/>
                                        <p:tgtEl>
                                          <p:spTgt spid="50"/>
                                        </p:tgtEl>
                                      </p:cBhvr>
                                    </p:animEffect>
                                    <p:set>
                                      <p:cBhvr>
                                        <p:cTn id="39" dur="1" fill="hold">
                                          <p:stCondLst>
                                            <p:cond delay="199"/>
                                          </p:stCondLst>
                                        </p:cTn>
                                        <p:tgtEl>
                                          <p:spTgt spid="50"/>
                                        </p:tgtEl>
                                        <p:attrNameLst>
                                          <p:attrName>style.visibility</p:attrName>
                                        </p:attrNameLst>
                                      </p:cBhvr>
                                      <p:to>
                                        <p:strVal val="hidden"/>
                                      </p:to>
                                    </p:set>
                                  </p:childTnLst>
                                </p:cTn>
                              </p:par>
                              <p:par>
                                <p:cTn id="40" presetID="53" presetClass="entr" presetSubtype="16" fill="hold" grpId="0" nodeType="withEffect">
                                  <p:stCondLst>
                                    <p:cond delay="2000"/>
                                  </p:stCondLst>
                                  <p:childTnLst>
                                    <p:set>
                                      <p:cBhvr>
                                        <p:cTn id="41" dur="1" fill="hold">
                                          <p:stCondLst>
                                            <p:cond delay="0"/>
                                          </p:stCondLst>
                                        </p:cTn>
                                        <p:tgtEl>
                                          <p:spTgt spid="51"/>
                                        </p:tgtEl>
                                        <p:attrNameLst>
                                          <p:attrName>style.visibility</p:attrName>
                                        </p:attrNameLst>
                                      </p:cBhvr>
                                      <p:to>
                                        <p:strVal val="visible"/>
                                      </p:to>
                                    </p:set>
                                    <p:anim calcmode="lin" valueType="num">
                                      <p:cBhvr>
                                        <p:cTn id="42" dur="300" fill="hold"/>
                                        <p:tgtEl>
                                          <p:spTgt spid="51"/>
                                        </p:tgtEl>
                                        <p:attrNameLst>
                                          <p:attrName>ppt_w</p:attrName>
                                        </p:attrNameLst>
                                      </p:cBhvr>
                                      <p:tavLst>
                                        <p:tav tm="0">
                                          <p:val>
                                            <p:fltVal val="0"/>
                                          </p:val>
                                        </p:tav>
                                        <p:tav tm="100000">
                                          <p:val>
                                            <p:strVal val="#ppt_w"/>
                                          </p:val>
                                        </p:tav>
                                      </p:tavLst>
                                    </p:anim>
                                    <p:anim calcmode="lin" valueType="num">
                                      <p:cBhvr>
                                        <p:cTn id="43" dur="300" fill="hold"/>
                                        <p:tgtEl>
                                          <p:spTgt spid="51"/>
                                        </p:tgtEl>
                                        <p:attrNameLst>
                                          <p:attrName>ppt_h</p:attrName>
                                        </p:attrNameLst>
                                      </p:cBhvr>
                                      <p:tavLst>
                                        <p:tav tm="0">
                                          <p:val>
                                            <p:fltVal val="0"/>
                                          </p:val>
                                        </p:tav>
                                        <p:tav tm="100000">
                                          <p:val>
                                            <p:strVal val="#ppt_h"/>
                                          </p:val>
                                        </p:tav>
                                      </p:tavLst>
                                    </p:anim>
                                    <p:animEffect transition="in" filter="fade">
                                      <p:cBhvr>
                                        <p:cTn id="44" dur="300"/>
                                        <p:tgtEl>
                                          <p:spTgt spid="51"/>
                                        </p:tgtEl>
                                      </p:cBhvr>
                                    </p:animEffect>
                                  </p:childTnLst>
                                </p:cTn>
                              </p:par>
                              <p:par>
                                <p:cTn id="45" presetID="6" presetClass="emph" presetSubtype="0" fill="hold" grpId="1" nodeType="withEffect">
                                  <p:stCondLst>
                                    <p:cond delay="2300"/>
                                  </p:stCondLst>
                                  <p:childTnLst>
                                    <p:animScale>
                                      <p:cBhvr>
                                        <p:cTn id="46" dur="200" fill="hold"/>
                                        <p:tgtEl>
                                          <p:spTgt spid="51"/>
                                        </p:tgtEl>
                                      </p:cBhvr>
                                      <p:by x="108000" y="108000"/>
                                    </p:animScale>
                                  </p:childTnLst>
                                </p:cTn>
                              </p:par>
                              <p:par>
                                <p:cTn id="47" presetID="6" presetClass="emph" presetSubtype="0" fill="hold" grpId="2" nodeType="withEffect">
                                  <p:stCondLst>
                                    <p:cond delay="2500"/>
                                  </p:stCondLst>
                                  <p:childTnLst>
                                    <p:animScale>
                                      <p:cBhvr>
                                        <p:cTn id="48" dur="300" fill="hold"/>
                                        <p:tgtEl>
                                          <p:spTgt spid="51"/>
                                        </p:tgtEl>
                                      </p:cBhvr>
                                      <p:by x="92000" y="92000"/>
                                    </p:animScale>
                                  </p:childTnLst>
                                </p:cTn>
                              </p:par>
                              <p:par>
                                <p:cTn id="49" presetID="6" presetClass="emph" presetSubtype="0" fill="hold" grpId="3" nodeType="withEffect">
                                  <p:stCondLst>
                                    <p:cond delay="2800"/>
                                  </p:stCondLst>
                                  <p:childTnLst>
                                    <p:animScale>
                                      <p:cBhvr>
                                        <p:cTn id="50" dur="200" fill="hold"/>
                                        <p:tgtEl>
                                          <p:spTgt spid="51"/>
                                        </p:tgtEl>
                                      </p:cBhvr>
                                      <p:by x="105000" y="105000"/>
                                    </p:animScale>
                                  </p:childTnLst>
                                </p:cTn>
                              </p:par>
                              <p:par>
                                <p:cTn id="51" presetID="6" presetClass="emph" presetSubtype="0" fill="hold" grpId="4" nodeType="withEffect">
                                  <p:stCondLst>
                                    <p:cond delay="3000"/>
                                  </p:stCondLst>
                                  <p:childTnLst>
                                    <p:animScale>
                                      <p:cBhvr>
                                        <p:cTn id="52" dur="300" fill="hold"/>
                                        <p:tgtEl>
                                          <p:spTgt spid="51"/>
                                        </p:tgtEl>
                                      </p:cBhvr>
                                      <p:by x="95000" y="95000"/>
                                    </p:animScale>
                                  </p:childTnLst>
                                </p:cTn>
                              </p:par>
                              <p:par>
                                <p:cTn id="53" presetID="53" presetClass="entr" presetSubtype="16" fill="hold" grpId="0" nodeType="withEffect">
                                  <p:stCondLst>
                                    <p:cond delay="2000"/>
                                  </p:stCondLst>
                                  <p:childTnLst>
                                    <p:set>
                                      <p:cBhvr>
                                        <p:cTn id="54" dur="1" fill="hold">
                                          <p:stCondLst>
                                            <p:cond delay="0"/>
                                          </p:stCondLst>
                                        </p:cTn>
                                        <p:tgtEl>
                                          <p:spTgt spid="52"/>
                                        </p:tgtEl>
                                        <p:attrNameLst>
                                          <p:attrName>style.visibility</p:attrName>
                                        </p:attrNameLst>
                                      </p:cBhvr>
                                      <p:to>
                                        <p:strVal val="visible"/>
                                      </p:to>
                                    </p:set>
                                    <p:anim calcmode="lin" valueType="num">
                                      <p:cBhvr>
                                        <p:cTn id="55" dur="300" fill="hold"/>
                                        <p:tgtEl>
                                          <p:spTgt spid="52"/>
                                        </p:tgtEl>
                                        <p:attrNameLst>
                                          <p:attrName>ppt_w</p:attrName>
                                        </p:attrNameLst>
                                      </p:cBhvr>
                                      <p:tavLst>
                                        <p:tav tm="0">
                                          <p:val>
                                            <p:fltVal val="0"/>
                                          </p:val>
                                        </p:tav>
                                        <p:tav tm="100000">
                                          <p:val>
                                            <p:strVal val="#ppt_w"/>
                                          </p:val>
                                        </p:tav>
                                      </p:tavLst>
                                    </p:anim>
                                    <p:anim calcmode="lin" valueType="num">
                                      <p:cBhvr>
                                        <p:cTn id="56" dur="300" fill="hold"/>
                                        <p:tgtEl>
                                          <p:spTgt spid="52"/>
                                        </p:tgtEl>
                                        <p:attrNameLst>
                                          <p:attrName>ppt_h</p:attrName>
                                        </p:attrNameLst>
                                      </p:cBhvr>
                                      <p:tavLst>
                                        <p:tav tm="0">
                                          <p:val>
                                            <p:fltVal val="0"/>
                                          </p:val>
                                        </p:tav>
                                        <p:tav tm="100000">
                                          <p:val>
                                            <p:strVal val="#ppt_h"/>
                                          </p:val>
                                        </p:tav>
                                      </p:tavLst>
                                    </p:anim>
                                    <p:animEffect transition="in" filter="fade">
                                      <p:cBhvr>
                                        <p:cTn id="57" dur="300"/>
                                        <p:tgtEl>
                                          <p:spTgt spid="52"/>
                                        </p:tgtEl>
                                      </p:cBhvr>
                                    </p:animEffect>
                                  </p:childTnLst>
                                </p:cTn>
                              </p:par>
                              <p:par>
                                <p:cTn id="58" presetID="6" presetClass="emph" presetSubtype="0" fill="hold" grpId="1" nodeType="withEffect">
                                  <p:stCondLst>
                                    <p:cond delay="2300"/>
                                  </p:stCondLst>
                                  <p:childTnLst>
                                    <p:animScale>
                                      <p:cBhvr>
                                        <p:cTn id="59" dur="200" fill="hold"/>
                                        <p:tgtEl>
                                          <p:spTgt spid="52"/>
                                        </p:tgtEl>
                                      </p:cBhvr>
                                      <p:by x="108000" y="108000"/>
                                    </p:animScale>
                                  </p:childTnLst>
                                </p:cTn>
                              </p:par>
                              <p:par>
                                <p:cTn id="60" presetID="6" presetClass="emph" presetSubtype="0" fill="hold" grpId="2" nodeType="withEffect">
                                  <p:stCondLst>
                                    <p:cond delay="2500"/>
                                  </p:stCondLst>
                                  <p:childTnLst>
                                    <p:animScale>
                                      <p:cBhvr>
                                        <p:cTn id="61" dur="300" fill="hold"/>
                                        <p:tgtEl>
                                          <p:spTgt spid="52"/>
                                        </p:tgtEl>
                                      </p:cBhvr>
                                      <p:by x="92000" y="92000"/>
                                    </p:animScale>
                                  </p:childTnLst>
                                </p:cTn>
                              </p:par>
                              <p:par>
                                <p:cTn id="62" presetID="6" presetClass="emph" presetSubtype="0" fill="hold" grpId="3" nodeType="withEffect">
                                  <p:stCondLst>
                                    <p:cond delay="2800"/>
                                  </p:stCondLst>
                                  <p:childTnLst>
                                    <p:animScale>
                                      <p:cBhvr>
                                        <p:cTn id="63" dur="200" fill="hold"/>
                                        <p:tgtEl>
                                          <p:spTgt spid="52"/>
                                        </p:tgtEl>
                                      </p:cBhvr>
                                      <p:by x="105000" y="105000"/>
                                    </p:animScale>
                                  </p:childTnLst>
                                </p:cTn>
                              </p:par>
                              <p:par>
                                <p:cTn id="64" presetID="6" presetClass="emph" presetSubtype="0" fill="hold" grpId="4" nodeType="withEffect">
                                  <p:stCondLst>
                                    <p:cond delay="2000"/>
                                  </p:stCondLst>
                                  <p:childTnLst>
                                    <p:animScale>
                                      <p:cBhvr>
                                        <p:cTn id="65" dur="300" fill="hold"/>
                                        <p:tgtEl>
                                          <p:spTgt spid="52"/>
                                        </p:tgtEl>
                                      </p:cBhvr>
                                      <p:by x="95000" y="95000"/>
                                    </p:animScale>
                                  </p:childTnLst>
                                </p:cTn>
                              </p:par>
                              <p:par>
                                <p:cTn id="66" presetID="53" presetClass="entr" presetSubtype="16" fill="hold" grpId="0" nodeType="withEffect">
                                  <p:stCondLst>
                                    <p:cond delay="1900"/>
                                  </p:stCondLst>
                                  <p:childTnLst>
                                    <p:set>
                                      <p:cBhvr>
                                        <p:cTn id="67" dur="1" fill="hold">
                                          <p:stCondLst>
                                            <p:cond delay="0"/>
                                          </p:stCondLst>
                                        </p:cTn>
                                        <p:tgtEl>
                                          <p:spTgt spid="54"/>
                                        </p:tgtEl>
                                        <p:attrNameLst>
                                          <p:attrName>style.visibility</p:attrName>
                                        </p:attrNameLst>
                                      </p:cBhvr>
                                      <p:to>
                                        <p:strVal val="visible"/>
                                      </p:to>
                                    </p:set>
                                    <p:anim calcmode="lin" valueType="num">
                                      <p:cBhvr>
                                        <p:cTn id="68" dur="300" fill="hold"/>
                                        <p:tgtEl>
                                          <p:spTgt spid="54"/>
                                        </p:tgtEl>
                                        <p:attrNameLst>
                                          <p:attrName>ppt_w</p:attrName>
                                        </p:attrNameLst>
                                      </p:cBhvr>
                                      <p:tavLst>
                                        <p:tav tm="0">
                                          <p:val>
                                            <p:fltVal val="0"/>
                                          </p:val>
                                        </p:tav>
                                        <p:tav tm="100000">
                                          <p:val>
                                            <p:strVal val="#ppt_w"/>
                                          </p:val>
                                        </p:tav>
                                      </p:tavLst>
                                    </p:anim>
                                    <p:anim calcmode="lin" valueType="num">
                                      <p:cBhvr>
                                        <p:cTn id="69" dur="300" fill="hold"/>
                                        <p:tgtEl>
                                          <p:spTgt spid="54"/>
                                        </p:tgtEl>
                                        <p:attrNameLst>
                                          <p:attrName>ppt_h</p:attrName>
                                        </p:attrNameLst>
                                      </p:cBhvr>
                                      <p:tavLst>
                                        <p:tav tm="0">
                                          <p:val>
                                            <p:fltVal val="0"/>
                                          </p:val>
                                        </p:tav>
                                        <p:tav tm="100000">
                                          <p:val>
                                            <p:strVal val="#ppt_h"/>
                                          </p:val>
                                        </p:tav>
                                      </p:tavLst>
                                    </p:anim>
                                    <p:animEffect transition="in" filter="fade">
                                      <p:cBhvr>
                                        <p:cTn id="70" dur="300"/>
                                        <p:tgtEl>
                                          <p:spTgt spid="54"/>
                                        </p:tgtEl>
                                      </p:cBhvr>
                                    </p:animEffect>
                                  </p:childTnLst>
                                </p:cTn>
                              </p:par>
                              <p:par>
                                <p:cTn id="71" presetID="6" presetClass="emph" presetSubtype="0" fill="hold" grpId="1" nodeType="withEffect">
                                  <p:stCondLst>
                                    <p:cond delay="2200"/>
                                  </p:stCondLst>
                                  <p:childTnLst>
                                    <p:animScale>
                                      <p:cBhvr>
                                        <p:cTn id="72" dur="200" fill="hold"/>
                                        <p:tgtEl>
                                          <p:spTgt spid="54"/>
                                        </p:tgtEl>
                                      </p:cBhvr>
                                      <p:by x="108000" y="108000"/>
                                    </p:animScale>
                                  </p:childTnLst>
                                </p:cTn>
                              </p:par>
                              <p:par>
                                <p:cTn id="73" presetID="6" presetClass="emph" presetSubtype="0" fill="hold" grpId="2" nodeType="withEffect">
                                  <p:stCondLst>
                                    <p:cond delay="2400"/>
                                  </p:stCondLst>
                                  <p:childTnLst>
                                    <p:animScale>
                                      <p:cBhvr>
                                        <p:cTn id="74" dur="300" fill="hold"/>
                                        <p:tgtEl>
                                          <p:spTgt spid="54"/>
                                        </p:tgtEl>
                                      </p:cBhvr>
                                      <p:by x="92000" y="92000"/>
                                    </p:animScale>
                                  </p:childTnLst>
                                </p:cTn>
                              </p:par>
                              <p:par>
                                <p:cTn id="75" presetID="6" presetClass="emph" presetSubtype="0" fill="hold" grpId="3" nodeType="withEffect">
                                  <p:stCondLst>
                                    <p:cond delay="2700"/>
                                  </p:stCondLst>
                                  <p:childTnLst>
                                    <p:animScale>
                                      <p:cBhvr>
                                        <p:cTn id="76" dur="200" fill="hold"/>
                                        <p:tgtEl>
                                          <p:spTgt spid="54"/>
                                        </p:tgtEl>
                                      </p:cBhvr>
                                      <p:by x="105000" y="105000"/>
                                    </p:animScale>
                                  </p:childTnLst>
                                </p:cTn>
                              </p:par>
                              <p:par>
                                <p:cTn id="77" presetID="6" presetClass="emph" presetSubtype="0" fill="hold" grpId="4" nodeType="withEffect">
                                  <p:stCondLst>
                                    <p:cond delay="2900"/>
                                  </p:stCondLst>
                                  <p:childTnLst>
                                    <p:animScale>
                                      <p:cBhvr>
                                        <p:cTn id="78" dur="300" fill="hold"/>
                                        <p:tgtEl>
                                          <p:spTgt spid="54"/>
                                        </p:tgtEl>
                                      </p:cBhvr>
                                      <p:by x="95000" y="95000"/>
                                    </p:animScale>
                                  </p:childTnLst>
                                </p:cTn>
                              </p:par>
                              <p:par>
                                <p:cTn id="79" presetID="53" presetClass="entr" presetSubtype="16" fill="hold" grpId="0" nodeType="withEffect">
                                  <p:stCondLst>
                                    <p:cond delay="1900"/>
                                  </p:stCondLst>
                                  <p:childTnLst>
                                    <p:set>
                                      <p:cBhvr>
                                        <p:cTn id="80" dur="1" fill="hold">
                                          <p:stCondLst>
                                            <p:cond delay="0"/>
                                          </p:stCondLst>
                                        </p:cTn>
                                        <p:tgtEl>
                                          <p:spTgt spid="57"/>
                                        </p:tgtEl>
                                        <p:attrNameLst>
                                          <p:attrName>style.visibility</p:attrName>
                                        </p:attrNameLst>
                                      </p:cBhvr>
                                      <p:to>
                                        <p:strVal val="visible"/>
                                      </p:to>
                                    </p:set>
                                    <p:anim calcmode="lin" valueType="num">
                                      <p:cBhvr>
                                        <p:cTn id="81" dur="300" fill="hold"/>
                                        <p:tgtEl>
                                          <p:spTgt spid="57"/>
                                        </p:tgtEl>
                                        <p:attrNameLst>
                                          <p:attrName>ppt_w</p:attrName>
                                        </p:attrNameLst>
                                      </p:cBhvr>
                                      <p:tavLst>
                                        <p:tav tm="0">
                                          <p:val>
                                            <p:fltVal val="0"/>
                                          </p:val>
                                        </p:tav>
                                        <p:tav tm="100000">
                                          <p:val>
                                            <p:strVal val="#ppt_w"/>
                                          </p:val>
                                        </p:tav>
                                      </p:tavLst>
                                    </p:anim>
                                    <p:anim calcmode="lin" valueType="num">
                                      <p:cBhvr>
                                        <p:cTn id="82" dur="300" fill="hold"/>
                                        <p:tgtEl>
                                          <p:spTgt spid="57"/>
                                        </p:tgtEl>
                                        <p:attrNameLst>
                                          <p:attrName>ppt_h</p:attrName>
                                        </p:attrNameLst>
                                      </p:cBhvr>
                                      <p:tavLst>
                                        <p:tav tm="0">
                                          <p:val>
                                            <p:fltVal val="0"/>
                                          </p:val>
                                        </p:tav>
                                        <p:tav tm="100000">
                                          <p:val>
                                            <p:strVal val="#ppt_h"/>
                                          </p:val>
                                        </p:tav>
                                      </p:tavLst>
                                    </p:anim>
                                    <p:animEffect transition="in" filter="fade">
                                      <p:cBhvr>
                                        <p:cTn id="83" dur="300"/>
                                        <p:tgtEl>
                                          <p:spTgt spid="57"/>
                                        </p:tgtEl>
                                      </p:cBhvr>
                                    </p:animEffect>
                                  </p:childTnLst>
                                </p:cTn>
                              </p:par>
                              <p:par>
                                <p:cTn id="84" presetID="6" presetClass="emph" presetSubtype="0" fill="hold" grpId="1" nodeType="withEffect">
                                  <p:stCondLst>
                                    <p:cond delay="2200"/>
                                  </p:stCondLst>
                                  <p:childTnLst>
                                    <p:animScale>
                                      <p:cBhvr>
                                        <p:cTn id="85" dur="200" fill="hold"/>
                                        <p:tgtEl>
                                          <p:spTgt spid="57"/>
                                        </p:tgtEl>
                                      </p:cBhvr>
                                      <p:by x="108000" y="108000"/>
                                    </p:animScale>
                                  </p:childTnLst>
                                </p:cTn>
                              </p:par>
                              <p:par>
                                <p:cTn id="86" presetID="6" presetClass="emph" presetSubtype="0" fill="hold" grpId="2" nodeType="withEffect">
                                  <p:stCondLst>
                                    <p:cond delay="2400"/>
                                  </p:stCondLst>
                                  <p:childTnLst>
                                    <p:animScale>
                                      <p:cBhvr>
                                        <p:cTn id="87" dur="300" fill="hold"/>
                                        <p:tgtEl>
                                          <p:spTgt spid="57"/>
                                        </p:tgtEl>
                                      </p:cBhvr>
                                      <p:by x="92000" y="92000"/>
                                    </p:animScale>
                                  </p:childTnLst>
                                </p:cTn>
                              </p:par>
                              <p:par>
                                <p:cTn id="88" presetID="6" presetClass="emph" presetSubtype="0" fill="hold" grpId="3" nodeType="withEffect">
                                  <p:stCondLst>
                                    <p:cond delay="2700"/>
                                  </p:stCondLst>
                                  <p:childTnLst>
                                    <p:animScale>
                                      <p:cBhvr>
                                        <p:cTn id="89" dur="200" fill="hold"/>
                                        <p:tgtEl>
                                          <p:spTgt spid="57"/>
                                        </p:tgtEl>
                                      </p:cBhvr>
                                      <p:by x="105000" y="105000"/>
                                    </p:animScale>
                                  </p:childTnLst>
                                </p:cTn>
                              </p:par>
                              <p:par>
                                <p:cTn id="90" presetID="6" presetClass="emph" presetSubtype="0" fill="hold" grpId="4" nodeType="withEffect">
                                  <p:stCondLst>
                                    <p:cond delay="2900"/>
                                  </p:stCondLst>
                                  <p:childTnLst>
                                    <p:animScale>
                                      <p:cBhvr>
                                        <p:cTn id="91" dur="300" fill="hold"/>
                                        <p:tgtEl>
                                          <p:spTgt spid="57"/>
                                        </p:tgtEl>
                                      </p:cBhvr>
                                      <p:by x="95000" y="95000"/>
                                    </p:animScale>
                                  </p:childTnLst>
                                </p:cTn>
                              </p:par>
                              <p:par>
                                <p:cTn id="92" presetID="53" presetClass="entr" presetSubtype="16" fill="hold" grpId="0" nodeType="withEffect">
                                  <p:stCondLst>
                                    <p:cond delay="1900"/>
                                  </p:stCondLst>
                                  <p:childTnLst>
                                    <p:set>
                                      <p:cBhvr>
                                        <p:cTn id="93" dur="1" fill="hold">
                                          <p:stCondLst>
                                            <p:cond delay="0"/>
                                          </p:stCondLst>
                                        </p:cTn>
                                        <p:tgtEl>
                                          <p:spTgt spid="53"/>
                                        </p:tgtEl>
                                        <p:attrNameLst>
                                          <p:attrName>style.visibility</p:attrName>
                                        </p:attrNameLst>
                                      </p:cBhvr>
                                      <p:to>
                                        <p:strVal val="visible"/>
                                      </p:to>
                                    </p:set>
                                    <p:anim calcmode="lin" valueType="num">
                                      <p:cBhvr>
                                        <p:cTn id="94" dur="300" fill="hold"/>
                                        <p:tgtEl>
                                          <p:spTgt spid="53"/>
                                        </p:tgtEl>
                                        <p:attrNameLst>
                                          <p:attrName>ppt_w</p:attrName>
                                        </p:attrNameLst>
                                      </p:cBhvr>
                                      <p:tavLst>
                                        <p:tav tm="0">
                                          <p:val>
                                            <p:fltVal val="0"/>
                                          </p:val>
                                        </p:tav>
                                        <p:tav tm="100000">
                                          <p:val>
                                            <p:strVal val="#ppt_w"/>
                                          </p:val>
                                        </p:tav>
                                      </p:tavLst>
                                    </p:anim>
                                    <p:anim calcmode="lin" valueType="num">
                                      <p:cBhvr>
                                        <p:cTn id="95" dur="300" fill="hold"/>
                                        <p:tgtEl>
                                          <p:spTgt spid="53"/>
                                        </p:tgtEl>
                                        <p:attrNameLst>
                                          <p:attrName>ppt_h</p:attrName>
                                        </p:attrNameLst>
                                      </p:cBhvr>
                                      <p:tavLst>
                                        <p:tav tm="0">
                                          <p:val>
                                            <p:fltVal val="0"/>
                                          </p:val>
                                        </p:tav>
                                        <p:tav tm="100000">
                                          <p:val>
                                            <p:strVal val="#ppt_h"/>
                                          </p:val>
                                        </p:tav>
                                      </p:tavLst>
                                    </p:anim>
                                    <p:animEffect transition="in" filter="fade">
                                      <p:cBhvr>
                                        <p:cTn id="96" dur="300"/>
                                        <p:tgtEl>
                                          <p:spTgt spid="53"/>
                                        </p:tgtEl>
                                      </p:cBhvr>
                                    </p:animEffect>
                                  </p:childTnLst>
                                </p:cTn>
                              </p:par>
                              <p:par>
                                <p:cTn id="97" presetID="6" presetClass="emph" presetSubtype="0" fill="hold" grpId="1" nodeType="withEffect">
                                  <p:stCondLst>
                                    <p:cond delay="2200"/>
                                  </p:stCondLst>
                                  <p:childTnLst>
                                    <p:animScale>
                                      <p:cBhvr>
                                        <p:cTn id="98" dur="200" fill="hold"/>
                                        <p:tgtEl>
                                          <p:spTgt spid="53"/>
                                        </p:tgtEl>
                                      </p:cBhvr>
                                      <p:by x="115000" y="115000"/>
                                    </p:animScale>
                                  </p:childTnLst>
                                </p:cTn>
                              </p:par>
                              <p:par>
                                <p:cTn id="99" presetID="6" presetClass="emph" presetSubtype="0" fill="hold" grpId="2" nodeType="withEffect">
                                  <p:stCondLst>
                                    <p:cond delay="2400"/>
                                  </p:stCondLst>
                                  <p:childTnLst>
                                    <p:animScale>
                                      <p:cBhvr>
                                        <p:cTn id="100" dur="300" fill="hold"/>
                                        <p:tgtEl>
                                          <p:spTgt spid="53"/>
                                        </p:tgtEl>
                                      </p:cBhvr>
                                      <p:by x="85000" y="85000"/>
                                    </p:animScale>
                                  </p:childTnLst>
                                </p:cTn>
                              </p:par>
                              <p:par>
                                <p:cTn id="101" presetID="6" presetClass="emph" presetSubtype="0" fill="hold" grpId="3" nodeType="withEffect">
                                  <p:stCondLst>
                                    <p:cond delay="2700"/>
                                  </p:stCondLst>
                                  <p:childTnLst>
                                    <p:animScale>
                                      <p:cBhvr>
                                        <p:cTn id="102" dur="200" fill="hold"/>
                                        <p:tgtEl>
                                          <p:spTgt spid="53"/>
                                        </p:tgtEl>
                                      </p:cBhvr>
                                      <p:by x="105000" y="105000"/>
                                    </p:animScale>
                                  </p:childTnLst>
                                </p:cTn>
                              </p:par>
                              <p:par>
                                <p:cTn id="103" presetID="6" presetClass="emph" presetSubtype="0" fill="hold" grpId="4" nodeType="withEffect">
                                  <p:stCondLst>
                                    <p:cond delay="2900"/>
                                  </p:stCondLst>
                                  <p:childTnLst>
                                    <p:animScale>
                                      <p:cBhvr>
                                        <p:cTn id="104" dur="300" fill="hold"/>
                                        <p:tgtEl>
                                          <p:spTgt spid="53"/>
                                        </p:tgtEl>
                                      </p:cBhvr>
                                      <p:by x="97000" y="97000"/>
                                    </p:animScale>
                                  </p:childTnLst>
                                </p:cTn>
                              </p:par>
                              <p:par>
                                <p:cTn id="105" presetID="53" presetClass="entr" presetSubtype="16" fill="hold" grpId="0" nodeType="withEffect">
                                  <p:stCondLst>
                                    <p:cond delay="2000"/>
                                  </p:stCondLst>
                                  <p:childTnLst>
                                    <p:set>
                                      <p:cBhvr>
                                        <p:cTn id="106" dur="1" fill="hold">
                                          <p:stCondLst>
                                            <p:cond delay="0"/>
                                          </p:stCondLst>
                                        </p:cTn>
                                        <p:tgtEl>
                                          <p:spTgt spid="55"/>
                                        </p:tgtEl>
                                        <p:attrNameLst>
                                          <p:attrName>style.visibility</p:attrName>
                                        </p:attrNameLst>
                                      </p:cBhvr>
                                      <p:to>
                                        <p:strVal val="visible"/>
                                      </p:to>
                                    </p:set>
                                    <p:anim calcmode="lin" valueType="num">
                                      <p:cBhvr>
                                        <p:cTn id="107" dur="300" fill="hold"/>
                                        <p:tgtEl>
                                          <p:spTgt spid="55"/>
                                        </p:tgtEl>
                                        <p:attrNameLst>
                                          <p:attrName>ppt_w</p:attrName>
                                        </p:attrNameLst>
                                      </p:cBhvr>
                                      <p:tavLst>
                                        <p:tav tm="0">
                                          <p:val>
                                            <p:fltVal val="0"/>
                                          </p:val>
                                        </p:tav>
                                        <p:tav tm="100000">
                                          <p:val>
                                            <p:strVal val="#ppt_w"/>
                                          </p:val>
                                        </p:tav>
                                      </p:tavLst>
                                    </p:anim>
                                    <p:anim calcmode="lin" valueType="num">
                                      <p:cBhvr>
                                        <p:cTn id="108" dur="300" fill="hold"/>
                                        <p:tgtEl>
                                          <p:spTgt spid="55"/>
                                        </p:tgtEl>
                                        <p:attrNameLst>
                                          <p:attrName>ppt_h</p:attrName>
                                        </p:attrNameLst>
                                      </p:cBhvr>
                                      <p:tavLst>
                                        <p:tav tm="0">
                                          <p:val>
                                            <p:fltVal val="0"/>
                                          </p:val>
                                        </p:tav>
                                        <p:tav tm="100000">
                                          <p:val>
                                            <p:strVal val="#ppt_h"/>
                                          </p:val>
                                        </p:tav>
                                      </p:tavLst>
                                    </p:anim>
                                    <p:animEffect transition="in" filter="fade">
                                      <p:cBhvr>
                                        <p:cTn id="109" dur="300"/>
                                        <p:tgtEl>
                                          <p:spTgt spid="55"/>
                                        </p:tgtEl>
                                      </p:cBhvr>
                                    </p:animEffect>
                                  </p:childTnLst>
                                </p:cTn>
                              </p:par>
                              <p:par>
                                <p:cTn id="110" presetID="6" presetClass="emph" presetSubtype="0" fill="hold" grpId="1" nodeType="withEffect">
                                  <p:stCondLst>
                                    <p:cond delay="2300"/>
                                  </p:stCondLst>
                                  <p:childTnLst>
                                    <p:animScale>
                                      <p:cBhvr>
                                        <p:cTn id="111" dur="200" fill="hold"/>
                                        <p:tgtEl>
                                          <p:spTgt spid="55"/>
                                        </p:tgtEl>
                                      </p:cBhvr>
                                      <p:by x="108000" y="108000"/>
                                    </p:animScale>
                                  </p:childTnLst>
                                </p:cTn>
                              </p:par>
                              <p:par>
                                <p:cTn id="112" presetID="6" presetClass="emph" presetSubtype="0" fill="hold" grpId="2" nodeType="withEffect">
                                  <p:stCondLst>
                                    <p:cond delay="2500"/>
                                  </p:stCondLst>
                                  <p:childTnLst>
                                    <p:animScale>
                                      <p:cBhvr>
                                        <p:cTn id="113" dur="200" fill="hold"/>
                                        <p:tgtEl>
                                          <p:spTgt spid="55"/>
                                        </p:tgtEl>
                                      </p:cBhvr>
                                      <p:by x="92000" y="92000"/>
                                    </p:animScale>
                                  </p:childTnLst>
                                </p:cTn>
                              </p:par>
                              <p:par>
                                <p:cTn id="114" presetID="6" presetClass="emph" presetSubtype="0" fill="hold" grpId="3" nodeType="withEffect">
                                  <p:stCondLst>
                                    <p:cond delay="2700"/>
                                  </p:stCondLst>
                                  <p:childTnLst>
                                    <p:animScale>
                                      <p:cBhvr>
                                        <p:cTn id="115" dur="200" fill="hold"/>
                                        <p:tgtEl>
                                          <p:spTgt spid="55"/>
                                        </p:tgtEl>
                                      </p:cBhvr>
                                      <p:by x="105000" y="105000"/>
                                    </p:animScale>
                                  </p:childTnLst>
                                </p:cTn>
                              </p:par>
                              <p:par>
                                <p:cTn id="116" presetID="6" presetClass="emph" presetSubtype="0" fill="hold" grpId="4" nodeType="withEffect">
                                  <p:stCondLst>
                                    <p:cond delay="2900"/>
                                  </p:stCondLst>
                                  <p:childTnLst>
                                    <p:animScale>
                                      <p:cBhvr>
                                        <p:cTn id="117" dur="200" fill="hold"/>
                                        <p:tgtEl>
                                          <p:spTgt spid="55"/>
                                        </p:tgtEl>
                                      </p:cBhvr>
                                      <p:by x="95000" y="95000"/>
                                    </p:animScale>
                                  </p:childTnLst>
                                </p:cTn>
                              </p:par>
                              <p:par>
                                <p:cTn id="118" presetID="53" presetClass="entr" presetSubtype="16" fill="hold" grpId="0" nodeType="withEffect">
                                  <p:stCondLst>
                                    <p:cond delay="2000"/>
                                  </p:stCondLst>
                                  <p:childTnLst>
                                    <p:set>
                                      <p:cBhvr>
                                        <p:cTn id="119" dur="1" fill="hold">
                                          <p:stCondLst>
                                            <p:cond delay="0"/>
                                          </p:stCondLst>
                                        </p:cTn>
                                        <p:tgtEl>
                                          <p:spTgt spid="56"/>
                                        </p:tgtEl>
                                        <p:attrNameLst>
                                          <p:attrName>style.visibility</p:attrName>
                                        </p:attrNameLst>
                                      </p:cBhvr>
                                      <p:to>
                                        <p:strVal val="visible"/>
                                      </p:to>
                                    </p:set>
                                    <p:anim calcmode="lin" valueType="num">
                                      <p:cBhvr>
                                        <p:cTn id="120" dur="300" fill="hold"/>
                                        <p:tgtEl>
                                          <p:spTgt spid="56"/>
                                        </p:tgtEl>
                                        <p:attrNameLst>
                                          <p:attrName>ppt_w</p:attrName>
                                        </p:attrNameLst>
                                      </p:cBhvr>
                                      <p:tavLst>
                                        <p:tav tm="0">
                                          <p:val>
                                            <p:fltVal val="0"/>
                                          </p:val>
                                        </p:tav>
                                        <p:tav tm="100000">
                                          <p:val>
                                            <p:strVal val="#ppt_w"/>
                                          </p:val>
                                        </p:tav>
                                      </p:tavLst>
                                    </p:anim>
                                    <p:anim calcmode="lin" valueType="num">
                                      <p:cBhvr>
                                        <p:cTn id="121" dur="300" fill="hold"/>
                                        <p:tgtEl>
                                          <p:spTgt spid="56"/>
                                        </p:tgtEl>
                                        <p:attrNameLst>
                                          <p:attrName>ppt_h</p:attrName>
                                        </p:attrNameLst>
                                      </p:cBhvr>
                                      <p:tavLst>
                                        <p:tav tm="0">
                                          <p:val>
                                            <p:fltVal val="0"/>
                                          </p:val>
                                        </p:tav>
                                        <p:tav tm="100000">
                                          <p:val>
                                            <p:strVal val="#ppt_h"/>
                                          </p:val>
                                        </p:tav>
                                      </p:tavLst>
                                    </p:anim>
                                    <p:animEffect transition="in" filter="fade">
                                      <p:cBhvr>
                                        <p:cTn id="122" dur="300"/>
                                        <p:tgtEl>
                                          <p:spTgt spid="56"/>
                                        </p:tgtEl>
                                      </p:cBhvr>
                                    </p:animEffect>
                                  </p:childTnLst>
                                </p:cTn>
                              </p:par>
                              <p:par>
                                <p:cTn id="123" presetID="6" presetClass="emph" presetSubtype="0" fill="hold" grpId="1" nodeType="withEffect">
                                  <p:stCondLst>
                                    <p:cond delay="2300"/>
                                  </p:stCondLst>
                                  <p:childTnLst>
                                    <p:animScale>
                                      <p:cBhvr>
                                        <p:cTn id="124" dur="200" fill="hold"/>
                                        <p:tgtEl>
                                          <p:spTgt spid="56"/>
                                        </p:tgtEl>
                                      </p:cBhvr>
                                      <p:by x="108000" y="108000"/>
                                    </p:animScale>
                                  </p:childTnLst>
                                </p:cTn>
                              </p:par>
                              <p:par>
                                <p:cTn id="125" presetID="6" presetClass="emph" presetSubtype="0" fill="hold" grpId="2" nodeType="withEffect">
                                  <p:stCondLst>
                                    <p:cond delay="2500"/>
                                  </p:stCondLst>
                                  <p:childTnLst>
                                    <p:animScale>
                                      <p:cBhvr>
                                        <p:cTn id="126" dur="300" fill="hold"/>
                                        <p:tgtEl>
                                          <p:spTgt spid="56"/>
                                        </p:tgtEl>
                                      </p:cBhvr>
                                      <p:by x="92000" y="92000"/>
                                    </p:animScale>
                                  </p:childTnLst>
                                </p:cTn>
                              </p:par>
                              <p:par>
                                <p:cTn id="127" presetID="6" presetClass="emph" presetSubtype="0" fill="hold" grpId="3" nodeType="withEffect">
                                  <p:stCondLst>
                                    <p:cond delay="2800"/>
                                  </p:stCondLst>
                                  <p:childTnLst>
                                    <p:animScale>
                                      <p:cBhvr>
                                        <p:cTn id="128" dur="200" fill="hold"/>
                                        <p:tgtEl>
                                          <p:spTgt spid="56"/>
                                        </p:tgtEl>
                                      </p:cBhvr>
                                      <p:by x="105000" y="105000"/>
                                    </p:animScale>
                                  </p:childTnLst>
                                </p:cTn>
                              </p:par>
                              <p:par>
                                <p:cTn id="129" presetID="6" presetClass="emph" presetSubtype="0" fill="hold" grpId="4" nodeType="withEffect">
                                  <p:stCondLst>
                                    <p:cond delay="3000"/>
                                  </p:stCondLst>
                                  <p:childTnLst>
                                    <p:animScale>
                                      <p:cBhvr>
                                        <p:cTn id="130" dur="300" fill="hold"/>
                                        <p:tgtEl>
                                          <p:spTgt spid="56"/>
                                        </p:tgtEl>
                                      </p:cBhvr>
                                      <p:by x="95000" y="95000"/>
                                    </p:animScale>
                                  </p:childTnLst>
                                </p:cTn>
                              </p:par>
                              <p:par>
                                <p:cTn id="131" presetID="53" presetClass="entr" presetSubtype="16" fill="hold" grpId="0" nodeType="withEffect">
                                  <p:stCondLst>
                                    <p:cond delay="2000"/>
                                  </p:stCondLst>
                                  <p:childTnLst>
                                    <p:set>
                                      <p:cBhvr>
                                        <p:cTn id="132" dur="1" fill="hold">
                                          <p:stCondLst>
                                            <p:cond delay="0"/>
                                          </p:stCondLst>
                                        </p:cTn>
                                        <p:tgtEl>
                                          <p:spTgt spid="58"/>
                                        </p:tgtEl>
                                        <p:attrNameLst>
                                          <p:attrName>style.visibility</p:attrName>
                                        </p:attrNameLst>
                                      </p:cBhvr>
                                      <p:to>
                                        <p:strVal val="visible"/>
                                      </p:to>
                                    </p:set>
                                    <p:anim calcmode="lin" valueType="num">
                                      <p:cBhvr>
                                        <p:cTn id="133" dur="300" fill="hold"/>
                                        <p:tgtEl>
                                          <p:spTgt spid="58"/>
                                        </p:tgtEl>
                                        <p:attrNameLst>
                                          <p:attrName>ppt_w</p:attrName>
                                        </p:attrNameLst>
                                      </p:cBhvr>
                                      <p:tavLst>
                                        <p:tav tm="0">
                                          <p:val>
                                            <p:fltVal val="0"/>
                                          </p:val>
                                        </p:tav>
                                        <p:tav tm="100000">
                                          <p:val>
                                            <p:strVal val="#ppt_w"/>
                                          </p:val>
                                        </p:tav>
                                      </p:tavLst>
                                    </p:anim>
                                    <p:anim calcmode="lin" valueType="num">
                                      <p:cBhvr>
                                        <p:cTn id="134" dur="300" fill="hold"/>
                                        <p:tgtEl>
                                          <p:spTgt spid="58"/>
                                        </p:tgtEl>
                                        <p:attrNameLst>
                                          <p:attrName>ppt_h</p:attrName>
                                        </p:attrNameLst>
                                      </p:cBhvr>
                                      <p:tavLst>
                                        <p:tav tm="0">
                                          <p:val>
                                            <p:fltVal val="0"/>
                                          </p:val>
                                        </p:tav>
                                        <p:tav tm="100000">
                                          <p:val>
                                            <p:strVal val="#ppt_h"/>
                                          </p:val>
                                        </p:tav>
                                      </p:tavLst>
                                    </p:anim>
                                    <p:animEffect transition="in" filter="fade">
                                      <p:cBhvr>
                                        <p:cTn id="135" dur="300"/>
                                        <p:tgtEl>
                                          <p:spTgt spid="58"/>
                                        </p:tgtEl>
                                      </p:cBhvr>
                                    </p:animEffect>
                                  </p:childTnLst>
                                </p:cTn>
                              </p:par>
                              <p:par>
                                <p:cTn id="136" presetID="6" presetClass="emph" presetSubtype="0" fill="hold" grpId="1" nodeType="withEffect">
                                  <p:stCondLst>
                                    <p:cond delay="2300"/>
                                  </p:stCondLst>
                                  <p:childTnLst>
                                    <p:animScale>
                                      <p:cBhvr>
                                        <p:cTn id="137" dur="200" fill="hold"/>
                                        <p:tgtEl>
                                          <p:spTgt spid="58"/>
                                        </p:tgtEl>
                                      </p:cBhvr>
                                      <p:by x="108000" y="108000"/>
                                    </p:animScale>
                                  </p:childTnLst>
                                </p:cTn>
                              </p:par>
                              <p:par>
                                <p:cTn id="138" presetID="6" presetClass="emph" presetSubtype="0" fill="hold" grpId="2" nodeType="withEffect">
                                  <p:stCondLst>
                                    <p:cond delay="2500"/>
                                  </p:stCondLst>
                                  <p:childTnLst>
                                    <p:animScale>
                                      <p:cBhvr>
                                        <p:cTn id="139" dur="200" fill="hold"/>
                                        <p:tgtEl>
                                          <p:spTgt spid="58"/>
                                        </p:tgtEl>
                                      </p:cBhvr>
                                      <p:by x="92000" y="92000"/>
                                    </p:animScale>
                                  </p:childTnLst>
                                </p:cTn>
                              </p:par>
                              <p:par>
                                <p:cTn id="140" presetID="6" presetClass="emph" presetSubtype="0" fill="hold" grpId="3" nodeType="withEffect">
                                  <p:stCondLst>
                                    <p:cond delay="2700"/>
                                  </p:stCondLst>
                                  <p:childTnLst>
                                    <p:animScale>
                                      <p:cBhvr>
                                        <p:cTn id="141" dur="200" fill="hold"/>
                                        <p:tgtEl>
                                          <p:spTgt spid="58"/>
                                        </p:tgtEl>
                                      </p:cBhvr>
                                      <p:by x="105000" y="105000"/>
                                    </p:animScale>
                                  </p:childTnLst>
                                </p:cTn>
                              </p:par>
                              <p:par>
                                <p:cTn id="142" presetID="6" presetClass="emph" presetSubtype="0" fill="hold" grpId="4" nodeType="withEffect">
                                  <p:stCondLst>
                                    <p:cond delay="2900"/>
                                  </p:stCondLst>
                                  <p:childTnLst>
                                    <p:animScale>
                                      <p:cBhvr>
                                        <p:cTn id="143" dur="200" fill="hold"/>
                                        <p:tgtEl>
                                          <p:spTgt spid="58"/>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51" grpId="0"/>
      <p:bldP spid="51" grpId="1"/>
      <p:bldP spid="51" grpId="2"/>
      <p:bldP spid="51" grpId="3"/>
      <p:bldP spid="51" grpId="4"/>
      <p:bldP spid="52" grpId="0"/>
      <p:bldP spid="52" grpId="1"/>
      <p:bldP spid="52" grpId="2"/>
      <p:bldP spid="52" grpId="3"/>
      <p:bldP spid="52" grpId="4"/>
      <p:bldP spid="53" grpId="0"/>
      <p:bldP spid="53" grpId="1"/>
      <p:bldP spid="53" grpId="2"/>
      <p:bldP spid="53" grpId="3"/>
      <p:bldP spid="53" grpId="4"/>
      <p:bldP spid="54" grpId="0"/>
      <p:bldP spid="54" grpId="1"/>
      <p:bldP spid="54" grpId="2"/>
      <p:bldP spid="54" grpId="3"/>
      <p:bldP spid="54" grpId="4"/>
      <p:bldP spid="55" grpId="0"/>
      <p:bldP spid="55" grpId="1"/>
      <p:bldP spid="55" grpId="2"/>
      <p:bldP spid="55" grpId="3"/>
      <p:bldP spid="55" grpId="4"/>
      <p:bldP spid="56" grpId="0"/>
      <p:bldP spid="56" grpId="1"/>
      <p:bldP spid="56" grpId="2"/>
      <p:bldP spid="56" grpId="3"/>
      <p:bldP spid="56" grpId="4"/>
      <p:bldP spid="57" grpId="0"/>
      <p:bldP spid="57" grpId="1"/>
      <p:bldP spid="57" grpId="2"/>
      <p:bldP spid="57" grpId="3"/>
      <p:bldP spid="57" grpId="4"/>
      <p:bldP spid="58" grpId="0"/>
      <p:bldP spid="58" grpId="1"/>
      <p:bldP spid="58" grpId="2"/>
      <p:bldP spid="58" grpId="3"/>
      <p:bldP spid="58" grpId="4"/>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解决问题</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Box 47"/>
          <p:cNvSpPr txBox="1"/>
          <p:nvPr/>
        </p:nvSpPr>
        <p:spPr>
          <a:xfrm>
            <a:off x="709404" y="1081445"/>
            <a:ext cx="7725192" cy="646331"/>
          </a:xfrm>
          <a:prstGeom prst="rect">
            <a:avLst/>
          </a:prstGeom>
          <a:noFill/>
        </p:spPr>
        <p:txBody>
          <a:bodyPr wrap="none" lIns="91426" tIns="45713" rIns="91426" bIns="45713" rtlCol="0">
            <a:spAutoFit/>
          </a:bodyPr>
          <a:lstStyle/>
          <a:p>
            <a:r>
              <a:rPr lang="zh-CN" altLang="en-US" sz="1200" dirty="0">
                <a:solidFill>
                  <a:schemeClr val="tx1">
                    <a:lumMod val="75000"/>
                    <a:lumOff val="25000"/>
                  </a:schemeClr>
                </a:solidFill>
                <a:latin typeface="微软雅黑"/>
                <a:ea typeface="微软雅黑"/>
                <a:cs typeface="方正兰亭细黑_GBK_M" pitchFamily="2" charset="2"/>
              </a:rPr>
              <a:t>请您添加文字内容，内容详尽简要清晰足够表达标题，准确无误。添加文字内容，内容详尽简要清晰。请您添加</a:t>
            </a:r>
            <a:endParaRPr lang="en-US" altLang="zh-CN" sz="1200" dirty="0">
              <a:solidFill>
                <a:schemeClr val="tx1">
                  <a:lumMod val="75000"/>
                  <a:lumOff val="25000"/>
                </a:schemeClr>
              </a:solidFill>
              <a:latin typeface="微软雅黑"/>
              <a:ea typeface="微软雅黑"/>
              <a:cs typeface="方正兰亭细黑_GBK_M" pitchFamily="2" charset="2"/>
            </a:endParaRPr>
          </a:p>
          <a:p>
            <a:r>
              <a:rPr lang="zh-CN" altLang="en-US" sz="1200" dirty="0">
                <a:solidFill>
                  <a:schemeClr val="tx1">
                    <a:lumMod val="75000"/>
                    <a:lumOff val="25000"/>
                  </a:schemeClr>
                </a:solidFill>
                <a:latin typeface="微软雅黑"/>
                <a:ea typeface="微软雅黑"/>
                <a:cs typeface="方正兰亭细黑_GBK_M" pitchFamily="2" charset="2"/>
              </a:rPr>
              <a:t>文字内容，内容详尽简要清晰足够表达标题，准确无误。添加文字内容，内容详尽简要清晰。请您添加文字内容</a:t>
            </a:r>
            <a:endParaRPr lang="en-US" altLang="zh-CN" sz="1200" dirty="0">
              <a:solidFill>
                <a:schemeClr val="tx1">
                  <a:lumMod val="75000"/>
                  <a:lumOff val="25000"/>
                </a:schemeClr>
              </a:solidFill>
              <a:latin typeface="微软雅黑"/>
              <a:ea typeface="微软雅黑"/>
              <a:cs typeface="方正兰亭细黑_GBK_M" pitchFamily="2" charset="2"/>
            </a:endParaRPr>
          </a:p>
          <a:p>
            <a:r>
              <a:rPr lang="zh-CN" altLang="en-US" sz="1200" dirty="0">
                <a:solidFill>
                  <a:schemeClr val="tx1">
                    <a:lumMod val="75000"/>
                    <a:lumOff val="25000"/>
                  </a:schemeClr>
                </a:solidFill>
                <a:latin typeface="微软雅黑"/>
                <a:ea typeface="微软雅黑"/>
                <a:cs typeface="方正兰亭细黑_GBK_M" pitchFamily="2" charset="2"/>
              </a:rPr>
              <a:t>，内容详尽简要清晰足够表达标题，准确无误。添加文字内容，内容详尽简要清晰。</a:t>
            </a:r>
            <a:endParaRPr lang="en-US" altLang="zh-CN" sz="1200" dirty="0">
              <a:solidFill>
                <a:schemeClr val="tx1">
                  <a:lumMod val="75000"/>
                  <a:lumOff val="25000"/>
                </a:schemeClr>
              </a:solidFill>
              <a:latin typeface="微软雅黑"/>
              <a:ea typeface="微软雅黑"/>
              <a:cs typeface="方正兰亭细黑_GBK_M" pitchFamily="2" charset="2"/>
            </a:endParaRPr>
          </a:p>
        </p:txBody>
      </p:sp>
      <p:cxnSp>
        <p:nvCxnSpPr>
          <p:cNvPr id="49" name="直接连接符 48"/>
          <p:cNvCxnSpPr/>
          <p:nvPr/>
        </p:nvCxnSpPr>
        <p:spPr>
          <a:xfrm flipV="1">
            <a:off x="2018852" y="3209594"/>
            <a:ext cx="1348932" cy="939553"/>
          </a:xfrm>
          <a:prstGeom prst="line">
            <a:avLst/>
          </a:prstGeom>
          <a:ln w="57150">
            <a:solidFill>
              <a:schemeClr val="tx1">
                <a:lumMod val="40000"/>
                <a:lumOff val="60000"/>
              </a:schemeClr>
            </a:solidFill>
          </a:ln>
          <a:effectLst/>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467010" y="4144388"/>
            <a:ext cx="1559397" cy="1117527"/>
          </a:xfrm>
          <a:prstGeom prst="line">
            <a:avLst/>
          </a:prstGeom>
          <a:ln w="57150">
            <a:solidFill>
              <a:schemeClr val="tx1">
                <a:lumMod val="40000"/>
                <a:lumOff val="60000"/>
              </a:schemeClr>
            </a:solidFill>
          </a:ln>
          <a:effectLst/>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3367784" y="3209595"/>
            <a:ext cx="1816070" cy="638773"/>
          </a:xfrm>
          <a:prstGeom prst="line">
            <a:avLst/>
          </a:prstGeom>
          <a:ln w="57150">
            <a:solidFill>
              <a:schemeClr val="tx1">
                <a:lumMod val="40000"/>
                <a:lumOff val="60000"/>
              </a:schemeClr>
            </a:solidFill>
          </a:ln>
          <a:effectLst/>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5183854" y="2423428"/>
            <a:ext cx="1816825" cy="1424941"/>
          </a:xfrm>
          <a:prstGeom prst="line">
            <a:avLst/>
          </a:prstGeom>
          <a:ln w="57150">
            <a:solidFill>
              <a:schemeClr val="tx1">
                <a:lumMod val="40000"/>
                <a:lumOff val="60000"/>
              </a:schemeClr>
            </a:solidFill>
          </a:ln>
          <a:effectLst/>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a:off x="1630362" y="3712910"/>
            <a:ext cx="827056" cy="827056"/>
            <a:chOff x="1566862" y="4055810"/>
            <a:chExt cx="827056" cy="827056"/>
          </a:xfrm>
        </p:grpSpPr>
        <p:grpSp>
          <p:nvGrpSpPr>
            <p:cNvPr id="54" name="组合 53"/>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a:endParaRPr>
              </a:p>
            </p:txBody>
          </p:sp>
          <p:sp>
            <p:nvSpPr>
              <p:cNvPr id="57" name="椭圆 56"/>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a:endParaRPr>
              </a:p>
            </p:txBody>
          </p:sp>
        </p:grpSp>
        <p:sp>
          <p:nvSpPr>
            <p:cNvPr id="55" name="TextBox 54"/>
            <p:cNvSpPr txBox="1"/>
            <p:nvPr/>
          </p:nvSpPr>
          <p:spPr>
            <a:xfrm>
              <a:off x="1706121" y="4292238"/>
              <a:ext cx="593432" cy="369332"/>
            </a:xfrm>
            <a:prstGeom prst="rect">
              <a:avLst/>
            </a:prstGeom>
            <a:noFill/>
            <a:ln>
              <a:noFill/>
            </a:ln>
          </p:spPr>
          <p:txBody>
            <a:bodyPr wrap="none" rtlCol="0">
              <a:spAutoFit/>
            </a:bodyPr>
            <a:lstStyle/>
            <a:p>
              <a:r>
                <a:rPr lang="en-US" altLang="zh-CN" dirty="0">
                  <a:solidFill>
                    <a:srgbClr val="C00000"/>
                  </a:solidFill>
                  <a:latin typeface="Impact" panose="020B0806030902050204" pitchFamily="34" charset="0"/>
                  <a:ea typeface="微软雅黑"/>
                </a:rPr>
                <a:t>STE1</a:t>
              </a:r>
              <a:endParaRPr lang="zh-CN" altLang="en-US" dirty="0">
                <a:solidFill>
                  <a:srgbClr val="C00000"/>
                </a:solidFill>
                <a:latin typeface="Impact" panose="020B0806030902050204" pitchFamily="34" charset="0"/>
                <a:ea typeface="微软雅黑"/>
              </a:endParaRPr>
            </a:p>
          </p:txBody>
        </p:sp>
      </p:grpSp>
      <p:grpSp>
        <p:nvGrpSpPr>
          <p:cNvPr id="58" name="组合 57"/>
          <p:cNvGrpSpPr/>
          <p:nvPr/>
        </p:nvGrpSpPr>
        <p:grpSpPr>
          <a:xfrm>
            <a:off x="2845016" y="2754205"/>
            <a:ext cx="1016704" cy="1016704"/>
            <a:chOff x="2781516" y="3097105"/>
            <a:chExt cx="1016704" cy="1016704"/>
          </a:xfrm>
          <a:effectLst/>
        </p:grpSpPr>
        <p:grpSp>
          <p:nvGrpSpPr>
            <p:cNvPr id="60" name="组合 59"/>
            <p:cNvGrpSpPr/>
            <p:nvPr/>
          </p:nvGrpSpPr>
          <p:grpSpPr>
            <a:xfrm>
              <a:off x="2781516" y="3097105"/>
              <a:ext cx="1016704" cy="1016704"/>
              <a:chOff x="304800" y="673100"/>
              <a:chExt cx="4000500" cy="4000500"/>
            </a:xfrm>
            <a:effectLst>
              <a:outerShdw blurRad="584200" dist="520700" dir="8100000" algn="tr" rotWithShape="0">
                <a:prstClr val="black">
                  <a:alpha val="35000"/>
                </a:prstClr>
              </a:outerShdw>
            </a:effectLst>
          </p:grpSpPr>
          <p:sp>
            <p:nvSpPr>
              <p:cNvPr id="72" name="同心圆 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a:endParaRPr>
              </a:p>
            </p:txBody>
          </p:sp>
          <p:sp>
            <p:nvSpPr>
              <p:cNvPr id="73" name="椭圆 72"/>
              <p:cNvSpPr/>
              <p:nvPr/>
            </p:nvSpPr>
            <p:spPr>
              <a:xfrm>
                <a:off x="392113" y="760413"/>
                <a:ext cx="3825875" cy="382587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a:endParaRPr>
              </a:p>
            </p:txBody>
          </p:sp>
        </p:grpSp>
        <p:sp>
          <p:nvSpPr>
            <p:cNvPr id="68" name="TextBox 67"/>
            <p:cNvSpPr txBox="1"/>
            <p:nvPr/>
          </p:nvSpPr>
          <p:spPr>
            <a:xfrm>
              <a:off x="2929024" y="3380376"/>
              <a:ext cx="768159" cy="461665"/>
            </a:xfrm>
            <a:prstGeom prst="rect">
              <a:avLst/>
            </a:prstGeom>
            <a:noFill/>
            <a:ln>
              <a:noFill/>
            </a:ln>
          </p:spPr>
          <p:txBody>
            <a:bodyPr wrap="none" rtlCol="0">
              <a:spAutoFit/>
            </a:bodyPr>
            <a:lstStyle/>
            <a:p>
              <a:r>
                <a:rPr lang="en-US" altLang="zh-CN" sz="2400" dirty="0">
                  <a:solidFill>
                    <a:srgbClr val="C00000"/>
                  </a:solidFill>
                  <a:latin typeface="Impact" panose="020B0806030902050204" pitchFamily="34" charset="0"/>
                  <a:ea typeface="微软雅黑"/>
                </a:rPr>
                <a:t>STE2</a:t>
              </a:r>
              <a:endParaRPr lang="zh-CN" altLang="en-US" sz="2400" dirty="0">
                <a:solidFill>
                  <a:srgbClr val="C00000"/>
                </a:solidFill>
                <a:latin typeface="Impact" panose="020B0806030902050204" pitchFamily="34" charset="0"/>
                <a:ea typeface="微软雅黑"/>
              </a:endParaRPr>
            </a:p>
          </p:txBody>
        </p:sp>
      </p:grpSp>
      <p:grpSp>
        <p:nvGrpSpPr>
          <p:cNvPr id="76" name="组合 75"/>
          <p:cNvGrpSpPr/>
          <p:nvPr/>
        </p:nvGrpSpPr>
        <p:grpSpPr>
          <a:xfrm>
            <a:off x="4528049" y="3168282"/>
            <a:ext cx="1303621" cy="1303621"/>
            <a:chOff x="4464548" y="3511181"/>
            <a:chExt cx="1303621" cy="1303621"/>
          </a:xfrm>
        </p:grpSpPr>
        <p:grpSp>
          <p:nvGrpSpPr>
            <p:cNvPr id="77" name="组合 76"/>
            <p:cNvGrpSpPr/>
            <p:nvPr/>
          </p:nvGrpSpPr>
          <p:grpSpPr>
            <a:xfrm>
              <a:off x="4464548" y="3511181"/>
              <a:ext cx="1303621" cy="1303621"/>
              <a:chOff x="304800" y="673100"/>
              <a:chExt cx="4000500" cy="4000500"/>
            </a:xfrm>
            <a:effectLst>
              <a:outerShdw blurRad="584200" dist="520700" dir="8100000" algn="tr" rotWithShape="0">
                <a:prstClr val="black">
                  <a:alpha val="35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a:endParaRPr>
              </a:p>
            </p:txBody>
          </p:sp>
          <p:sp>
            <p:nvSpPr>
              <p:cNvPr id="80" name="椭圆 79"/>
              <p:cNvSpPr/>
              <p:nvPr/>
            </p:nvSpPr>
            <p:spPr>
              <a:xfrm>
                <a:off x="404596" y="772896"/>
                <a:ext cx="3800908" cy="380090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a:endParaRPr>
              </a:p>
            </p:txBody>
          </p:sp>
        </p:grpSp>
        <p:sp>
          <p:nvSpPr>
            <p:cNvPr id="78" name="TextBox 77"/>
            <p:cNvSpPr txBox="1"/>
            <p:nvPr/>
          </p:nvSpPr>
          <p:spPr>
            <a:xfrm>
              <a:off x="4653098" y="3927941"/>
              <a:ext cx="973343" cy="584775"/>
            </a:xfrm>
            <a:prstGeom prst="rect">
              <a:avLst/>
            </a:prstGeom>
            <a:noFill/>
            <a:ln>
              <a:noFill/>
            </a:ln>
          </p:spPr>
          <p:txBody>
            <a:bodyPr wrap="none" rtlCol="0">
              <a:spAutoFit/>
            </a:bodyPr>
            <a:lstStyle/>
            <a:p>
              <a:r>
                <a:rPr lang="en-US" altLang="zh-CN" sz="3200" dirty="0">
                  <a:solidFill>
                    <a:srgbClr val="C00000"/>
                  </a:solidFill>
                  <a:latin typeface="Impact" panose="020B0806030902050204" pitchFamily="34" charset="0"/>
                  <a:ea typeface="微软雅黑"/>
                </a:rPr>
                <a:t>STE3</a:t>
              </a:r>
              <a:endParaRPr lang="zh-CN" altLang="en-US" sz="3200" dirty="0">
                <a:solidFill>
                  <a:srgbClr val="C00000"/>
                </a:solidFill>
                <a:latin typeface="Impact" panose="020B0806030902050204" pitchFamily="34" charset="0"/>
                <a:ea typeface="微软雅黑"/>
              </a:endParaRPr>
            </a:p>
          </p:txBody>
        </p:sp>
      </p:grpSp>
      <p:grpSp>
        <p:nvGrpSpPr>
          <p:cNvPr id="81" name="组合 80"/>
          <p:cNvGrpSpPr/>
          <p:nvPr/>
        </p:nvGrpSpPr>
        <p:grpSpPr>
          <a:xfrm>
            <a:off x="6138622" y="1589997"/>
            <a:ext cx="1688526" cy="1688526"/>
            <a:chOff x="6075122" y="1932896"/>
            <a:chExt cx="1688526" cy="1688526"/>
          </a:xfrm>
        </p:grpSpPr>
        <p:grpSp>
          <p:nvGrpSpPr>
            <p:cNvPr id="82" name="组合 81"/>
            <p:cNvGrpSpPr/>
            <p:nvPr/>
          </p:nvGrpSpPr>
          <p:grpSpPr>
            <a:xfrm>
              <a:off x="6075122" y="1932896"/>
              <a:ext cx="1688526" cy="1688526"/>
              <a:chOff x="304800" y="673100"/>
              <a:chExt cx="4000500" cy="4000500"/>
            </a:xfrm>
            <a:effectLst>
              <a:outerShdw blurRad="584200" dist="520700" dir="8100000" algn="tr" rotWithShape="0">
                <a:prstClr val="black">
                  <a:alpha val="35000"/>
                </a:prstClr>
              </a:outerShdw>
            </a:effectLst>
          </p:grpSpPr>
          <p:sp>
            <p:nvSpPr>
              <p:cNvPr id="117" name="同心圆 1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a:endParaRPr>
              </a:p>
            </p:txBody>
          </p:sp>
          <p:sp>
            <p:nvSpPr>
              <p:cNvPr id="118" name="椭圆 117"/>
              <p:cNvSpPr/>
              <p:nvPr/>
            </p:nvSpPr>
            <p:spPr>
              <a:xfrm>
                <a:off x="411027" y="779327"/>
                <a:ext cx="3788049" cy="378804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a:endParaRPr>
              </a:p>
            </p:txBody>
          </p:sp>
        </p:grpSp>
        <p:sp>
          <p:nvSpPr>
            <p:cNvPr id="83" name="TextBox 82"/>
            <p:cNvSpPr txBox="1"/>
            <p:nvPr/>
          </p:nvSpPr>
          <p:spPr>
            <a:xfrm>
              <a:off x="6358340" y="2412384"/>
              <a:ext cx="1156086" cy="707886"/>
            </a:xfrm>
            <a:prstGeom prst="rect">
              <a:avLst/>
            </a:prstGeom>
            <a:noFill/>
            <a:ln>
              <a:noFill/>
            </a:ln>
          </p:spPr>
          <p:txBody>
            <a:bodyPr wrap="none" rtlCol="0">
              <a:spAutoFit/>
            </a:bodyPr>
            <a:lstStyle/>
            <a:p>
              <a:r>
                <a:rPr lang="en-US" altLang="zh-CN" sz="4000" dirty="0">
                  <a:solidFill>
                    <a:srgbClr val="C00000"/>
                  </a:solidFill>
                  <a:latin typeface="Impact" panose="020B0806030902050204" pitchFamily="34" charset="0"/>
                  <a:ea typeface="微软雅黑"/>
                </a:rPr>
                <a:t>STE4</a:t>
              </a:r>
              <a:endParaRPr lang="zh-CN" altLang="en-US" sz="4000" dirty="0">
                <a:solidFill>
                  <a:srgbClr val="C00000"/>
                </a:solidFill>
                <a:latin typeface="Impact" panose="020B0806030902050204" pitchFamily="34" charset="0"/>
                <a:ea typeface="微软雅黑"/>
              </a:endParaRPr>
            </a:p>
          </p:txBody>
        </p:sp>
      </p:grpSp>
      <p:sp>
        <p:nvSpPr>
          <p:cNvPr id="119" name="TextBox 118"/>
          <p:cNvSpPr txBox="1"/>
          <p:nvPr/>
        </p:nvSpPr>
        <p:spPr>
          <a:xfrm>
            <a:off x="3051729" y="4010523"/>
            <a:ext cx="1005375" cy="338540"/>
          </a:xfrm>
          <a:prstGeom prst="rect">
            <a:avLst/>
          </a:prstGeom>
          <a:noFill/>
        </p:spPr>
        <p:txBody>
          <a:bodyPr wrap="none" lIns="91426" tIns="45713" rIns="91426" bIns="45713" rtlCol="0">
            <a:spAutoFit/>
          </a:bodyPr>
          <a:lstStyle/>
          <a:p>
            <a:r>
              <a:rPr lang="zh-CN" altLang="en-US" sz="1600" dirty="0">
                <a:solidFill>
                  <a:schemeClr val="tx1">
                    <a:lumMod val="75000"/>
                  </a:schemeClr>
                </a:solidFill>
                <a:latin typeface="微软雅黑"/>
                <a:ea typeface="微软雅黑"/>
              </a:rPr>
              <a:t>分析问题</a:t>
            </a:r>
          </a:p>
        </p:txBody>
      </p:sp>
      <p:sp>
        <p:nvSpPr>
          <p:cNvPr id="120" name="TextBox 119"/>
          <p:cNvSpPr txBox="1"/>
          <p:nvPr/>
        </p:nvSpPr>
        <p:spPr>
          <a:xfrm>
            <a:off x="1547664" y="3255836"/>
            <a:ext cx="1005375" cy="338540"/>
          </a:xfrm>
          <a:prstGeom prst="rect">
            <a:avLst/>
          </a:prstGeom>
          <a:noFill/>
        </p:spPr>
        <p:txBody>
          <a:bodyPr wrap="none" lIns="91426" tIns="45713" rIns="91426" bIns="45713" rtlCol="0">
            <a:spAutoFit/>
          </a:bodyPr>
          <a:lstStyle/>
          <a:p>
            <a:r>
              <a:rPr lang="zh-CN" altLang="en-US" sz="1600" dirty="0">
                <a:solidFill>
                  <a:schemeClr val="tx1">
                    <a:lumMod val="75000"/>
                  </a:schemeClr>
                </a:solidFill>
                <a:latin typeface="微软雅黑"/>
                <a:ea typeface="微软雅黑"/>
              </a:rPr>
              <a:t>发现问题</a:t>
            </a:r>
          </a:p>
        </p:txBody>
      </p:sp>
      <p:sp>
        <p:nvSpPr>
          <p:cNvPr id="121" name="TextBox 120"/>
          <p:cNvSpPr txBox="1"/>
          <p:nvPr/>
        </p:nvSpPr>
        <p:spPr>
          <a:xfrm>
            <a:off x="4644008" y="2727462"/>
            <a:ext cx="1005375" cy="338540"/>
          </a:xfrm>
          <a:prstGeom prst="rect">
            <a:avLst/>
          </a:prstGeom>
          <a:noFill/>
        </p:spPr>
        <p:txBody>
          <a:bodyPr wrap="none" lIns="91426" tIns="45713" rIns="91426" bIns="45713" rtlCol="0">
            <a:spAutoFit/>
          </a:bodyPr>
          <a:lstStyle/>
          <a:p>
            <a:r>
              <a:rPr lang="zh-CN" altLang="en-US" sz="1600" dirty="0">
                <a:solidFill>
                  <a:schemeClr val="tx1">
                    <a:lumMod val="75000"/>
                  </a:schemeClr>
                </a:solidFill>
                <a:latin typeface="微软雅黑"/>
                <a:ea typeface="微软雅黑"/>
              </a:rPr>
              <a:t>提出假设</a:t>
            </a:r>
          </a:p>
        </p:txBody>
      </p:sp>
      <p:sp>
        <p:nvSpPr>
          <p:cNvPr id="122" name="TextBox 121"/>
          <p:cNvSpPr txBox="1"/>
          <p:nvPr/>
        </p:nvSpPr>
        <p:spPr>
          <a:xfrm>
            <a:off x="6660232" y="3471734"/>
            <a:ext cx="1005375" cy="338540"/>
          </a:xfrm>
          <a:prstGeom prst="rect">
            <a:avLst/>
          </a:prstGeom>
          <a:noFill/>
        </p:spPr>
        <p:txBody>
          <a:bodyPr wrap="none" lIns="91426" tIns="45713" rIns="91426" bIns="45713" rtlCol="0">
            <a:spAutoFit/>
          </a:bodyPr>
          <a:lstStyle/>
          <a:p>
            <a:r>
              <a:rPr lang="zh-CN" altLang="en-US" sz="1600" dirty="0">
                <a:solidFill>
                  <a:schemeClr val="tx1">
                    <a:lumMod val="75000"/>
                  </a:schemeClr>
                </a:solidFill>
                <a:latin typeface="微软雅黑"/>
                <a:ea typeface="微软雅黑"/>
                <a:cs typeface="方正兰亭细黑_GBK_M" pitchFamily="2" charset="2"/>
              </a:rPr>
              <a:t>检验假设</a:t>
            </a:r>
            <a:endParaRPr lang="en-US" altLang="zh-CN" sz="1600" dirty="0">
              <a:solidFill>
                <a:schemeClr val="tx1">
                  <a:lumMod val="75000"/>
                </a:schemeClr>
              </a:solidFill>
              <a:latin typeface="微软雅黑"/>
              <a:ea typeface="微软雅黑"/>
              <a:cs typeface="方正兰亭细黑_GBK_M" pitchFamily="2" charset="2"/>
            </a:endParaRPr>
          </a:p>
        </p:txBody>
      </p:sp>
    </p:spTree>
    <p:extLst>
      <p:ext uri="{BB962C8B-B14F-4D97-AF65-F5344CB8AC3E}">
        <p14:creationId xmlns:p14="http://schemas.microsoft.com/office/powerpoint/2010/main" val="326513795"/>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18" presetClass="entr" presetSubtype="3"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strips(upRight)">
                                      <p:cBhvr>
                                        <p:cTn id="13" dur="1000"/>
                                        <p:tgtEl>
                                          <p:spTgt spid="48"/>
                                        </p:tgtEl>
                                      </p:cBhvr>
                                    </p:animEffect>
                                  </p:childTnLst>
                                </p:cTn>
                              </p:par>
                            </p:childTnLst>
                          </p:cTn>
                        </p:par>
                        <p:par>
                          <p:cTn id="14" fill="hold">
                            <p:stCondLst>
                              <p:cond delay="3000"/>
                            </p:stCondLst>
                            <p:childTnLst>
                              <p:par>
                                <p:cTn id="15" presetID="18" presetClass="entr" presetSubtype="3"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strips(upRight)">
                                      <p:cBhvr>
                                        <p:cTn id="17" dur="300"/>
                                        <p:tgtEl>
                                          <p:spTgt spid="50"/>
                                        </p:tgtEl>
                                      </p:cBhvr>
                                    </p:animEffect>
                                  </p:childTnLst>
                                </p:cTn>
                              </p:par>
                            </p:childTnLst>
                          </p:cTn>
                        </p:par>
                        <p:par>
                          <p:cTn id="18" fill="hold">
                            <p:stCondLst>
                              <p:cond delay="3300"/>
                            </p:stCondLst>
                            <p:childTnLst>
                              <p:par>
                                <p:cTn id="19" presetID="53" presetClass="entr" presetSubtype="16" fill="hold"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p:cTn id="21" dur="300" fill="hold"/>
                                        <p:tgtEl>
                                          <p:spTgt spid="53"/>
                                        </p:tgtEl>
                                        <p:attrNameLst>
                                          <p:attrName>ppt_w</p:attrName>
                                        </p:attrNameLst>
                                      </p:cBhvr>
                                      <p:tavLst>
                                        <p:tav tm="0">
                                          <p:val>
                                            <p:fltVal val="0"/>
                                          </p:val>
                                        </p:tav>
                                        <p:tav tm="100000">
                                          <p:val>
                                            <p:strVal val="#ppt_w"/>
                                          </p:val>
                                        </p:tav>
                                      </p:tavLst>
                                    </p:anim>
                                    <p:anim calcmode="lin" valueType="num">
                                      <p:cBhvr>
                                        <p:cTn id="22" dur="300" fill="hold"/>
                                        <p:tgtEl>
                                          <p:spTgt spid="53"/>
                                        </p:tgtEl>
                                        <p:attrNameLst>
                                          <p:attrName>ppt_h</p:attrName>
                                        </p:attrNameLst>
                                      </p:cBhvr>
                                      <p:tavLst>
                                        <p:tav tm="0">
                                          <p:val>
                                            <p:fltVal val="0"/>
                                          </p:val>
                                        </p:tav>
                                        <p:tav tm="100000">
                                          <p:val>
                                            <p:strVal val="#ppt_h"/>
                                          </p:val>
                                        </p:tav>
                                      </p:tavLst>
                                    </p:anim>
                                    <p:animEffect transition="in" filter="fade">
                                      <p:cBhvr>
                                        <p:cTn id="23" dur="300"/>
                                        <p:tgtEl>
                                          <p:spTgt spid="53"/>
                                        </p:tgtEl>
                                      </p:cBhvr>
                                    </p:animEffect>
                                  </p:childTnLst>
                                </p:cTn>
                              </p:par>
                            </p:childTnLst>
                          </p:cTn>
                        </p:par>
                        <p:par>
                          <p:cTn id="24" fill="hold">
                            <p:stCondLst>
                              <p:cond delay="3600"/>
                            </p:stCondLst>
                            <p:childTnLst>
                              <p:par>
                                <p:cTn id="25" presetID="12" presetClass="entr" presetSubtype="4" fill="hold" grpId="0" nodeType="afterEffect">
                                  <p:stCondLst>
                                    <p:cond delay="0"/>
                                  </p:stCondLst>
                                  <p:childTnLst>
                                    <p:set>
                                      <p:cBhvr>
                                        <p:cTn id="26" dur="1" fill="hold">
                                          <p:stCondLst>
                                            <p:cond delay="0"/>
                                          </p:stCondLst>
                                        </p:cTn>
                                        <p:tgtEl>
                                          <p:spTgt spid="120"/>
                                        </p:tgtEl>
                                        <p:attrNameLst>
                                          <p:attrName>style.visibility</p:attrName>
                                        </p:attrNameLst>
                                      </p:cBhvr>
                                      <p:to>
                                        <p:strVal val="visible"/>
                                      </p:to>
                                    </p:set>
                                    <p:anim calcmode="lin" valueType="num">
                                      <p:cBhvr additive="base">
                                        <p:cTn id="27" dur="300"/>
                                        <p:tgtEl>
                                          <p:spTgt spid="120"/>
                                        </p:tgtEl>
                                        <p:attrNameLst>
                                          <p:attrName>ppt_y</p:attrName>
                                        </p:attrNameLst>
                                      </p:cBhvr>
                                      <p:tavLst>
                                        <p:tav tm="0">
                                          <p:val>
                                            <p:strVal val="#ppt_y+#ppt_h*1.125000"/>
                                          </p:val>
                                        </p:tav>
                                        <p:tav tm="100000">
                                          <p:val>
                                            <p:strVal val="#ppt_y"/>
                                          </p:val>
                                        </p:tav>
                                      </p:tavLst>
                                    </p:anim>
                                    <p:animEffect transition="in" filter="wipe(up)">
                                      <p:cBhvr>
                                        <p:cTn id="28" dur="300"/>
                                        <p:tgtEl>
                                          <p:spTgt spid="120"/>
                                        </p:tgtEl>
                                      </p:cBhvr>
                                    </p:animEffect>
                                  </p:childTnLst>
                                </p:cTn>
                              </p:par>
                              <p:par>
                                <p:cTn id="29" presetID="18" presetClass="entr" presetSubtype="3" fill="hold" nodeType="with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strips(upRight)">
                                      <p:cBhvr>
                                        <p:cTn id="31" dur="300"/>
                                        <p:tgtEl>
                                          <p:spTgt spid="49"/>
                                        </p:tgtEl>
                                      </p:cBhvr>
                                    </p:animEffect>
                                  </p:childTnLst>
                                </p:cTn>
                              </p:par>
                            </p:childTnLst>
                          </p:cTn>
                        </p:par>
                        <p:par>
                          <p:cTn id="32" fill="hold">
                            <p:stCondLst>
                              <p:cond delay="3900"/>
                            </p:stCondLst>
                            <p:childTnLst>
                              <p:par>
                                <p:cTn id="33" presetID="53" presetClass="entr" presetSubtype="16"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p:cTn id="35" dur="300" fill="hold"/>
                                        <p:tgtEl>
                                          <p:spTgt spid="58"/>
                                        </p:tgtEl>
                                        <p:attrNameLst>
                                          <p:attrName>ppt_w</p:attrName>
                                        </p:attrNameLst>
                                      </p:cBhvr>
                                      <p:tavLst>
                                        <p:tav tm="0">
                                          <p:val>
                                            <p:fltVal val="0"/>
                                          </p:val>
                                        </p:tav>
                                        <p:tav tm="100000">
                                          <p:val>
                                            <p:strVal val="#ppt_w"/>
                                          </p:val>
                                        </p:tav>
                                      </p:tavLst>
                                    </p:anim>
                                    <p:anim calcmode="lin" valueType="num">
                                      <p:cBhvr>
                                        <p:cTn id="36" dur="300" fill="hold"/>
                                        <p:tgtEl>
                                          <p:spTgt spid="58"/>
                                        </p:tgtEl>
                                        <p:attrNameLst>
                                          <p:attrName>ppt_h</p:attrName>
                                        </p:attrNameLst>
                                      </p:cBhvr>
                                      <p:tavLst>
                                        <p:tav tm="0">
                                          <p:val>
                                            <p:fltVal val="0"/>
                                          </p:val>
                                        </p:tav>
                                        <p:tav tm="100000">
                                          <p:val>
                                            <p:strVal val="#ppt_h"/>
                                          </p:val>
                                        </p:tav>
                                      </p:tavLst>
                                    </p:anim>
                                    <p:animEffect transition="in" filter="fade">
                                      <p:cBhvr>
                                        <p:cTn id="37" dur="300"/>
                                        <p:tgtEl>
                                          <p:spTgt spid="58"/>
                                        </p:tgtEl>
                                      </p:cBhvr>
                                    </p:animEffect>
                                  </p:childTnLst>
                                </p:cTn>
                              </p:par>
                            </p:childTnLst>
                          </p:cTn>
                        </p:par>
                        <p:par>
                          <p:cTn id="38" fill="hold">
                            <p:stCondLst>
                              <p:cond delay="4200"/>
                            </p:stCondLst>
                            <p:childTnLst>
                              <p:par>
                                <p:cTn id="39" presetID="18" presetClass="entr" presetSubtype="6"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strips(downRight)">
                                      <p:cBhvr>
                                        <p:cTn id="41" dur="300"/>
                                        <p:tgtEl>
                                          <p:spTgt spid="51"/>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119"/>
                                        </p:tgtEl>
                                        <p:attrNameLst>
                                          <p:attrName>style.visibility</p:attrName>
                                        </p:attrNameLst>
                                      </p:cBhvr>
                                      <p:to>
                                        <p:strVal val="visible"/>
                                      </p:to>
                                    </p:set>
                                    <p:anim calcmode="lin" valueType="num">
                                      <p:cBhvr additive="base">
                                        <p:cTn id="44" dur="300"/>
                                        <p:tgtEl>
                                          <p:spTgt spid="119"/>
                                        </p:tgtEl>
                                        <p:attrNameLst>
                                          <p:attrName>ppt_y</p:attrName>
                                        </p:attrNameLst>
                                      </p:cBhvr>
                                      <p:tavLst>
                                        <p:tav tm="0">
                                          <p:val>
                                            <p:strVal val="#ppt_y-#ppt_h*1.125000"/>
                                          </p:val>
                                        </p:tav>
                                        <p:tav tm="100000">
                                          <p:val>
                                            <p:strVal val="#ppt_y"/>
                                          </p:val>
                                        </p:tav>
                                      </p:tavLst>
                                    </p:anim>
                                    <p:animEffect transition="in" filter="wipe(down)">
                                      <p:cBhvr>
                                        <p:cTn id="45" dur="300"/>
                                        <p:tgtEl>
                                          <p:spTgt spid="119"/>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p:cTn id="49" dur="300" fill="hold"/>
                                        <p:tgtEl>
                                          <p:spTgt spid="76"/>
                                        </p:tgtEl>
                                        <p:attrNameLst>
                                          <p:attrName>ppt_w</p:attrName>
                                        </p:attrNameLst>
                                      </p:cBhvr>
                                      <p:tavLst>
                                        <p:tav tm="0">
                                          <p:val>
                                            <p:fltVal val="0"/>
                                          </p:val>
                                        </p:tav>
                                        <p:tav tm="100000">
                                          <p:val>
                                            <p:strVal val="#ppt_w"/>
                                          </p:val>
                                        </p:tav>
                                      </p:tavLst>
                                    </p:anim>
                                    <p:anim calcmode="lin" valueType="num">
                                      <p:cBhvr>
                                        <p:cTn id="50" dur="300" fill="hold"/>
                                        <p:tgtEl>
                                          <p:spTgt spid="76"/>
                                        </p:tgtEl>
                                        <p:attrNameLst>
                                          <p:attrName>ppt_h</p:attrName>
                                        </p:attrNameLst>
                                      </p:cBhvr>
                                      <p:tavLst>
                                        <p:tav tm="0">
                                          <p:val>
                                            <p:fltVal val="0"/>
                                          </p:val>
                                        </p:tav>
                                        <p:tav tm="100000">
                                          <p:val>
                                            <p:strVal val="#ppt_h"/>
                                          </p:val>
                                        </p:tav>
                                      </p:tavLst>
                                    </p:anim>
                                    <p:animEffect transition="in" filter="fade">
                                      <p:cBhvr>
                                        <p:cTn id="51" dur="300"/>
                                        <p:tgtEl>
                                          <p:spTgt spid="76"/>
                                        </p:tgtEl>
                                      </p:cBhvr>
                                    </p:animEffect>
                                  </p:childTnLst>
                                </p:cTn>
                              </p:par>
                            </p:childTnLst>
                          </p:cTn>
                        </p:par>
                        <p:par>
                          <p:cTn id="52" fill="hold">
                            <p:stCondLst>
                              <p:cond delay="4800"/>
                            </p:stCondLst>
                            <p:childTnLst>
                              <p:par>
                                <p:cTn id="53" presetID="18" presetClass="entr" presetSubtype="3" fill="hold"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strips(upRight)">
                                      <p:cBhvr>
                                        <p:cTn id="55" dur="300"/>
                                        <p:tgtEl>
                                          <p:spTgt spid="52"/>
                                        </p:tgtEl>
                                      </p:cBhvr>
                                    </p:animEffect>
                                  </p:childTnLst>
                                </p:cTn>
                              </p:par>
                              <p:par>
                                <p:cTn id="56" presetID="12" presetClass="entr" presetSubtype="4" fill="hold" grpId="0" nodeType="withEffect">
                                  <p:stCondLst>
                                    <p:cond delay="0"/>
                                  </p:stCondLst>
                                  <p:childTnLst>
                                    <p:set>
                                      <p:cBhvr>
                                        <p:cTn id="57" dur="1" fill="hold">
                                          <p:stCondLst>
                                            <p:cond delay="0"/>
                                          </p:stCondLst>
                                        </p:cTn>
                                        <p:tgtEl>
                                          <p:spTgt spid="121"/>
                                        </p:tgtEl>
                                        <p:attrNameLst>
                                          <p:attrName>style.visibility</p:attrName>
                                        </p:attrNameLst>
                                      </p:cBhvr>
                                      <p:to>
                                        <p:strVal val="visible"/>
                                      </p:to>
                                    </p:set>
                                    <p:anim calcmode="lin" valueType="num">
                                      <p:cBhvr additive="base">
                                        <p:cTn id="58" dur="300"/>
                                        <p:tgtEl>
                                          <p:spTgt spid="121"/>
                                        </p:tgtEl>
                                        <p:attrNameLst>
                                          <p:attrName>ppt_y</p:attrName>
                                        </p:attrNameLst>
                                      </p:cBhvr>
                                      <p:tavLst>
                                        <p:tav tm="0">
                                          <p:val>
                                            <p:strVal val="#ppt_y+#ppt_h*1.125000"/>
                                          </p:val>
                                        </p:tav>
                                        <p:tav tm="100000">
                                          <p:val>
                                            <p:strVal val="#ppt_y"/>
                                          </p:val>
                                        </p:tav>
                                      </p:tavLst>
                                    </p:anim>
                                    <p:animEffect transition="in" filter="wipe(up)">
                                      <p:cBhvr>
                                        <p:cTn id="59" dur="300"/>
                                        <p:tgtEl>
                                          <p:spTgt spid="121"/>
                                        </p:tgtEl>
                                      </p:cBhvr>
                                    </p:animEffect>
                                  </p:childTnLst>
                                </p:cTn>
                              </p:par>
                            </p:childTnLst>
                          </p:cTn>
                        </p:par>
                        <p:par>
                          <p:cTn id="60" fill="hold">
                            <p:stCondLst>
                              <p:cond delay="5100"/>
                            </p:stCondLst>
                            <p:childTnLst>
                              <p:par>
                                <p:cTn id="61" presetID="53" presetClass="entr" presetSubtype="16" fill="hold" nodeType="afterEffect">
                                  <p:stCondLst>
                                    <p:cond delay="0"/>
                                  </p:stCondLst>
                                  <p:childTnLst>
                                    <p:set>
                                      <p:cBhvr>
                                        <p:cTn id="62" dur="1" fill="hold">
                                          <p:stCondLst>
                                            <p:cond delay="0"/>
                                          </p:stCondLst>
                                        </p:cTn>
                                        <p:tgtEl>
                                          <p:spTgt spid="81"/>
                                        </p:tgtEl>
                                        <p:attrNameLst>
                                          <p:attrName>style.visibility</p:attrName>
                                        </p:attrNameLst>
                                      </p:cBhvr>
                                      <p:to>
                                        <p:strVal val="visible"/>
                                      </p:to>
                                    </p:set>
                                    <p:anim calcmode="lin" valueType="num">
                                      <p:cBhvr>
                                        <p:cTn id="63" dur="300" fill="hold"/>
                                        <p:tgtEl>
                                          <p:spTgt spid="81"/>
                                        </p:tgtEl>
                                        <p:attrNameLst>
                                          <p:attrName>ppt_w</p:attrName>
                                        </p:attrNameLst>
                                      </p:cBhvr>
                                      <p:tavLst>
                                        <p:tav tm="0">
                                          <p:val>
                                            <p:fltVal val="0"/>
                                          </p:val>
                                        </p:tav>
                                        <p:tav tm="100000">
                                          <p:val>
                                            <p:strVal val="#ppt_w"/>
                                          </p:val>
                                        </p:tav>
                                      </p:tavLst>
                                    </p:anim>
                                    <p:anim calcmode="lin" valueType="num">
                                      <p:cBhvr>
                                        <p:cTn id="64" dur="300" fill="hold"/>
                                        <p:tgtEl>
                                          <p:spTgt spid="81"/>
                                        </p:tgtEl>
                                        <p:attrNameLst>
                                          <p:attrName>ppt_h</p:attrName>
                                        </p:attrNameLst>
                                      </p:cBhvr>
                                      <p:tavLst>
                                        <p:tav tm="0">
                                          <p:val>
                                            <p:fltVal val="0"/>
                                          </p:val>
                                        </p:tav>
                                        <p:tav tm="100000">
                                          <p:val>
                                            <p:strVal val="#ppt_h"/>
                                          </p:val>
                                        </p:tav>
                                      </p:tavLst>
                                    </p:anim>
                                    <p:animEffect transition="in" filter="fade">
                                      <p:cBhvr>
                                        <p:cTn id="65" dur="300"/>
                                        <p:tgtEl>
                                          <p:spTgt spid="81"/>
                                        </p:tgtEl>
                                      </p:cBhvr>
                                    </p:animEffect>
                                  </p:childTnLst>
                                </p:cTn>
                              </p:par>
                            </p:childTnLst>
                          </p:cTn>
                        </p:par>
                        <p:par>
                          <p:cTn id="66" fill="hold">
                            <p:stCondLst>
                              <p:cond delay="5400"/>
                            </p:stCondLst>
                            <p:childTnLst>
                              <p:par>
                                <p:cTn id="67" presetID="12" presetClass="entr" presetSubtype="1" fill="hold" grpId="0" nodeType="afterEffect">
                                  <p:stCondLst>
                                    <p:cond delay="0"/>
                                  </p:stCondLst>
                                  <p:childTnLst>
                                    <p:set>
                                      <p:cBhvr>
                                        <p:cTn id="68" dur="1" fill="hold">
                                          <p:stCondLst>
                                            <p:cond delay="0"/>
                                          </p:stCondLst>
                                        </p:cTn>
                                        <p:tgtEl>
                                          <p:spTgt spid="122"/>
                                        </p:tgtEl>
                                        <p:attrNameLst>
                                          <p:attrName>style.visibility</p:attrName>
                                        </p:attrNameLst>
                                      </p:cBhvr>
                                      <p:to>
                                        <p:strVal val="visible"/>
                                      </p:to>
                                    </p:set>
                                    <p:anim calcmode="lin" valueType="num">
                                      <p:cBhvr additive="base">
                                        <p:cTn id="69" dur="300"/>
                                        <p:tgtEl>
                                          <p:spTgt spid="122"/>
                                        </p:tgtEl>
                                        <p:attrNameLst>
                                          <p:attrName>ppt_y</p:attrName>
                                        </p:attrNameLst>
                                      </p:cBhvr>
                                      <p:tavLst>
                                        <p:tav tm="0">
                                          <p:val>
                                            <p:strVal val="#ppt_y-#ppt_h*1.125000"/>
                                          </p:val>
                                        </p:tav>
                                        <p:tav tm="100000">
                                          <p:val>
                                            <p:strVal val="#ppt_y"/>
                                          </p:val>
                                        </p:tav>
                                      </p:tavLst>
                                    </p:anim>
                                    <p:animEffect transition="in" filter="wipe(down)">
                                      <p:cBhvr>
                                        <p:cTn id="70" dur="3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48" grpId="0"/>
      <p:bldP spid="119" grpId="0"/>
      <p:bldP spid="120" grpId="0"/>
      <p:bldP spid="121" grpId="0"/>
      <p:bldP spid="1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责任义务</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Box 35"/>
          <p:cNvSpPr txBox="1"/>
          <p:nvPr/>
        </p:nvSpPr>
        <p:spPr>
          <a:xfrm>
            <a:off x="786349" y="1133331"/>
            <a:ext cx="7725192" cy="646331"/>
          </a:xfrm>
          <a:prstGeom prst="rect">
            <a:avLst/>
          </a:prstGeom>
          <a:noFill/>
        </p:spPr>
        <p:txBody>
          <a:bodyPr wrap="none" rtlCol="0">
            <a:spAutoFit/>
          </a:bodyPr>
          <a:lstStyle/>
          <a:p>
            <a:r>
              <a:rPr lang="zh-CN" altLang="en-US" sz="1200" dirty="0">
                <a:solidFill>
                  <a:schemeClr val="tx1">
                    <a:lumMod val="75000"/>
                    <a:lumOff val="25000"/>
                  </a:schemeClr>
                </a:solidFill>
                <a:latin typeface="微软雅黑"/>
                <a:ea typeface="微软雅黑"/>
                <a:cs typeface="方正兰亭细黑_GBK_M" pitchFamily="2" charset="2"/>
              </a:rPr>
              <a:t>请您添加文字内容，内容详尽简要清晰足够表达标题，准确无误。添加文字内容，内容详尽简要清晰。请您添加</a:t>
            </a:r>
            <a:endParaRPr lang="en-US" altLang="zh-CN" sz="1200" dirty="0">
              <a:solidFill>
                <a:schemeClr val="tx1">
                  <a:lumMod val="75000"/>
                  <a:lumOff val="25000"/>
                </a:schemeClr>
              </a:solidFill>
              <a:latin typeface="微软雅黑"/>
              <a:ea typeface="微软雅黑"/>
              <a:cs typeface="方正兰亭细黑_GBK_M" pitchFamily="2" charset="2"/>
            </a:endParaRPr>
          </a:p>
          <a:p>
            <a:r>
              <a:rPr lang="zh-CN" altLang="en-US" sz="1200" dirty="0">
                <a:solidFill>
                  <a:schemeClr val="tx1">
                    <a:lumMod val="75000"/>
                    <a:lumOff val="25000"/>
                  </a:schemeClr>
                </a:solidFill>
                <a:latin typeface="微软雅黑"/>
                <a:ea typeface="微软雅黑"/>
                <a:cs typeface="方正兰亭细黑_GBK_M" pitchFamily="2" charset="2"/>
              </a:rPr>
              <a:t>文字内容，内容详尽简要清晰足够表达标题，准确无误。添加文字内容，内容详尽简要清晰。请您添加文字内容</a:t>
            </a:r>
            <a:endParaRPr lang="en-US" altLang="zh-CN" sz="1200" dirty="0">
              <a:solidFill>
                <a:schemeClr val="tx1">
                  <a:lumMod val="75000"/>
                  <a:lumOff val="25000"/>
                </a:schemeClr>
              </a:solidFill>
              <a:latin typeface="微软雅黑"/>
              <a:ea typeface="微软雅黑"/>
              <a:cs typeface="方正兰亭细黑_GBK_M" pitchFamily="2" charset="2"/>
            </a:endParaRPr>
          </a:p>
          <a:p>
            <a:r>
              <a:rPr lang="zh-CN" altLang="en-US" sz="1200" dirty="0">
                <a:solidFill>
                  <a:schemeClr val="tx1">
                    <a:lumMod val="75000"/>
                    <a:lumOff val="25000"/>
                  </a:schemeClr>
                </a:solidFill>
                <a:latin typeface="微软雅黑"/>
                <a:ea typeface="微软雅黑"/>
                <a:cs typeface="方正兰亭细黑_GBK_M" pitchFamily="2" charset="2"/>
              </a:rPr>
              <a:t>，内容详尽简要清晰足够表达标题，准确无误。添加文字内容，内容详尽简要清晰。</a:t>
            </a:r>
            <a:endParaRPr lang="en-US" altLang="zh-CN" sz="1200" dirty="0">
              <a:solidFill>
                <a:schemeClr val="tx1">
                  <a:lumMod val="75000"/>
                  <a:lumOff val="25000"/>
                </a:schemeClr>
              </a:solidFill>
              <a:latin typeface="微软雅黑"/>
              <a:ea typeface="微软雅黑"/>
              <a:cs typeface="方正兰亭细黑_GBK_M" pitchFamily="2" charset="2"/>
            </a:endParaRPr>
          </a:p>
        </p:txBody>
      </p:sp>
      <p:sp>
        <p:nvSpPr>
          <p:cNvPr id="37" name="TextBox 36"/>
          <p:cNvSpPr txBox="1"/>
          <p:nvPr/>
        </p:nvSpPr>
        <p:spPr>
          <a:xfrm>
            <a:off x="1918484" y="2574544"/>
            <a:ext cx="1107996" cy="369332"/>
          </a:xfrm>
          <a:prstGeom prst="rect">
            <a:avLst/>
          </a:prstGeom>
          <a:noFill/>
        </p:spPr>
        <p:txBody>
          <a:bodyPr wrap="none" rtlCol="0">
            <a:spAutoFit/>
          </a:bodyPr>
          <a:lstStyle/>
          <a:p>
            <a:r>
              <a:rPr lang="zh-CN" altLang="en-US" dirty="0">
                <a:solidFill>
                  <a:schemeClr val="tx1">
                    <a:lumMod val="75000"/>
                  </a:schemeClr>
                </a:solidFill>
                <a:latin typeface="微软雅黑"/>
                <a:ea typeface="微软雅黑"/>
              </a:rPr>
              <a:t>添加标题</a:t>
            </a:r>
          </a:p>
        </p:txBody>
      </p:sp>
      <p:sp>
        <p:nvSpPr>
          <p:cNvPr id="38" name="TextBox 37"/>
          <p:cNvSpPr txBox="1"/>
          <p:nvPr/>
        </p:nvSpPr>
        <p:spPr>
          <a:xfrm>
            <a:off x="1547664" y="3507854"/>
            <a:ext cx="1107996" cy="369332"/>
          </a:xfrm>
          <a:prstGeom prst="rect">
            <a:avLst/>
          </a:prstGeom>
          <a:noFill/>
        </p:spPr>
        <p:txBody>
          <a:bodyPr wrap="none" rtlCol="0">
            <a:spAutoFit/>
          </a:bodyPr>
          <a:lstStyle/>
          <a:p>
            <a:r>
              <a:rPr lang="zh-CN" altLang="en-US" dirty="0">
                <a:solidFill>
                  <a:schemeClr val="tx1">
                    <a:lumMod val="75000"/>
                  </a:schemeClr>
                </a:solidFill>
                <a:latin typeface="微软雅黑"/>
                <a:ea typeface="微软雅黑"/>
              </a:rPr>
              <a:t>添加标题</a:t>
            </a:r>
          </a:p>
        </p:txBody>
      </p:sp>
      <p:sp>
        <p:nvSpPr>
          <p:cNvPr id="39" name="TextBox 38"/>
          <p:cNvSpPr txBox="1"/>
          <p:nvPr/>
        </p:nvSpPr>
        <p:spPr>
          <a:xfrm>
            <a:off x="6529764" y="2574544"/>
            <a:ext cx="1107996" cy="369332"/>
          </a:xfrm>
          <a:prstGeom prst="rect">
            <a:avLst/>
          </a:prstGeom>
          <a:noFill/>
        </p:spPr>
        <p:txBody>
          <a:bodyPr wrap="none" rtlCol="0">
            <a:spAutoFit/>
          </a:bodyPr>
          <a:lstStyle/>
          <a:p>
            <a:r>
              <a:rPr lang="zh-CN" altLang="en-US" dirty="0">
                <a:solidFill>
                  <a:schemeClr val="tx1">
                    <a:lumMod val="75000"/>
                  </a:schemeClr>
                </a:solidFill>
                <a:latin typeface="微软雅黑"/>
                <a:ea typeface="微软雅黑"/>
              </a:rPr>
              <a:t>添加标题</a:t>
            </a:r>
          </a:p>
        </p:txBody>
      </p:sp>
      <p:sp>
        <p:nvSpPr>
          <p:cNvPr id="40" name="TextBox 39"/>
          <p:cNvSpPr txBox="1"/>
          <p:nvPr/>
        </p:nvSpPr>
        <p:spPr>
          <a:xfrm>
            <a:off x="6039088" y="3538135"/>
            <a:ext cx="1107996" cy="369332"/>
          </a:xfrm>
          <a:prstGeom prst="rect">
            <a:avLst/>
          </a:prstGeom>
          <a:noFill/>
        </p:spPr>
        <p:txBody>
          <a:bodyPr wrap="none" rtlCol="0">
            <a:spAutoFit/>
          </a:bodyPr>
          <a:lstStyle/>
          <a:p>
            <a:r>
              <a:rPr lang="zh-CN" altLang="en-US" dirty="0">
                <a:solidFill>
                  <a:schemeClr val="tx1">
                    <a:lumMod val="75000"/>
                  </a:schemeClr>
                </a:solidFill>
                <a:latin typeface="微软雅黑"/>
                <a:ea typeface="微软雅黑"/>
              </a:rPr>
              <a:t>添加标题</a:t>
            </a:r>
          </a:p>
        </p:txBody>
      </p:sp>
      <p:sp>
        <p:nvSpPr>
          <p:cNvPr id="41" name="椭圆 34"/>
          <p:cNvSpPr/>
          <p:nvPr/>
        </p:nvSpPr>
        <p:spPr>
          <a:xfrm rot="16200000">
            <a:off x="3818143" y="2174041"/>
            <a:ext cx="916299" cy="11784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nvGrpSpPr>
          <p:cNvPr id="42" name="组合 41"/>
          <p:cNvGrpSpPr/>
          <p:nvPr/>
        </p:nvGrpSpPr>
        <p:grpSpPr>
          <a:xfrm rot="5400000">
            <a:off x="5259201" y="2148656"/>
            <a:ext cx="902720" cy="1172844"/>
            <a:chOff x="4020870" y="2194485"/>
            <a:chExt cx="1102258" cy="1432090"/>
          </a:xfrm>
          <a:solidFill>
            <a:schemeClr val="bg1">
              <a:lumMod val="95000"/>
            </a:schemeClr>
          </a:solidFill>
          <a:effectLst>
            <a:outerShdw blurRad="444500" dist="254000" dir="8100000" algn="tr" rotWithShape="0">
              <a:prstClr val="black">
                <a:alpha val="50000"/>
              </a:prstClr>
            </a:outerShdw>
          </a:effectLst>
        </p:grpSpPr>
        <p:sp>
          <p:nvSpPr>
            <p:cNvPr id="4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4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45" name="椭圆 34"/>
          <p:cNvSpPr/>
          <p:nvPr/>
        </p:nvSpPr>
        <p:spPr>
          <a:xfrm rot="5400000">
            <a:off x="4680504" y="3109008"/>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nvGrpSpPr>
          <p:cNvPr id="46" name="组合 45"/>
          <p:cNvGrpSpPr/>
          <p:nvPr/>
        </p:nvGrpSpPr>
        <p:grpSpPr>
          <a:xfrm rot="16200000">
            <a:off x="3278287" y="3085301"/>
            <a:ext cx="902720" cy="1172844"/>
            <a:chOff x="4020870" y="2194485"/>
            <a:chExt cx="1102258" cy="1432090"/>
          </a:xfrm>
          <a:solidFill>
            <a:schemeClr val="bg1">
              <a:lumMod val="95000"/>
            </a:schemeClr>
          </a:solidFill>
          <a:effectLst>
            <a:outerShdw blurRad="444500" dist="254000" dir="8100000" algn="tr" rotWithShape="0">
              <a:prstClr val="black">
                <a:alpha val="50000"/>
              </a:prstClr>
            </a:outerShdw>
          </a:effectLst>
        </p:grpSpPr>
        <p:sp>
          <p:nvSpPr>
            <p:cNvPr id="4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5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Tree>
    <p:extLst>
      <p:ext uri="{BB962C8B-B14F-4D97-AF65-F5344CB8AC3E}">
        <p14:creationId xmlns:p14="http://schemas.microsoft.com/office/powerpoint/2010/main" val="1548627071"/>
      </p:ext>
    </p:extLst>
  </p:cSld>
  <p:clrMapOvr>
    <a:masterClrMapping/>
  </p:clrMapOvr>
  <p:transition spd="slow"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18" presetClass="entr" presetSubtype="3"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strips(upRight)">
                                          <p:cBhvr>
                                            <p:cTn id="13" dur="1000"/>
                                            <p:tgtEl>
                                              <p:spTgt spid="36"/>
                                            </p:tgtEl>
                                          </p:cBhvr>
                                        </p:animEffect>
                                      </p:childTnLst>
                                    </p:cTn>
                                  </p:par>
                                </p:childTnLst>
                              </p:cTn>
                            </p:par>
                            <p:par>
                              <p:cTn id="14" fill="hold">
                                <p:stCondLst>
                                  <p:cond delay="3000"/>
                                </p:stCondLst>
                                <p:childTnLst>
                                  <p:par>
                                    <p:cTn id="15" presetID="2" presetClass="entr" presetSubtype="8" fill="hold" grpId="0" nodeType="afterEffect" p14:presetBounceEnd="44000">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14:bounceEnd="44000">
                                          <p:cBhvr additive="base">
                                            <p:cTn id="17" dur="500" fill="hold"/>
                                            <p:tgtEl>
                                              <p:spTgt spid="41"/>
                                            </p:tgtEl>
                                            <p:attrNameLst>
                                              <p:attrName>ppt_x</p:attrName>
                                            </p:attrNameLst>
                                          </p:cBhvr>
                                          <p:tavLst>
                                            <p:tav tm="0">
                                              <p:val>
                                                <p:strVal val="0-#ppt_w/2"/>
                                              </p:val>
                                            </p:tav>
                                            <p:tav tm="100000">
                                              <p:val>
                                                <p:strVal val="#ppt_x"/>
                                              </p:val>
                                            </p:tav>
                                          </p:tavLst>
                                        </p:anim>
                                        <p:anim calcmode="lin" valueType="num" p14:bounceEnd="44000">
                                          <p:cBhvr additive="base">
                                            <p:cTn id="18" dur="500" fill="hold"/>
                                            <p:tgtEl>
                                              <p:spTgt spid="41"/>
                                            </p:tgtEl>
                                            <p:attrNameLst>
                                              <p:attrName>ppt_y</p:attrName>
                                            </p:attrNameLst>
                                          </p:cBhvr>
                                          <p:tavLst>
                                            <p:tav tm="0">
                                              <p:val>
                                                <p:strVal val="#ppt_y"/>
                                              </p:val>
                                            </p:tav>
                                            <p:tav tm="100000">
                                              <p:val>
                                                <p:strVal val="#ppt_y"/>
                                              </p:val>
                                            </p:tav>
                                          </p:tavLst>
                                        </p:anim>
                                      </p:childTnLst>
                                    </p:cTn>
                                  </p:par>
                                  <p:par>
                                    <p:cTn id="19" presetID="12" presetClass="entr" presetSubtype="8" fill="hold" grpId="0" nodeType="withEffect">
                                      <p:stCondLst>
                                        <p:cond delay="20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300"/>
                                            <p:tgtEl>
                                              <p:spTgt spid="37"/>
                                            </p:tgtEl>
                                            <p:attrNameLst>
                                              <p:attrName>ppt_x</p:attrName>
                                            </p:attrNameLst>
                                          </p:cBhvr>
                                          <p:tavLst>
                                            <p:tav tm="0">
                                              <p:val>
                                                <p:strVal val="#ppt_x-#ppt_w*1.125000"/>
                                              </p:val>
                                            </p:tav>
                                            <p:tav tm="100000">
                                              <p:val>
                                                <p:strVal val="#ppt_x"/>
                                              </p:val>
                                            </p:tav>
                                          </p:tavLst>
                                        </p:anim>
                                        <p:animEffect transition="in" filter="wipe(right)">
                                          <p:cBhvr>
                                            <p:cTn id="22" dur="300"/>
                                            <p:tgtEl>
                                              <p:spTgt spid="37"/>
                                            </p:tgtEl>
                                          </p:cBhvr>
                                        </p:animEffect>
                                      </p:childTnLst>
                                    </p:cTn>
                                  </p:par>
                                </p:childTnLst>
                              </p:cTn>
                            </p:par>
                            <p:par>
                              <p:cTn id="23" fill="hold">
                                <p:stCondLst>
                                  <p:cond delay="3500"/>
                                </p:stCondLst>
                                <p:childTnLst>
                                  <p:par>
                                    <p:cTn id="24" presetID="2" presetClass="entr" presetSubtype="2" fill="hold" nodeType="afterEffect" p14:presetBounceEnd="44000">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14:bounceEnd="44000">
                                          <p:cBhvr additive="base">
                                            <p:cTn id="26" dur="500" fill="hold"/>
                                            <p:tgtEl>
                                              <p:spTgt spid="42"/>
                                            </p:tgtEl>
                                            <p:attrNameLst>
                                              <p:attrName>ppt_x</p:attrName>
                                            </p:attrNameLst>
                                          </p:cBhvr>
                                          <p:tavLst>
                                            <p:tav tm="0">
                                              <p:val>
                                                <p:strVal val="1+#ppt_w/2"/>
                                              </p:val>
                                            </p:tav>
                                            <p:tav tm="100000">
                                              <p:val>
                                                <p:strVal val="#ppt_x"/>
                                              </p:val>
                                            </p:tav>
                                          </p:tavLst>
                                        </p:anim>
                                        <p:anim calcmode="lin" valueType="num" p14:bounceEnd="44000">
                                          <p:cBhvr additive="base">
                                            <p:cTn id="27" dur="500" fill="hold"/>
                                            <p:tgtEl>
                                              <p:spTgt spid="42"/>
                                            </p:tgtEl>
                                            <p:attrNameLst>
                                              <p:attrName>ppt_y</p:attrName>
                                            </p:attrNameLst>
                                          </p:cBhvr>
                                          <p:tavLst>
                                            <p:tav tm="0">
                                              <p:val>
                                                <p:strVal val="#ppt_y"/>
                                              </p:val>
                                            </p:tav>
                                            <p:tav tm="100000">
                                              <p:val>
                                                <p:strVal val="#ppt_y"/>
                                              </p:val>
                                            </p:tav>
                                          </p:tavLst>
                                        </p:anim>
                                      </p:childTnLst>
                                    </p:cTn>
                                  </p:par>
                                  <p:par>
                                    <p:cTn id="28" presetID="12" presetClass="entr" presetSubtype="2" fill="hold" grpId="0" nodeType="withEffect">
                                      <p:stCondLst>
                                        <p:cond delay="2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300"/>
                                            <p:tgtEl>
                                              <p:spTgt spid="39"/>
                                            </p:tgtEl>
                                            <p:attrNameLst>
                                              <p:attrName>ppt_x</p:attrName>
                                            </p:attrNameLst>
                                          </p:cBhvr>
                                          <p:tavLst>
                                            <p:tav tm="0">
                                              <p:val>
                                                <p:strVal val="#ppt_x+#ppt_w*1.125000"/>
                                              </p:val>
                                            </p:tav>
                                            <p:tav tm="100000">
                                              <p:val>
                                                <p:strVal val="#ppt_x"/>
                                              </p:val>
                                            </p:tav>
                                          </p:tavLst>
                                        </p:anim>
                                        <p:animEffect transition="in" filter="wipe(left)">
                                          <p:cBhvr>
                                            <p:cTn id="31" dur="300"/>
                                            <p:tgtEl>
                                              <p:spTgt spid="39"/>
                                            </p:tgtEl>
                                          </p:cBhvr>
                                        </p:animEffect>
                                      </p:childTnLst>
                                    </p:cTn>
                                  </p:par>
                                </p:childTnLst>
                              </p:cTn>
                            </p:par>
                            <p:par>
                              <p:cTn id="32" fill="hold">
                                <p:stCondLst>
                                  <p:cond delay="4000"/>
                                </p:stCondLst>
                                <p:childTnLst>
                                  <p:par>
                                    <p:cTn id="33" presetID="2" presetClass="entr" presetSubtype="8" fill="hold" nodeType="afterEffect" p14:presetBounceEnd="44000">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14:bounceEnd="44000">
                                          <p:cBhvr additive="base">
                                            <p:cTn id="35" dur="500" fill="hold"/>
                                            <p:tgtEl>
                                              <p:spTgt spid="46"/>
                                            </p:tgtEl>
                                            <p:attrNameLst>
                                              <p:attrName>ppt_x</p:attrName>
                                            </p:attrNameLst>
                                          </p:cBhvr>
                                          <p:tavLst>
                                            <p:tav tm="0">
                                              <p:val>
                                                <p:strVal val="0-#ppt_w/2"/>
                                              </p:val>
                                            </p:tav>
                                            <p:tav tm="100000">
                                              <p:val>
                                                <p:strVal val="#ppt_x"/>
                                              </p:val>
                                            </p:tav>
                                          </p:tavLst>
                                        </p:anim>
                                        <p:anim calcmode="lin" valueType="num" p14:bounceEnd="44000">
                                          <p:cBhvr additive="base">
                                            <p:cTn id="36" dur="500" fill="hold"/>
                                            <p:tgtEl>
                                              <p:spTgt spid="46"/>
                                            </p:tgtEl>
                                            <p:attrNameLst>
                                              <p:attrName>ppt_y</p:attrName>
                                            </p:attrNameLst>
                                          </p:cBhvr>
                                          <p:tavLst>
                                            <p:tav tm="0">
                                              <p:val>
                                                <p:strVal val="#ppt_y"/>
                                              </p:val>
                                            </p:tav>
                                            <p:tav tm="100000">
                                              <p:val>
                                                <p:strVal val="#ppt_y"/>
                                              </p:val>
                                            </p:tav>
                                          </p:tavLst>
                                        </p:anim>
                                      </p:childTnLst>
                                    </p:cTn>
                                  </p:par>
                                  <p:par>
                                    <p:cTn id="37" presetID="12" presetClass="entr" presetSubtype="8" fill="hold" grpId="0" nodeType="withEffect">
                                      <p:stCondLst>
                                        <p:cond delay="20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300"/>
                                            <p:tgtEl>
                                              <p:spTgt spid="38"/>
                                            </p:tgtEl>
                                            <p:attrNameLst>
                                              <p:attrName>ppt_x</p:attrName>
                                            </p:attrNameLst>
                                          </p:cBhvr>
                                          <p:tavLst>
                                            <p:tav tm="0">
                                              <p:val>
                                                <p:strVal val="#ppt_x-#ppt_w*1.125000"/>
                                              </p:val>
                                            </p:tav>
                                            <p:tav tm="100000">
                                              <p:val>
                                                <p:strVal val="#ppt_x"/>
                                              </p:val>
                                            </p:tav>
                                          </p:tavLst>
                                        </p:anim>
                                        <p:animEffect transition="in" filter="wipe(right)">
                                          <p:cBhvr>
                                            <p:cTn id="40" dur="300"/>
                                            <p:tgtEl>
                                              <p:spTgt spid="38"/>
                                            </p:tgtEl>
                                          </p:cBhvr>
                                        </p:animEffect>
                                      </p:childTnLst>
                                    </p:cTn>
                                  </p:par>
                                </p:childTnLst>
                              </p:cTn>
                            </p:par>
                            <p:par>
                              <p:cTn id="41" fill="hold">
                                <p:stCondLst>
                                  <p:cond delay="4500"/>
                                </p:stCondLst>
                                <p:childTnLst>
                                  <p:par>
                                    <p:cTn id="42" presetID="2" presetClass="entr" presetSubtype="2" fill="hold" grpId="0" nodeType="afterEffect" p14:presetBounceEnd="44000">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14:bounceEnd="44000">
                                          <p:cBhvr additive="base">
                                            <p:cTn id="44" dur="500" fill="hold"/>
                                            <p:tgtEl>
                                              <p:spTgt spid="45"/>
                                            </p:tgtEl>
                                            <p:attrNameLst>
                                              <p:attrName>ppt_x</p:attrName>
                                            </p:attrNameLst>
                                          </p:cBhvr>
                                          <p:tavLst>
                                            <p:tav tm="0">
                                              <p:val>
                                                <p:strVal val="1+#ppt_w/2"/>
                                              </p:val>
                                            </p:tav>
                                            <p:tav tm="100000">
                                              <p:val>
                                                <p:strVal val="#ppt_x"/>
                                              </p:val>
                                            </p:tav>
                                          </p:tavLst>
                                        </p:anim>
                                        <p:anim calcmode="lin" valueType="num" p14:bounceEnd="44000">
                                          <p:cBhvr additive="base">
                                            <p:cTn id="45" dur="500" fill="hold"/>
                                            <p:tgtEl>
                                              <p:spTgt spid="45"/>
                                            </p:tgtEl>
                                            <p:attrNameLst>
                                              <p:attrName>ppt_y</p:attrName>
                                            </p:attrNameLst>
                                          </p:cBhvr>
                                          <p:tavLst>
                                            <p:tav tm="0">
                                              <p:val>
                                                <p:strVal val="#ppt_y"/>
                                              </p:val>
                                            </p:tav>
                                            <p:tav tm="100000">
                                              <p:val>
                                                <p:strVal val="#ppt_y"/>
                                              </p:val>
                                            </p:tav>
                                          </p:tavLst>
                                        </p:anim>
                                      </p:childTnLst>
                                    </p:cTn>
                                  </p:par>
                                  <p:par>
                                    <p:cTn id="46" presetID="12" presetClass="entr" presetSubtype="2" fill="hold" grpId="0" nodeType="withEffect">
                                      <p:stCondLst>
                                        <p:cond delay="20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300"/>
                                            <p:tgtEl>
                                              <p:spTgt spid="40"/>
                                            </p:tgtEl>
                                            <p:attrNameLst>
                                              <p:attrName>ppt_x</p:attrName>
                                            </p:attrNameLst>
                                          </p:cBhvr>
                                          <p:tavLst>
                                            <p:tav tm="0">
                                              <p:val>
                                                <p:strVal val="#ppt_x+#ppt_w*1.125000"/>
                                              </p:val>
                                            </p:tav>
                                            <p:tav tm="100000">
                                              <p:val>
                                                <p:strVal val="#ppt_x"/>
                                              </p:val>
                                            </p:tav>
                                          </p:tavLst>
                                        </p:anim>
                                        <p:animEffect transition="in" filter="wipe(left)">
                                          <p:cBhvr>
                                            <p:cTn id="49"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36" grpId="0"/>
          <p:bldP spid="37" grpId="0"/>
          <p:bldP spid="38" grpId="0"/>
          <p:bldP spid="39" grpId="0"/>
          <p:bldP spid="40" grpId="0"/>
          <p:bldP spid="41"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18" presetClass="entr" presetSubtype="3"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strips(upRight)">
                                          <p:cBhvr>
                                            <p:cTn id="13" dur="1000"/>
                                            <p:tgtEl>
                                              <p:spTgt spid="36"/>
                                            </p:tgtEl>
                                          </p:cBhvr>
                                        </p:animEffect>
                                      </p:childTnLst>
                                    </p:cTn>
                                  </p:par>
                                </p:childTnLst>
                              </p:cTn>
                            </p:par>
                            <p:par>
                              <p:cTn id="14" fill="hold">
                                <p:stCondLst>
                                  <p:cond delay="3000"/>
                                </p:stCondLst>
                                <p:childTnLst>
                                  <p:par>
                                    <p:cTn id="15" presetID="2" presetClass="entr" presetSubtype="8"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fill="hold"/>
                                            <p:tgtEl>
                                              <p:spTgt spid="41"/>
                                            </p:tgtEl>
                                            <p:attrNameLst>
                                              <p:attrName>ppt_x</p:attrName>
                                            </p:attrNameLst>
                                          </p:cBhvr>
                                          <p:tavLst>
                                            <p:tav tm="0">
                                              <p:val>
                                                <p:strVal val="0-#ppt_w/2"/>
                                              </p:val>
                                            </p:tav>
                                            <p:tav tm="100000">
                                              <p:val>
                                                <p:strVal val="#ppt_x"/>
                                              </p:val>
                                            </p:tav>
                                          </p:tavLst>
                                        </p:anim>
                                        <p:anim calcmode="lin" valueType="num">
                                          <p:cBhvr additive="base">
                                            <p:cTn id="18" dur="500" fill="hold"/>
                                            <p:tgtEl>
                                              <p:spTgt spid="41"/>
                                            </p:tgtEl>
                                            <p:attrNameLst>
                                              <p:attrName>ppt_y</p:attrName>
                                            </p:attrNameLst>
                                          </p:cBhvr>
                                          <p:tavLst>
                                            <p:tav tm="0">
                                              <p:val>
                                                <p:strVal val="#ppt_y"/>
                                              </p:val>
                                            </p:tav>
                                            <p:tav tm="100000">
                                              <p:val>
                                                <p:strVal val="#ppt_y"/>
                                              </p:val>
                                            </p:tav>
                                          </p:tavLst>
                                        </p:anim>
                                      </p:childTnLst>
                                    </p:cTn>
                                  </p:par>
                                  <p:par>
                                    <p:cTn id="19" presetID="12" presetClass="entr" presetSubtype="8" fill="hold" grpId="0" nodeType="withEffect">
                                      <p:stCondLst>
                                        <p:cond delay="20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300"/>
                                            <p:tgtEl>
                                              <p:spTgt spid="37"/>
                                            </p:tgtEl>
                                            <p:attrNameLst>
                                              <p:attrName>ppt_x</p:attrName>
                                            </p:attrNameLst>
                                          </p:cBhvr>
                                          <p:tavLst>
                                            <p:tav tm="0">
                                              <p:val>
                                                <p:strVal val="#ppt_x-#ppt_w*1.125000"/>
                                              </p:val>
                                            </p:tav>
                                            <p:tav tm="100000">
                                              <p:val>
                                                <p:strVal val="#ppt_x"/>
                                              </p:val>
                                            </p:tav>
                                          </p:tavLst>
                                        </p:anim>
                                        <p:animEffect transition="in" filter="wipe(right)">
                                          <p:cBhvr>
                                            <p:cTn id="22" dur="300"/>
                                            <p:tgtEl>
                                              <p:spTgt spid="37"/>
                                            </p:tgtEl>
                                          </p:cBhvr>
                                        </p:animEffect>
                                      </p:childTnLst>
                                    </p:cTn>
                                  </p:par>
                                </p:childTnLst>
                              </p:cTn>
                            </p:par>
                            <p:par>
                              <p:cTn id="23" fill="hold">
                                <p:stCondLst>
                                  <p:cond delay="3500"/>
                                </p:stCondLst>
                                <p:childTnLst>
                                  <p:par>
                                    <p:cTn id="24" presetID="2" presetClass="entr" presetSubtype="2"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1+#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par>
                                    <p:cTn id="28" presetID="12" presetClass="entr" presetSubtype="2" fill="hold" grpId="0" nodeType="withEffect">
                                      <p:stCondLst>
                                        <p:cond delay="2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300"/>
                                            <p:tgtEl>
                                              <p:spTgt spid="39"/>
                                            </p:tgtEl>
                                            <p:attrNameLst>
                                              <p:attrName>ppt_x</p:attrName>
                                            </p:attrNameLst>
                                          </p:cBhvr>
                                          <p:tavLst>
                                            <p:tav tm="0">
                                              <p:val>
                                                <p:strVal val="#ppt_x+#ppt_w*1.125000"/>
                                              </p:val>
                                            </p:tav>
                                            <p:tav tm="100000">
                                              <p:val>
                                                <p:strVal val="#ppt_x"/>
                                              </p:val>
                                            </p:tav>
                                          </p:tavLst>
                                        </p:anim>
                                        <p:animEffect transition="in" filter="wipe(left)">
                                          <p:cBhvr>
                                            <p:cTn id="31" dur="300"/>
                                            <p:tgtEl>
                                              <p:spTgt spid="39"/>
                                            </p:tgtEl>
                                          </p:cBhvr>
                                        </p:animEffect>
                                      </p:childTnLst>
                                    </p:cTn>
                                  </p:par>
                                </p:childTnLst>
                              </p:cTn>
                            </p:par>
                            <p:par>
                              <p:cTn id="32" fill="hold">
                                <p:stCondLst>
                                  <p:cond delay="4000"/>
                                </p:stCondLst>
                                <p:childTnLst>
                                  <p:par>
                                    <p:cTn id="33" presetID="2" presetClass="entr" presetSubtype="8"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500" fill="hold"/>
                                            <p:tgtEl>
                                              <p:spTgt spid="46"/>
                                            </p:tgtEl>
                                            <p:attrNameLst>
                                              <p:attrName>ppt_x</p:attrName>
                                            </p:attrNameLst>
                                          </p:cBhvr>
                                          <p:tavLst>
                                            <p:tav tm="0">
                                              <p:val>
                                                <p:strVal val="0-#ppt_w/2"/>
                                              </p:val>
                                            </p:tav>
                                            <p:tav tm="100000">
                                              <p:val>
                                                <p:strVal val="#ppt_x"/>
                                              </p:val>
                                            </p:tav>
                                          </p:tavLst>
                                        </p:anim>
                                        <p:anim calcmode="lin" valueType="num">
                                          <p:cBhvr additive="base">
                                            <p:cTn id="36" dur="500" fill="hold"/>
                                            <p:tgtEl>
                                              <p:spTgt spid="46"/>
                                            </p:tgtEl>
                                            <p:attrNameLst>
                                              <p:attrName>ppt_y</p:attrName>
                                            </p:attrNameLst>
                                          </p:cBhvr>
                                          <p:tavLst>
                                            <p:tav tm="0">
                                              <p:val>
                                                <p:strVal val="#ppt_y"/>
                                              </p:val>
                                            </p:tav>
                                            <p:tav tm="100000">
                                              <p:val>
                                                <p:strVal val="#ppt_y"/>
                                              </p:val>
                                            </p:tav>
                                          </p:tavLst>
                                        </p:anim>
                                      </p:childTnLst>
                                    </p:cTn>
                                  </p:par>
                                  <p:par>
                                    <p:cTn id="37" presetID="12" presetClass="entr" presetSubtype="8" fill="hold" grpId="0" nodeType="withEffect">
                                      <p:stCondLst>
                                        <p:cond delay="20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300"/>
                                            <p:tgtEl>
                                              <p:spTgt spid="38"/>
                                            </p:tgtEl>
                                            <p:attrNameLst>
                                              <p:attrName>ppt_x</p:attrName>
                                            </p:attrNameLst>
                                          </p:cBhvr>
                                          <p:tavLst>
                                            <p:tav tm="0">
                                              <p:val>
                                                <p:strVal val="#ppt_x-#ppt_w*1.125000"/>
                                              </p:val>
                                            </p:tav>
                                            <p:tav tm="100000">
                                              <p:val>
                                                <p:strVal val="#ppt_x"/>
                                              </p:val>
                                            </p:tav>
                                          </p:tavLst>
                                        </p:anim>
                                        <p:animEffect transition="in" filter="wipe(right)">
                                          <p:cBhvr>
                                            <p:cTn id="40" dur="300"/>
                                            <p:tgtEl>
                                              <p:spTgt spid="38"/>
                                            </p:tgtEl>
                                          </p:cBhvr>
                                        </p:animEffect>
                                      </p:childTnLst>
                                    </p:cTn>
                                  </p:par>
                                </p:childTnLst>
                              </p:cTn>
                            </p:par>
                            <p:par>
                              <p:cTn id="41" fill="hold">
                                <p:stCondLst>
                                  <p:cond delay="4500"/>
                                </p:stCondLst>
                                <p:childTnLst>
                                  <p:par>
                                    <p:cTn id="42" presetID="2" presetClass="entr" presetSubtype="2"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additive="base">
                                            <p:cTn id="44" dur="500" fill="hold"/>
                                            <p:tgtEl>
                                              <p:spTgt spid="45"/>
                                            </p:tgtEl>
                                            <p:attrNameLst>
                                              <p:attrName>ppt_x</p:attrName>
                                            </p:attrNameLst>
                                          </p:cBhvr>
                                          <p:tavLst>
                                            <p:tav tm="0">
                                              <p:val>
                                                <p:strVal val="1+#ppt_w/2"/>
                                              </p:val>
                                            </p:tav>
                                            <p:tav tm="100000">
                                              <p:val>
                                                <p:strVal val="#ppt_x"/>
                                              </p:val>
                                            </p:tav>
                                          </p:tavLst>
                                        </p:anim>
                                        <p:anim calcmode="lin" valueType="num">
                                          <p:cBhvr additive="base">
                                            <p:cTn id="45" dur="500" fill="hold"/>
                                            <p:tgtEl>
                                              <p:spTgt spid="45"/>
                                            </p:tgtEl>
                                            <p:attrNameLst>
                                              <p:attrName>ppt_y</p:attrName>
                                            </p:attrNameLst>
                                          </p:cBhvr>
                                          <p:tavLst>
                                            <p:tav tm="0">
                                              <p:val>
                                                <p:strVal val="#ppt_y"/>
                                              </p:val>
                                            </p:tav>
                                            <p:tav tm="100000">
                                              <p:val>
                                                <p:strVal val="#ppt_y"/>
                                              </p:val>
                                            </p:tav>
                                          </p:tavLst>
                                        </p:anim>
                                      </p:childTnLst>
                                    </p:cTn>
                                  </p:par>
                                  <p:par>
                                    <p:cTn id="46" presetID="12" presetClass="entr" presetSubtype="2" fill="hold" grpId="0" nodeType="withEffect">
                                      <p:stCondLst>
                                        <p:cond delay="20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300"/>
                                            <p:tgtEl>
                                              <p:spTgt spid="40"/>
                                            </p:tgtEl>
                                            <p:attrNameLst>
                                              <p:attrName>ppt_x</p:attrName>
                                            </p:attrNameLst>
                                          </p:cBhvr>
                                          <p:tavLst>
                                            <p:tav tm="0">
                                              <p:val>
                                                <p:strVal val="#ppt_x+#ppt_w*1.125000"/>
                                              </p:val>
                                            </p:tav>
                                            <p:tav tm="100000">
                                              <p:val>
                                                <p:strVal val="#ppt_x"/>
                                              </p:val>
                                            </p:tav>
                                          </p:tavLst>
                                        </p:anim>
                                        <p:animEffect transition="in" filter="wipe(left)">
                                          <p:cBhvr>
                                            <p:cTn id="49"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36" grpId="0"/>
          <p:bldP spid="37" grpId="0"/>
          <p:bldP spid="38" grpId="0"/>
          <p:bldP spid="39" grpId="0"/>
          <p:bldP spid="40" grpId="0"/>
          <p:bldP spid="41" grpId="0" animBg="1"/>
          <p:bldP spid="45"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责任义务</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p:cNvSpPr txBox="1"/>
          <p:nvPr/>
        </p:nvSpPr>
        <p:spPr>
          <a:xfrm>
            <a:off x="6063932" y="1569531"/>
            <a:ext cx="1261856" cy="415484"/>
          </a:xfrm>
          <a:prstGeom prst="rect">
            <a:avLst/>
          </a:prstGeom>
          <a:noFill/>
        </p:spPr>
        <p:txBody>
          <a:bodyPr wrap="none" lIns="91426" tIns="45713" rIns="91426" bIns="45713" rtlCol="0">
            <a:spAutoFit/>
          </a:bodyPr>
          <a:lstStyle/>
          <a:p>
            <a:pPr algn="ctr"/>
            <a:r>
              <a:rPr lang="zh-CN" altLang="en-US" sz="2100" dirty="0">
                <a:solidFill>
                  <a:schemeClr val="tx1">
                    <a:lumMod val="75000"/>
                  </a:schemeClr>
                </a:solidFill>
                <a:latin typeface="微软雅黑"/>
                <a:ea typeface="微软雅黑"/>
              </a:rPr>
              <a:t>添加标题</a:t>
            </a:r>
          </a:p>
        </p:txBody>
      </p:sp>
      <p:sp>
        <p:nvSpPr>
          <p:cNvPr id="25" name="TextBox 24"/>
          <p:cNvSpPr txBox="1"/>
          <p:nvPr/>
        </p:nvSpPr>
        <p:spPr>
          <a:xfrm>
            <a:off x="1031431" y="1744715"/>
            <a:ext cx="1005375" cy="338540"/>
          </a:xfrm>
          <a:prstGeom prst="rect">
            <a:avLst/>
          </a:prstGeom>
          <a:noFill/>
        </p:spPr>
        <p:txBody>
          <a:bodyPr wrap="none" lIns="91426" tIns="45713" rIns="91426" bIns="45713" rtlCol="0">
            <a:spAutoFit/>
          </a:bodyPr>
          <a:lstStyle/>
          <a:p>
            <a:pPr algn="ctr"/>
            <a:r>
              <a:rPr lang="zh-CN" altLang="en-US" sz="1600" dirty="0">
                <a:solidFill>
                  <a:schemeClr val="tx1">
                    <a:lumMod val="75000"/>
                  </a:schemeClr>
                </a:solidFill>
                <a:latin typeface="微软雅黑"/>
                <a:ea typeface="微软雅黑"/>
              </a:rPr>
              <a:t>添加标题</a:t>
            </a:r>
          </a:p>
        </p:txBody>
      </p:sp>
      <p:sp>
        <p:nvSpPr>
          <p:cNvPr id="26" name="TextBox 25"/>
          <p:cNvSpPr txBox="1"/>
          <p:nvPr/>
        </p:nvSpPr>
        <p:spPr>
          <a:xfrm>
            <a:off x="1739705" y="3887939"/>
            <a:ext cx="1005375" cy="338540"/>
          </a:xfrm>
          <a:prstGeom prst="rect">
            <a:avLst/>
          </a:prstGeom>
          <a:noFill/>
        </p:spPr>
        <p:txBody>
          <a:bodyPr wrap="none" lIns="91426" tIns="45713" rIns="91426" bIns="45713" rtlCol="0">
            <a:spAutoFit/>
          </a:bodyPr>
          <a:lstStyle/>
          <a:p>
            <a:pPr algn="ctr"/>
            <a:r>
              <a:rPr lang="zh-CN" altLang="en-US" sz="1600" dirty="0">
                <a:solidFill>
                  <a:schemeClr val="tx1">
                    <a:lumMod val="75000"/>
                  </a:schemeClr>
                </a:solidFill>
                <a:latin typeface="微软雅黑"/>
                <a:ea typeface="微软雅黑"/>
              </a:rPr>
              <a:t>添加标题</a:t>
            </a:r>
          </a:p>
        </p:txBody>
      </p:sp>
      <p:sp>
        <p:nvSpPr>
          <p:cNvPr id="27" name="TextBox 26"/>
          <p:cNvSpPr txBox="1"/>
          <p:nvPr/>
        </p:nvSpPr>
        <p:spPr>
          <a:xfrm>
            <a:off x="3396807" y="3272386"/>
            <a:ext cx="1005375" cy="338540"/>
          </a:xfrm>
          <a:prstGeom prst="rect">
            <a:avLst/>
          </a:prstGeom>
          <a:noFill/>
        </p:spPr>
        <p:txBody>
          <a:bodyPr wrap="none" lIns="91426" tIns="45713" rIns="91426" bIns="45713" rtlCol="0">
            <a:spAutoFit/>
          </a:bodyPr>
          <a:lstStyle/>
          <a:p>
            <a:pPr algn="ctr"/>
            <a:r>
              <a:rPr lang="zh-CN" altLang="en-US" sz="1600" dirty="0">
                <a:solidFill>
                  <a:schemeClr val="tx1">
                    <a:lumMod val="75000"/>
                  </a:schemeClr>
                </a:solidFill>
                <a:latin typeface="微软雅黑"/>
                <a:ea typeface="微软雅黑"/>
              </a:rPr>
              <a:t>添加标题</a:t>
            </a:r>
          </a:p>
        </p:txBody>
      </p:sp>
      <p:sp>
        <p:nvSpPr>
          <p:cNvPr id="28" name="TextBox 27"/>
          <p:cNvSpPr txBox="1"/>
          <p:nvPr/>
        </p:nvSpPr>
        <p:spPr>
          <a:xfrm>
            <a:off x="2919754" y="2052144"/>
            <a:ext cx="1005375" cy="338540"/>
          </a:xfrm>
          <a:prstGeom prst="rect">
            <a:avLst/>
          </a:prstGeom>
          <a:noFill/>
        </p:spPr>
        <p:txBody>
          <a:bodyPr wrap="none" lIns="91426" tIns="45713" rIns="91426" bIns="45713" rtlCol="0">
            <a:spAutoFit/>
          </a:bodyPr>
          <a:lstStyle/>
          <a:p>
            <a:pPr algn="ctr"/>
            <a:r>
              <a:rPr lang="zh-CN" altLang="en-US" sz="1600" dirty="0">
                <a:solidFill>
                  <a:schemeClr val="tx1">
                    <a:lumMod val="75000"/>
                  </a:schemeClr>
                </a:solidFill>
                <a:latin typeface="微软雅黑"/>
                <a:ea typeface="微软雅黑"/>
              </a:rPr>
              <a:t>添加标题</a:t>
            </a:r>
          </a:p>
        </p:txBody>
      </p:sp>
      <p:sp>
        <p:nvSpPr>
          <p:cNvPr id="29" name="TextBox 28"/>
          <p:cNvSpPr txBox="1"/>
          <p:nvPr/>
        </p:nvSpPr>
        <p:spPr>
          <a:xfrm>
            <a:off x="954794" y="2814185"/>
            <a:ext cx="1005375" cy="338540"/>
          </a:xfrm>
          <a:prstGeom prst="rect">
            <a:avLst/>
          </a:prstGeom>
          <a:noFill/>
        </p:spPr>
        <p:txBody>
          <a:bodyPr wrap="none" lIns="91426" tIns="45713" rIns="91426" bIns="45713" rtlCol="0">
            <a:spAutoFit/>
          </a:bodyPr>
          <a:lstStyle/>
          <a:p>
            <a:pPr algn="ctr"/>
            <a:r>
              <a:rPr lang="zh-CN" altLang="en-US" sz="1600" dirty="0">
                <a:solidFill>
                  <a:schemeClr val="tx1">
                    <a:lumMod val="75000"/>
                  </a:schemeClr>
                </a:solidFill>
                <a:latin typeface="微软雅黑"/>
                <a:ea typeface="微软雅黑"/>
              </a:rPr>
              <a:t>添加标题</a:t>
            </a:r>
          </a:p>
        </p:txBody>
      </p:sp>
      <p:grpSp>
        <p:nvGrpSpPr>
          <p:cNvPr id="30" name="组合 29"/>
          <p:cNvGrpSpPr/>
          <p:nvPr/>
        </p:nvGrpSpPr>
        <p:grpSpPr>
          <a:xfrm>
            <a:off x="1925305" y="1979213"/>
            <a:ext cx="976857" cy="976857"/>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a:ea typeface="微软雅黑"/>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a:ea typeface="微软雅黑"/>
              </a:endParaRPr>
            </a:p>
          </p:txBody>
        </p:sp>
      </p:grpSp>
      <p:sp>
        <p:nvSpPr>
          <p:cNvPr id="33" name="椭圆 32"/>
          <p:cNvSpPr/>
          <p:nvPr/>
        </p:nvSpPr>
        <p:spPr>
          <a:xfrm>
            <a:off x="1075113" y="3291507"/>
            <a:ext cx="727041" cy="727041"/>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solidFill>
                <a:srgbClr val="C00000"/>
              </a:solidFill>
              <a:latin typeface="微软雅黑"/>
              <a:ea typeface="微软雅黑"/>
            </a:endParaRPr>
          </a:p>
        </p:txBody>
      </p:sp>
      <p:sp>
        <p:nvSpPr>
          <p:cNvPr id="34" name="椭圆 33"/>
          <p:cNvSpPr/>
          <p:nvPr/>
        </p:nvSpPr>
        <p:spPr>
          <a:xfrm>
            <a:off x="3352039" y="2938408"/>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solidFill>
                <a:srgbClr val="C00000"/>
              </a:solidFill>
              <a:latin typeface="微软雅黑"/>
              <a:ea typeface="微软雅黑"/>
            </a:endParaRPr>
          </a:p>
        </p:txBody>
      </p:sp>
      <p:grpSp>
        <p:nvGrpSpPr>
          <p:cNvPr id="35" name="组合 34"/>
          <p:cNvGrpSpPr/>
          <p:nvPr/>
        </p:nvGrpSpPr>
        <p:grpSpPr>
          <a:xfrm>
            <a:off x="3876090" y="2283658"/>
            <a:ext cx="623903" cy="623903"/>
            <a:chOff x="304800" y="673100"/>
            <a:chExt cx="4000500" cy="4000500"/>
          </a:xfrm>
          <a:effectLst>
            <a:outerShdw blurRad="317500" dist="1905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a:ea typeface="微软雅黑"/>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a:ea typeface="微软雅黑"/>
              </a:endParaRPr>
            </a:p>
          </p:txBody>
        </p:sp>
      </p:grpSp>
      <p:grpSp>
        <p:nvGrpSpPr>
          <p:cNvPr id="50" name="组合 49"/>
          <p:cNvGrpSpPr/>
          <p:nvPr/>
        </p:nvGrpSpPr>
        <p:grpSpPr>
          <a:xfrm>
            <a:off x="1199282" y="4116857"/>
            <a:ext cx="219777" cy="219777"/>
            <a:chOff x="304800" y="673100"/>
            <a:chExt cx="4000500" cy="4000500"/>
          </a:xfrm>
          <a:effectLst>
            <a:outerShdw blurRad="381000" dist="152400" dir="8100000" algn="tr" rotWithShape="0">
              <a:prstClr val="black">
                <a:alpha val="7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a:ea typeface="微软雅黑"/>
              </a:endParaRPr>
            </a:p>
          </p:txBody>
        </p:sp>
        <p:sp>
          <p:nvSpPr>
            <p:cNvPr id="52" name="椭圆 5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a:ea typeface="微软雅黑"/>
              </a:endParaRPr>
            </a:p>
          </p:txBody>
        </p:sp>
      </p:grpSp>
      <p:grpSp>
        <p:nvGrpSpPr>
          <p:cNvPr id="53" name="组合 52"/>
          <p:cNvGrpSpPr/>
          <p:nvPr/>
        </p:nvGrpSpPr>
        <p:grpSpPr>
          <a:xfrm>
            <a:off x="923931" y="2540499"/>
            <a:ext cx="287919" cy="287919"/>
            <a:chOff x="304800" y="673100"/>
            <a:chExt cx="4000500" cy="4000500"/>
          </a:xfrm>
          <a:effectLst>
            <a:outerShdw blurRad="381000" dist="152400" dir="8100000" algn="tr" rotWithShape="0">
              <a:prstClr val="black">
                <a:alpha val="7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a:ea typeface="微软雅黑"/>
              </a:endParaRPr>
            </a:p>
          </p:txBody>
        </p:sp>
        <p:sp>
          <p:nvSpPr>
            <p:cNvPr id="55" name="椭圆 5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a:ea typeface="微软雅黑"/>
              </a:endParaRPr>
            </a:p>
          </p:txBody>
        </p:sp>
      </p:grpSp>
      <p:sp>
        <p:nvSpPr>
          <p:cNvPr id="56" name="椭圆 55"/>
          <p:cNvSpPr/>
          <p:nvPr/>
        </p:nvSpPr>
        <p:spPr>
          <a:xfrm>
            <a:off x="3285224" y="1539399"/>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solidFill>
                <a:srgbClr val="C00000"/>
              </a:solidFill>
              <a:latin typeface="微软雅黑"/>
              <a:ea typeface="微软雅黑"/>
            </a:endParaRPr>
          </a:p>
        </p:txBody>
      </p:sp>
      <p:sp>
        <p:nvSpPr>
          <p:cNvPr id="57" name="椭圆 56"/>
          <p:cNvSpPr/>
          <p:nvPr/>
        </p:nvSpPr>
        <p:spPr>
          <a:xfrm>
            <a:off x="4011558" y="4141984"/>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solidFill>
                <a:srgbClr val="C00000"/>
              </a:solidFill>
              <a:latin typeface="微软雅黑"/>
              <a:ea typeface="微软雅黑"/>
            </a:endParaRPr>
          </a:p>
        </p:txBody>
      </p:sp>
      <p:grpSp>
        <p:nvGrpSpPr>
          <p:cNvPr id="58" name="组合 57"/>
          <p:cNvGrpSpPr/>
          <p:nvPr/>
        </p:nvGrpSpPr>
        <p:grpSpPr>
          <a:xfrm>
            <a:off x="2784365" y="3329866"/>
            <a:ext cx="638246" cy="638246"/>
            <a:chOff x="304800" y="673100"/>
            <a:chExt cx="4000500" cy="4000500"/>
          </a:xfrm>
          <a:effectLst>
            <a:outerShdw blurRad="317500" dist="1905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a:ea typeface="微软雅黑"/>
              </a:endParaRPr>
            </a:p>
          </p:txBody>
        </p:sp>
        <p:sp>
          <p:nvSpPr>
            <p:cNvPr id="65" name="椭圆 6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a:ea typeface="微软雅黑"/>
              </a:endParaRPr>
            </a:p>
          </p:txBody>
        </p:sp>
      </p:grpSp>
      <p:sp>
        <p:nvSpPr>
          <p:cNvPr id="66" name="椭圆 65"/>
          <p:cNvSpPr/>
          <p:nvPr/>
        </p:nvSpPr>
        <p:spPr>
          <a:xfrm>
            <a:off x="2006088" y="1264622"/>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solidFill>
                <a:srgbClr val="C00000"/>
              </a:solidFill>
              <a:ea typeface="微软雅黑"/>
            </a:endParaRPr>
          </a:p>
        </p:txBody>
      </p:sp>
      <p:sp>
        <p:nvSpPr>
          <p:cNvPr id="67" name="椭圆 66"/>
          <p:cNvSpPr/>
          <p:nvPr/>
        </p:nvSpPr>
        <p:spPr>
          <a:xfrm>
            <a:off x="2715671" y="3127486"/>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solidFill>
                <a:srgbClr val="C00000"/>
              </a:solidFill>
              <a:latin typeface="微软雅黑"/>
              <a:ea typeface="微软雅黑"/>
            </a:endParaRPr>
          </a:p>
        </p:txBody>
      </p:sp>
      <p:sp>
        <p:nvSpPr>
          <p:cNvPr id="68" name="TextBox 67"/>
          <p:cNvSpPr txBox="1"/>
          <p:nvPr/>
        </p:nvSpPr>
        <p:spPr>
          <a:xfrm>
            <a:off x="5004048" y="2177985"/>
            <a:ext cx="3456384" cy="1869743"/>
          </a:xfrm>
          <a:prstGeom prst="rect">
            <a:avLst/>
          </a:prstGeom>
          <a:noFill/>
        </p:spPr>
        <p:txBody>
          <a:bodyPr wrap="square" lIns="91426" tIns="45713" rIns="91426" bIns="45713" rtlCol="0">
            <a:spAutoFit/>
          </a:bodyPr>
          <a:lstStyle/>
          <a:p>
            <a:pPr>
              <a:lnSpc>
                <a:spcPct val="150000"/>
              </a:lnSpc>
            </a:pPr>
            <a:r>
              <a:rPr lang="zh-CN" altLang="en-US" sz="1100" dirty="0">
                <a:solidFill>
                  <a:srgbClr val="484848"/>
                </a:solidFill>
                <a:latin typeface="微软雅黑"/>
                <a:ea typeface="微软雅黑"/>
              </a:rPr>
              <a:t>       </a:t>
            </a:r>
            <a:r>
              <a:rPr lang="zh-CN" altLang="en-US" sz="1100" dirty="0">
                <a:solidFill>
                  <a:schemeClr val="tx1">
                    <a:lumMod val="75000"/>
                    <a:lumOff val="25000"/>
                  </a:schemeClr>
                </a:solidFill>
                <a:latin typeface="微软雅黑"/>
                <a:ea typeface="微软雅黑"/>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100" dirty="0">
                <a:solidFill>
                  <a:schemeClr val="tx1">
                    <a:lumMod val="75000"/>
                    <a:lumOff val="25000"/>
                  </a:schemeClr>
                </a:solidFill>
                <a:latin typeface="微软雅黑"/>
                <a:ea typeface="微软雅黑"/>
              </a:rPr>
              <a:t>……</a:t>
            </a:r>
          </a:p>
          <a:p>
            <a:pPr>
              <a:lnSpc>
                <a:spcPct val="150000"/>
              </a:lnSpc>
            </a:pPr>
            <a:r>
              <a:rPr lang="zh-CN" altLang="en-US" sz="1100" dirty="0">
                <a:solidFill>
                  <a:schemeClr val="tx1">
                    <a:lumMod val="75000"/>
                    <a:lumOff val="25000"/>
                  </a:schemeClr>
                </a:solidFill>
                <a:latin typeface="微软雅黑"/>
                <a:ea typeface="微软雅黑"/>
              </a:rPr>
              <a:t>       点击输入简要文字内容，文字内容需概括精炼，不用多余的文字修饰，言简意赅的说明分项内容</a:t>
            </a:r>
            <a:r>
              <a:rPr lang="en-US" altLang="zh-CN" sz="1100" dirty="0">
                <a:solidFill>
                  <a:schemeClr val="tx1">
                    <a:lumMod val="75000"/>
                    <a:lumOff val="25000"/>
                  </a:schemeClr>
                </a:solidFill>
                <a:latin typeface="微软雅黑"/>
                <a:ea typeface="微软雅黑"/>
              </a:rPr>
              <a:t>……</a:t>
            </a:r>
          </a:p>
          <a:p>
            <a:pPr>
              <a:lnSpc>
                <a:spcPct val="150000"/>
              </a:lnSpc>
            </a:pPr>
            <a:endParaRPr lang="en-US" altLang="zh-CN" sz="1100" dirty="0">
              <a:solidFill>
                <a:schemeClr val="tx1">
                  <a:lumMod val="75000"/>
                  <a:lumOff val="25000"/>
                </a:schemeClr>
              </a:solidFill>
              <a:latin typeface="微软雅黑"/>
              <a:ea typeface="微软雅黑"/>
            </a:endParaRPr>
          </a:p>
        </p:txBody>
      </p:sp>
    </p:spTree>
    <p:extLst>
      <p:ext uri="{BB962C8B-B14F-4D97-AF65-F5344CB8AC3E}">
        <p14:creationId xmlns:p14="http://schemas.microsoft.com/office/powerpoint/2010/main" val="4188754970"/>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par>
                                <p:cTn id="16" presetID="53" presetClass="entr" presetSubtype="16" fill="hold" grpId="0" nodeType="withEffect">
                                  <p:stCondLst>
                                    <p:cond delay="20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par>
                                <p:cTn id="31" presetID="53" presetClass="entr" presetSubtype="16" fill="hold" grpId="0" nodeType="withEffect">
                                  <p:stCondLst>
                                    <p:cond delay="400"/>
                                  </p:stCondLst>
                                  <p:childTnLst>
                                    <p:set>
                                      <p:cBhvr>
                                        <p:cTn id="32" dur="1" fill="hold">
                                          <p:stCondLst>
                                            <p:cond delay="0"/>
                                          </p:stCondLst>
                                        </p:cTn>
                                        <p:tgtEl>
                                          <p:spTgt spid="29"/>
                                        </p:tgtEl>
                                        <p:attrNameLst>
                                          <p:attrName>style.visibility</p:attrName>
                                        </p:attrNameLst>
                                      </p:cBhvr>
                                      <p:to>
                                        <p:strVal val="visible"/>
                                      </p:to>
                                    </p:set>
                                    <p:anim calcmode="lin" valueType="num">
                                      <p:cBhvr>
                                        <p:cTn id="33" dur="500" fill="hold"/>
                                        <p:tgtEl>
                                          <p:spTgt spid="29"/>
                                        </p:tgtEl>
                                        <p:attrNameLst>
                                          <p:attrName>ppt_w</p:attrName>
                                        </p:attrNameLst>
                                      </p:cBhvr>
                                      <p:tavLst>
                                        <p:tav tm="0">
                                          <p:val>
                                            <p:fltVal val="0"/>
                                          </p:val>
                                        </p:tav>
                                        <p:tav tm="100000">
                                          <p:val>
                                            <p:strVal val="#ppt_w"/>
                                          </p:val>
                                        </p:tav>
                                      </p:tavLst>
                                    </p:anim>
                                    <p:anim calcmode="lin" valueType="num">
                                      <p:cBhvr>
                                        <p:cTn id="34" dur="500" fill="hold"/>
                                        <p:tgtEl>
                                          <p:spTgt spid="29"/>
                                        </p:tgtEl>
                                        <p:attrNameLst>
                                          <p:attrName>ppt_h</p:attrName>
                                        </p:attrNameLst>
                                      </p:cBhvr>
                                      <p:tavLst>
                                        <p:tav tm="0">
                                          <p:val>
                                            <p:fltVal val="0"/>
                                          </p:val>
                                        </p:tav>
                                        <p:tav tm="100000">
                                          <p:val>
                                            <p:strVal val="#ppt_h"/>
                                          </p:val>
                                        </p:tav>
                                      </p:tavLst>
                                    </p:anim>
                                    <p:animEffect transition="in" filter="fade">
                                      <p:cBhvr>
                                        <p:cTn id="35" dur="500"/>
                                        <p:tgtEl>
                                          <p:spTgt spid="29"/>
                                        </p:tgtEl>
                                      </p:cBhvr>
                                    </p:animEffect>
                                  </p:childTnLst>
                                </p:cTn>
                              </p:par>
                              <p:par>
                                <p:cTn id="36" presetID="53" presetClass="entr" presetSubtype="16" fill="hold" nodeType="withEffect">
                                  <p:stCondLst>
                                    <p:cond delay="400"/>
                                  </p:stCondLst>
                                  <p:childTnLst>
                                    <p:set>
                                      <p:cBhvr>
                                        <p:cTn id="37" dur="1" fill="hold">
                                          <p:stCondLst>
                                            <p:cond delay="0"/>
                                          </p:stCondLst>
                                        </p:cTn>
                                        <p:tgtEl>
                                          <p:spTgt spid="30"/>
                                        </p:tgtEl>
                                        <p:attrNameLst>
                                          <p:attrName>style.visibility</p:attrName>
                                        </p:attrNameLst>
                                      </p:cBhvr>
                                      <p:to>
                                        <p:strVal val="visible"/>
                                      </p:to>
                                    </p:set>
                                    <p:anim calcmode="lin" valueType="num">
                                      <p:cBhvr>
                                        <p:cTn id="38" dur="500" fill="hold"/>
                                        <p:tgtEl>
                                          <p:spTgt spid="30"/>
                                        </p:tgtEl>
                                        <p:attrNameLst>
                                          <p:attrName>ppt_w</p:attrName>
                                        </p:attrNameLst>
                                      </p:cBhvr>
                                      <p:tavLst>
                                        <p:tav tm="0">
                                          <p:val>
                                            <p:fltVal val="0"/>
                                          </p:val>
                                        </p:tav>
                                        <p:tav tm="100000">
                                          <p:val>
                                            <p:strVal val="#ppt_w"/>
                                          </p:val>
                                        </p:tav>
                                      </p:tavLst>
                                    </p:anim>
                                    <p:anim calcmode="lin" valueType="num">
                                      <p:cBhvr>
                                        <p:cTn id="39" dur="500" fill="hold"/>
                                        <p:tgtEl>
                                          <p:spTgt spid="30"/>
                                        </p:tgtEl>
                                        <p:attrNameLst>
                                          <p:attrName>ppt_h</p:attrName>
                                        </p:attrNameLst>
                                      </p:cBhvr>
                                      <p:tavLst>
                                        <p:tav tm="0">
                                          <p:val>
                                            <p:fltVal val="0"/>
                                          </p:val>
                                        </p:tav>
                                        <p:tav tm="100000">
                                          <p:val>
                                            <p:strVal val="#ppt_h"/>
                                          </p:val>
                                        </p:tav>
                                      </p:tavLst>
                                    </p:anim>
                                    <p:animEffect transition="in" filter="fade">
                                      <p:cBhvr>
                                        <p:cTn id="40" dur="500"/>
                                        <p:tgtEl>
                                          <p:spTgt spid="3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p:cTn id="43" dur="500" fill="hold"/>
                                        <p:tgtEl>
                                          <p:spTgt spid="33"/>
                                        </p:tgtEl>
                                        <p:attrNameLst>
                                          <p:attrName>ppt_w</p:attrName>
                                        </p:attrNameLst>
                                      </p:cBhvr>
                                      <p:tavLst>
                                        <p:tav tm="0">
                                          <p:val>
                                            <p:fltVal val="0"/>
                                          </p:val>
                                        </p:tav>
                                        <p:tav tm="100000">
                                          <p:val>
                                            <p:strVal val="#ppt_w"/>
                                          </p:val>
                                        </p:tav>
                                      </p:tavLst>
                                    </p:anim>
                                    <p:anim calcmode="lin" valueType="num">
                                      <p:cBhvr>
                                        <p:cTn id="44" dur="500" fill="hold"/>
                                        <p:tgtEl>
                                          <p:spTgt spid="33"/>
                                        </p:tgtEl>
                                        <p:attrNameLst>
                                          <p:attrName>ppt_h</p:attrName>
                                        </p:attrNameLst>
                                      </p:cBhvr>
                                      <p:tavLst>
                                        <p:tav tm="0">
                                          <p:val>
                                            <p:fltVal val="0"/>
                                          </p:val>
                                        </p:tav>
                                        <p:tav tm="100000">
                                          <p:val>
                                            <p:strVal val="#ppt_h"/>
                                          </p:val>
                                        </p:tav>
                                      </p:tavLst>
                                    </p:anim>
                                    <p:animEffect transition="in" filter="fade">
                                      <p:cBhvr>
                                        <p:cTn id="45" dur="500"/>
                                        <p:tgtEl>
                                          <p:spTgt spid="33"/>
                                        </p:tgtEl>
                                      </p:cBhvr>
                                    </p:animEffect>
                                  </p:childTnLst>
                                </p:cTn>
                              </p:par>
                              <p:par>
                                <p:cTn id="46" presetID="53" presetClass="entr" presetSubtype="16" fill="hold" grpId="0" nodeType="withEffect">
                                  <p:stCondLst>
                                    <p:cond delay="40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par>
                                <p:cTn id="51" presetID="53" presetClass="entr" presetSubtype="16"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Effect transition="in" filter="fade">
                                      <p:cBhvr>
                                        <p:cTn id="55" dur="500"/>
                                        <p:tgtEl>
                                          <p:spTgt spid="35"/>
                                        </p:tgtEl>
                                      </p:cBhvr>
                                    </p:animEffect>
                                  </p:childTnLst>
                                </p:cTn>
                              </p:par>
                              <p:par>
                                <p:cTn id="56" presetID="53" presetClass="entr" presetSubtype="16" fill="hold" nodeType="withEffect">
                                  <p:stCondLst>
                                    <p:cond delay="400"/>
                                  </p:stCondLst>
                                  <p:childTnLst>
                                    <p:set>
                                      <p:cBhvr>
                                        <p:cTn id="57" dur="1" fill="hold">
                                          <p:stCondLst>
                                            <p:cond delay="0"/>
                                          </p:stCondLst>
                                        </p:cTn>
                                        <p:tgtEl>
                                          <p:spTgt spid="50"/>
                                        </p:tgtEl>
                                        <p:attrNameLst>
                                          <p:attrName>style.visibility</p:attrName>
                                        </p:attrNameLst>
                                      </p:cBhvr>
                                      <p:to>
                                        <p:strVal val="visible"/>
                                      </p:to>
                                    </p:set>
                                    <p:anim calcmode="lin" valueType="num">
                                      <p:cBhvr>
                                        <p:cTn id="58" dur="500" fill="hold"/>
                                        <p:tgtEl>
                                          <p:spTgt spid="50"/>
                                        </p:tgtEl>
                                        <p:attrNameLst>
                                          <p:attrName>ppt_w</p:attrName>
                                        </p:attrNameLst>
                                      </p:cBhvr>
                                      <p:tavLst>
                                        <p:tav tm="0">
                                          <p:val>
                                            <p:fltVal val="0"/>
                                          </p:val>
                                        </p:tav>
                                        <p:tav tm="100000">
                                          <p:val>
                                            <p:strVal val="#ppt_w"/>
                                          </p:val>
                                        </p:tav>
                                      </p:tavLst>
                                    </p:anim>
                                    <p:anim calcmode="lin" valueType="num">
                                      <p:cBhvr>
                                        <p:cTn id="59" dur="500" fill="hold"/>
                                        <p:tgtEl>
                                          <p:spTgt spid="50"/>
                                        </p:tgtEl>
                                        <p:attrNameLst>
                                          <p:attrName>ppt_h</p:attrName>
                                        </p:attrNameLst>
                                      </p:cBhvr>
                                      <p:tavLst>
                                        <p:tav tm="0">
                                          <p:val>
                                            <p:fltVal val="0"/>
                                          </p:val>
                                        </p:tav>
                                        <p:tav tm="100000">
                                          <p:val>
                                            <p:strVal val="#ppt_h"/>
                                          </p:val>
                                        </p:tav>
                                      </p:tavLst>
                                    </p:anim>
                                    <p:animEffect transition="in" filter="fade">
                                      <p:cBhvr>
                                        <p:cTn id="60" dur="500"/>
                                        <p:tgtEl>
                                          <p:spTgt spid="50"/>
                                        </p:tgtEl>
                                      </p:cBhvr>
                                    </p:animEffect>
                                  </p:childTnLst>
                                </p:cTn>
                              </p:par>
                              <p:par>
                                <p:cTn id="61" presetID="53" presetClass="entr" presetSubtype="16" fill="hold" nodeType="withEffect">
                                  <p:stCondLst>
                                    <p:cond delay="200"/>
                                  </p:stCondLst>
                                  <p:childTnLst>
                                    <p:set>
                                      <p:cBhvr>
                                        <p:cTn id="62" dur="1" fill="hold">
                                          <p:stCondLst>
                                            <p:cond delay="0"/>
                                          </p:stCondLst>
                                        </p:cTn>
                                        <p:tgtEl>
                                          <p:spTgt spid="53"/>
                                        </p:tgtEl>
                                        <p:attrNameLst>
                                          <p:attrName>style.visibility</p:attrName>
                                        </p:attrNameLst>
                                      </p:cBhvr>
                                      <p:to>
                                        <p:strVal val="visible"/>
                                      </p:to>
                                    </p:set>
                                    <p:anim calcmode="lin" valueType="num">
                                      <p:cBhvr>
                                        <p:cTn id="63" dur="500" fill="hold"/>
                                        <p:tgtEl>
                                          <p:spTgt spid="53"/>
                                        </p:tgtEl>
                                        <p:attrNameLst>
                                          <p:attrName>ppt_w</p:attrName>
                                        </p:attrNameLst>
                                      </p:cBhvr>
                                      <p:tavLst>
                                        <p:tav tm="0">
                                          <p:val>
                                            <p:fltVal val="0"/>
                                          </p:val>
                                        </p:tav>
                                        <p:tav tm="100000">
                                          <p:val>
                                            <p:strVal val="#ppt_w"/>
                                          </p:val>
                                        </p:tav>
                                      </p:tavLst>
                                    </p:anim>
                                    <p:anim calcmode="lin" valueType="num">
                                      <p:cBhvr>
                                        <p:cTn id="64" dur="500" fill="hold"/>
                                        <p:tgtEl>
                                          <p:spTgt spid="53"/>
                                        </p:tgtEl>
                                        <p:attrNameLst>
                                          <p:attrName>ppt_h</p:attrName>
                                        </p:attrNameLst>
                                      </p:cBhvr>
                                      <p:tavLst>
                                        <p:tav tm="0">
                                          <p:val>
                                            <p:fltVal val="0"/>
                                          </p:val>
                                        </p:tav>
                                        <p:tav tm="100000">
                                          <p:val>
                                            <p:strVal val="#ppt_h"/>
                                          </p:val>
                                        </p:tav>
                                      </p:tavLst>
                                    </p:anim>
                                    <p:animEffect transition="in" filter="fade">
                                      <p:cBhvr>
                                        <p:cTn id="65" dur="500"/>
                                        <p:tgtEl>
                                          <p:spTgt spid="53"/>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56"/>
                                        </p:tgtEl>
                                        <p:attrNameLst>
                                          <p:attrName>style.visibility</p:attrName>
                                        </p:attrNameLst>
                                      </p:cBhvr>
                                      <p:to>
                                        <p:strVal val="visible"/>
                                      </p:to>
                                    </p:set>
                                    <p:anim calcmode="lin" valueType="num">
                                      <p:cBhvr>
                                        <p:cTn id="68" dur="500" fill="hold"/>
                                        <p:tgtEl>
                                          <p:spTgt spid="56"/>
                                        </p:tgtEl>
                                        <p:attrNameLst>
                                          <p:attrName>ppt_w</p:attrName>
                                        </p:attrNameLst>
                                      </p:cBhvr>
                                      <p:tavLst>
                                        <p:tav tm="0">
                                          <p:val>
                                            <p:fltVal val="0"/>
                                          </p:val>
                                        </p:tav>
                                        <p:tav tm="100000">
                                          <p:val>
                                            <p:strVal val="#ppt_w"/>
                                          </p:val>
                                        </p:tav>
                                      </p:tavLst>
                                    </p:anim>
                                    <p:anim calcmode="lin" valueType="num">
                                      <p:cBhvr>
                                        <p:cTn id="69" dur="500" fill="hold"/>
                                        <p:tgtEl>
                                          <p:spTgt spid="56"/>
                                        </p:tgtEl>
                                        <p:attrNameLst>
                                          <p:attrName>ppt_h</p:attrName>
                                        </p:attrNameLst>
                                      </p:cBhvr>
                                      <p:tavLst>
                                        <p:tav tm="0">
                                          <p:val>
                                            <p:fltVal val="0"/>
                                          </p:val>
                                        </p:tav>
                                        <p:tav tm="100000">
                                          <p:val>
                                            <p:strVal val="#ppt_h"/>
                                          </p:val>
                                        </p:tav>
                                      </p:tavLst>
                                    </p:anim>
                                    <p:animEffect transition="in" filter="fade">
                                      <p:cBhvr>
                                        <p:cTn id="70" dur="500"/>
                                        <p:tgtEl>
                                          <p:spTgt spid="56"/>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57"/>
                                        </p:tgtEl>
                                        <p:attrNameLst>
                                          <p:attrName>style.visibility</p:attrName>
                                        </p:attrNameLst>
                                      </p:cBhvr>
                                      <p:to>
                                        <p:strVal val="visible"/>
                                      </p:to>
                                    </p:set>
                                    <p:anim calcmode="lin" valueType="num">
                                      <p:cBhvr>
                                        <p:cTn id="73" dur="500" fill="hold"/>
                                        <p:tgtEl>
                                          <p:spTgt spid="57"/>
                                        </p:tgtEl>
                                        <p:attrNameLst>
                                          <p:attrName>ppt_w</p:attrName>
                                        </p:attrNameLst>
                                      </p:cBhvr>
                                      <p:tavLst>
                                        <p:tav tm="0">
                                          <p:val>
                                            <p:fltVal val="0"/>
                                          </p:val>
                                        </p:tav>
                                        <p:tav tm="100000">
                                          <p:val>
                                            <p:strVal val="#ppt_w"/>
                                          </p:val>
                                        </p:tav>
                                      </p:tavLst>
                                    </p:anim>
                                    <p:anim calcmode="lin" valueType="num">
                                      <p:cBhvr>
                                        <p:cTn id="74" dur="500" fill="hold"/>
                                        <p:tgtEl>
                                          <p:spTgt spid="57"/>
                                        </p:tgtEl>
                                        <p:attrNameLst>
                                          <p:attrName>ppt_h</p:attrName>
                                        </p:attrNameLst>
                                      </p:cBhvr>
                                      <p:tavLst>
                                        <p:tav tm="0">
                                          <p:val>
                                            <p:fltVal val="0"/>
                                          </p:val>
                                        </p:tav>
                                        <p:tav tm="100000">
                                          <p:val>
                                            <p:strVal val="#ppt_h"/>
                                          </p:val>
                                        </p:tav>
                                      </p:tavLst>
                                    </p:anim>
                                    <p:animEffect transition="in" filter="fade">
                                      <p:cBhvr>
                                        <p:cTn id="75" dur="500"/>
                                        <p:tgtEl>
                                          <p:spTgt spid="57"/>
                                        </p:tgtEl>
                                      </p:cBhvr>
                                    </p:animEffect>
                                  </p:childTnLst>
                                </p:cTn>
                              </p:par>
                              <p:par>
                                <p:cTn id="76" presetID="53" presetClass="entr" presetSubtype="16" fill="hold" nodeType="withEffect">
                                  <p:stCondLst>
                                    <p:cond delay="400"/>
                                  </p:stCondLst>
                                  <p:childTnLst>
                                    <p:set>
                                      <p:cBhvr>
                                        <p:cTn id="77" dur="1" fill="hold">
                                          <p:stCondLst>
                                            <p:cond delay="0"/>
                                          </p:stCondLst>
                                        </p:cTn>
                                        <p:tgtEl>
                                          <p:spTgt spid="58"/>
                                        </p:tgtEl>
                                        <p:attrNameLst>
                                          <p:attrName>style.visibility</p:attrName>
                                        </p:attrNameLst>
                                      </p:cBhvr>
                                      <p:to>
                                        <p:strVal val="visible"/>
                                      </p:to>
                                    </p:set>
                                    <p:anim calcmode="lin" valueType="num">
                                      <p:cBhvr>
                                        <p:cTn id="78" dur="500" fill="hold"/>
                                        <p:tgtEl>
                                          <p:spTgt spid="58"/>
                                        </p:tgtEl>
                                        <p:attrNameLst>
                                          <p:attrName>ppt_w</p:attrName>
                                        </p:attrNameLst>
                                      </p:cBhvr>
                                      <p:tavLst>
                                        <p:tav tm="0">
                                          <p:val>
                                            <p:fltVal val="0"/>
                                          </p:val>
                                        </p:tav>
                                        <p:tav tm="100000">
                                          <p:val>
                                            <p:strVal val="#ppt_w"/>
                                          </p:val>
                                        </p:tav>
                                      </p:tavLst>
                                    </p:anim>
                                    <p:anim calcmode="lin" valueType="num">
                                      <p:cBhvr>
                                        <p:cTn id="79" dur="500" fill="hold"/>
                                        <p:tgtEl>
                                          <p:spTgt spid="58"/>
                                        </p:tgtEl>
                                        <p:attrNameLst>
                                          <p:attrName>ppt_h</p:attrName>
                                        </p:attrNameLst>
                                      </p:cBhvr>
                                      <p:tavLst>
                                        <p:tav tm="0">
                                          <p:val>
                                            <p:fltVal val="0"/>
                                          </p:val>
                                        </p:tav>
                                        <p:tav tm="100000">
                                          <p:val>
                                            <p:strVal val="#ppt_h"/>
                                          </p:val>
                                        </p:tav>
                                      </p:tavLst>
                                    </p:anim>
                                    <p:animEffect transition="in" filter="fade">
                                      <p:cBhvr>
                                        <p:cTn id="80" dur="500"/>
                                        <p:tgtEl>
                                          <p:spTgt spid="58"/>
                                        </p:tgtEl>
                                      </p:cBhvr>
                                    </p:animEffect>
                                  </p:childTnLst>
                                </p:cTn>
                              </p:par>
                              <p:par>
                                <p:cTn id="81" presetID="53" presetClass="entr" presetSubtype="16" fill="hold" grpId="0" nodeType="withEffect">
                                  <p:stCondLst>
                                    <p:cond delay="400"/>
                                  </p:stCondLst>
                                  <p:childTnLst>
                                    <p:set>
                                      <p:cBhvr>
                                        <p:cTn id="82" dur="1" fill="hold">
                                          <p:stCondLst>
                                            <p:cond delay="0"/>
                                          </p:stCondLst>
                                        </p:cTn>
                                        <p:tgtEl>
                                          <p:spTgt spid="66"/>
                                        </p:tgtEl>
                                        <p:attrNameLst>
                                          <p:attrName>style.visibility</p:attrName>
                                        </p:attrNameLst>
                                      </p:cBhvr>
                                      <p:to>
                                        <p:strVal val="visible"/>
                                      </p:to>
                                    </p:set>
                                    <p:anim calcmode="lin" valueType="num">
                                      <p:cBhvr>
                                        <p:cTn id="83" dur="500" fill="hold"/>
                                        <p:tgtEl>
                                          <p:spTgt spid="66"/>
                                        </p:tgtEl>
                                        <p:attrNameLst>
                                          <p:attrName>ppt_w</p:attrName>
                                        </p:attrNameLst>
                                      </p:cBhvr>
                                      <p:tavLst>
                                        <p:tav tm="0">
                                          <p:val>
                                            <p:fltVal val="0"/>
                                          </p:val>
                                        </p:tav>
                                        <p:tav tm="100000">
                                          <p:val>
                                            <p:strVal val="#ppt_w"/>
                                          </p:val>
                                        </p:tav>
                                      </p:tavLst>
                                    </p:anim>
                                    <p:anim calcmode="lin" valueType="num">
                                      <p:cBhvr>
                                        <p:cTn id="84" dur="500" fill="hold"/>
                                        <p:tgtEl>
                                          <p:spTgt spid="66"/>
                                        </p:tgtEl>
                                        <p:attrNameLst>
                                          <p:attrName>ppt_h</p:attrName>
                                        </p:attrNameLst>
                                      </p:cBhvr>
                                      <p:tavLst>
                                        <p:tav tm="0">
                                          <p:val>
                                            <p:fltVal val="0"/>
                                          </p:val>
                                        </p:tav>
                                        <p:tav tm="100000">
                                          <p:val>
                                            <p:strVal val="#ppt_h"/>
                                          </p:val>
                                        </p:tav>
                                      </p:tavLst>
                                    </p:anim>
                                    <p:animEffect transition="in" filter="fade">
                                      <p:cBhvr>
                                        <p:cTn id="85" dur="500"/>
                                        <p:tgtEl>
                                          <p:spTgt spid="66"/>
                                        </p:tgtEl>
                                      </p:cBhvr>
                                    </p:animEffect>
                                  </p:childTnLst>
                                </p:cTn>
                              </p:par>
                              <p:par>
                                <p:cTn id="86" presetID="53" presetClass="entr" presetSubtype="16" fill="hold" grpId="0" nodeType="withEffect">
                                  <p:stCondLst>
                                    <p:cond delay="200"/>
                                  </p:stCondLst>
                                  <p:childTnLst>
                                    <p:set>
                                      <p:cBhvr>
                                        <p:cTn id="87" dur="1" fill="hold">
                                          <p:stCondLst>
                                            <p:cond delay="0"/>
                                          </p:stCondLst>
                                        </p:cTn>
                                        <p:tgtEl>
                                          <p:spTgt spid="67"/>
                                        </p:tgtEl>
                                        <p:attrNameLst>
                                          <p:attrName>style.visibility</p:attrName>
                                        </p:attrNameLst>
                                      </p:cBhvr>
                                      <p:to>
                                        <p:strVal val="visible"/>
                                      </p:to>
                                    </p:set>
                                    <p:anim calcmode="lin" valueType="num">
                                      <p:cBhvr>
                                        <p:cTn id="88" dur="500" fill="hold"/>
                                        <p:tgtEl>
                                          <p:spTgt spid="67"/>
                                        </p:tgtEl>
                                        <p:attrNameLst>
                                          <p:attrName>ppt_w</p:attrName>
                                        </p:attrNameLst>
                                      </p:cBhvr>
                                      <p:tavLst>
                                        <p:tav tm="0">
                                          <p:val>
                                            <p:fltVal val="0"/>
                                          </p:val>
                                        </p:tav>
                                        <p:tav tm="100000">
                                          <p:val>
                                            <p:strVal val="#ppt_w"/>
                                          </p:val>
                                        </p:tav>
                                      </p:tavLst>
                                    </p:anim>
                                    <p:anim calcmode="lin" valueType="num">
                                      <p:cBhvr>
                                        <p:cTn id="89" dur="500" fill="hold"/>
                                        <p:tgtEl>
                                          <p:spTgt spid="67"/>
                                        </p:tgtEl>
                                        <p:attrNameLst>
                                          <p:attrName>ppt_h</p:attrName>
                                        </p:attrNameLst>
                                      </p:cBhvr>
                                      <p:tavLst>
                                        <p:tav tm="0">
                                          <p:val>
                                            <p:fltVal val="0"/>
                                          </p:val>
                                        </p:tav>
                                        <p:tav tm="100000">
                                          <p:val>
                                            <p:strVal val="#ppt_h"/>
                                          </p:val>
                                        </p:tav>
                                      </p:tavLst>
                                    </p:anim>
                                    <p:animEffect transition="in" filter="fade">
                                      <p:cBhvr>
                                        <p:cTn id="90" dur="500"/>
                                        <p:tgtEl>
                                          <p:spTgt spid="67"/>
                                        </p:tgtEl>
                                      </p:cBhvr>
                                    </p:animEffect>
                                  </p:childTnLst>
                                </p:cTn>
                              </p:par>
                            </p:childTnLst>
                          </p:cTn>
                        </p:par>
                        <p:par>
                          <p:cTn id="91" fill="hold">
                            <p:stCondLst>
                              <p:cond delay="290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24"/>
                                        </p:tgtEl>
                                        <p:attrNameLst>
                                          <p:attrName>style.visibility</p:attrName>
                                        </p:attrNameLst>
                                      </p:cBhvr>
                                      <p:to>
                                        <p:strVal val="visible"/>
                                      </p:to>
                                    </p:set>
                                    <p:anim by="(-#ppt_w*2)" calcmode="lin" valueType="num">
                                      <p:cBhvr rctx="PPT">
                                        <p:cTn id="94" dur="250" autoRev="1" fill="hold">
                                          <p:stCondLst>
                                            <p:cond delay="0"/>
                                          </p:stCondLst>
                                        </p:cTn>
                                        <p:tgtEl>
                                          <p:spTgt spid="24"/>
                                        </p:tgtEl>
                                        <p:attrNameLst>
                                          <p:attrName>ppt_w</p:attrName>
                                        </p:attrNameLst>
                                      </p:cBhvr>
                                    </p:anim>
                                    <p:anim by="(#ppt_w*0.50)" calcmode="lin" valueType="num">
                                      <p:cBhvr>
                                        <p:cTn id="95" dur="250" decel="50000" autoRev="1" fill="hold">
                                          <p:stCondLst>
                                            <p:cond delay="0"/>
                                          </p:stCondLst>
                                        </p:cTn>
                                        <p:tgtEl>
                                          <p:spTgt spid="24"/>
                                        </p:tgtEl>
                                        <p:attrNameLst>
                                          <p:attrName>ppt_x</p:attrName>
                                        </p:attrNameLst>
                                      </p:cBhvr>
                                    </p:anim>
                                    <p:anim from="(-#ppt_h/2)" to="(#ppt_y)" calcmode="lin" valueType="num">
                                      <p:cBhvr>
                                        <p:cTn id="96" dur="500" fill="hold">
                                          <p:stCondLst>
                                            <p:cond delay="0"/>
                                          </p:stCondLst>
                                        </p:cTn>
                                        <p:tgtEl>
                                          <p:spTgt spid="24"/>
                                        </p:tgtEl>
                                        <p:attrNameLst>
                                          <p:attrName>ppt_y</p:attrName>
                                        </p:attrNameLst>
                                      </p:cBhvr>
                                    </p:anim>
                                    <p:animRot by="21600000">
                                      <p:cBhvr>
                                        <p:cTn id="97" dur="500" fill="hold">
                                          <p:stCondLst>
                                            <p:cond delay="0"/>
                                          </p:stCondLst>
                                        </p:cTn>
                                        <p:tgtEl>
                                          <p:spTgt spid="24"/>
                                        </p:tgtEl>
                                        <p:attrNameLst>
                                          <p:attrName>r</p:attrName>
                                        </p:attrNameLst>
                                      </p:cBhvr>
                                    </p:animRot>
                                  </p:childTnLst>
                                </p:cTn>
                              </p:par>
                            </p:childTnLst>
                          </p:cTn>
                        </p:par>
                        <p:par>
                          <p:cTn id="98" fill="hold">
                            <p:stCondLst>
                              <p:cond delay="3550"/>
                            </p:stCondLst>
                            <p:childTnLst>
                              <p:par>
                                <p:cTn id="99" presetID="22" presetClass="entr" presetSubtype="8" fill="hold" grpId="0" nodeType="afterEffect">
                                  <p:stCondLst>
                                    <p:cond delay="0"/>
                                  </p:stCondLst>
                                  <p:iterate type="lt">
                                    <p:tmPct val="30000"/>
                                  </p:iterate>
                                  <p:childTnLst>
                                    <p:set>
                                      <p:cBhvr>
                                        <p:cTn id="100" dur="1" fill="hold">
                                          <p:stCondLst>
                                            <p:cond delay="0"/>
                                          </p:stCondLst>
                                        </p:cTn>
                                        <p:tgtEl>
                                          <p:spTgt spid="68"/>
                                        </p:tgtEl>
                                        <p:attrNameLst>
                                          <p:attrName>style.visibility</p:attrName>
                                        </p:attrNameLst>
                                      </p:cBhvr>
                                      <p:to>
                                        <p:strVal val="visible"/>
                                      </p:to>
                                    </p:set>
                                    <p:animEffect transition="in" filter="wipe(left)">
                                      <p:cBhvr>
                                        <p:cTn id="101" dur="100"/>
                                        <p:tgtEl>
                                          <p:spTgt spid="68"/>
                                        </p:tgtEl>
                                      </p:cBhvr>
                                    </p:animEffect>
                                  </p:childTnLst>
                                </p:cTn>
                              </p:par>
                              <p:par>
                                <p:cTn id="102" presetID="36" presetClass="emph" presetSubtype="0" fill="hold" grpId="1" nodeType="withEffect">
                                  <p:stCondLst>
                                    <p:cond delay="0"/>
                                  </p:stCondLst>
                                  <p:iterate type="lt">
                                    <p:tmPct val="30000"/>
                                  </p:iterate>
                                  <p:childTnLst>
                                    <p:animScale>
                                      <p:cBhvr>
                                        <p:cTn id="103" dur="50" autoRev="1" fill="hold">
                                          <p:stCondLst>
                                            <p:cond delay="0"/>
                                          </p:stCondLst>
                                        </p:cTn>
                                        <p:tgtEl>
                                          <p:spTgt spid="68"/>
                                        </p:tgtEl>
                                      </p:cBhvr>
                                      <p:to x="80000" y="100000"/>
                                    </p:animScale>
                                    <p:anim by="(#ppt_w*0.10)" calcmode="lin" valueType="num">
                                      <p:cBhvr>
                                        <p:cTn id="104" dur="50" autoRev="1" fill="hold">
                                          <p:stCondLst>
                                            <p:cond delay="0"/>
                                          </p:stCondLst>
                                        </p:cTn>
                                        <p:tgtEl>
                                          <p:spTgt spid="68"/>
                                        </p:tgtEl>
                                        <p:attrNameLst>
                                          <p:attrName>ppt_x</p:attrName>
                                        </p:attrNameLst>
                                      </p:cBhvr>
                                    </p:anim>
                                    <p:anim by="(-#ppt_w*0.10)" calcmode="lin" valueType="num">
                                      <p:cBhvr>
                                        <p:cTn id="105" dur="50" autoRev="1" fill="hold">
                                          <p:stCondLst>
                                            <p:cond delay="0"/>
                                          </p:stCondLst>
                                        </p:cTn>
                                        <p:tgtEl>
                                          <p:spTgt spid="68"/>
                                        </p:tgtEl>
                                        <p:attrNameLst>
                                          <p:attrName>ppt_y</p:attrName>
                                        </p:attrNameLst>
                                      </p:cBhvr>
                                    </p:anim>
                                    <p:animRot by="-480000">
                                      <p:cBhvr>
                                        <p:cTn id="106" dur="50" autoRev="1" fill="hold">
                                          <p:stCondLst>
                                            <p:cond delay="0"/>
                                          </p:stCondLst>
                                        </p:cTn>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24" grpId="0"/>
      <p:bldP spid="25" grpId="0"/>
      <p:bldP spid="26" grpId="0"/>
      <p:bldP spid="27" grpId="0"/>
      <p:bldP spid="28" grpId="0"/>
      <p:bldP spid="29" grpId="0"/>
      <p:bldP spid="33" grpId="0" animBg="1"/>
      <p:bldP spid="34" grpId="0" animBg="1"/>
      <p:bldP spid="56" grpId="0" animBg="1"/>
      <p:bldP spid="57" grpId="0" animBg="1"/>
      <p:bldP spid="66" grpId="0" animBg="1"/>
      <p:bldP spid="67" grpId="0" animBg="1"/>
      <p:bldP spid="68" grpId="0"/>
      <p:bldP spid="68"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137452" y="1025911"/>
            <a:ext cx="1967244" cy="196697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18"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23244" y="833537"/>
            <a:ext cx="2230535" cy="223023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23" name="Rectangle 4"/>
          <p:cNvSpPr txBox="1">
            <a:spLocks noChangeArrowheads="1"/>
          </p:cNvSpPr>
          <p:nvPr/>
        </p:nvSpPr>
        <p:spPr bwMode="auto">
          <a:xfrm>
            <a:off x="1383391" y="3046485"/>
            <a:ext cx="223641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45" tIns="34272" rIns="68545" bIns="3427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700" b="0" dirty="0">
                <a:solidFill>
                  <a:schemeClr val="tx1">
                    <a:lumMod val="50000"/>
                    <a:lumOff val="50000"/>
                  </a:schemeClr>
                </a:solidFill>
                <a:latin typeface="微软雅黑"/>
                <a:ea typeface="微软雅黑"/>
              </a:rPr>
              <a:t>PART 03</a:t>
            </a:r>
            <a:endParaRPr lang="zh-CN" altLang="en-US" sz="2700" b="0" dirty="0">
              <a:solidFill>
                <a:schemeClr val="tx1">
                  <a:lumMod val="50000"/>
                  <a:lumOff val="50000"/>
                </a:schemeClr>
              </a:solidFill>
              <a:latin typeface="微软雅黑"/>
              <a:ea typeface="微软雅黑"/>
            </a:endParaRPr>
          </a:p>
          <a:p>
            <a:endParaRPr lang="zh-CN" altLang="en-US" sz="2700" dirty="0">
              <a:solidFill>
                <a:schemeClr val="tx1">
                  <a:lumMod val="50000"/>
                  <a:lumOff val="50000"/>
                </a:schemeClr>
              </a:solidFill>
              <a:latin typeface="微软雅黑"/>
              <a:ea typeface="微软雅黑"/>
            </a:endParaRPr>
          </a:p>
        </p:txBody>
      </p:sp>
      <p:grpSp>
        <p:nvGrpSpPr>
          <p:cNvPr id="125" name="组合 124"/>
          <p:cNvGrpSpPr/>
          <p:nvPr/>
        </p:nvGrpSpPr>
        <p:grpSpPr>
          <a:xfrm>
            <a:off x="6327053" y="4110383"/>
            <a:ext cx="1179076" cy="1178917"/>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27" name="椭圆 1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28" name="组合 127"/>
          <p:cNvGrpSpPr/>
          <p:nvPr/>
        </p:nvGrpSpPr>
        <p:grpSpPr>
          <a:xfrm>
            <a:off x="4758018" y="4605222"/>
            <a:ext cx="630120" cy="630035"/>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30" name="椭圆 1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31" name="组合 130"/>
          <p:cNvGrpSpPr/>
          <p:nvPr/>
        </p:nvGrpSpPr>
        <p:grpSpPr>
          <a:xfrm>
            <a:off x="5436688" y="4920241"/>
            <a:ext cx="890364" cy="890244"/>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34" name="组合 133"/>
          <p:cNvGrpSpPr/>
          <p:nvPr/>
        </p:nvGrpSpPr>
        <p:grpSpPr>
          <a:xfrm>
            <a:off x="7758788" y="4730422"/>
            <a:ext cx="685681" cy="685588"/>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36" name="椭圆 1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37" name="组合 136"/>
          <p:cNvGrpSpPr/>
          <p:nvPr/>
        </p:nvGrpSpPr>
        <p:grpSpPr>
          <a:xfrm>
            <a:off x="766439" y="5038933"/>
            <a:ext cx="588755" cy="588675"/>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39" name="椭圆 1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0" name="组合 139"/>
          <p:cNvGrpSpPr/>
          <p:nvPr/>
        </p:nvGrpSpPr>
        <p:grpSpPr>
          <a:xfrm>
            <a:off x="3962506" y="4528455"/>
            <a:ext cx="252447" cy="25241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42" name="椭圆 1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3" name="组合 142"/>
          <p:cNvGrpSpPr/>
          <p:nvPr/>
        </p:nvGrpSpPr>
        <p:grpSpPr>
          <a:xfrm>
            <a:off x="3181252" y="4325716"/>
            <a:ext cx="528983" cy="528912"/>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45" name="椭圆 1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6" name="组合 145"/>
          <p:cNvGrpSpPr/>
          <p:nvPr/>
        </p:nvGrpSpPr>
        <p:grpSpPr>
          <a:xfrm>
            <a:off x="8463984" y="3830481"/>
            <a:ext cx="1179076" cy="1178917"/>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48" name="椭圆 1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49" name="组合 148"/>
          <p:cNvGrpSpPr/>
          <p:nvPr/>
        </p:nvGrpSpPr>
        <p:grpSpPr>
          <a:xfrm>
            <a:off x="4419626" y="4323809"/>
            <a:ext cx="223042" cy="223011"/>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51" name="椭圆 1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52" name="组合 151"/>
          <p:cNvGrpSpPr/>
          <p:nvPr/>
        </p:nvGrpSpPr>
        <p:grpSpPr>
          <a:xfrm>
            <a:off x="1943138" y="4704692"/>
            <a:ext cx="1179076" cy="1178917"/>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54" name="椭圆 1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55" name="组合 154"/>
          <p:cNvGrpSpPr/>
          <p:nvPr/>
        </p:nvGrpSpPr>
        <p:grpSpPr>
          <a:xfrm>
            <a:off x="1275195" y="4605224"/>
            <a:ext cx="520102" cy="52003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57" name="椭圆 1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58" name="组合 157"/>
          <p:cNvGrpSpPr/>
          <p:nvPr/>
        </p:nvGrpSpPr>
        <p:grpSpPr>
          <a:xfrm>
            <a:off x="291078" y="4920241"/>
            <a:ext cx="316822" cy="316779"/>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60" name="椭圆 1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61" name="组合 160"/>
          <p:cNvGrpSpPr/>
          <p:nvPr/>
        </p:nvGrpSpPr>
        <p:grpSpPr>
          <a:xfrm>
            <a:off x="117144" y="4736990"/>
            <a:ext cx="158410" cy="158389"/>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63" name="椭圆 1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sp>
        <p:nvSpPr>
          <p:cNvPr id="72" name="TextBox 71"/>
          <p:cNvSpPr txBox="1"/>
          <p:nvPr/>
        </p:nvSpPr>
        <p:spPr>
          <a:xfrm>
            <a:off x="4778569" y="1886021"/>
            <a:ext cx="2189162" cy="684211"/>
          </a:xfrm>
          <a:prstGeom prst="rect">
            <a:avLst/>
          </a:prstGeom>
          <a:noFill/>
        </p:spPr>
        <p:txBody>
          <a:bodyPr wrap="none" lIns="67995" tIns="33997" rIns="67995" bIns="33997" rtlCol="0">
            <a:spAutoFit/>
          </a:bodyPr>
          <a:lstStyle/>
          <a:p>
            <a:r>
              <a:rPr lang="zh-CN" altLang="en-US" sz="4000" b="1" dirty="0">
                <a:solidFill>
                  <a:srgbClr val="C00000"/>
                </a:solidFill>
                <a:latin typeface="微软雅黑"/>
                <a:ea typeface="微软雅黑"/>
              </a:rPr>
              <a:t>胜任能力</a:t>
            </a:r>
          </a:p>
        </p:txBody>
      </p:sp>
      <p:sp>
        <p:nvSpPr>
          <p:cNvPr id="73" name="TextBox 72"/>
          <p:cNvSpPr txBox="1"/>
          <p:nvPr/>
        </p:nvSpPr>
        <p:spPr>
          <a:xfrm>
            <a:off x="5001674" y="2562392"/>
            <a:ext cx="1697424" cy="345657"/>
          </a:xfrm>
          <a:prstGeom prst="rect">
            <a:avLst/>
          </a:prstGeom>
          <a:noFill/>
        </p:spPr>
        <p:txBody>
          <a:bodyPr vert="horz" wrap="none" lIns="67995" tIns="33997" rIns="67995" bIns="33997" rtlCol="0">
            <a:spAutoFit/>
          </a:bodyPr>
          <a:lstStyle/>
          <a:p>
            <a:pPr algn="ctr"/>
            <a:r>
              <a:rPr lang="en-US" altLang="zh-CN" dirty="0">
                <a:solidFill>
                  <a:schemeClr val="tx1">
                    <a:lumMod val="50000"/>
                    <a:lumOff val="50000"/>
                  </a:schemeClr>
                </a:solidFill>
                <a:latin typeface="微软雅黑"/>
                <a:ea typeface="微软雅黑"/>
              </a:rPr>
              <a:t>COMPETENCE</a:t>
            </a:r>
          </a:p>
        </p:txBody>
      </p:sp>
      <p:sp>
        <p:nvSpPr>
          <p:cNvPr id="2" name="TextBox 1"/>
          <p:cNvSpPr txBox="1"/>
          <p:nvPr/>
        </p:nvSpPr>
        <p:spPr>
          <a:xfrm>
            <a:off x="2122344" y="1106705"/>
            <a:ext cx="1153343" cy="1653707"/>
          </a:xfrm>
          <a:prstGeom prst="rect">
            <a:avLst/>
          </a:prstGeom>
          <a:noFill/>
        </p:spPr>
        <p:txBody>
          <a:bodyPr wrap="square" lIns="67995" tIns="33997" rIns="67995" bIns="33997" rtlCol="0">
            <a:spAutoFit/>
          </a:bodyPr>
          <a:lstStyle/>
          <a:p>
            <a:r>
              <a:rPr lang="en-US" altLang="zh-CN" sz="10300" b="1" dirty="0">
                <a:solidFill>
                  <a:srgbClr val="C00000"/>
                </a:solidFill>
                <a:ea typeface="微软雅黑"/>
              </a:rPr>
              <a:t>3</a:t>
            </a:r>
            <a:endParaRPr lang="zh-CN" altLang="en-US" sz="10300" b="1" dirty="0">
              <a:solidFill>
                <a:srgbClr val="C00000"/>
              </a:solidFill>
              <a:ea typeface="微软雅黑"/>
            </a:endParaRPr>
          </a:p>
        </p:txBody>
      </p:sp>
    </p:spTree>
    <p:extLst>
      <p:ext uri="{BB962C8B-B14F-4D97-AF65-F5344CB8AC3E}">
        <p14:creationId xmlns:p14="http://schemas.microsoft.com/office/powerpoint/2010/main" val="1277865435"/>
      </p:ext>
    </p:extLst>
  </p:cSld>
  <p:clrMapOvr>
    <a:masterClrMapping/>
  </p:clrMapOvr>
  <p:transition spd="slow"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p:cTn id="7" dur="500" fill="hold"/>
                                            <p:tgtEl>
                                              <p:spTgt spid="117"/>
                                            </p:tgtEl>
                                            <p:attrNameLst>
                                              <p:attrName>ppt_w</p:attrName>
                                            </p:attrNameLst>
                                          </p:cBhvr>
                                          <p:tavLst>
                                            <p:tav tm="0">
                                              <p:val>
                                                <p:fltVal val="0"/>
                                              </p:val>
                                            </p:tav>
                                            <p:tav tm="100000">
                                              <p:val>
                                                <p:strVal val="#ppt_w"/>
                                              </p:val>
                                            </p:tav>
                                          </p:tavLst>
                                        </p:anim>
                                        <p:anim calcmode="lin" valueType="num">
                                          <p:cBhvr>
                                            <p:cTn id="8" dur="500" fill="hold"/>
                                            <p:tgtEl>
                                              <p:spTgt spid="117"/>
                                            </p:tgtEl>
                                            <p:attrNameLst>
                                              <p:attrName>ppt_h</p:attrName>
                                            </p:attrNameLst>
                                          </p:cBhvr>
                                          <p:tavLst>
                                            <p:tav tm="0">
                                              <p:val>
                                                <p:fltVal val="0"/>
                                              </p:val>
                                            </p:tav>
                                            <p:tav tm="100000">
                                              <p:val>
                                                <p:strVal val="#ppt_h"/>
                                              </p:val>
                                            </p:tav>
                                          </p:tavLst>
                                        </p:anim>
                                        <p:animEffect transition="in" filter="fade">
                                          <p:cBhvr>
                                            <p:cTn id="9" dur="500"/>
                                            <p:tgtEl>
                                              <p:spTgt spid="117"/>
                                            </p:tgtEl>
                                          </p:cBhvr>
                                        </p:animEffect>
                                      </p:childTnLst>
                                    </p:cTn>
                                  </p:par>
                                  <p:par>
                                    <p:cTn id="10" presetID="42" presetClass="entr" presetSubtype="0" fill="hold" nodeType="withEffect">
                                      <p:stCondLst>
                                        <p:cond delay="0"/>
                                      </p:stCondLst>
                                      <p:childTnLst>
                                        <p:set>
                                          <p:cBhvr>
                                            <p:cTn id="11" dur="1" fill="hold">
                                              <p:stCondLst>
                                                <p:cond delay="0"/>
                                              </p:stCondLst>
                                            </p:cTn>
                                            <p:tgtEl>
                                              <p:spTgt spid="118"/>
                                            </p:tgtEl>
                                            <p:attrNameLst>
                                              <p:attrName>style.visibility</p:attrName>
                                            </p:attrNameLst>
                                          </p:cBhvr>
                                          <p:to>
                                            <p:strVal val="visible"/>
                                          </p:to>
                                        </p:set>
                                        <p:animEffect transition="in" filter="fade">
                                          <p:cBhvr>
                                            <p:cTn id="12" dur="500"/>
                                            <p:tgtEl>
                                              <p:spTgt spid="118"/>
                                            </p:tgtEl>
                                          </p:cBhvr>
                                        </p:animEffect>
                                        <p:anim calcmode="lin" valueType="num">
                                          <p:cBhvr>
                                            <p:cTn id="13" dur="500" fill="hold"/>
                                            <p:tgtEl>
                                              <p:spTgt spid="118"/>
                                            </p:tgtEl>
                                            <p:attrNameLst>
                                              <p:attrName>ppt_x</p:attrName>
                                            </p:attrNameLst>
                                          </p:cBhvr>
                                          <p:tavLst>
                                            <p:tav tm="0">
                                              <p:val>
                                                <p:strVal val="#ppt_x"/>
                                              </p:val>
                                            </p:tav>
                                            <p:tav tm="100000">
                                              <p:val>
                                                <p:strVal val="#ppt_x"/>
                                              </p:val>
                                            </p:tav>
                                          </p:tavLst>
                                        </p:anim>
                                        <p:anim calcmode="lin" valueType="num">
                                          <p:cBhvr>
                                            <p:cTn id="14" dur="500" fill="hold"/>
                                            <p:tgtEl>
                                              <p:spTgt spid="11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left)">
                                          <p:cBhvr>
                                            <p:cTn id="24" dur="700"/>
                                            <p:tgtEl>
                                              <p:spTgt spid="123"/>
                                            </p:tgtEl>
                                          </p:cBhvr>
                                        </p:animEffect>
                                      </p:childTnLst>
                                    </p:cTn>
                                  </p:par>
                                </p:childTnLst>
                              </p:cTn>
                            </p:par>
                            <p:par>
                              <p:cTn id="25" fill="hold">
                                <p:stCondLst>
                                  <p:cond delay="1500"/>
                                </p:stCondLst>
                                <p:childTnLst>
                                  <p:par>
                                    <p:cTn id="26" presetID="2" presetClass="entr" presetSubtype="4" accel="100000" fill="hold" grpId="0" nodeType="afterEffect" p14:presetBounceEnd="60000">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14:bounceEnd="60000">
                                          <p:cBhvr additive="base">
                                            <p:cTn id="28" dur="1000" fill="hold"/>
                                            <p:tgtEl>
                                              <p:spTgt spid="72"/>
                                            </p:tgtEl>
                                            <p:attrNameLst>
                                              <p:attrName>ppt_x</p:attrName>
                                            </p:attrNameLst>
                                          </p:cBhvr>
                                          <p:tavLst>
                                            <p:tav tm="0">
                                              <p:val>
                                                <p:strVal val="#ppt_x"/>
                                              </p:val>
                                            </p:tav>
                                            <p:tav tm="100000">
                                              <p:val>
                                                <p:strVal val="#ppt_x"/>
                                              </p:val>
                                            </p:tav>
                                          </p:tavLst>
                                        </p:anim>
                                        <p:anim calcmode="lin" valueType="num" p14:bounceEnd="60000">
                                          <p:cBhvr additive="base">
                                            <p:cTn id="29" dur="10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 accel="100000" fill="hold" grpId="0" nodeType="withEffect" p14:presetBounceEnd="60000">
                                      <p:stCondLst>
                                        <p:cond delay="0"/>
                                      </p:stCondLst>
                                      <p:childTnLst>
                                        <p:set>
                                          <p:cBhvr>
                                            <p:cTn id="31" dur="1" fill="hold">
                                              <p:stCondLst>
                                                <p:cond delay="0"/>
                                              </p:stCondLst>
                                            </p:cTn>
                                            <p:tgtEl>
                                              <p:spTgt spid="73"/>
                                            </p:tgtEl>
                                            <p:attrNameLst>
                                              <p:attrName>style.visibility</p:attrName>
                                            </p:attrNameLst>
                                          </p:cBhvr>
                                          <p:to>
                                            <p:strVal val="visible"/>
                                          </p:to>
                                        </p:set>
                                        <p:anim calcmode="lin" valueType="num" p14:bounceEnd="60000">
                                          <p:cBhvr additive="base">
                                            <p:cTn id="32" dur="1000" fill="hold"/>
                                            <p:tgtEl>
                                              <p:spTgt spid="73"/>
                                            </p:tgtEl>
                                            <p:attrNameLst>
                                              <p:attrName>ppt_x</p:attrName>
                                            </p:attrNameLst>
                                          </p:cBhvr>
                                          <p:tavLst>
                                            <p:tav tm="0">
                                              <p:val>
                                                <p:strVal val="#ppt_x"/>
                                              </p:val>
                                            </p:tav>
                                            <p:tav tm="100000">
                                              <p:val>
                                                <p:strVal val="#ppt_x"/>
                                              </p:val>
                                            </p:tav>
                                          </p:tavLst>
                                        </p:anim>
                                        <p:anim calcmode="lin" valueType="num" p14:bounceEnd="60000">
                                          <p:cBhvr additive="base">
                                            <p:cTn id="33" dur="1000" fill="hold"/>
                                            <p:tgtEl>
                                              <p:spTgt spid="73"/>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23" presetClass="entr" presetSubtype="528" fill="hold" nodeType="afterEffect">
                                      <p:stCondLst>
                                        <p:cond delay="0"/>
                                      </p:stCondLst>
                                      <p:childTnLst>
                                        <p:set>
                                          <p:cBhvr>
                                            <p:cTn id="36" dur="1" fill="hold">
                                              <p:stCondLst>
                                                <p:cond delay="0"/>
                                              </p:stCondLst>
                                            </p:cTn>
                                            <p:tgtEl>
                                              <p:spTgt spid="125"/>
                                            </p:tgtEl>
                                            <p:attrNameLst>
                                              <p:attrName>style.visibility</p:attrName>
                                            </p:attrNameLst>
                                          </p:cBhvr>
                                          <p:to>
                                            <p:strVal val="visible"/>
                                          </p:to>
                                        </p:set>
                                        <p:anim calcmode="lin" valueType="num">
                                          <p:cBhvr>
                                            <p:cTn id="37" dur="500" fill="hold"/>
                                            <p:tgtEl>
                                              <p:spTgt spid="125"/>
                                            </p:tgtEl>
                                            <p:attrNameLst>
                                              <p:attrName>ppt_w</p:attrName>
                                            </p:attrNameLst>
                                          </p:cBhvr>
                                          <p:tavLst>
                                            <p:tav tm="0">
                                              <p:val>
                                                <p:fltVal val="0"/>
                                              </p:val>
                                            </p:tav>
                                            <p:tav tm="100000">
                                              <p:val>
                                                <p:strVal val="#ppt_w"/>
                                              </p:val>
                                            </p:tav>
                                          </p:tavLst>
                                        </p:anim>
                                        <p:anim calcmode="lin" valueType="num">
                                          <p:cBhvr>
                                            <p:cTn id="38" dur="500" fill="hold"/>
                                            <p:tgtEl>
                                              <p:spTgt spid="125"/>
                                            </p:tgtEl>
                                            <p:attrNameLst>
                                              <p:attrName>ppt_h</p:attrName>
                                            </p:attrNameLst>
                                          </p:cBhvr>
                                          <p:tavLst>
                                            <p:tav tm="0">
                                              <p:val>
                                                <p:fltVal val="0"/>
                                              </p:val>
                                            </p:tav>
                                            <p:tav tm="100000">
                                              <p:val>
                                                <p:strVal val="#ppt_h"/>
                                              </p:val>
                                            </p:tav>
                                          </p:tavLst>
                                        </p:anim>
                                        <p:anim calcmode="lin" valueType="num">
                                          <p:cBhvr>
                                            <p:cTn id="39" dur="500" fill="hold"/>
                                            <p:tgtEl>
                                              <p:spTgt spid="125"/>
                                            </p:tgtEl>
                                            <p:attrNameLst>
                                              <p:attrName>ppt_x</p:attrName>
                                            </p:attrNameLst>
                                          </p:cBhvr>
                                          <p:tavLst>
                                            <p:tav tm="0">
                                              <p:val>
                                                <p:fltVal val="0.5"/>
                                              </p:val>
                                            </p:tav>
                                            <p:tav tm="100000">
                                              <p:val>
                                                <p:strVal val="#ppt_x"/>
                                              </p:val>
                                            </p:tav>
                                          </p:tavLst>
                                        </p:anim>
                                        <p:anim calcmode="lin" valueType="num">
                                          <p:cBhvr>
                                            <p:cTn id="40" dur="500" fill="hold"/>
                                            <p:tgtEl>
                                              <p:spTgt spid="125"/>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30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 calcmode="lin" valueType="num">
                                          <p:cBhvr>
                                            <p:cTn id="45" dur="500" fill="hold"/>
                                            <p:tgtEl>
                                              <p:spTgt spid="128"/>
                                            </p:tgtEl>
                                            <p:attrNameLst>
                                              <p:attrName>ppt_x</p:attrName>
                                            </p:attrNameLst>
                                          </p:cBhvr>
                                          <p:tavLst>
                                            <p:tav tm="0">
                                              <p:val>
                                                <p:fltVal val="0.5"/>
                                              </p:val>
                                            </p:tav>
                                            <p:tav tm="100000">
                                              <p:val>
                                                <p:strVal val="#ppt_x"/>
                                              </p:val>
                                            </p:tav>
                                          </p:tavLst>
                                        </p:anim>
                                        <p:anim calcmode="lin" valueType="num">
                                          <p:cBhvr>
                                            <p:cTn id="46" dur="500" fill="hold"/>
                                            <p:tgtEl>
                                              <p:spTgt spid="128"/>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700"/>
                                      </p:stCondLst>
                                      <p:childTnLst>
                                        <p:set>
                                          <p:cBhvr>
                                            <p:cTn id="48" dur="1" fill="hold">
                                              <p:stCondLst>
                                                <p:cond delay="0"/>
                                              </p:stCondLst>
                                            </p:cTn>
                                            <p:tgtEl>
                                              <p:spTgt spid="131"/>
                                            </p:tgtEl>
                                            <p:attrNameLst>
                                              <p:attrName>style.visibility</p:attrName>
                                            </p:attrNameLst>
                                          </p:cBhvr>
                                          <p:to>
                                            <p:strVal val="visible"/>
                                          </p:to>
                                        </p:set>
                                        <p:anim calcmode="lin" valueType="num">
                                          <p:cBhvr>
                                            <p:cTn id="49" dur="500" fill="hold"/>
                                            <p:tgtEl>
                                              <p:spTgt spid="131"/>
                                            </p:tgtEl>
                                            <p:attrNameLst>
                                              <p:attrName>ppt_w</p:attrName>
                                            </p:attrNameLst>
                                          </p:cBhvr>
                                          <p:tavLst>
                                            <p:tav tm="0">
                                              <p:val>
                                                <p:fltVal val="0"/>
                                              </p:val>
                                            </p:tav>
                                            <p:tav tm="100000">
                                              <p:val>
                                                <p:strVal val="#ppt_w"/>
                                              </p:val>
                                            </p:tav>
                                          </p:tavLst>
                                        </p:anim>
                                        <p:anim calcmode="lin" valueType="num">
                                          <p:cBhvr>
                                            <p:cTn id="50" dur="500" fill="hold"/>
                                            <p:tgtEl>
                                              <p:spTgt spid="131"/>
                                            </p:tgtEl>
                                            <p:attrNameLst>
                                              <p:attrName>ppt_h</p:attrName>
                                            </p:attrNameLst>
                                          </p:cBhvr>
                                          <p:tavLst>
                                            <p:tav tm="0">
                                              <p:val>
                                                <p:fltVal val="0"/>
                                              </p:val>
                                            </p:tav>
                                            <p:tav tm="100000">
                                              <p:val>
                                                <p:strVal val="#ppt_h"/>
                                              </p:val>
                                            </p:tav>
                                          </p:tavLst>
                                        </p:anim>
                                        <p:anim calcmode="lin" valueType="num">
                                          <p:cBhvr>
                                            <p:cTn id="51" dur="500" fill="hold"/>
                                            <p:tgtEl>
                                              <p:spTgt spid="131"/>
                                            </p:tgtEl>
                                            <p:attrNameLst>
                                              <p:attrName>ppt_x</p:attrName>
                                            </p:attrNameLst>
                                          </p:cBhvr>
                                          <p:tavLst>
                                            <p:tav tm="0">
                                              <p:val>
                                                <p:fltVal val="0.5"/>
                                              </p:val>
                                            </p:tav>
                                            <p:tav tm="100000">
                                              <p:val>
                                                <p:strVal val="#ppt_x"/>
                                              </p:val>
                                            </p:tav>
                                          </p:tavLst>
                                        </p:anim>
                                        <p:anim calcmode="lin" valueType="num">
                                          <p:cBhvr>
                                            <p:cTn id="52" dur="500" fill="hold"/>
                                            <p:tgtEl>
                                              <p:spTgt spid="131"/>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300"/>
                                      </p:stCondLst>
                                      <p:childTnLst>
                                        <p:set>
                                          <p:cBhvr>
                                            <p:cTn id="54" dur="1" fill="hold">
                                              <p:stCondLst>
                                                <p:cond delay="0"/>
                                              </p:stCondLst>
                                            </p:cTn>
                                            <p:tgtEl>
                                              <p:spTgt spid="134"/>
                                            </p:tgtEl>
                                            <p:attrNameLst>
                                              <p:attrName>style.visibility</p:attrName>
                                            </p:attrNameLst>
                                          </p:cBhvr>
                                          <p:to>
                                            <p:strVal val="visible"/>
                                          </p:to>
                                        </p:set>
                                        <p:anim calcmode="lin" valueType="num">
                                          <p:cBhvr>
                                            <p:cTn id="55" dur="500" fill="hold"/>
                                            <p:tgtEl>
                                              <p:spTgt spid="134"/>
                                            </p:tgtEl>
                                            <p:attrNameLst>
                                              <p:attrName>ppt_w</p:attrName>
                                            </p:attrNameLst>
                                          </p:cBhvr>
                                          <p:tavLst>
                                            <p:tav tm="0">
                                              <p:val>
                                                <p:fltVal val="0"/>
                                              </p:val>
                                            </p:tav>
                                            <p:tav tm="100000">
                                              <p:val>
                                                <p:strVal val="#ppt_w"/>
                                              </p:val>
                                            </p:tav>
                                          </p:tavLst>
                                        </p:anim>
                                        <p:anim calcmode="lin" valueType="num">
                                          <p:cBhvr>
                                            <p:cTn id="56" dur="500" fill="hold"/>
                                            <p:tgtEl>
                                              <p:spTgt spid="134"/>
                                            </p:tgtEl>
                                            <p:attrNameLst>
                                              <p:attrName>ppt_h</p:attrName>
                                            </p:attrNameLst>
                                          </p:cBhvr>
                                          <p:tavLst>
                                            <p:tav tm="0">
                                              <p:val>
                                                <p:fltVal val="0"/>
                                              </p:val>
                                            </p:tav>
                                            <p:tav tm="100000">
                                              <p:val>
                                                <p:strVal val="#ppt_h"/>
                                              </p:val>
                                            </p:tav>
                                          </p:tavLst>
                                        </p:anim>
                                        <p:anim calcmode="lin" valueType="num">
                                          <p:cBhvr>
                                            <p:cTn id="57" dur="500" fill="hold"/>
                                            <p:tgtEl>
                                              <p:spTgt spid="134"/>
                                            </p:tgtEl>
                                            <p:attrNameLst>
                                              <p:attrName>ppt_x</p:attrName>
                                            </p:attrNameLst>
                                          </p:cBhvr>
                                          <p:tavLst>
                                            <p:tav tm="0">
                                              <p:val>
                                                <p:fltVal val="0.5"/>
                                              </p:val>
                                            </p:tav>
                                            <p:tav tm="100000">
                                              <p:val>
                                                <p:strVal val="#ppt_x"/>
                                              </p:val>
                                            </p:tav>
                                          </p:tavLst>
                                        </p:anim>
                                        <p:anim calcmode="lin" valueType="num">
                                          <p:cBhvr>
                                            <p:cTn id="58" dur="500" fill="hold"/>
                                            <p:tgtEl>
                                              <p:spTgt spid="134"/>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100"/>
                                      </p:stCondLst>
                                      <p:childTnLst>
                                        <p:set>
                                          <p:cBhvr>
                                            <p:cTn id="60" dur="1" fill="hold">
                                              <p:stCondLst>
                                                <p:cond delay="0"/>
                                              </p:stCondLst>
                                            </p:cTn>
                                            <p:tgtEl>
                                              <p:spTgt spid="137"/>
                                            </p:tgtEl>
                                            <p:attrNameLst>
                                              <p:attrName>style.visibility</p:attrName>
                                            </p:attrNameLst>
                                          </p:cBhvr>
                                          <p:to>
                                            <p:strVal val="visible"/>
                                          </p:to>
                                        </p:set>
                                        <p:anim calcmode="lin" valueType="num">
                                          <p:cBhvr>
                                            <p:cTn id="61" dur="500" fill="hold"/>
                                            <p:tgtEl>
                                              <p:spTgt spid="137"/>
                                            </p:tgtEl>
                                            <p:attrNameLst>
                                              <p:attrName>ppt_w</p:attrName>
                                            </p:attrNameLst>
                                          </p:cBhvr>
                                          <p:tavLst>
                                            <p:tav tm="0">
                                              <p:val>
                                                <p:fltVal val="0"/>
                                              </p:val>
                                            </p:tav>
                                            <p:tav tm="100000">
                                              <p:val>
                                                <p:strVal val="#ppt_w"/>
                                              </p:val>
                                            </p:tav>
                                          </p:tavLst>
                                        </p:anim>
                                        <p:anim calcmode="lin" valueType="num">
                                          <p:cBhvr>
                                            <p:cTn id="62" dur="500" fill="hold"/>
                                            <p:tgtEl>
                                              <p:spTgt spid="137"/>
                                            </p:tgtEl>
                                            <p:attrNameLst>
                                              <p:attrName>ppt_h</p:attrName>
                                            </p:attrNameLst>
                                          </p:cBhvr>
                                          <p:tavLst>
                                            <p:tav tm="0">
                                              <p:val>
                                                <p:fltVal val="0"/>
                                              </p:val>
                                            </p:tav>
                                            <p:tav tm="100000">
                                              <p:val>
                                                <p:strVal val="#ppt_h"/>
                                              </p:val>
                                            </p:tav>
                                          </p:tavLst>
                                        </p:anim>
                                        <p:anim calcmode="lin" valueType="num">
                                          <p:cBhvr>
                                            <p:cTn id="63" dur="500" fill="hold"/>
                                            <p:tgtEl>
                                              <p:spTgt spid="137"/>
                                            </p:tgtEl>
                                            <p:attrNameLst>
                                              <p:attrName>ppt_x</p:attrName>
                                            </p:attrNameLst>
                                          </p:cBhvr>
                                          <p:tavLst>
                                            <p:tav tm="0">
                                              <p:val>
                                                <p:fltVal val="0.5"/>
                                              </p:val>
                                            </p:tav>
                                            <p:tav tm="100000">
                                              <p:val>
                                                <p:strVal val="#ppt_x"/>
                                              </p:val>
                                            </p:tav>
                                          </p:tavLst>
                                        </p:anim>
                                        <p:anim calcmode="lin" valueType="num">
                                          <p:cBhvr>
                                            <p:cTn id="64" dur="500" fill="hold"/>
                                            <p:tgtEl>
                                              <p:spTgt spid="137"/>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600"/>
                                      </p:stCondLst>
                                      <p:childTnLst>
                                        <p:set>
                                          <p:cBhvr>
                                            <p:cTn id="66" dur="1" fill="hold">
                                              <p:stCondLst>
                                                <p:cond delay="0"/>
                                              </p:stCondLst>
                                            </p:cTn>
                                            <p:tgtEl>
                                              <p:spTgt spid="140"/>
                                            </p:tgtEl>
                                            <p:attrNameLst>
                                              <p:attrName>style.visibility</p:attrName>
                                            </p:attrNameLst>
                                          </p:cBhvr>
                                          <p:to>
                                            <p:strVal val="visible"/>
                                          </p:to>
                                        </p:set>
                                        <p:anim calcmode="lin" valueType="num">
                                          <p:cBhvr>
                                            <p:cTn id="67" dur="500" fill="hold"/>
                                            <p:tgtEl>
                                              <p:spTgt spid="140"/>
                                            </p:tgtEl>
                                            <p:attrNameLst>
                                              <p:attrName>ppt_w</p:attrName>
                                            </p:attrNameLst>
                                          </p:cBhvr>
                                          <p:tavLst>
                                            <p:tav tm="0">
                                              <p:val>
                                                <p:fltVal val="0"/>
                                              </p:val>
                                            </p:tav>
                                            <p:tav tm="100000">
                                              <p:val>
                                                <p:strVal val="#ppt_w"/>
                                              </p:val>
                                            </p:tav>
                                          </p:tavLst>
                                        </p:anim>
                                        <p:anim calcmode="lin" valueType="num">
                                          <p:cBhvr>
                                            <p:cTn id="68" dur="500" fill="hold"/>
                                            <p:tgtEl>
                                              <p:spTgt spid="140"/>
                                            </p:tgtEl>
                                            <p:attrNameLst>
                                              <p:attrName>ppt_h</p:attrName>
                                            </p:attrNameLst>
                                          </p:cBhvr>
                                          <p:tavLst>
                                            <p:tav tm="0">
                                              <p:val>
                                                <p:fltVal val="0"/>
                                              </p:val>
                                            </p:tav>
                                            <p:tav tm="100000">
                                              <p:val>
                                                <p:strVal val="#ppt_h"/>
                                              </p:val>
                                            </p:tav>
                                          </p:tavLst>
                                        </p:anim>
                                        <p:anim calcmode="lin" valueType="num">
                                          <p:cBhvr>
                                            <p:cTn id="69" dur="500" fill="hold"/>
                                            <p:tgtEl>
                                              <p:spTgt spid="140"/>
                                            </p:tgtEl>
                                            <p:attrNameLst>
                                              <p:attrName>ppt_x</p:attrName>
                                            </p:attrNameLst>
                                          </p:cBhvr>
                                          <p:tavLst>
                                            <p:tav tm="0">
                                              <p:val>
                                                <p:fltVal val="0.5"/>
                                              </p:val>
                                            </p:tav>
                                            <p:tav tm="100000">
                                              <p:val>
                                                <p:strVal val="#ppt_x"/>
                                              </p:val>
                                            </p:tav>
                                          </p:tavLst>
                                        </p:anim>
                                        <p:anim calcmode="lin" valueType="num">
                                          <p:cBhvr>
                                            <p:cTn id="70" dur="500" fill="hold"/>
                                            <p:tgtEl>
                                              <p:spTgt spid="140"/>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143"/>
                                            </p:tgtEl>
                                            <p:attrNameLst>
                                              <p:attrName>style.visibility</p:attrName>
                                            </p:attrNameLst>
                                          </p:cBhvr>
                                          <p:to>
                                            <p:strVal val="visible"/>
                                          </p:to>
                                        </p:set>
                                        <p:anim calcmode="lin" valueType="num">
                                          <p:cBhvr>
                                            <p:cTn id="73" dur="500" fill="hold"/>
                                            <p:tgtEl>
                                              <p:spTgt spid="143"/>
                                            </p:tgtEl>
                                            <p:attrNameLst>
                                              <p:attrName>ppt_w</p:attrName>
                                            </p:attrNameLst>
                                          </p:cBhvr>
                                          <p:tavLst>
                                            <p:tav tm="0">
                                              <p:val>
                                                <p:fltVal val="0"/>
                                              </p:val>
                                            </p:tav>
                                            <p:tav tm="100000">
                                              <p:val>
                                                <p:strVal val="#ppt_w"/>
                                              </p:val>
                                            </p:tav>
                                          </p:tavLst>
                                        </p:anim>
                                        <p:anim calcmode="lin" valueType="num">
                                          <p:cBhvr>
                                            <p:cTn id="74" dur="500" fill="hold"/>
                                            <p:tgtEl>
                                              <p:spTgt spid="143"/>
                                            </p:tgtEl>
                                            <p:attrNameLst>
                                              <p:attrName>ppt_h</p:attrName>
                                            </p:attrNameLst>
                                          </p:cBhvr>
                                          <p:tavLst>
                                            <p:tav tm="0">
                                              <p:val>
                                                <p:fltVal val="0"/>
                                              </p:val>
                                            </p:tav>
                                            <p:tav tm="100000">
                                              <p:val>
                                                <p:strVal val="#ppt_h"/>
                                              </p:val>
                                            </p:tav>
                                          </p:tavLst>
                                        </p:anim>
                                        <p:anim calcmode="lin" valueType="num">
                                          <p:cBhvr>
                                            <p:cTn id="75" dur="500" fill="hold"/>
                                            <p:tgtEl>
                                              <p:spTgt spid="143"/>
                                            </p:tgtEl>
                                            <p:attrNameLst>
                                              <p:attrName>ppt_x</p:attrName>
                                            </p:attrNameLst>
                                          </p:cBhvr>
                                          <p:tavLst>
                                            <p:tav tm="0">
                                              <p:val>
                                                <p:fltVal val="0.5"/>
                                              </p:val>
                                            </p:tav>
                                            <p:tav tm="100000">
                                              <p:val>
                                                <p:strVal val="#ppt_x"/>
                                              </p:val>
                                            </p:tav>
                                          </p:tavLst>
                                        </p:anim>
                                        <p:anim calcmode="lin" valueType="num">
                                          <p:cBhvr>
                                            <p:cTn id="76" dur="500" fill="hold"/>
                                            <p:tgtEl>
                                              <p:spTgt spid="143"/>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300"/>
                                      </p:stCondLst>
                                      <p:childTnLst>
                                        <p:set>
                                          <p:cBhvr>
                                            <p:cTn id="78" dur="1" fill="hold">
                                              <p:stCondLst>
                                                <p:cond delay="0"/>
                                              </p:stCondLst>
                                            </p:cTn>
                                            <p:tgtEl>
                                              <p:spTgt spid="146"/>
                                            </p:tgtEl>
                                            <p:attrNameLst>
                                              <p:attrName>style.visibility</p:attrName>
                                            </p:attrNameLst>
                                          </p:cBhvr>
                                          <p:to>
                                            <p:strVal val="visible"/>
                                          </p:to>
                                        </p:set>
                                        <p:anim calcmode="lin" valueType="num">
                                          <p:cBhvr>
                                            <p:cTn id="79" dur="500" fill="hold"/>
                                            <p:tgtEl>
                                              <p:spTgt spid="146"/>
                                            </p:tgtEl>
                                            <p:attrNameLst>
                                              <p:attrName>ppt_w</p:attrName>
                                            </p:attrNameLst>
                                          </p:cBhvr>
                                          <p:tavLst>
                                            <p:tav tm="0">
                                              <p:val>
                                                <p:fltVal val="0"/>
                                              </p:val>
                                            </p:tav>
                                            <p:tav tm="100000">
                                              <p:val>
                                                <p:strVal val="#ppt_w"/>
                                              </p:val>
                                            </p:tav>
                                          </p:tavLst>
                                        </p:anim>
                                        <p:anim calcmode="lin" valueType="num">
                                          <p:cBhvr>
                                            <p:cTn id="80" dur="500" fill="hold"/>
                                            <p:tgtEl>
                                              <p:spTgt spid="146"/>
                                            </p:tgtEl>
                                            <p:attrNameLst>
                                              <p:attrName>ppt_h</p:attrName>
                                            </p:attrNameLst>
                                          </p:cBhvr>
                                          <p:tavLst>
                                            <p:tav tm="0">
                                              <p:val>
                                                <p:fltVal val="0"/>
                                              </p:val>
                                            </p:tav>
                                            <p:tav tm="100000">
                                              <p:val>
                                                <p:strVal val="#ppt_h"/>
                                              </p:val>
                                            </p:tav>
                                          </p:tavLst>
                                        </p:anim>
                                        <p:anim calcmode="lin" valueType="num">
                                          <p:cBhvr>
                                            <p:cTn id="81" dur="500" fill="hold"/>
                                            <p:tgtEl>
                                              <p:spTgt spid="146"/>
                                            </p:tgtEl>
                                            <p:attrNameLst>
                                              <p:attrName>ppt_x</p:attrName>
                                            </p:attrNameLst>
                                          </p:cBhvr>
                                          <p:tavLst>
                                            <p:tav tm="0">
                                              <p:val>
                                                <p:fltVal val="0.5"/>
                                              </p:val>
                                            </p:tav>
                                            <p:tav tm="100000">
                                              <p:val>
                                                <p:strVal val="#ppt_x"/>
                                              </p:val>
                                            </p:tav>
                                          </p:tavLst>
                                        </p:anim>
                                        <p:anim calcmode="lin" valueType="num">
                                          <p:cBhvr>
                                            <p:cTn id="82" dur="500" fill="hold"/>
                                            <p:tgtEl>
                                              <p:spTgt spid="146"/>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149"/>
                                            </p:tgtEl>
                                            <p:attrNameLst>
                                              <p:attrName>style.visibility</p:attrName>
                                            </p:attrNameLst>
                                          </p:cBhvr>
                                          <p:to>
                                            <p:strVal val="visible"/>
                                          </p:to>
                                        </p:set>
                                        <p:anim calcmode="lin" valueType="num">
                                          <p:cBhvr>
                                            <p:cTn id="85" dur="500" fill="hold"/>
                                            <p:tgtEl>
                                              <p:spTgt spid="149"/>
                                            </p:tgtEl>
                                            <p:attrNameLst>
                                              <p:attrName>ppt_w</p:attrName>
                                            </p:attrNameLst>
                                          </p:cBhvr>
                                          <p:tavLst>
                                            <p:tav tm="0">
                                              <p:val>
                                                <p:fltVal val="0"/>
                                              </p:val>
                                            </p:tav>
                                            <p:tav tm="100000">
                                              <p:val>
                                                <p:strVal val="#ppt_w"/>
                                              </p:val>
                                            </p:tav>
                                          </p:tavLst>
                                        </p:anim>
                                        <p:anim calcmode="lin" valueType="num">
                                          <p:cBhvr>
                                            <p:cTn id="86" dur="500" fill="hold"/>
                                            <p:tgtEl>
                                              <p:spTgt spid="149"/>
                                            </p:tgtEl>
                                            <p:attrNameLst>
                                              <p:attrName>ppt_h</p:attrName>
                                            </p:attrNameLst>
                                          </p:cBhvr>
                                          <p:tavLst>
                                            <p:tav tm="0">
                                              <p:val>
                                                <p:fltVal val="0"/>
                                              </p:val>
                                            </p:tav>
                                            <p:tav tm="100000">
                                              <p:val>
                                                <p:strVal val="#ppt_h"/>
                                              </p:val>
                                            </p:tav>
                                          </p:tavLst>
                                        </p:anim>
                                        <p:anim calcmode="lin" valueType="num">
                                          <p:cBhvr>
                                            <p:cTn id="87" dur="500" fill="hold"/>
                                            <p:tgtEl>
                                              <p:spTgt spid="149"/>
                                            </p:tgtEl>
                                            <p:attrNameLst>
                                              <p:attrName>ppt_x</p:attrName>
                                            </p:attrNameLst>
                                          </p:cBhvr>
                                          <p:tavLst>
                                            <p:tav tm="0">
                                              <p:val>
                                                <p:fltVal val="0.5"/>
                                              </p:val>
                                            </p:tav>
                                            <p:tav tm="100000">
                                              <p:val>
                                                <p:strVal val="#ppt_x"/>
                                              </p:val>
                                            </p:tav>
                                          </p:tavLst>
                                        </p:anim>
                                        <p:anim calcmode="lin" valueType="num">
                                          <p:cBhvr>
                                            <p:cTn id="88" dur="500" fill="hold"/>
                                            <p:tgtEl>
                                              <p:spTgt spid="149"/>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600"/>
                                      </p:stCondLst>
                                      <p:childTnLst>
                                        <p:set>
                                          <p:cBhvr>
                                            <p:cTn id="90" dur="1" fill="hold">
                                              <p:stCondLst>
                                                <p:cond delay="0"/>
                                              </p:stCondLst>
                                            </p:cTn>
                                            <p:tgtEl>
                                              <p:spTgt spid="152"/>
                                            </p:tgtEl>
                                            <p:attrNameLst>
                                              <p:attrName>style.visibility</p:attrName>
                                            </p:attrNameLst>
                                          </p:cBhvr>
                                          <p:to>
                                            <p:strVal val="visible"/>
                                          </p:to>
                                        </p:set>
                                        <p:anim calcmode="lin" valueType="num">
                                          <p:cBhvr>
                                            <p:cTn id="91" dur="500" fill="hold"/>
                                            <p:tgtEl>
                                              <p:spTgt spid="152"/>
                                            </p:tgtEl>
                                            <p:attrNameLst>
                                              <p:attrName>ppt_w</p:attrName>
                                            </p:attrNameLst>
                                          </p:cBhvr>
                                          <p:tavLst>
                                            <p:tav tm="0">
                                              <p:val>
                                                <p:fltVal val="0"/>
                                              </p:val>
                                            </p:tav>
                                            <p:tav tm="100000">
                                              <p:val>
                                                <p:strVal val="#ppt_w"/>
                                              </p:val>
                                            </p:tav>
                                          </p:tavLst>
                                        </p:anim>
                                        <p:anim calcmode="lin" valueType="num">
                                          <p:cBhvr>
                                            <p:cTn id="92" dur="500" fill="hold"/>
                                            <p:tgtEl>
                                              <p:spTgt spid="152"/>
                                            </p:tgtEl>
                                            <p:attrNameLst>
                                              <p:attrName>ppt_h</p:attrName>
                                            </p:attrNameLst>
                                          </p:cBhvr>
                                          <p:tavLst>
                                            <p:tav tm="0">
                                              <p:val>
                                                <p:fltVal val="0"/>
                                              </p:val>
                                            </p:tav>
                                            <p:tav tm="100000">
                                              <p:val>
                                                <p:strVal val="#ppt_h"/>
                                              </p:val>
                                            </p:tav>
                                          </p:tavLst>
                                        </p:anim>
                                        <p:anim calcmode="lin" valueType="num">
                                          <p:cBhvr>
                                            <p:cTn id="93" dur="500" fill="hold"/>
                                            <p:tgtEl>
                                              <p:spTgt spid="152"/>
                                            </p:tgtEl>
                                            <p:attrNameLst>
                                              <p:attrName>ppt_x</p:attrName>
                                            </p:attrNameLst>
                                          </p:cBhvr>
                                          <p:tavLst>
                                            <p:tav tm="0">
                                              <p:val>
                                                <p:fltVal val="0.5"/>
                                              </p:val>
                                            </p:tav>
                                            <p:tav tm="100000">
                                              <p:val>
                                                <p:strVal val="#ppt_x"/>
                                              </p:val>
                                            </p:tav>
                                          </p:tavLst>
                                        </p:anim>
                                        <p:anim calcmode="lin" valueType="num">
                                          <p:cBhvr>
                                            <p:cTn id="94" dur="500" fill="hold"/>
                                            <p:tgtEl>
                                              <p:spTgt spid="152"/>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155"/>
                                            </p:tgtEl>
                                            <p:attrNameLst>
                                              <p:attrName>style.visibility</p:attrName>
                                            </p:attrNameLst>
                                          </p:cBhvr>
                                          <p:to>
                                            <p:strVal val="visible"/>
                                          </p:to>
                                        </p:set>
                                        <p:anim calcmode="lin" valueType="num">
                                          <p:cBhvr>
                                            <p:cTn id="97" dur="500" fill="hold"/>
                                            <p:tgtEl>
                                              <p:spTgt spid="155"/>
                                            </p:tgtEl>
                                            <p:attrNameLst>
                                              <p:attrName>ppt_w</p:attrName>
                                            </p:attrNameLst>
                                          </p:cBhvr>
                                          <p:tavLst>
                                            <p:tav tm="0">
                                              <p:val>
                                                <p:fltVal val="0"/>
                                              </p:val>
                                            </p:tav>
                                            <p:tav tm="100000">
                                              <p:val>
                                                <p:strVal val="#ppt_w"/>
                                              </p:val>
                                            </p:tav>
                                          </p:tavLst>
                                        </p:anim>
                                        <p:anim calcmode="lin" valueType="num">
                                          <p:cBhvr>
                                            <p:cTn id="98" dur="500" fill="hold"/>
                                            <p:tgtEl>
                                              <p:spTgt spid="155"/>
                                            </p:tgtEl>
                                            <p:attrNameLst>
                                              <p:attrName>ppt_h</p:attrName>
                                            </p:attrNameLst>
                                          </p:cBhvr>
                                          <p:tavLst>
                                            <p:tav tm="0">
                                              <p:val>
                                                <p:fltVal val="0"/>
                                              </p:val>
                                            </p:tav>
                                            <p:tav tm="100000">
                                              <p:val>
                                                <p:strVal val="#ppt_h"/>
                                              </p:val>
                                            </p:tav>
                                          </p:tavLst>
                                        </p:anim>
                                        <p:anim calcmode="lin" valueType="num">
                                          <p:cBhvr>
                                            <p:cTn id="99" dur="500" fill="hold"/>
                                            <p:tgtEl>
                                              <p:spTgt spid="155"/>
                                            </p:tgtEl>
                                            <p:attrNameLst>
                                              <p:attrName>ppt_x</p:attrName>
                                            </p:attrNameLst>
                                          </p:cBhvr>
                                          <p:tavLst>
                                            <p:tav tm="0">
                                              <p:val>
                                                <p:fltVal val="0.5"/>
                                              </p:val>
                                            </p:tav>
                                            <p:tav tm="100000">
                                              <p:val>
                                                <p:strVal val="#ppt_x"/>
                                              </p:val>
                                            </p:tav>
                                          </p:tavLst>
                                        </p:anim>
                                        <p:anim calcmode="lin" valueType="num">
                                          <p:cBhvr>
                                            <p:cTn id="100" dur="500" fill="hold"/>
                                            <p:tgtEl>
                                              <p:spTgt spid="155"/>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158"/>
                                            </p:tgtEl>
                                            <p:attrNameLst>
                                              <p:attrName>style.visibility</p:attrName>
                                            </p:attrNameLst>
                                          </p:cBhvr>
                                          <p:to>
                                            <p:strVal val="visible"/>
                                          </p:to>
                                        </p:set>
                                        <p:anim calcmode="lin" valueType="num">
                                          <p:cBhvr>
                                            <p:cTn id="103" dur="500" fill="hold"/>
                                            <p:tgtEl>
                                              <p:spTgt spid="158"/>
                                            </p:tgtEl>
                                            <p:attrNameLst>
                                              <p:attrName>ppt_w</p:attrName>
                                            </p:attrNameLst>
                                          </p:cBhvr>
                                          <p:tavLst>
                                            <p:tav tm="0">
                                              <p:val>
                                                <p:fltVal val="0"/>
                                              </p:val>
                                            </p:tav>
                                            <p:tav tm="100000">
                                              <p:val>
                                                <p:strVal val="#ppt_w"/>
                                              </p:val>
                                            </p:tav>
                                          </p:tavLst>
                                        </p:anim>
                                        <p:anim calcmode="lin" valueType="num">
                                          <p:cBhvr>
                                            <p:cTn id="104" dur="500" fill="hold"/>
                                            <p:tgtEl>
                                              <p:spTgt spid="158"/>
                                            </p:tgtEl>
                                            <p:attrNameLst>
                                              <p:attrName>ppt_h</p:attrName>
                                            </p:attrNameLst>
                                          </p:cBhvr>
                                          <p:tavLst>
                                            <p:tav tm="0">
                                              <p:val>
                                                <p:fltVal val="0"/>
                                              </p:val>
                                            </p:tav>
                                            <p:tav tm="100000">
                                              <p:val>
                                                <p:strVal val="#ppt_h"/>
                                              </p:val>
                                            </p:tav>
                                          </p:tavLst>
                                        </p:anim>
                                        <p:anim calcmode="lin" valueType="num">
                                          <p:cBhvr>
                                            <p:cTn id="105" dur="500" fill="hold"/>
                                            <p:tgtEl>
                                              <p:spTgt spid="158"/>
                                            </p:tgtEl>
                                            <p:attrNameLst>
                                              <p:attrName>ppt_x</p:attrName>
                                            </p:attrNameLst>
                                          </p:cBhvr>
                                          <p:tavLst>
                                            <p:tav tm="0">
                                              <p:val>
                                                <p:fltVal val="0.5"/>
                                              </p:val>
                                            </p:tav>
                                            <p:tav tm="100000">
                                              <p:val>
                                                <p:strVal val="#ppt_x"/>
                                              </p:val>
                                            </p:tav>
                                          </p:tavLst>
                                        </p:anim>
                                        <p:anim calcmode="lin" valueType="num">
                                          <p:cBhvr>
                                            <p:cTn id="106" dur="500" fill="hold"/>
                                            <p:tgtEl>
                                              <p:spTgt spid="158"/>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161"/>
                                            </p:tgtEl>
                                            <p:attrNameLst>
                                              <p:attrName>style.visibility</p:attrName>
                                            </p:attrNameLst>
                                          </p:cBhvr>
                                          <p:to>
                                            <p:strVal val="visible"/>
                                          </p:to>
                                        </p:set>
                                        <p:anim calcmode="lin" valueType="num">
                                          <p:cBhvr>
                                            <p:cTn id="109" dur="500" fill="hold"/>
                                            <p:tgtEl>
                                              <p:spTgt spid="161"/>
                                            </p:tgtEl>
                                            <p:attrNameLst>
                                              <p:attrName>ppt_w</p:attrName>
                                            </p:attrNameLst>
                                          </p:cBhvr>
                                          <p:tavLst>
                                            <p:tav tm="0">
                                              <p:val>
                                                <p:fltVal val="0"/>
                                              </p:val>
                                            </p:tav>
                                            <p:tav tm="100000">
                                              <p:val>
                                                <p:strVal val="#ppt_w"/>
                                              </p:val>
                                            </p:tav>
                                          </p:tavLst>
                                        </p:anim>
                                        <p:anim calcmode="lin" valueType="num">
                                          <p:cBhvr>
                                            <p:cTn id="110" dur="500" fill="hold"/>
                                            <p:tgtEl>
                                              <p:spTgt spid="161"/>
                                            </p:tgtEl>
                                            <p:attrNameLst>
                                              <p:attrName>ppt_h</p:attrName>
                                            </p:attrNameLst>
                                          </p:cBhvr>
                                          <p:tavLst>
                                            <p:tav tm="0">
                                              <p:val>
                                                <p:fltVal val="0"/>
                                              </p:val>
                                            </p:tav>
                                            <p:tav tm="100000">
                                              <p:val>
                                                <p:strVal val="#ppt_h"/>
                                              </p:val>
                                            </p:tav>
                                          </p:tavLst>
                                        </p:anim>
                                        <p:anim calcmode="lin" valueType="num">
                                          <p:cBhvr>
                                            <p:cTn id="111" dur="500" fill="hold"/>
                                            <p:tgtEl>
                                              <p:spTgt spid="161"/>
                                            </p:tgtEl>
                                            <p:attrNameLst>
                                              <p:attrName>ppt_x</p:attrName>
                                            </p:attrNameLst>
                                          </p:cBhvr>
                                          <p:tavLst>
                                            <p:tav tm="0">
                                              <p:val>
                                                <p:fltVal val="0.5"/>
                                              </p:val>
                                            </p:tav>
                                            <p:tav tm="100000">
                                              <p:val>
                                                <p:strVal val="#ppt_x"/>
                                              </p:val>
                                            </p:tav>
                                          </p:tavLst>
                                        </p:anim>
                                        <p:anim calcmode="lin" valueType="num">
                                          <p:cBhvr>
                                            <p:cTn id="112" dur="500" fill="hold"/>
                                            <p:tgtEl>
                                              <p:spTgt spid="161"/>
                                            </p:tgtEl>
                                            <p:attrNameLst>
                                              <p:attrName>ppt_y</p:attrName>
                                            </p:attrNameLst>
                                          </p:cBhvr>
                                          <p:tavLst>
                                            <p:tav tm="0">
                                              <p:val>
                                                <p:fltVal val="0.5"/>
                                              </p:val>
                                            </p:tav>
                                            <p:tav tm="100000">
                                              <p:val>
                                                <p:strVal val="#ppt_y"/>
                                              </p:val>
                                            </p:tav>
                                          </p:tavLst>
                                        </p:anim>
                                      </p:childTnLst>
                                    </p:cTn>
                                  </p:par>
                                  <p:par>
                                    <p:cTn id="113" presetID="26" presetClass="emph" presetSubtype="0" repeatCount="3000" fill="hold" nodeType="withEffect">
                                      <p:stCondLst>
                                        <p:cond delay="600"/>
                                      </p:stCondLst>
                                      <p:childTnLst>
                                        <p:animEffect transition="out" filter="fade">
                                          <p:cBhvr>
                                            <p:cTn id="114" dur="500" tmFilter="0, 0; .2, .5; .8, .5; 1, 0"/>
                                            <p:tgtEl>
                                              <p:spTgt spid="125"/>
                                            </p:tgtEl>
                                          </p:cBhvr>
                                        </p:animEffect>
                                        <p:animScale>
                                          <p:cBhvr>
                                            <p:cTn id="115" dur="250" autoRev="1" fill="hold"/>
                                            <p:tgtEl>
                                              <p:spTgt spid="125"/>
                                            </p:tgtEl>
                                          </p:cBhvr>
                                          <p:by x="105000" y="105000"/>
                                        </p:animScale>
                                      </p:childTnLst>
                                    </p:cTn>
                                  </p:par>
                                  <p:par>
                                    <p:cTn id="116" presetID="26" presetClass="emph" presetSubtype="0" repeatCount="3000" fill="hold" nodeType="withEffect">
                                      <p:stCondLst>
                                        <p:cond delay="710"/>
                                      </p:stCondLst>
                                      <p:childTnLst>
                                        <p:animEffect transition="out" filter="fade">
                                          <p:cBhvr>
                                            <p:cTn id="117" dur="500" tmFilter="0, 0; .2, .5; .8, .5; 1, 0"/>
                                            <p:tgtEl>
                                              <p:spTgt spid="146"/>
                                            </p:tgtEl>
                                          </p:cBhvr>
                                        </p:animEffect>
                                        <p:animScale>
                                          <p:cBhvr>
                                            <p:cTn id="118" dur="250" autoRev="1" fill="hold"/>
                                            <p:tgtEl>
                                              <p:spTgt spid="146"/>
                                            </p:tgtEl>
                                          </p:cBhvr>
                                          <p:by x="105000" y="105000"/>
                                        </p:animScale>
                                      </p:childTnLst>
                                    </p:cTn>
                                  </p:par>
                                  <p:par>
                                    <p:cTn id="119" presetID="26" presetClass="emph" presetSubtype="0" repeatCount="3000" fill="hold" nodeType="withEffect">
                                      <p:stCondLst>
                                        <p:cond delay="410"/>
                                      </p:stCondLst>
                                      <p:childTnLst>
                                        <p:animEffect transition="out" filter="fade">
                                          <p:cBhvr>
                                            <p:cTn id="120" dur="500" tmFilter="0, 0; .2, .5; .8, .5; 1, 0"/>
                                            <p:tgtEl>
                                              <p:spTgt spid="152"/>
                                            </p:tgtEl>
                                          </p:cBhvr>
                                        </p:animEffect>
                                        <p:animScale>
                                          <p:cBhvr>
                                            <p:cTn id="121" dur="250" autoRev="1" fill="hold"/>
                                            <p:tgtEl>
                                              <p:spTgt spid="152"/>
                                            </p:tgtEl>
                                          </p:cBhvr>
                                          <p:by x="105000" y="105000"/>
                                        </p:animScale>
                                      </p:childTnLst>
                                    </p:cTn>
                                  </p:par>
                                  <p:par>
                                    <p:cTn id="122" presetID="26" presetClass="emph" presetSubtype="0" repeatCount="3000" fill="hold" nodeType="withEffect">
                                      <p:stCondLst>
                                        <p:cond delay="810"/>
                                      </p:stCondLst>
                                      <p:childTnLst>
                                        <p:animEffect transition="out" filter="fade">
                                          <p:cBhvr>
                                            <p:cTn id="123" dur="500" tmFilter="0, 0; .2, .5; .8, .5; 1, 0"/>
                                            <p:tgtEl>
                                              <p:spTgt spid="155"/>
                                            </p:tgtEl>
                                          </p:cBhvr>
                                        </p:animEffect>
                                        <p:animScale>
                                          <p:cBhvr>
                                            <p:cTn id="124" dur="250" autoRev="1" fill="hold"/>
                                            <p:tgtEl>
                                              <p:spTgt spid="1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72" grpId="0"/>
          <p:bldP spid="73"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p:cTn id="7" dur="500" fill="hold"/>
                                            <p:tgtEl>
                                              <p:spTgt spid="117"/>
                                            </p:tgtEl>
                                            <p:attrNameLst>
                                              <p:attrName>ppt_w</p:attrName>
                                            </p:attrNameLst>
                                          </p:cBhvr>
                                          <p:tavLst>
                                            <p:tav tm="0">
                                              <p:val>
                                                <p:fltVal val="0"/>
                                              </p:val>
                                            </p:tav>
                                            <p:tav tm="100000">
                                              <p:val>
                                                <p:strVal val="#ppt_w"/>
                                              </p:val>
                                            </p:tav>
                                          </p:tavLst>
                                        </p:anim>
                                        <p:anim calcmode="lin" valueType="num">
                                          <p:cBhvr>
                                            <p:cTn id="8" dur="500" fill="hold"/>
                                            <p:tgtEl>
                                              <p:spTgt spid="117"/>
                                            </p:tgtEl>
                                            <p:attrNameLst>
                                              <p:attrName>ppt_h</p:attrName>
                                            </p:attrNameLst>
                                          </p:cBhvr>
                                          <p:tavLst>
                                            <p:tav tm="0">
                                              <p:val>
                                                <p:fltVal val="0"/>
                                              </p:val>
                                            </p:tav>
                                            <p:tav tm="100000">
                                              <p:val>
                                                <p:strVal val="#ppt_h"/>
                                              </p:val>
                                            </p:tav>
                                          </p:tavLst>
                                        </p:anim>
                                        <p:animEffect transition="in" filter="fade">
                                          <p:cBhvr>
                                            <p:cTn id="9" dur="500"/>
                                            <p:tgtEl>
                                              <p:spTgt spid="117"/>
                                            </p:tgtEl>
                                          </p:cBhvr>
                                        </p:animEffect>
                                      </p:childTnLst>
                                    </p:cTn>
                                  </p:par>
                                  <p:par>
                                    <p:cTn id="10" presetID="42" presetClass="entr" presetSubtype="0" fill="hold" nodeType="withEffect">
                                      <p:stCondLst>
                                        <p:cond delay="0"/>
                                      </p:stCondLst>
                                      <p:childTnLst>
                                        <p:set>
                                          <p:cBhvr>
                                            <p:cTn id="11" dur="1" fill="hold">
                                              <p:stCondLst>
                                                <p:cond delay="0"/>
                                              </p:stCondLst>
                                            </p:cTn>
                                            <p:tgtEl>
                                              <p:spTgt spid="118"/>
                                            </p:tgtEl>
                                            <p:attrNameLst>
                                              <p:attrName>style.visibility</p:attrName>
                                            </p:attrNameLst>
                                          </p:cBhvr>
                                          <p:to>
                                            <p:strVal val="visible"/>
                                          </p:to>
                                        </p:set>
                                        <p:animEffect transition="in" filter="fade">
                                          <p:cBhvr>
                                            <p:cTn id="12" dur="500"/>
                                            <p:tgtEl>
                                              <p:spTgt spid="118"/>
                                            </p:tgtEl>
                                          </p:cBhvr>
                                        </p:animEffect>
                                        <p:anim calcmode="lin" valueType="num">
                                          <p:cBhvr>
                                            <p:cTn id="13" dur="500" fill="hold"/>
                                            <p:tgtEl>
                                              <p:spTgt spid="118"/>
                                            </p:tgtEl>
                                            <p:attrNameLst>
                                              <p:attrName>ppt_x</p:attrName>
                                            </p:attrNameLst>
                                          </p:cBhvr>
                                          <p:tavLst>
                                            <p:tav tm="0">
                                              <p:val>
                                                <p:strVal val="#ppt_x"/>
                                              </p:val>
                                            </p:tav>
                                            <p:tav tm="100000">
                                              <p:val>
                                                <p:strVal val="#ppt_x"/>
                                              </p:val>
                                            </p:tav>
                                          </p:tavLst>
                                        </p:anim>
                                        <p:anim calcmode="lin" valueType="num">
                                          <p:cBhvr>
                                            <p:cTn id="14" dur="500" fill="hold"/>
                                            <p:tgtEl>
                                              <p:spTgt spid="11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left)">
                                          <p:cBhvr>
                                            <p:cTn id="24" dur="700"/>
                                            <p:tgtEl>
                                              <p:spTgt spid="123"/>
                                            </p:tgtEl>
                                          </p:cBhvr>
                                        </p:animEffect>
                                      </p:childTnLst>
                                    </p:cTn>
                                  </p:par>
                                </p:childTnLst>
                              </p:cTn>
                            </p:par>
                            <p:par>
                              <p:cTn id="25" fill="hold">
                                <p:stCondLst>
                                  <p:cond delay="1500"/>
                                </p:stCondLst>
                                <p:childTnLst>
                                  <p:par>
                                    <p:cTn id="26" presetID="2" presetClass="entr" presetSubtype="4" accel="100000" fill="hold" grpId="0"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1000" fill="hold"/>
                                            <p:tgtEl>
                                              <p:spTgt spid="72"/>
                                            </p:tgtEl>
                                            <p:attrNameLst>
                                              <p:attrName>ppt_x</p:attrName>
                                            </p:attrNameLst>
                                          </p:cBhvr>
                                          <p:tavLst>
                                            <p:tav tm="0">
                                              <p:val>
                                                <p:strVal val="#ppt_x"/>
                                              </p:val>
                                            </p:tav>
                                            <p:tav tm="100000">
                                              <p:val>
                                                <p:strVal val="#ppt_x"/>
                                              </p:val>
                                            </p:tav>
                                          </p:tavLst>
                                        </p:anim>
                                        <p:anim calcmode="lin" valueType="num">
                                          <p:cBhvr additive="base">
                                            <p:cTn id="29" dur="10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 accel="100000" fill="hold" grpId="0" nodeType="withEffect">
                                      <p:stCondLst>
                                        <p:cond delay="0"/>
                                      </p:stCondLst>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1000" fill="hold"/>
                                            <p:tgtEl>
                                              <p:spTgt spid="73"/>
                                            </p:tgtEl>
                                            <p:attrNameLst>
                                              <p:attrName>ppt_x</p:attrName>
                                            </p:attrNameLst>
                                          </p:cBhvr>
                                          <p:tavLst>
                                            <p:tav tm="0">
                                              <p:val>
                                                <p:strVal val="#ppt_x"/>
                                              </p:val>
                                            </p:tav>
                                            <p:tav tm="100000">
                                              <p:val>
                                                <p:strVal val="#ppt_x"/>
                                              </p:val>
                                            </p:tav>
                                          </p:tavLst>
                                        </p:anim>
                                        <p:anim calcmode="lin" valueType="num">
                                          <p:cBhvr additive="base">
                                            <p:cTn id="33" dur="1000" fill="hold"/>
                                            <p:tgtEl>
                                              <p:spTgt spid="73"/>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23" presetClass="entr" presetSubtype="528" fill="hold" nodeType="afterEffect">
                                      <p:stCondLst>
                                        <p:cond delay="0"/>
                                      </p:stCondLst>
                                      <p:childTnLst>
                                        <p:set>
                                          <p:cBhvr>
                                            <p:cTn id="36" dur="1" fill="hold">
                                              <p:stCondLst>
                                                <p:cond delay="0"/>
                                              </p:stCondLst>
                                            </p:cTn>
                                            <p:tgtEl>
                                              <p:spTgt spid="125"/>
                                            </p:tgtEl>
                                            <p:attrNameLst>
                                              <p:attrName>style.visibility</p:attrName>
                                            </p:attrNameLst>
                                          </p:cBhvr>
                                          <p:to>
                                            <p:strVal val="visible"/>
                                          </p:to>
                                        </p:set>
                                        <p:anim calcmode="lin" valueType="num">
                                          <p:cBhvr>
                                            <p:cTn id="37" dur="500" fill="hold"/>
                                            <p:tgtEl>
                                              <p:spTgt spid="125"/>
                                            </p:tgtEl>
                                            <p:attrNameLst>
                                              <p:attrName>ppt_w</p:attrName>
                                            </p:attrNameLst>
                                          </p:cBhvr>
                                          <p:tavLst>
                                            <p:tav tm="0">
                                              <p:val>
                                                <p:fltVal val="0"/>
                                              </p:val>
                                            </p:tav>
                                            <p:tav tm="100000">
                                              <p:val>
                                                <p:strVal val="#ppt_w"/>
                                              </p:val>
                                            </p:tav>
                                          </p:tavLst>
                                        </p:anim>
                                        <p:anim calcmode="lin" valueType="num">
                                          <p:cBhvr>
                                            <p:cTn id="38" dur="500" fill="hold"/>
                                            <p:tgtEl>
                                              <p:spTgt spid="125"/>
                                            </p:tgtEl>
                                            <p:attrNameLst>
                                              <p:attrName>ppt_h</p:attrName>
                                            </p:attrNameLst>
                                          </p:cBhvr>
                                          <p:tavLst>
                                            <p:tav tm="0">
                                              <p:val>
                                                <p:fltVal val="0"/>
                                              </p:val>
                                            </p:tav>
                                            <p:tav tm="100000">
                                              <p:val>
                                                <p:strVal val="#ppt_h"/>
                                              </p:val>
                                            </p:tav>
                                          </p:tavLst>
                                        </p:anim>
                                        <p:anim calcmode="lin" valueType="num">
                                          <p:cBhvr>
                                            <p:cTn id="39" dur="500" fill="hold"/>
                                            <p:tgtEl>
                                              <p:spTgt spid="125"/>
                                            </p:tgtEl>
                                            <p:attrNameLst>
                                              <p:attrName>ppt_x</p:attrName>
                                            </p:attrNameLst>
                                          </p:cBhvr>
                                          <p:tavLst>
                                            <p:tav tm="0">
                                              <p:val>
                                                <p:fltVal val="0.5"/>
                                              </p:val>
                                            </p:tav>
                                            <p:tav tm="100000">
                                              <p:val>
                                                <p:strVal val="#ppt_x"/>
                                              </p:val>
                                            </p:tav>
                                          </p:tavLst>
                                        </p:anim>
                                        <p:anim calcmode="lin" valueType="num">
                                          <p:cBhvr>
                                            <p:cTn id="40" dur="500" fill="hold"/>
                                            <p:tgtEl>
                                              <p:spTgt spid="125"/>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30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 calcmode="lin" valueType="num">
                                          <p:cBhvr>
                                            <p:cTn id="45" dur="500" fill="hold"/>
                                            <p:tgtEl>
                                              <p:spTgt spid="128"/>
                                            </p:tgtEl>
                                            <p:attrNameLst>
                                              <p:attrName>ppt_x</p:attrName>
                                            </p:attrNameLst>
                                          </p:cBhvr>
                                          <p:tavLst>
                                            <p:tav tm="0">
                                              <p:val>
                                                <p:fltVal val="0.5"/>
                                              </p:val>
                                            </p:tav>
                                            <p:tav tm="100000">
                                              <p:val>
                                                <p:strVal val="#ppt_x"/>
                                              </p:val>
                                            </p:tav>
                                          </p:tavLst>
                                        </p:anim>
                                        <p:anim calcmode="lin" valueType="num">
                                          <p:cBhvr>
                                            <p:cTn id="46" dur="500" fill="hold"/>
                                            <p:tgtEl>
                                              <p:spTgt spid="128"/>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700"/>
                                      </p:stCondLst>
                                      <p:childTnLst>
                                        <p:set>
                                          <p:cBhvr>
                                            <p:cTn id="48" dur="1" fill="hold">
                                              <p:stCondLst>
                                                <p:cond delay="0"/>
                                              </p:stCondLst>
                                            </p:cTn>
                                            <p:tgtEl>
                                              <p:spTgt spid="131"/>
                                            </p:tgtEl>
                                            <p:attrNameLst>
                                              <p:attrName>style.visibility</p:attrName>
                                            </p:attrNameLst>
                                          </p:cBhvr>
                                          <p:to>
                                            <p:strVal val="visible"/>
                                          </p:to>
                                        </p:set>
                                        <p:anim calcmode="lin" valueType="num">
                                          <p:cBhvr>
                                            <p:cTn id="49" dur="500" fill="hold"/>
                                            <p:tgtEl>
                                              <p:spTgt spid="131"/>
                                            </p:tgtEl>
                                            <p:attrNameLst>
                                              <p:attrName>ppt_w</p:attrName>
                                            </p:attrNameLst>
                                          </p:cBhvr>
                                          <p:tavLst>
                                            <p:tav tm="0">
                                              <p:val>
                                                <p:fltVal val="0"/>
                                              </p:val>
                                            </p:tav>
                                            <p:tav tm="100000">
                                              <p:val>
                                                <p:strVal val="#ppt_w"/>
                                              </p:val>
                                            </p:tav>
                                          </p:tavLst>
                                        </p:anim>
                                        <p:anim calcmode="lin" valueType="num">
                                          <p:cBhvr>
                                            <p:cTn id="50" dur="500" fill="hold"/>
                                            <p:tgtEl>
                                              <p:spTgt spid="131"/>
                                            </p:tgtEl>
                                            <p:attrNameLst>
                                              <p:attrName>ppt_h</p:attrName>
                                            </p:attrNameLst>
                                          </p:cBhvr>
                                          <p:tavLst>
                                            <p:tav tm="0">
                                              <p:val>
                                                <p:fltVal val="0"/>
                                              </p:val>
                                            </p:tav>
                                            <p:tav tm="100000">
                                              <p:val>
                                                <p:strVal val="#ppt_h"/>
                                              </p:val>
                                            </p:tav>
                                          </p:tavLst>
                                        </p:anim>
                                        <p:anim calcmode="lin" valueType="num">
                                          <p:cBhvr>
                                            <p:cTn id="51" dur="500" fill="hold"/>
                                            <p:tgtEl>
                                              <p:spTgt spid="131"/>
                                            </p:tgtEl>
                                            <p:attrNameLst>
                                              <p:attrName>ppt_x</p:attrName>
                                            </p:attrNameLst>
                                          </p:cBhvr>
                                          <p:tavLst>
                                            <p:tav tm="0">
                                              <p:val>
                                                <p:fltVal val="0.5"/>
                                              </p:val>
                                            </p:tav>
                                            <p:tav tm="100000">
                                              <p:val>
                                                <p:strVal val="#ppt_x"/>
                                              </p:val>
                                            </p:tav>
                                          </p:tavLst>
                                        </p:anim>
                                        <p:anim calcmode="lin" valueType="num">
                                          <p:cBhvr>
                                            <p:cTn id="52" dur="500" fill="hold"/>
                                            <p:tgtEl>
                                              <p:spTgt spid="131"/>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300"/>
                                      </p:stCondLst>
                                      <p:childTnLst>
                                        <p:set>
                                          <p:cBhvr>
                                            <p:cTn id="54" dur="1" fill="hold">
                                              <p:stCondLst>
                                                <p:cond delay="0"/>
                                              </p:stCondLst>
                                            </p:cTn>
                                            <p:tgtEl>
                                              <p:spTgt spid="134"/>
                                            </p:tgtEl>
                                            <p:attrNameLst>
                                              <p:attrName>style.visibility</p:attrName>
                                            </p:attrNameLst>
                                          </p:cBhvr>
                                          <p:to>
                                            <p:strVal val="visible"/>
                                          </p:to>
                                        </p:set>
                                        <p:anim calcmode="lin" valueType="num">
                                          <p:cBhvr>
                                            <p:cTn id="55" dur="500" fill="hold"/>
                                            <p:tgtEl>
                                              <p:spTgt spid="134"/>
                                            </p:tgtEl>
                                            <p:attrNameLst>
                                              <p:attrName>ppt_w</p:attrName>
                                            </p:attrNameLst>
                                          </p:cBhvr>
                                          <p:tavLst>
                                            <p:tav tm="0">
                                              <p:val>
                                                <p:fltVal val="0"/>
                                              </p:val>
                                            </p:tav>
                                            <p:tav tm="100000">
                                              <p:val>
                                                <p:strVal val="#ppt_w"/>
                                              </p:val>
                                            </p:tav>
                                          </p:tavLst>
                                        </p:anim>
                                        <p:anim calcmode="lin" valueType="num">
                                          <p:cBhvr>
                                            <p:cTn id="56" dur="500" fill="hold"/>
                                            <p:tgtEl>
                                              <p:spTgt spid="134"/>
                                            </p:tgtEl>
                                            <p:attrNameLst>
                                              <p:attrName>ppt_h</p:attrName>
                                            </p:attrNameLst>
                                          </p:cBhvr>
                                          <p:tavLst>
                                            <p:tav tm="0">
                                              <p:val>
                                                <p:fltVal val="0"/>
                                              </p:val>
                                            </p:tav>
                                            <p:tav tm="100000">
                                              <p:val>
                                                <p:strVal val="#ppt_h"/>
                                              </p:val>
                                            </p:tav>
                                          </p:tavLst>
                                        </p:anim>
                                        <p:anim calcmode="lin" valueType="num">
                                          <p:cBhvr>
                                            <p:cTn id="57" dur="500" fill="hold"/>
                                            <p:tgtEl>
                                              <p:spTgt spid="134"/>
                                            </p:tgtEl>
                                            <p:attrNameLst>
                                              <p:attrName>ppt_x</p:attrName>
                                            </p:attrNameLst>
                                          </p:cBhvr>
                                          <p:tavLst>
                                            <p:tav tm="0">
                                              <p:val>
                                                <p:fltVal val="0.5"/>
                                              </p:val>
                                            </p:tav>
                                            <p:tav tm="100000">
                                              <p:val>
                                                <p:strVal val="#ppt_x"/>
                                              </p:val>
                                            </p:tav>
                                          </p:tavLst>
                                        </p:anim>
                                        <p:anim calcmode="lin" valueType="num">
                                          <p:cBhvr>
                                            <p:cTn id="58" dur="500" fill="hold"/>
                                            <p:tgtEl>
                                              <p:spTgt spid="134"/>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100"/>
                                      </p:stCondLst>
                                      <p:childTnLst>
                                        <p:set>
                                          <p:cBhvr>
                                            <p:cTn id="60" dur="1" fill="hold">
                                              <p:stCondLst>
                                                <p:cond delay="0"/>
                                              </p:stCondLst>
                                            </p:cTn>
                                            <p:tgtEl>
                                              <p:spTgt spid="137"/>
                                            </p:tgtEl>
                                            <p:attrNameLst>
                                              <p:attrName>style.visibility</p:attrName>
                                            </p:attrNameLst>
                                          </p:cBhvr>
                                          <p:to>
                                            <p:strVal val="visible"/>
                                          </p:to>
                                        </p:set>
                                        <p:anim calcmode="lin" valueType="num">
                                          <p:cBhvr>
                                            <p:cTn id="61" dur="500" fill="hold"/>
                                            <p:tgtEl>
                                              <p:spTgt spid="137"/>
                                            </p:tgtEl>
                                            <p:attrNameLst>
                                              <p:attrName>ppt_w</p:attrName>
                                            </p:attrNameLst>
                                          </p:cBhvr>
                                          <p:tavLst>
                                            <p:tav tm="0">
                                              <p:val>
                                                <p:fltVal val="0"/>
                                              </p:val>
                                            </p:tav>
                                            <p:tav tm="100000">
                                              <p:val>
                                                <p:strVal val="#ppt_w"/>
                                              </p:val>
                                            </p:tav>
                                          </p:tavLst>
                                        </p:anim>
                                        <p:anim calcmode="lin" valueType="num">
                                          <p:cBhvr>
                                            <p:cTn id="62" dur="500" fill="hold"/>
                                            <p:tgtEl>
                                              <p:spTgt spid="137"/>
                                            </p:tgtEl>
                                            <p:attrNameLst>
                                              <p:attrName>ppt_h</p:attrName>
                                            </p:attrNameLst>
                                          </p:cBhvr>
                                          <p:tavLst>
                                            <p:tav tm="0">
                                              <p:val>
                                                <p:fltVal val="0"/>
                                              </p:val>
                                            </p:tav>
                                            <p:tav tm="100000">
                                              <p:val>
                                                <p:strVal val="#ppt_h"/>
                                              </p:val>
                                            </p:tav>
                                          </p:tavLst>
                                        </p:anim>
                                        <p:anim calcmode="lin" valueType="num">
                                          <p:cBhvr>
                                            <p:cTn id="63" dur="500" fill="hold"/>
                                            <p:tgtEl>
                                              <p:spTgt spid="137"/>
                                            </p:tgtEl>
                                            <p:attrNameLst>
                                              <p:attrName>ppt_x</p:attrName>
                                            </p:attrNameLst>
                                          </p:cBhvr>
                                          <p:tavLst>
                                            <p:tav tm="0">
                                              <p:val>
                                                <p:fltVal val="0.5"/>
                                              </p:val>
                                            </p:tav>
                                            <p:tav tm="100000">
                                              <p:val>
                                                <p:strVal val="#ppt_x"/>
                                              </p:val>
                                            </p:tav>
                                          </p:tavLst>
                                        </p:anim>
                                        <p:anim calcmode="lin" valueType="num">
                                          <p:cBhvr>
                                            <p:cTn id="64" dur="500" fill="hold"/>
                                            <p:tgtEl>
                                              <p:spTgt spid="137"/>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600"/>
                                      </p:stCondLst>
                                      <p:childTnLst>
                                        <p:set>
                                          <p:cBhvr>
                                            <p:cTn id="66" dur="1" fill="hold">
                                              <p:stCondLst>
                                                <p:cond delay="0"/>
                                              </p:stCondLst>
                                            </p:cTn>
                                            <p:tgtEl>
                                              <p:spTgt spid="140"/>
                                            </p:tgtEl>
                                            <p:attrNameLst>
                                              <p:attrName>style.visibility</p:attrName>
                                            </p:attrNameLst>
                                          </p:cBhvr>
                                          <p:to>
                                            <p:strVal val="visible"/>
                                          </p:to>
                                        </p:set>
                                        <p:anim calcmode="lin" valueType="num">
                                          <p:cBhvr>
                                            <p:cTn id="67" dur="500" fill="hold"/>
                                            <p:tgtEl>
                                              <p:spTgt spid="140"/>
                                            </p:tgtEl>
                                            <p:attrNameLst>
                                              <p:attrName>ppt_w</p:attrName>
                                            </p:attrNameLst>
                                          </p:cBhvr>
                                          <p:tavLst>
                                            <p:tav tm="0">
                                              <p:val>
                                                <p:fltVal val="0"/>
                                              </p:val>
                                            </p:tav>
                                            <p:tav tm="100000">
                                              <p:val>
                                                <p:strVal val="#ppt_w"/>
                                              </p:val>
                                            </p:tav>
                                          </p:tavLst>
                                        </p:anim>
                                        <p:anim calcmode="lin" valueType="num">
                                          <p:cBhvr>
                                            <p:cTn id="68" dur="500" fill="hold"/>
                                            <p:tgtEl>
                                              <p:spTgt spid="140"/>
                                            </p:tgtEl>
                                            <p:attrNameLst>
                                              <p:attrName>ppt_h</p:attrName>
                                            </p:attrNameLst>
                                          </p:cBhvr>
                                          <p:tavLst>
                                            <p:tav tm="0">
                                              <p:val>
                                                <p:fltVal val="0"/>
                                              </p:val>
                                            </p:tav>
                                            <p:tav tm="100000">
                                              <p:val>
                                                <p:strVal val="#ppt_h"/>
                                              </p:val>
                                            </p:tav>
                                          </p:tavLst>
                                        </p:anim>
                                        <p:anim calcmode="lin" valueType="num">
                                          <p:cBhvr>
                                            <p:cTn id="69" dur="500" fill="hold"/>
                                            <p:tgtEl>
                                              <p:spTgt spid="140"/>
                                            </p:tgtEl>
                                            <p:attrNameLst>
                                              <p:attrName>ppt_x</p:attrName>
                                            </p:attrNameLst>
                                          </p:cBhvr>
                                          <p:tavLst>
                                            <p:tav tm="0">
                                              <p:val>
                                                <p:fltVal val="0.5"/>
                                              </p:val>
                                            </p:tav>
                                            <p:tav tm="100000">
                                              <p:val>
                                                <p:strVal val="#ppt_x"/>
                                              </p:val>
                                            </p:tav>
                                          </p:tavLst>
                                        </p:anim>
                                        <p:anim calcmode="lin" valueType="num">
                                          <p:cBhvr>
                                            <p:cTn id="70" dur="500" fill="hold"/>
                                            <p:tgtEl>
                                              <p:spTgt spid="140"/>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143"/>
                                            </p:tgtEl>
                                            <p:attrNameLst>
                                              <p:attrName>style.visibility</p:attrName>
                                            </p:attrNameLst>
                                          </p:cBhvr>
                                          <p:to>
                                            <p:strVal val="visible"/>
                                          </p:to>
                                        </p:set>
                                        <p:anim calcmode="lin" valueType="num">
                                          <p:cBhvr>
                                            <p:cTn id="73" dur="500" fill="hold"/>
                                            <p:tgtEl>
                                              <p:spTgt spid="143"/>
                                            </p:tgtEl>
                                            <p:attrNameLst>
                                              <p:attrName>ppt_w</p:attrName>
                                            </p:attrNameLst>
                                          </p:cBhvr>
                                          <p:tavLst>
                                            <p:tav tm="0">
                                              <p:val>
                                                <p:fltVal val="0"/>
                                              </p:val>
                                            </p:tav>
                                            <p:tav tm="100000">
                                              <p:val>
                                                <p:strVal val="#ppt_w"/>
                                              </p:val>
                                            </p:tav>
                                          </p:tavLst>
                                        </p:anim>
                                        <p:anim calcmode="lin" valueType="num">
                                          <p:cBhvr>
                                            <p:cTn id="74" dur="500" fill="hold"/>
                                            <p:tgtEl>
                                              <p:spTgt spid="143"/>
                                            </p:tgtEl>
                                            <p:attrNameLst>
                                              <p:attrName>ppt_h</p:attrName>
                                            </p:attrNameLst>
                                          </p:cBhvr>
                                          <p:tavLst>
                                            <p:tav tm="0">
                                              <p:val>
                                                <p:fltVal val="0"/>
                                              </p:val>
                                            </p:tav>
                                            <p:tav tm="100000">
                                              <p:val>
                                                <p:strVal val="#ppt_h"/>
                                              </p:val>
                                            </p:tav>
                                          </p:tavLst>
                                        </p:anim>
                                        <p:anim calcmode="lin" valueType="num">
                                          <p:cBhvr>
                                            <p:cTn id="75" dur="500" fill="hold"/>
                                            <p:tgtEl>
                                              <p:spTgt spid="143"/>
                                            </p:tgtEl>
                                            <p:attrNameLst>
                                              <p:attrName>ppt_x</p:attrName>
                                            </p:attrNameLst>
                                          </p:cBhvr>
                                          <p:tavLst>
                                            <p:tav tm="0">
                                              <p:val>
                                                <p:fltVal val="0.5"/>
                                              </p:val>
                                            </p:tav>
                                            <p:tav tm="100000">
                                              <p:val>
                                                <p:strVal val="#ppt_x"/>
                                              </p:val>
                                            </p:tav>
                                          </p:tavLst>
                                        </p:anim>
                                        <p:anim calcmode="lin" valueType="num">
                                          <p:cBhvr>
                                            <p:cTn id="76" dur="500" fill="hold"/>
                                            <p:tgtEl>
                                              <p:spTgt spid="143"/>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300"/>
                                      </p:stCondLst>
                                      <p:childTnLst>
                                        <p:set>
                                          <p:cBhvr>
                                            <p:cTn id="78" dur="1" fill="hold">
                                              <p:stCondLst>
                                                <p:cond delay="0"/>
                                              </p:stCondLst>
                                            </p:cTn>
                                            <p:tgtEl>
                                              <p:spTgt spid="146"/>
                                            </p:tgtEl>
                                            <p:attrNameLst>
                                              <p:attrName>style.visibility</p:attrName>
                                            </p:attrNameLst>
                                          </p:cBhvr>
                                          <p:to>
                                            <p:strVal val="visible"/>
                                          </p:to>
                                        </p:set>
                                        <p:anim calcmode="lin" valueType="num">
                                          <p:cBhvr>
                                            <p:cTn id="79" dur="500" fill="hold"/>
                                            <p:tgtEl>
                                              <p:spTgt spid="146"/>
                                            </p:tgtEl>
                                            <p:attrNameLst>
                                              <p:attrName>ppt_w</p:attrName>
                                            </p:attrNameLst>
                                          </p:cBhvr>
                                          <p:tavLst>
                                            <p:tav tm="0">
                                              <p:val>
                                                <p:fltVal val="0"/>
                                              </p:val>
                                            </p:tav>
                                            <p:tav tm="100000">
                                              <p:val>
                                                <p:strVal val="#ppt_w"/>
                                              </p:val>
                                            </p:tav>
                                          </p:tavLst>
                                        </p:anim>
                                        <p:anim calcmode="lin" valueType="num">
                                          <p:cBhvr>
                                            <p:cTn id="80" dur="500" fill="hold"/>
                                            <p:tgtEl>
                                              <p:spTgt spid="146"/>
                                            </p:tgtEl>
                                            <p:attrNameLst>
                                              <p:attrName>ppt_h</p:attrName>
                                            </p:attrNameLst>
                                          </p:cBhvr>
                                          <p:tavLst>
                                            <p:tav tm="0">
                                              <p:val>
                                                <p:fltVal val="0"/>
                                              </p:val>
                                            </p:tav>
                                            <p:tav tm="100000">
                                              <p:val>
                                                <p:strVal val="#ppt_h"/>
                                              </p:val>
                                            </p:tav>
                                          </p:tavLst>
                                        </p:anim>
                                        <p:anim calcmode="lin" valueType="num">
                                          <p:cBhvr>
                                            <p:cTn id="81" dur="500" fill="hold"/>
                                            <p:tgtEl>
                                              <p:spTgt spid="146"/>
                                            </p:tgtEl>
                                            <p:attrNameLst>
                                              <p:attrName>ppt_x</p:attrName>
                                            </p:attrNameLst>
                                          </p:cBhvr>
                                          <p:tavLst>
                                            <p:tav tm="0">
                                              <p:val>
                                                <p:fltVal val="0.5"/>
                                              </p:val>
                                            </p:tav>
                                            <p:tav tm="100000">
                                              <p:val>
                                                <p:strVal val="#ppt_x"/>
                                              </p:val>
                                            </p:tav>
                                          </p:tavLst>
                                        </p:anim>
                                        <p:anim calcmode="lin" valueType="num">
                                          <p:cBhvr>
                                            <p:cTn id="82" dur="500" fill="hold"/>
                                            <p:tgtEl>
                                              <p:spTgt spid="146"/>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149"/>
                                            </p:tgtEl>
                                            <p:attrNameLst>
                                              <p:attrName>style.visibility</p:attrName>
                                            </p:attrNameLst>
                                          </p:cBhvr>
                                          <p:to>
                                            <p:strVal val="visible"/>
                                          </p:to>
                                        </p:set>
                                        <p:anim calcmode="lin" valueType="num">
                                          <p:cBhvr>
                                            <p:cTn id="85" dur="500" fill="hold"/>
                                            <p:tgtEl>
                                              <p:spTgt spid="149"/>
                                            </p:tgtEl>
                                            <p:attrNameLst>
                                              <p:attrName>ppt_w</p:attrName>
                                            </p:attrNameLst>
                                          </p:cBhvr>
                                          <p:tavLst>
                                            <p:tav tm="0">
                                              <p:val>
                                                <p:fltVal val="0"/>
                                              </p:val>
                                            </p:tav>
                                            <p:tav tm="100000">
                                              <p:val>
                                                <p:strVal val="#ppt_w"/>
                                              </p:val>
                                            </p:tav>
                                          </p:tavLst>
                                        </p:anim>
                                        <p:anim calcmode="lin" valueType="num">
                                          <p:cBhvr>
                                            <p:cTn id="86" dur="500" fill="hold"/>
                                            <p:tgtEl>
                                              <p:spTgt spid="149"/>
                                            </p:tgtEl>
                                            <p:attrNameLst>
                                              <p:attrName>ppt_h</p:attrName>
                                            </p:attrNameLst>
                                          </p:cBhvr>
                                          <p:tavLst>
                                            <p:tav tm="0">
                                              <p:val>
                                                <p:fltVal val="0"/>
                                              </p:val>
                                            </p:tav>
                                            <p:tav tm="100000">
                                              <p:val>
                                                <p:strVal val="#ppt_h"/>
                                              </p:val>
                                            </p:tav>
                                          </p:tavLst>
                                        </p:anim>
                                        <p:anim calcmode="lin" valueType="num">
                                          <p:cBhvr>
                                            <p:cTn id="87" dur="500" fill="hold"/>
                                            <p:tgtEl>
                                              <p:spTgt spid="149"/>
                                            </p:tgtEl>
                                            <p:attrNameLst>
                                              <p:attrName>ppt_x</p:attrName>
                                            </p:attrNameLst>
                                          </p:cBhvr>
                                          <p:tavLst>
                                            <p:tav tm="0">
                                              <p:val>
                                                <p:fltVal val="0.5"/>
                                              </p:val>
                                            </p:tav>
                                            <p:tav tm="100000">
                                              <p:val>
                                                <p:strVal val="#ppt_x"/>
                                              </p:val>
                                            </p:tav>
                                          </p:tavLst>
                                        </p:anim>
                                        <p:anim calcmode="lin" valueType="num">
                                          <p:cBhvr>
                                            <p:cTn id="88" dur="500" fill="hold"/>
                                            <p:tgtEl>
                                              <p:spTgt spid="149"/>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600"/>
                                      </p:stCondLst>
                                      <p:childTnLst>
                                        <p:set>
                                          <p:cBhvr>
                                            <p:cTn id="90" dur="1" fill="hold">
                                              <p:stCondLst>
                                                <p:cond delay="0"/>
                                              </p:stCondLst>
                                            </p:cTn>
                                            <p:tgtEl>
                                              <p:spTgt spid="152"/>
                                            </p:tgtEl>
                                            <p:attrNameLst>
                                              <p:attrName>style.visibility</p:attrName>
                                            </p:attrNameLst>
                                          </p:cBhvr>
                                          <p:to>
                                            <p:strVal val="visible"/>
                                          </p:to>
                                        </p:set>
                                        <p:anim calcmode="lin" valueType="num">
                                          <p:cBhvr>
                                            <p:cTn id="91" dur="500" fill="hold"/>
                                            <p:tgtEl>
                                              <p:spTgt spid="152"/>
                                            </p:tgtEl>
                                            <p:attrNameLst>
                                              <p:attrName>ppt_w</p:attrName>
                                            </p:attrNameLst>
                                          </p:cBhvr>
                                          <p:tavLst>
                                            <p:tav tm="0">
                                              <p:val>
                                                <p:fltVal val="0"/>
                                              </p:val>
                                            </p:tav>
                                            <p:tav tm="100000">
                                              <p:val>
                                                <p:strVal val="#ppt_w"/>
                                              </p:val>
                                            </p:tav>
                                          </p:tavLst>
                                        </p:anim>
                                        <p:anim calcmode="lin" valueType="num">
                                          <p:cBhvr>
                                            <p:cTn id="92" dur="500" fill="hold"/>
                                            <p:tgtEl>
                                              <p:spTgt spid="152"/>
                                            </p:tgtEl>
                                            <p:attrNameLst>
                                              <p:attrName>ppt_h</p:attrName>
                                            </p:attrNameLst>
                                          </p:cBhvr>
                                          <p:tavLst>
                                            <p:tav tm="0">
                                              <p:val>
                                                <p:fltVal val="0"/>
                                              </p:val>
                                            </p:tav>
                                            <p:tav tm="100000">
                                              <p:val>
                                                <p:strVal val="#ppt_h"/>
                                              </p:val>
                                            </p:tav>
                                          </p:tavLst>
                                        </p:anim>
                                        <p:anim calcmode="lin" valueType="num">
                                          <p:cBhvr>
                                            <p:cTn id="93" dur="500" fill="hold"/>
                                            <p:tgtEl>
                                              <p:spTgt spid="152"/>
                                            </p:tgtEl>
                                            <p:attrNameLst>
                                              <p:attrName>ppt_x</p:attrName>
                                            </p:attrNameLst>
                                          </p:cBhvr>
                                          <p:tavLst>
                                            <p:tav tm="0">
                                              <p:val>
                                                <p:fltVal val="0.5"/>
                                              </p:val>
                                            </p:tav>
                                            <p:tav tm="100000">
                                              <p:val>
                                                <p:strVal val="#ppt_x"/>
                                              </p:val>
                                            </p:tav>
                                          </p:tavLst>
                                        </p:anim>
                                        <p:anim calcmode="lin" valueType="num">
                                          <p:cBhvr>
                                            <p:cTn id="94" dur="500" fill="hold"/>
                                            <p:tgtEl>
                                              <p:spTgt spid="152"/>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155"/>
                                            </p:tgtEl>
                                            <p:attrNameLst>
                                              <p:attrName>style.visibility</p:attrName>
                                            </p:attrNameLst>
                                          </p:cBhvr>
                                          <p:to>
                                            <p:strVal val="visible"/>
                                          </p:to>
                                        </p:set>
                                        <p:anim calcmode="lin" valueType="num">
                                          <p:cBhvr>
                                            <p:cTn id="97" dur="500" fill="hold"/>
                                            <p:tgtEl>
                                              <p:spTgt spid="155"/>
                                            </p:tgtEl>
                                            <p:attrNameLst>
                                              <p:attrName>ppt_w</p:attrName>
                                            </p:attrNameLst>
                                          </p:cBhvr>
                                          <p:tavLst>
                                            <p:tav tm="0">
                                              <p:val>
                                                <p:fltVal val="0"/>
                                              </p:val>
                                            </p:tav>
                                            <p:tav tm="100000">
                                              <p:val>
                                                <p:strVal val="#ppt_w"/>
                                              </p:val>
                                            </p:tav>
                                          </p:tavLst>
                                        </p:anim>
                                        <p:anim calcmode="lin" valueType="num">
                                          <p:cBhvr>
                                            <p:cTn id="98" dur="500" fill="hold"/>
                                            <p:tgtEl>
                                              <p:spTgt spid="155"/>
                                            </p:tgtEl>
                                            <p:attrNameLst>
                                              <p:attrName>ppt_h</p:attrName>
                                            </p:attrNameLst>
                                          </p:cBhvr>
                                          <p:tavLst>
                                            <p:tav tm="0">
                                              <p:val>
                                                <p:fltVal val="0"/>
                                              </p:val>
                                            </p:tav>
                                            <p:tav tm="100000">
                                              <p:val>
                                                <p:strVal val="#ppt_h"/>
                                              </p:val>
                                            </p:tav>
                                          </p:tavLst>
                                        </p:anim>
                                        <p:anim calcmode="lin" valueType="num">
                                          <p:cBhvr>
                                            <p:cTn id="99" dur="500" fill="hold"/>
                                            <p:tgtEl>
                                              <p:spTgt spid="155"/>
                                            </p:tgtEl>
                                            <p:attrNameLst>
                                              <p:attrName>ppt_x</p:attrName>
                                            </p:attrNameLst>
                                          </p:cBhvr>
                                          <p:tavLst>
                                            <p:tav tm="0">
                                              <p:val>
                                                <p:fltVal val="0.5"/>
                                              </p:val>
                                            </p:tav>
                                            <p:tav tm="100000">
                                              <p:val>
                                                <p:strVal val="#ppt_x"/>
                                              </p:val>
                                            </p:tav>
                                          </p:tavLst>
                                        </p:anim>
                                        <p:anim calcmode="lin" valueType="num">
                                          <p:cBhvr>
                                            <p:cTn id="100" dur="500" fill="hold"/>
                                            <p:tgtEl>
                                              <p:spTgt spid="155"/>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158"/>
                                            </p:tgtEl>
                                            <p:attrNameLst>
                                              <p:attrName>style.visibility</p:attrName>
                                            </p:attrNameLst>
                                          </p:cBhvr>
                                          <p:to>
                                            <p:strVal val="visible"/>
                                          </p:to>
                                        </p:set>
                                        <p:anim calcmode="lin" valueType="num">
                                          <p:cBhvr>
                                            <p:cTn id="103" dur="500" fill="hold"/>
                                            <p:tgtEl>
                                              <p:spTgt spid="158"/>
                                            </p:tgtEl>
                                            <p:attrNameLst>
                                              <p:attrName>ppt_w</p:attrName>
                                            </p:attrNameLst>
                                          </p:cBhvr>
                                          <p:tavLst>
                                            <p:tav tm="0">
                                              <p:val>
                                                <p:fltVal val="0"/>
                                              </p:val>
                                            </p:tav>
                                            <p:tav tm="100000">
                                              <p:val>
                                                <p:strVal val="#ppt_w"/>
                                              </p:val>
                                            </p:tav>
                                          </p:tavLst>
                                        </p:anim>
                                        <p:anim calcmode="lin" valueType="num">
                                          <p:cBhvr>
                                            <p:cTn id="104" dur="500" fill="hold"/>
                                            <p:tgtEl>
                                              <p:spTgt spid="158"/>
                                            </p:tgtEl>
                                            <p:attrNameLst>
                                              <p:attrName>ppt_h</p:attrName>
                                            </p:attrNameLst>
                                          </p:cBhvr>
                                          <p:tavLst>
                                            <p:tav tm="0">
                                              <p:val>
                                                <p:fltVal val="0"/>
                                              </p:val>
                                            </p:tav>
                                            <p:tav tm="100000">
                                              <p:val>
                                                <p:strVal val="#ppt_h"/>
                                              </p:val>
                                            </p:tav>
                                          </p:tavLst>
                                        </p:anim>
                                        <p:anim calcmode="lin" valueType="num">
                                          <p:cBhvr>
                                            <p:cTn id="105" dur="500" fill="hold"/>
                                            <p:tgtEl>
                                              <p:spTgt spid="158"/>
                                            </p:tgtEl>
                                            <p:attrNameLst>
                                              <p:attrName>ppt_x</p:attrName>
                                            </p:attrNameLst>
                                          </p:cBhvr>
                                          <p:tavLst>
                                            <p:tav tm="0">
                                              <p:val>
                                                <p:fltVal val="0.5"/>
                                              </p:val>
                                            </p:tav>
                                            <p:tav tm="100000">
                                              <p:val>
                                                <p:strVal val="#ppt_x"/>
                                              </p:val>
                                            </p:tav>
                                          </p:tavLst>
                                        </p:anim>
                                        <p:anim calcmode="lin" valueType="num">
                                          <p:cBhvr>
                                            <p:cTn id="106" dur="500" fill="hold"/>
                                            <p:tgtEl>
                                              <p:spTgt spid="158"/>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161"/>
                                            </p:tgtEl>
                                            <p:attrNameLst>
                                              <p:attrName>style.visibility</p:attrName>
                                            </p:attrNameLst>
                                          </p:cBhvr>
                                          <p:to>
                                            <p:strVal val="visible"/>
                                          </p:to>
                                        </p:set>
                                        <p:anim calcmode="lin" valueType="num">
                                          <p:cBhvr>
                                            <p:cTn id="109" dur="500" fill="hold"/>
                                            <p:tgtEl>
                                              <p:spTgt spid="161"/>
                                            </p:tgtEl>
                                            <p:attrNameLst>
                                              <p:attrName>ppt_w</p:attrName>
                                            </p:attrNameLst>
                                          </p:cBhvr>
                                          <p:tavLst>
                                            <p:tav tm="0">
                                              <p:val>
                                                <p:fltVal val="0"/>
                                              </p:val>
                                            </p:tav>
                                            <p:tav tm="100000">
                                              <p:val>
                                                <p:strVal val="#ppt_w"/>
                                              </p:val>
                                            </p:tav>
                                          </p:tavLst>
                                        </p:anim>
                                        <p:anim calcmode="lin" valueType="num">
                                          <p:cBhvr>
                                            <p:cTn id="110" dur="500" fill="hold"/>
                                            <p:tgtEl>
                                              <p:spTgt spid="161"/>
                                            </p:tgtEl>
                                            <p:attrNameLst>
                                              <p:attrName>ppt_h</p:attrName>
                                            </p:attrNameLst>
                                          </p:cBhvr>
                                          <p:tavLst>
                                            <p:tav tm="0">
                                              <p:val>
                                                <p:fltVal val="0"/>
                                              </p:val>
                                            </p:tav>
                                            <p:tav tm="100000">
                                              <p:val>
                                                <p:strVal val="#ppt_h"/>
                                              </p:val>
                                            </p:tav>
                                          </p:tavLst>
                                        </p:anim>
                                        <p:anim calcmode="lin" valueType="num">
                                          <p:cBhvr>
                                            <p:cTn id="111" dur="500" fill="hold"/>
                                            <p:tgtEl>
                                              <p:spTgt spid="161"/>
                                            </p:tgtEl>
                                            <p:attrNameLst>
                                              <p:attrName>ppt_x</p:attrName>
                                            </p:attrNameLst>
                                          </p:cBhvr>
                                          <p:tavLst>
                                            <p:tav tm="0">
                                              <p:val>
                                                <p:fltVal val="0.5"/>
                                              </p:val>
                                            </p:tav>
                                            <p:tav tm="100000">
                                              <p:val>
                                                <p:strVal val="#ppt_x"/>
                                              </p:val>
                                            </p:tav>
                                          </p:tavLst>
                                        </p:anim>
                                        <p:anim calcmode="lin" valueType="num">
                                          <p:cBhvr>
                                            <p:cTn id="112" dur="500" fill="hold"/>
                                            <p:tgtEl>
                                              <p:spTgt spid="161"/>
                                            </p:tgtEl>
                                            <p:attrNameLst>
                                              <p:attrName>ppt_y</p:attrName>
                                            </p:attrNameLst>
                                          </p:cBhvr>
                                          <p:tavLst>
                                            <p:tav tm="0">
                                              <p:val>
                                                <p:fltVal val="0.5"/>
                                              </p:val>
                                            </p:tav>
                                            <p:tav tm="100000">
                                              <p:val>
                                                <p:strVal val="#ppt_y"/>
                                              </p:val>
                                            </p:tav>
                                          </p:tavLst>
                                        </p:anim>
                                      </p:childTnLst>
                                    </p:cTn>
                                  </p:par>
                                  <p:par>
                                    <p:cTn id="113" presetID="26" presetClass="emph" presetSubtype="0" repeatCount="3000" fill="hold" nodeType="withEffect">
                                      <p:stCondLst>
                                        <p:cond delay="600"/>
                                      </p:stCondLst>
                                      <p:childTnLst>
                                        <p:animEffect transition="out" filter="fade">
                                          <p:cBhvr>
                                            <p:cTn id="114" dur="500" tmFilter="0, 0; .2, .5; .8, .5; 1, 0"/>
                                            <p:tgtEl>
                                              <p:spTgt spid="125"/>
                                            </p:tgtEl>
                                          </p:cBhvr>
                                        </p:animEffect>
                                        <p:animScale>
                                          <p:cBhvr>
                                            <p:cTn id="115" dur="250" autoRev="1" fill="hold"/>
                                            <p:tgtEl>
                                              <p:spTgt spid="125"/>
                                            </p:tgtEl>
                                          </p:cBhvr>
                                          <p:by x="105000" y="105000"/>
                                        </p:animScale>
                                      </p:childTnLst>
                                    </p:cTn>
                                  </p:par>
                                  <p:par>
                                    <p:cTn id="116" presetID="26" presetClass="emph" presetSubtype="0" repeatCount="3000" fill="hold" nodeType="withEffect">
                                      <p:stCondLst>
                                        <p:cond delay="710"/>
                                      </p:stCondLst>
                                      <p:childTnLst>
                                        <p:animEffect transition="out" filter="fade">
                                          <p:cBhvr>
                                            <p:cTn id="117" dur="500" tmFilter="0, 0; .2, .5; .8, .5; 1, 0"/>
                                            <p:tgtEl>
                                              <p:spTgt spid="146"/>
                                            </p:tgtEl>
                                          </p:cBhvr>
                                        </p:animEffect>
                                        <p:animScale>
                                          <p:cBhvr>
                                            <p:cTn id="118" dur="250" autoRev="1" fill="hold"/>
                                            <p:tgtEl>
                                              <p:spTgt spid="146"/>
                                            </p:tgtEl>
                                          </p:cBhvr>
                                          <p:by x="105000" y="105000"/>
                                        </p:animScale>
                                      </p:childTnLst>
                                    </p:cTn>
                                  </p:par>
                                  <p:par>
                                    <p:cTn id="119" presetID="26" presetClass="emph" presetSubtype="0" repeatCount="3000" fill="hold" nodeType="withEffect">
                                      <p:stCondLst>
                                        <p:cond delay="410"/>
                                      </p:stCondLst>
                                      <p:childTnLst>
                                        <p:animEffect transition="out" filter="fade">
                                          <p:cBhvr>
                                            <p:cTn id="120" dur="500" tmFilter="0, 0; .2, .5; .8, .5; 1, 0"/>
                                            <p:tgtEl>
                                              <p:spTgt spid="152"/>
                                            </p:tgtEl>
                                          </p:cBhvr>
                                        </p:animEffect>
                                        <p:animScale>
                                          <p:cBhvr>
                                            <p:cTn id="121" dur="250" autoRev="1" fill="hold"/>
                                            <p:tgtEl>
                                              <p:spTgt spid="152"/>
                                            </p:tgtEl>
                                          </p:cBhvr>
                                          <p:by x="105000" y="105000"/>
                                        </p:animScale>
                                      </p:childTnLst>
                                    </p:cTn>
                                  </p:par>
                                  <p:par>
                                    <p:cTn id="122" presetID="26" presetClass="emph" presetSubtype="0" repeatCount="3000" fill="hold" nodeType="withEffect">
                                      <p:stCondLst>
                                        <p:cond delay="810"/>
                                      </p:stCondLst>
                                      <p:childTnLst>
                                        <p:animEffect transition="out" filter="fade">
                                          <p:cBhvr>
                                            <p:cTn id="123" dur="500" tmFilter="0, 0; .2, .5; .8, .5; 1, 0"/>
                                            <p:tgtEl>
                                              <p:spTgt spid="155"/>
                                            </p:tgtEl>
                                          </p:cBhvr>
                                        </p:animEffect>
                                        <p:animScale>
                                          <p:cBhvr>
                                            <p:cTn id="124" dur="250" autoRev="1" fill="hold"/>
                                            <p:tgtEl>
                                              <p:spTgt spid="1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72" grpId="0"/>
          <p:bldP spid="73" grpId="0"/>
          <p:bldP spid="2"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核心竞争力</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TextBox 76"/>
          <p:cNvSpPr txBox="1"/>
          <p:nvPr/>
        </p:nvSpPr>
        <p:spPr>
          <a:xfrm>
            <a:off x="701277" y="2435866"/>
            <a:ext cx="1132041" cy="338554"/>
          </a:xfrm>
          <a:prstGeom prst="rect">
            <a:avLst/>
          </a:prstGeom>
          <a:noFill/>
        </p:spPr>
        <p:txBody>
          <a:bodyPr wrap="none" rtlCol="0">
            <a:spAutoFit/>
          </a:bodyPr>
          <a:lstStyle/>
          <a:p>
            <a:r>
              <a:rPr lang="en-US" altLang="zh-CN" sz="1600" dirty="0" err="1">
                <a:solidFill>
                  <a:schemeClr val="tx1">
                    <a:lumMod val="75000"/>
                  </a:schemeClr>
                </a:solidFill>
                <a:latin typeface="微软雅黑"/>
                <a:ea typeface="微软雅黑"/>
              </a:rPr>
              <a:t>lingdao</a:t>
            </a:r>
            <a:r>
              <a:rPr lang="zh-CN" altLang="en-US" sz="1600" dirty="0">
                <a:solidFill>
                  <a:schemeClr val="tx1">
                    <a:lumMod val="75000"/>
                  </a:schemeClr>
                </a:solidFill>
                <a:latin typeface="微软雅黑"/>
                <a:ea typeface="微软雅黑"/>
              </a:rPr>
              <a:t>力</a:t>
            </a:r>
          </a:p>
        </p:txBody>
      </p:sp>
      <p:sp>
        <p:nvSpPr>
          <p:cNvPr id="78" name="TextBox 77"/>
          <p:cNvSpPr txBox="1"/>
          <p:nvPr/>
        </p:nvSpPr>
        <p:spPr>
          <a:xfrm>
            <a:off x="6905439" y="3269884"/>
            <a:ext cx="1005403" cy="338554"/>
          </a:xfrm>
          <a:prstGeom prst="rect">
            <a:avLst/>
          </a:prstGeom>
          <a:noFill/>
        </p:spPr>
        <p:txBody>
          <a:bodyPr wrap="none" rtlCol="0">
            <a:spAutoFit/>
          </a:bodyPr>
          <a:lstStyle/>
          <a:p>
            <a:r>
              <a:rPr lang="zh-CN" altLang="en-US" sz="1600" dirty="0">
                <a:solidFill>
                  <a:schemeClr val="tx1">
                    <a:lumMod val="75000"/>
                  </a:schemeClr>
                </a:solidFill>
                <a:latin typeface="微软雅黑"/>
                <a:ea typeface="微软雅黑"/>
              </a:rPr>
              <a:t>团队合作</a:t>
            </a:r>
          </a:p>
        </p:txBody>
      </p:sp>
      <p:sp>
        <p:nvSpPr>
          <p:cNvPr id="79" name="TextBox 78"/>
          <p:cNvSpPr txBox="1"/>
          <p:nvPr/>
        </p:nvSpPr>
        <p:spPr>
          <a:xfrm>
            <a:off x="1177198" y="3327704"/>
            <a:ext cx="1005403" cy="338554"/>
          </a:xfrm>
          <a:prstGeom prst="rect">
            <a:avLst/>
          </a:prstGeom>
          <a:noFill/>
        </p:spPr>
        <p:txBody>
          <a:bodyPr wrap="none" rtlCol="0">
            <a:spAutoFit/>
          </a:bodyPr>
          <a:lstStyle/>
          <a:p>
            <a:r>
              <a:rPr lang="zh-CN" altLang="en-US" sz="1600" dirty="0">
                <a:solidFill>
                  <a:schemeClr val="tx1">
                    <a:lumMod val="75000"/>
                  </a:schemeClr>
                </a:solidFill>
                <a:latin typeface="微软雅黑"/>
                <a:ea typeface="微软雅黑"/>
              </a:rPr>
              <a:t>专业技能</a:t>
            </a:r>
          </a:p>
        </p:txBody>
      </p:sp>
      <p:sp>
        <p:nvSpPr>
          <p:cNvPr id="80" name="TextBox 79"/>
          <p:cNvSpPr txBox="1"/>
          <p:nvPr/>
        </p:nvSpPr>
        <p:spPr>
          <a:xfrm>
            <a:off x="7655277" y="2435866"/>
            <a:ext cx="1088760" cy="338554"/>
          </a:xfrm>
          <a:prstGeom prst="rect">
            <a:avLst/>
          </a:prstGeom>
          <a:noFill/>
        </p:spPr>
        <p:txBody>
          <a:bodyPr wrap="none" rtlCol="0">
            <a:spAutoFit/>
          </a:bodyPr>
          <a:lstStyle/>
          <a:p>
            <a:r>
              <a:rPr lang="en-US" altLang="zh-CN" sz="1600" dirty="0" err="1">
                <a:solidFill>
                  <a:schemeClr val="tx1">
                    <a:lumMod val="75000"/>
                  </a:schemeClr>
                </a:solidFill>
                <a:latin typeface="微软雅黑"/>
                <a:ea typeface="微软雅黑"/>
              </a:rPr>
              <a:t>zhixing</a:t>
            </a:r>
            <a:r>
              <a:rPr lang="zh-CN" altLang="en-US" sz="1600" dirty="0">
                <a:solidFill>
                  <a:schemeClr val="tx1">
                    <a:lumMod val="75000"/>
                  </a:schemeClr>
                </a:solidFill>
                <a:latin typeface="微软雅黑"/>
                <a:ea typeface="微软雅黑"/>
              </a:rPr>
              <a:t>力</a:t>
            </a:r>
          </a:p>
        </p:txBody>
      </p:sp>
      <p:sp>
        <p:nvSpPr>
          <p:cNvPr id="81" name="TextBox 80"/>
          <p:cNvSpPr txBox="1"/>
          <p:nvPr/>
        </p:nvSpPr>
        <p:spPr>
          <a:xfrm>
            <a:off x="5788006" y="3876141"/>
            <a:ext cx="1005403" cy="338554"/>
          </a:xfrm>
          <a:prstGeom prst="rect">
            <a:avLst/>
          </a:prstGeom>
          <a:noFill/>
          <a:effectLst/>
        </p:spPr>
        <p:txBody>
          <a:bodyPr wrap="none" rtlCol="0">
            <a:spAutoFit/>
          </a:bodyPr>
          <a:lstStyle/>
          <a:p>
            <a:r>
              <a:rPr lang="zh-CN" altLang="en-US" sz="1600" dirty="0">
                <a:solidFill>
                  <a:schemeClr val="tx1">
                    <a:lumMod val="75000"/>
                  </a:schemeClr>
                </a:solidFill>
                <a:latin typeface="微软雅黑"/>
                <a:ea typeface="微软雅黑"/>
              </a:rPr>
              <a:t>创新能力</a:t>
            </a:r>
          </a:p>
        </p:txBody>
      </p:sp>
      <p:sp>
        <p:nvSpPr>
          <p:cNvPr id="82" name="TextBox 81"/>
          <p:cNvSpPr txBox="1"/>
          <p:nvPr/>
        </p:nvSpPr>
        <p:spPr>
          <a:xfrm>
            <a:off x="2164634" y="3860330"/>
            <a:ext cx="1005403" cy="338554"/>
          </a:xfrm>
          <a:prstGeom prst="rect">
            <a:avLst/>
          </a:prstGeom>
          <a:noFill/>
          <a:effectLst/>
        </p:spPr>
        <p:txBody>
          <a:bodyPr wrap="none" rtlCol="0">
            <a:spAutoFit/>
          </a:bodyPr>
          <a:lstStyle/>
          <a:p>
            <a:r>
              <a:rPr lang="zh-CN" altLang="en-US" sz="1600" dirty="0">
                <a:solidFill>
                  <a:schemeClr val="tx1">
                    <a:lumMod val="75000"/>
                  </a:schemeClr>
                </a:solidFill>
                <a:latin typeface="微软雅黑"/>
                <a:ea typeface="微软雅黑"/>
              </a:rPr>
              <a:t>协调能力</a:t>
            </a:r>
          </a:p>
        </p:txBody>
      </p:sp>
      <p:cxnSp>
        <p:nvCxnSpPr>
          <p:cNvPr id="83" name="直接连接符 82"/>
          <p:cNvCxnSpPr/>
          <p:nvPr/>
        </p:nvCxnSpPr>
        <p:spPr>
          <a:xfrm flipV="1">
            <a:off x="2271663" y="1864286"/>
            <a:ext cx="2412192" cy="701179"/>
          </a:xfrm>
          <a:prstGeom prst="line">
            <a:avLst/>
          </a:prstGeom>
          <a:ln w="28575">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2977252" y="1864286"/>
            <a:ext cx="1706603" cy="1537722"/>
          </a:xfrm>
          <a:prstGeom prst="line">
            <a:avLst/>
          </a:prstGeom>
          <a:ln w="28575">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4033475" y="1864286"/>
            <a:ext cx="650380" cy="2027866"/>
          </a:xfrm>
          <a:prstGeom prst="line">
            <a:avLst/>
          </a:prstGeom>
          <a:ln w="28575">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flipV="1">
            <a:off x="4683855" y="1864286"/>
            <a:ext cx="574541" cy="2075575"/>
          </a:xfrm>
          <a:prstGeom prst="line">
            <a:avLst/>
          </a:prstGeom>
          <a:ln w="28575">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flipV="1">
            <a:off x="4683855" y="1864286"/>
            <a:ext cx="1647314" cy="1537722"/>
          </a:xfrm>
          <a:prstGeom prst="line">
            <a:avLst/>
          </a:prstGeom>
          <a:ln w="28575">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4683855" y="1864286"/>
            <a:ext cx="2437224" cy="757312"/>
          </a:xfrm>
          <a:prstGeom prst="line">
            <a:avLst/>
          </a:prstGeom>
          <a:ln w="28575">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2622183" y="3066785"/>
            <a:ext cx="710139" cy="71013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95" name="椭圆 94"/>
          <p:cNvSpPr/>
          <p:nvPr/>
        </p:nvSpPr>
        <p:spPr>
          <a:xfrm>
            <a:off x="3678406" y="3584792"/>
            <a:ext cx="710139" cy="71013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96" name="椭圆 95"/>
          <p:cNvSpPr/>
          <p:nvPr/>
        </p:nvSpPr>
        <p:spPr>
          <a:xfrm>
            <a:off x="4895945" y="3584792"/>
            <a:ext cx="710139" cy="71013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97" name="椭圆 96"/>
          <p:cNvSpPr/>
          <p:nvPr/>
        </p:nvSpPr>
        <p:spPr>
          <a:xfrm>
            <a:off x="5976100" y="3046939"/>
            <a:ext cx="710139" cy="71013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98" name="椭圆 97"/>
          <p:cNvSpPr/>
          <p:nvPr/>
        </p:nvSpPr>
        <p:spPr>
          <a:xfrm>
            <a:off x="6766010" y="2266529"/>
            <a:ext cx="710139" cy="71013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99" name="椭圆 98"/>
          <p:cNvSpPr/>
          <p:nvPr/>
        </p:nvSpPr>
        <p:spPr>
          <a:xfrm>
            <a:off x="1916594" y="2184509"/>
            <a:ext cx="710139" cy="71013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nvGrpSpPr>
          <p:cNvPr id="100" name="组合 99"/>
          <p:cNvGrpSpPr/>
          <p:nvPr/>
        </p:nvGrpSpPr>
        <p:grpSpPr>
          <a:xfrm>
            <a:off x="3982676" y="1163107"/>
            <a:ext cx="1402358" cy="1402358"/>
            <a:chOff x="3851771" y="1163107"/>
            <a:chExt cx="1402358" cy="1402358"/>
          </a:xfrm>
          <a:solidFill>
            <a:schemeClr val="bg1">
              <a:lumMod val="95000"/>
            </a:schemeClr>
          </a:solidFill>
        </p:grpSpPr>
        <p:grpSp>
          <p:nvGrpSpPr>
            <p:cNvPr id="101" name="组合 100"/>
            <p:cNvGrpSpPr/>
            <p:nvPr/>
          </p:nvGrpSpPr>
          <p:grpSpPr>
            <a:xfrm>
              <a:off x="3851771" y="1163107"/>
              <a:ext cx="1402358" cy="1402358"/>
              <a:chOff x="304800" y="673100"/>
              <a:chExt cx="4000500" cy="4000500"/>
            </a:xfrm>
            <a:grpFill/>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104" name="椭圆 103"/>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102" name="TextBox 101"/>
            <p:cNvSpPr txBox="1"/>
            <p:nvPr/>
          </p:nvSpPr>
          <p:spPr>
            <a:xfrm>
              <a:off x="4057967" y="1525666"/>
              <a:ext cx="1069524" cy="707886"/>
            </a:xfrm>
            <a:prstGeom prst="rect">
              <a:avLst/>
            </a:prstGeom>
            <a:noFill/>
          </p:spPr>
          <p:txBody>
            <a:bodyPr wrap="none" rtlCol="0">
              <a:spAutoFit/>
            </a:bodyPr>
            <a:lstStyle/>
            <a:p>
              <a:pPr algn="ctr"/>
              <a:r>
                <a:rPr lang="zh-CN" altLang="en-US" sz="2000" b="1" spc="300" dirty="0">
                  <a:solidFill>
                    <a:srgbClr val="C00000"/>
                  </a:solidFill>
                  <a:latin typeface="微软雅黑"/>
                  <a:ea typeface="微软雅黑"/>
                </a:rPr>
                <a:t>核心竞</a:t>
              </a:r>
              <a:endParaRPr lang="en-US" altLang="zh-CN" sz="2000" b="1" spc="300" dirty="0">
                <a:solidFill>
                  <a:srgbClr val="C00000"/>
                </a:solidFill>
                <a:latin typeface="微软雅黑"/>
                <a:ea typeface="微软雅黑"/>
              </a:endParaRPr>
            </a:p>
            <a:p>
              <a:pPr algn="ctr"/>
              <a:r>
                <a:rPr lang="zh-CN" altLang="en-US" sz="2000" b="1" spc="300" dirty="0">
                  <a:solidFill>
                    <a:srgbClr val="C00000"/>
                  </a:solidFill>
                  <a:latin typeface="微软雅黑"/>
                  <a:ea typeface="微软雅黑"/>
                </a:rPr>
                <a:t>争力</a:t>
              </a:r>
            </a:p>
          </p:txBody>
        </p:sp>
      </p:grpSp>
    </p:spTree>
    <p:extLst>
      <p:ext uri="{BB962C8B-B14F-4D97-AF65-F5344CB8AC3E}">
        <p14:creationId xmlns:p14="http://schemas.microsoft.com/office/powerpoint/2010/main" val="2207592973"/>
      </p:ext>
    </p:extLst>
  </p:cSld>
  <p:clrMapOvr>
    <a:masterClrMapping/>
  </p:clrMapOvr>
  <p:transition spd="slow" advTm="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2" presetClass="entr" presetSubtype="4" fill="hold" nodeType="afterEffect" p14:presetBounceEnd="44000">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14:bounceEnd="44000">
                                          <p:cBhvr additive="base">
                                            <p:cTn id="13" dur="500" fill="hold"/>
                                            <p:tgtEl>
                                              <p:spTgt spid="100"/>
                                            </p:tgtEl>
                                            <p:attrNameLst>
                                              <p:attrName>ppt_x</p:attrName>
                                            </p:attrNameLst>
                                          </p:cBhvr>
                                          <p:tavLst>
                                            <p:tav tm="0">
                                              <p:val>
                                                <p:strVal val="#ppt_x"/>
                                              </p:val>
                                            </p:tav>
                                            <p:tav tm="100000">
                                              <p:val>
                                                <p:strVal val="#ppt_x"/>
                                              </p:val>
                                            </p:tav>
                                          </p:tavLst>
                                        </p:anim>
                                        <p:anim calcmode="lin" valueType="num" p14:bounceEnd="44000">
                                          <p:cBhvr additive="base">
                                            <p:cTn id="14" dur="500" fill="hold"/>
                                            <p:tgtEl>
                                              <p:spTgt spid="100"/>
                                            </p:tgtEl>
                                            <p:attrNameLst>
                                              <p:attrName>ppt_y</p:attrName>
                                            </p:attrNameLst>
                                          </p:cBhvr>
                                          <p:tavLst>
                                            <p:tav tm="0">
                                              <p:val>
                                                <p:strVal val="1+#ppt_h/2"/>
                                              </p:val>
                                            </p:tav>
                                            <p:tav tm="100000">
                                              <p:val>
                                                <p:strVal val="#ppt_y"/>
                                              </p:val>
                                            </p:tav>
                                          </p:tavLst>
                                        </p:anim>
                                      </p:childTnLst>
                                    </p:cTn>
                                  </p:par>
                                </p:childTnLst>
                              </p:cTn>
                            </p:par>
                            <p:par>
                              <p:cTn id="15" fill="hold">
                                <p:stCondLst>
                                  <p:cond delay="2500"/>
                                </p:stCondLst>
                                <p:childTnLst>
                                  <p:par>
                                    <p:cTn id="16" presetID="18" presetClass="entr" presetSubtype="12" fill="hold" nodeType="after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strips(downLeft)">
                                          <p:cBhvr>
                                            <p:cTn id="18" dur="500"/>
                                            <p:tgtEl>
                                              <p:spTgt spid="83"/>
                                            </p:tgtEl>
                                          </p:cBhvr>
                                        </p:animEffect>
                                      </p:childTnLst>
                                    </p:cTn>
                                  </p:par>
                                  <p:par>
                                    <p:cTn id="19" presetID="18" presetClass="entr" presetSubtype="12"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animEffect transition="in" filter="strips(downLeft)">
                                          <p:cBhvr>
                                            <p:cTn id="21" dur="500"/>
                                            <p:tgtEl>
                                              <p:spTgt spid="84"/>
                                            </p:tgtEl>
                                          </p:cBhvr>
                                        </p:animEffect>
                                      </p:childTnLst>
                                    </p:cTn>
                                  </p:par>
                                  <p:par>
                                    <p:cTn id="22" presetID="18" presetClass="entr" presetSubtype="12" fill="hold" nodeType="withEffect">
                                      <p:stCondLst>
                                        <p:cond delay="0"/>
                                      </p:stCondLst>
                                      <p:childTnLst>
                                        <p:set>
                                          <p:cBhvr>
                                            <p:cTn id="23" dur="1" fill="hold">
                                              <p:stCondLst>
                                                <p:cond delay="0"/>
                                              </p:stCondLst>
                                            </p:cTn>
                                            <p:tgtEl>
                                              <p:spTgt spid="85"/>
                                            </p:tgtEl>
                                            <p:attrNameLst>
                                              <p:attrName>style.visibility</p:attrName>
                                            </p:attrNameLst>
                                          </p:cBhvr>
                                          <p:to>
                                            <p:strVal val="visible"/>
                                          </p:to>
                                        </p:set>
                                        <p:animEffect transition="in" filter="strips(downLeft)">
                                          <p:cBhvr>
                                            <p:cTn id="24" dur="500"/>
                                            <p:tgtEl>
                                              <p:spTgt spid="85"/>
                                            </p:tgtEl>
                                          </p:cBhvr>
                                        </p:animEffect>
                                      </p:childTnLst>
                                    </p:cTn>
                                  </p:par>
                                  <p:par>
                                    <p:cTn id="25" presetID="18" presetClass="entr" presetSubtype="6" fill="hold" nodeType="with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strips(downRight)">
                                          <p:cBhvr>
                                            <p:cTn id="27" dur="500"/>
                                            <p:tgtEl>
                                              <p:spTgt spid="86"/>
                                            </p:tgtEl>
                                          </p:cBhvr>
                                        </p:animEffect>
                                      </p:childTnLst>
                                    </p:cTn>
                                  </p:par>
                                  <p:par>
                                    <p:cTn id="28" presetID="18" presetClass="entr" presetSubtype="6" fill="hold" nodeType="withEffect">
                                      <p:stCondLst>
                                        <p:cond delay="0"/>
                                      </p:stCondLst>
                                      <p:childTnLst>
                                        <p:set>
                                          <p:cBhvr>
                                            <p:cTn id="29" dur="1" fill="hold">
                                              <p:stCondLst>
                                                <p:cond delay="0"/>
                                              </p:stCondLst>
                                            </p:cTn>
                                            <p:tgtEl>
                                              <p:spTgt spid="87"/>
                                            </p:tgtEl>
                                            <p:attrNameLst>
                                              <p:attrName>style.visibility</p:attrName>
                                            </p:attrNameLst>
                                          </p:cBhvr>
                                          <p:to>
                                            <p:strVal val="visible"/>
                                          </p:to>
                                        </p:set>
                                        <p:animEffect transition="in" filter="strips(downRight)">
                                          <p:cBhvr>
                                            <p:cTn id="30" dur="500"/>
                                            <p:tgtEl>
                                              <p:spTgt spid="87"/>
                                            </p:tgtEl>
                                          </p:cBhvr>
                                        </p:animEffect>
                                      </p:childTnLst>
                                    </p:cTn>
                                  </p:par>
                                  <p:par>
                                    <p:cTn id="31" presetID="18" presetClass="entr" presetSubtype="6" fill="hold" nodeType="with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strips(downRight)">
                                          <p:cBhvr>
                                            <p:cTn id="33" dur="500"/>
                                            <p:tgtEl>
                                              <p:spTgt spid="88"/>
                                            </p:tgtEl>
                                          </p:cBhvr>
                                        </p:animEffect>
                                      </p:childTnLst>
                                    </p:cTn>
                                  </p:par>
                                  <p:par>
                                    <p:cTn id="34" presetID="53" presetClass="entr" presetSubtype="16" fill="hold" grpId="0" nodeType="withEffect">
                                      <p:stCondLst>
                                        <p:cond delay="300"/>
                                      </p:stCondLst>
                                      <p:childTnLst>
                                        <p:set>
                                          <p:cBhvr>
                                            <p:cTn id="35" dur="1" fill="hold">
                                              <p:stCondLst>
                                                <p:cond delay="0"/>
                                              </p:stCondLst>
                                            </p:cTn>
                                            <p:tgtEl>
                                              <p:spTgt spid="99"/>
                                            </p:tgtEl>
                                            <p:attrNameLst>
                                              <p:attrName>style.visibility</p:attrName>
                                            </p:attrNameLst>
                                          </p:cBhvr>
                                          <p:to>
                                            <p:strVal val="visible"/>
                                          </p:to>
                                        </p:set>
                                        <p:anim calcmode="lin" valueType="num">
                                          <p:cBhvr>
                                            <p:cTn id="36" dur="500" fill="hold"/>
                                            <p:tgtEl>
                                              <p:spTgt spid="99"/>
                                            </p:tgtEl>
                                            <p:attrNameLst>
                                              <p:attrName>ppt_w</p:attrName>
                                            </p:attrNameLst>
                                          </p:cBhvr>
                                          <p:tavLst>
                                            <p:tav tm="0">
                                              <p:val>
                                                <p:fltVal val="0"/>
                                              </p:val>
                                            </p:tav>
                                            <p:tav tm="100000">
                                              <p:val>
                                                <p:strVal val="#ppt_w"/>
                                              </p:val>
                                            </p:tav>
                                          </p:tavLst>
                                        </p:anim>
                                        <p:anim calcmode="lin" valueType="num">
                                          <p:cBhvr>
                                            <p:cTn id="37" dur="500" fill="hold"/>
                                            <p:tgtEl>
                                              <p:spTgt spid="99"/>
                                            </p:tgtEl>
                                            <p:attrNameLst>
                                              <p:attrName>ppt_h</p:attrName>
                                            </p:attrNameLst>
                                          </p:cBhvr>
                                          <p:tavLst>
                                            <p:tav tm="0">
                                              <p:val>
                                                <p:fltVal val="0"/>
                                              </p:val>
                                            </p:tav>
                                            <p:tav tm="100000">
                                              <p:val>
                                                <p:strVal val="#ppt_h"/>
                                              </p:val>
                                            </p:tav>
                                          </p:tavLst>
                                        </p:anim>
                                        <p:animEffect transition="in" filter="fade">
                                          <p:cBhvr>
                                            <p:cTn id="38" dur="500"/>
                                            <p:tgtEl>
                                              <p:spTgt spid="99"/>
                                            </p:tgtEl>
                                          </p:cBhvr>
                                        </p:animEffect>
                                      </p:childTnLst>
                                    </p:cTn>
                                  </p:par>
                                  <p:par>
                                    <p:cTn id="39" presetID="53" presetClass="entr" presetSubtype="16" fill="hold" grpId="0" nodeType="withEffect">
                                      <p:stCondLst>
                                        <p:cond delay="300"/>
                                      </p:stCondLst>
                                      <p:childTnLst>
                                        <p:set>
                                          <p:cBhvr>
                                            <p:cTn id="40" dur="1" fill="hold">
                                              <p:stCondLst>
                                                <p:cond delay="0"/>
                                              </p:stCondLst>
                                            </p:cTn>
                                            <p:tgtEl>
                                              <p:spTgt spid="93"/>
                                            </p:tgtEl>
                                            <p:attrNameLst>
                                              <p:attrName>style.visibility</p:attrName>
                                            </p:attrNameLst>
                                          </p:cBhvr>
                                          <p:to>
                                            <p:strVal val="visible"/>
                                          </p:to>
                                        </p:set>
                                        <p:anim calcmode="lin" valueType="num">
                                          <p:cBhvr>
                                            <p:cTn id="41" dur="500" fill="hold"/>
                                            <p:tgtEl>
                                              <p:spTgt spid="93"/>
                                            </p:tgtEl>
                                            <p:attrNameLst>
                                              <p:attrName>ppt_w</p:attrName>
                                            </p:attrNameLst>
                                          </p:cBhvr>
                                          <p:tavLst>
                                            <p:tav tm="0">
                                              <p:val>
                                                <p:fltVal val="0"/>
                                              </p:val>
                                            </p:tav>
                                            <p:tav tm="100000">
                                              <p:val>
                                                <p:strVal val="#ppt_w"/>
                                              </p:val>
                                            </p:tav>
                                          </p:tavLst>
                                        </p:anim>
                                        <p:anim calcmode="lin" valueType="num">
                                          <p:cBhvr>
                                            <p:cTn id="42" dur="500" fill="hold"/>
                                            <p:tgtEl>
                                              <p:spTgt spid="93"/>
                                            </p:tgtEl>
                                            <p:attrNameLst>
                                              <p:attrName>ppt_h</p:attrName>
                                            </p:attrNameLst>
                                          </p:cBhvr>
                                          <p:tavLst>
                                            <p:tav tm="0">
                                              <p:val>
                                                <p:fltVal val="0"/>
                                              </p:val>
                                            </p:tav>
                                            <p:tav tm="100000">
                                              <p:val>
                                                <p:strVal val="#ppt_h"/>
                                              </p:val>
                                            </p:tav>
                                          </p:tavLst>
                                        </p:anim>
                                        <p:animEffect transition="in" filter="fade">
                                          <p:cBhvr>
                                            <p:cTn id="43" dur="500"/>
                                            <p:tgtEl>
                                              <p:spTgt spid="93"/>
                                            </p:tgtEl>
                                          </p:cBhvr>
                                        </p:animEffect>
                                      </p:childTnLst>
                                    </p:cTn>
                                  </p:par>
                                  <p:par>
                                    <p:cTn id="44" presetID="53" presetClass="entr" presetSubtype="16" fill="hold" grpId="0" nodeType="withEffect">
                                      <p:stCondLst>
                                        <p:cond delay="300"/>
                                      </p:stCondLst>
                                      <p:childTnLst>
                                        <p:set>
                                          <p:cBhvr>
                                            <p:cTn id="45" dur="1" fill="hold">
                                              <p:stCondLst>
                                                <p:cond delay="0"/>
                                              </p:stCondLst>
                                            </p:cTn>
                                            <p:tgtEl>
                                              <p:spTgt spid="95"/>
                                            </p:tgtEl>
                                            <p:attrNameLst>
                                              <p:attrName>style.visibility</p:attrName>
                                            </p:attrNameLst>
                                          </p:cBhvr>
                                          <p:to>
                                            <p:strVal val="visible"/>
                                          </p:to>
                                        </p:set>
                                        <p:anim calcmode="lin" valueType="num">
                                          <p:cBhvr>
                                            <p:cTn id="46" dur="500" fill="hold"/>
                                            <p:tgtEl>
                                              <p:spTgt spid="95"/>
                                            </p:tgtEl>
                                            <p:attrNameLst>
                                              <p:attrName>ppt_w</p:attrName>
                                            </p:attrNameLst>
                                          </p:cBhvr>
                                          <p:tavLst>
                                            <p:tav tm="0">
                                              <p:val>
                                                <p:fltVal val="0"/>
                                              </p:val>
                                            </p:tav>
                                            <p:tav tm="100000">
                                              <p:val>
                                                <p:strVal val="#ppt_w"/>
                                              </p:val>
                                            </p:tav>
                                          </p:tavLst>
                                        </p:anim>
                                        <p:anim calcmode="lin" valueType="num">
                                          <p:cBhvr>
                                            <p:cTn id="47" dur="500" fill="hold"/>
                                            <p:tgtEl>
                                              <p:spTgt spid="95"/>
                                            </p:tgtEl>
                                            <p:attrNameLst>
                                              <p:attrName>ppt_h</p:attrName>
                                            </p:attrNameLst>
                                          </p:cBhvr>
                                          <p:tavLst>
                                            <p:tav tm="0">
                                              <p:val>
                                                <p:fltVal val="0"/>
                                              </p:val>
                                            </p:tav>
                                            <p:tav tm="100000">
                                              <p:val>
                                                <p:strVal val="#ppt_h"/>
                                              </p:val>
                                            </p:tav>
                                          </p:tavLst>
                                        </p:anim>
                                        <p:animEffect transition="in" filter="fade">
                                          <p:cBhvr>
                                            <p:cTn id="48" dur="500"/>
                                            <p:tgtEl>
                                              <p:spTgt spid="95"/>
                                            </p:tgtEl>
                                          </p:cBhvr>
                                        </p:animEffect>
                                      </p:childTnLst>
                                    </p:cTn>
                                  </p:par>
                                  <p:par>
                                    <p:cTn id="49" presetID="53" presetClass="entr" presetSubtype="16" fill="hold" grpId="0" nodeType="withEffect">
                                      <p:stCondLst>
                                        <p:cond delay="300"/>
                                      </p:stCondLst>
                                      <p:childTnLst>
                                        <p:set>
                                          <p:cBhvr>
                                            <p:cTn id="50" dur="1" fill="hold">
                                              <p:stCondLst>
                                                <p:cond delay="0"/>
                                              </p:stCondLst>
                                            </p:cTn>
                                            <p:tgtEl>
                                              <p:spTgt spid="96"/>
                                            </p:tgtEl>
                                            <p:attrNameLst>
                                              <p:attrName>style.visibility</p:attrName>
                                            </p:attrNameLst>
                                          </p:cBhvr>
                                          <p:to>
                                            <p:strVal val="visible"/>
                                          </p:to>
                                        </p:set>
                                        <p:anim calcmode="lin" valueType="num">
                                          <p:cBhvr>
                                            <p:cTn id="51" dur="500" fill="hold"/>
                                            <p:tgtEl>
                                              <p:spTgt spid="96"/>
                                            </p:tgtEl>
                                            <p:attrNameLst>
                                              <p:attrName>ppt_w</p:attrName>
                                            </p:attrNameLst>
                                          </p:cBhvr>
                                          <p:tavLst>
                                            <p:tav tm="0">
                                              <p:val>
                                                <p:fltVal val="0"/>
                                              </p:val>
                                            </p:tav>
                                            <p:tav tm="100000">
                                              <p:val>
                                                <p:strVal val="#ppt_w"/>
                                              </p:val>
                                            </p:tav>
                                          </p:tavLst>
                                        </p:anim>
                                        <p:anim calcmode="lin" valueType="num">
                                          <p:cBhvr>
                                            <p:cTn id="52" dur="500" fill="hold"/>
                                            <p:tgtEl>
                                              <p:spTgt spid="96"/>
                                            </p:tgtEl>
                                            <p:attrNameLst>
                                              <p:attrName>ppt_h</p:attrName>
                                            </p:attrNameLst>
                                          </p:cBhvr>
                                          <p:tavLst>
                                            <p:tav tm="0">
                                              <p:val>
                                                <p:fltVal val="0"/>
                                              </p:val>
                                            </p:tav>
                                            <p:tav tm="100000">
                                              <p:val>
                                                <p:strVal val="#ppt_h"/>
                                              </p:val>
                                            </p:tav>
                                          </p:tavLst>
                                        </p:anim>
                                        <p:animEffect transition="in" filter="fade">
                                          <p:cBhvr>
                                            <p:cTn id="53" dur="500"/>
                                            <p:tgtEl>
                                              <p:spTgt spid="96"/>
                                            </p:tgtEl>
                                          </p:cBhvr>
                                        </p:animEffect>
                                      </p:childTnLst>
                                    </p:cTn>
                                  </p:par>
                                  <p:par>
                                    <p:cTn id="54" presetID="53" presetClass="entr" presetSubtype="16" fill="hold" grpId="0" nodeType="withEffect">
                                      <p:stCondLst>
                                        <p:cond delay="300"/>
                                      </p:stCondLst>
                                      <p:childTnLst>
                                        <p:set>
                                          <p:cBhvr>
                                            <p:cTn id="55" dur="1" fill="hold">
                                              <p:stCondLst>
                                                <p:cond delay="0"/>
                                              </p:stCondLst>
                                            </p:cTn>
                                            <p:tgtEl>
                                              <p:spTgt spid="97"/>
                                            </p:tgtEl>
                                            <p:attrNameLst>
                                              <p:attrName>style.visibility</p:attrName>
                                            </p:attrNameLst>
                                          </p:cBhvr>
                                          <p:to>
                                            <p:strVal val="visible"/>
                                          </p:to>
                                        </p:set>
                                        <p:anim calcmode="lin" valueType="num">
                                          <p:cBhvr>
                                            <p:cTn id="56" dur="500" fill="hold"/>
                                            <p:tgtEl>
                                              <p:spTgt spid="97"/>
                                            </p:tgtEl>
                                            <p:attrNameLst>
                                              <p:attrName>ppt_w</p:attrName>
                                            </p:attrNameLst>
                                          </p:cBhvr>
                                          <p:tavLst>
                                            <p:tav tm="0">
                                              <p:val>
                                                <p:fltVal val="0"/>
                                              </p:val>
                                            </p:tav>
                                            <p:tav tm="100000">
                                              <p:val>
                                                <p:strVal val="#ppt_w"/>
                                              </p:val>
                                            </p:tav>
                                          </p:tavLst>
                                        </p:anim>
                                        <p:anim calcmode="lin" valueType="num">
                                          <p:cBhvr>
                                            <p:cTn id="57" dur="500" fill="hold"/>
                                            <p:tgtEl>
                                              <p:spTgt spid="97"/>
                                            </p:tgtEl>
                                            <p:attrNameLst>
                                              <p:attrName>ppt_h</p:attrName>
                                            </p:attrNameLst>
                                          </p:cBhvr>
                                          <p:tavLst>
                                            <p:tav tm="0">
                                              <p:val>
                                                <p:fltVal val="0"/>
                                              </p:val>
                                            </p:tav>
                                            <p:tav tm="100000">
                                              <p:val>
                                                <p:strVal val="#ppt_h"/>
                                              </p:val>
                                            </p:tav>
                                          </p:tavLst>
                                        </p:anim>
                                        <p:animEffect transition="in" filter="fade">
                                          <p:cBhvr>
                                            <p:cTn id="58" dur="500"/>
                                            <p:tgtEl>
                                              <p:spTgt spid="97"/>
                                            </p:tgtEl>
                                          </p:cBhvr>
                                        </p:animEffect>
                                      </p:childTnLst>
                                    </p:cTn>
                                  </p:par>
                                  <p:par>
                                    <p:cTn id="59" presetID="53" presetClass="entr" presetSubtype="16" fill="hold" grpId="0" nodeType="withEffect">
                                      <p:stCondLst>
                                        <p:cond delay="300"/>
                                      </p:stCondLst>
                                      <p:childTnLst>
                                        <p:set>
                                          <p:cBhvr>
                                            <p:cTn id="60" dur="1" fill="hold">
                                              <p:stCondLst>
                                                <p:cond delay="0"/>
                                              </p:stCondLst>
                                            </p:cTn>
                                            <p:tgtEl>
                                              <p:spTgt spid="98"/>
                                            </p:tgtEl>
                                            <p:attrNameLst>
                                              <p:attrName>style.visibility</p:attrName>
                                            </p:attrNameLst>
                                          </p:cBhvr>
                                          <p:to>
                                            <p:strVal val="visible"/>
                                          </p:to>
                                        </p:set>
                                        <p:anim calcmode="lin" valueType="num">
                                          <p:cBhvr>
                                            <p:cTn id="61" dur="500" fill="hold"/>
                                            <p:tgtEl>
                                              <p:spTgt spid="98"/>
                                            </p:tgtEl>
                                            <p:attrNameLst>
                                              <p:attrName>ppt_w</p:attrName>
                                            </p:attrNameLst>
                                          </p:cBhvr>
                                          <p:tavLst>
                                            <p:tav tm="0">
                                              <p:val>
                                                <p:fltVal val="0"/>
                                              </p:val>
                                            </p:tav>
                                            <p:tav tm="100000">
                                              <p:val>
                                                <p:strVal val="#ppt_w"/>
                                              </p:val>
                                            </p:tav>
                                          </p:tavLst>
                                        </p:anim>
                                        <p:anim calcmode="lin" valueType="num">
                                          <p:cBhvr>
                                            <p:cTn id="62" dur="500" fill="hold"/>
                                            <p:tgtEl>
                                              <p:spTgt spid="98"/>
                                            </p:tgtEl>
                                            <p:attrNameLst>
                                              <p:attrName>ppt_h</p:attrName>
                                            </p:attrNameLst>
                                          </p:cBhvr>
                                          <p:tavLst>
                                            <p:tav tm="0">
                                              <p:val>
                                                <p:fltVal val="0"/>
                                              </p:val>
                                            </p:tav>
                                            <p:tav tm="100000">
                                              <p:val>
                                                <p:strVal val="#ppt_h"/>
                                              </p:val>
                                            </p:tav>
                                          </p:tavLst>
                                        </p:anim>
                                        <p:animEffect transition="in" filter="fade">
                                          <p:cBhvr>
                                            <p:cTn id="63" dur="500"/>
                                            <p:tgtEl>
                                              <p:spTgt spid="98"/>
                                            </p:tgtEl>
                                          </p:cBhvr>
                                        </p:animEffect>
                                      </p:childTnLst>
                                    </p:cTn>
                                  </p:par>
                                </p:childTnLst>
                              </p:cTn>
                            </p:par>
                            <p:par>
                              <p:cTn id="64" fill="hold">
                                <p:stCondLst>
                                  <p:cond delay="3300"/>
                                </p:stCondLst>
                                <p:childTnLst>
                                  <p:par>
                                    <p:cTn id="65" presetID="12" presetClass="entr" presetSubtype="2" fill="hold" grpId="0" nodeType="afterEffect">
                                      <p:stCondLst>
                                        <p:cond delay="0"/>
                                      </p:stCondLst>
                                      <p:childTnLst>
                                        <p:set>
                                          <p:cBhvr>
                                            <p:cTn id="66" dur="1" fill="hold">
                                              <p:stCondLst>
                                                <p:cond delay="0"/>
                                              </p:stCondLst>
                                            </p:cTn>
                                            <p:tgtEl>
                                              <p:spTgt spid="77"/>
                                            </p:tgtEl>
                                            <p:attrNameLst>
                                              <p:attrName>style.visibility</p:attrName>
                                            </p:attrNameLst>
                                          </p:cBhvr>
                                          <p:to>
                                            <p:strVal val="visible"/>
                                          </p:to>
                                        </p:set>
                                        <p:anim calcmode="lin" valueType="num">
                                          <p:cBhvr additive="base">
                                            <p:cTn id="67" dur="500"/>
                                            <p:tgtEl>
                                              <p:spTgt spid="77"/>
                                            </p:tgtEl>
                                            <p:attrNameLst>
                                              <p:attrName>ppt_x</p:attrName>
                                            </p:attrNameLst>
                                          </p:cBhvr>
                                          <p:tavLst>
                                            <p:tav tm="0">
                                              <p:val>
                                                <p:strVal val="#ppt_x+#ppt_w*1.125000"/>
                                              </p:val>
                                            </p:tav>
                                            <p:tav tm="100000">
                                              <p:val>
                                                <p:strVal val="#ppt_x"/>
                                              </p:val>
                                            </p:tav>
                                          </p:tavLst>
                                        </p:anim>
                                        <p:animEffect transition="in" filter="wipe(left)">
                                          <p:cBhvr>
                                            <p:cTn id="68" dur="500"/>
                                            <p:tgtEl>
                                              <p:spTgt spid="77"/>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79"/>
                                            </p:tgtEl>
                                            <p:attrNameLst>
                                              <p:attrName>style.visibility</p:attrName>
                                            </p:attrNameLst>
                                          </p:cBhvr>
                                          <p:to>
                                            <p:strVal val="visible"/>
                                          </p:to>
                                        </p:set>
                                        <p:anim calcmode="lin" valueType="num">
                                          <p:cBhvr additive="base">
                                            <p:cTn id="71" dur="500"/>
                                            <p:tgtEl>
                                              <p:spTgt spid="79"/>
                                            </p:tgtEl>
                                            <p:attrNameLst>
                                              <p:attrName>ppt_x</p:attrName>
                                            </p:attrNameLst>
                                          </p:cBhvr>
                                          <p:tavLst>
                                            <p:tav tm="0">
                                              <p:val>
                                                <p:strVal val="#ppt_x+#ppt_w*1.125000"/>
                                              </p:val>
                                            </p:tav>
                                            <p:tav tm="100000">
                                              <p:val>
                                                <p:strVal val="#ppt_x"/>
                                              </p:val>
                                            </p:tav>
                                          </p:tavLst>
                                        </p:anim>
                                        <p:animEffect transition="in" filter="wipe(left)">
                                          <p:cBhvr>
                                            <p:cTn id="72" dur="500"/>
                                            <p:tgtEl>
                                              <p:spTgt spid="79"/>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additive="base">
                                            <p:cTn id="75" dur="500"/>
                                            <p:tgtEl>
                                              <p:spTgt spid="82"/>
                                            </p:tgtEl>
                                            <p:attrNameLst>
                                              <p:attrName>ppt_x</p:attrName>
                                            </p:attrNameLst>
                                          </p:cBhvr>
                                          <p:tavLst>
                                            <p:tav tm="0">
                                              <p:val>
                                                <p:strVal val="#ppt_x+#ppt_w*1.125000"/>
                                              </p:val>
                                            </p:tav>
                                            <p:tav tm="100000">
                                              <p:val>
                                                <p:strVal val="#ppt_x"/>
                                              </p:val>
                                            </p:tav>
                                          </p:tavLst>
                                        </p:anim>
                                        <p:animEffect transition="in" filter="wipe(left)">
                                          <p:cBhvr>
                                            <p:cTn id="76" dur="500"/>
                                            <p:tgtEl>
                                              <p:spTgt spid="82"/>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81"/>
                                            </p:tgtEl>
                                            <p:attrNameLst>
                                              <p:attrName>style.visibility</p:attrName>
                                            </p:attrNameLst>
                                          </p:cBhvr>
                                          <p:to>
                                            <p:strVal val="visible"/>
                                          </p:to>
                                        </p:set>
                                        <p:anim calcmode="lin" valueType="num">
                                          <p:cBhvr additive="base">
                                            <p:cTn id="79" dur="500"/>
                                            <p:tgtEl>
                                              <p:spTgt spid="81"/>
                                            </p:tgtEl>
                                            <p:attrNameLst>
                                              <p:attrName>ppt_x</p:attrName>
                                            </p:attrNameLst>
                                          </p:cBhvr>
                                          <p:tavLst>
                                            <p:tav tm="0">
                                              <p:val>
                                                <p:strVal val="#ppt_x-#ppt_w*1.125000"/>
                                              </p:val>
                                            </p:tav>
                                            <p:tav tm="100000">
                                              <p:val>
                                                <p:strVal val="#ppt_x"/>
                                              </p:val>
                                            </p:tav>
                                          </p:tavLst>
                                        </p:anim>
                                        <p:animEffect transition="in" filter="wipe(right)">
                                          <p:cBhvr>
                                            <p:cTn id="80" dur="500"/>
                                            <p:tgtEl>
                                              <p:spTgt spid="81"/>
                                            </p:tgtEl>
                                          </p:cBhvr>
                                        </p:animEffect>
                                      </p:childTnLst>
                                    </p:cTn>
                                  </p:par>
                                  <p:par>
                                    <p:cTn id="81" presetID="12" presetClass="entr" presetSubtype="8" fill="hold" grpId="0" nodeType="withEffect">
                                      <p:stCondLst>
                                        <p:cond delay="0"/>
                                      </p:stCondLst>
                                      <p:childTnLst>
                                        <p:set>
                                          <p:cBhvr>
                                            <p:cTn id="82" dur="1" fill="hold">
                                              <p:stCondLst>
                                                <p:cond delay="0"/>
                                              </p:stCondLst>
                                            </p:cTn>
                                            <p:tgtEl>
                                              <p:spTgt spid="78"/>
                                            </p:tgtEl>
                                            <p:attrNameLst>
                                              <p:attrName>style.visibility</p:attrName>
                                            </p:attrNameLst>
                                          </p:cBhvr>
                                          <p:to>
                                            <p:strVal val="visible"/>
                                          </p:to>
                                        </p:set>
                                        <p:anim calcmode="lin" valueType="num">
                                          <p:cBhvr additive="base">
                                            <p:cTn id="83" dur="500"/>
                                            <p:tgtEl>
                                              <p:spTgt spid="78"/>
                                            </p:tgtEl>
                                            <p:attrNameLst>
                                              <p:attrName>ppt_x</p:attrName>
                                            </p:attrNameLst>
                                          </p:cBhvr>
                                          <p:tavLst>
                                            <p:tav tm="0">
                                              <p:val>
                                                <p:strVal val="#ppt_x-#ppt_w*1.125000"/>
                                              </p:val>
                                            </p:tav>
                                            <p:tav tm="100000">
                                              <p:val>
                                                <p:strVal val="#ppt_x"/>
                                              </p:val>
                                            </p:tav>
                                          </p:tavLst>
                                        </p:anim>
                                        <p:animEffect transition="in" filter="wipe(right)">
                                          <p:cBhvr>
                                            <p:cTn id="84" dur="500"/>
                                            <p:tgtEl>
                                              <p:spTgt spid="78"/>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80"/>
                                            </p:tgtEl>
                                            <p:attrNameLst>
                                              <p:attrName>style.visibility</p:attrName>
                                            </p:attrNameLst>
                                          </p:cBhvr>
                                          <p:to>
                                            <p:strVal val="visible"/>
                                          </p:to>
                                        </p:set>
                                        <p:anim calcmode="lin" valueType="num">
                                          <p:cBhvr additive="base">
                                            <p:cTn id="87" dur="500"/>
                                            <p:tgtEl>
                                              <p:spTgt spid="80"/>
                                            </p:tgtEl>
                                            <p:attrNameLst>
                                              <p:attrName>ppt_x</p:attrName>
                                            </p:attrNameLst>
                                          </p:cBhvr>
                                          <p:tavLst>
                                            <p:tav tm="0">
                                              <p:val>
                                                <p:strVal val="#ppt_x-#ppt_w*1.125000"/>
                                              </p:val>
                                            </p:tav>
                                            <p:tav tm="100000">
                                              <p:val>
                                                <p:strVal val="#ppt_x"/>
                                              </p:val>
                                            </p:tav>
                                          </p:tavLst>
                                        </p:anim>
                                        <p:animEffect transition="in" filter="wipe(right)">
                                          <p:cBhvr>
                                            <p:cTn id="8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77" grpId="0"/>
          <p:bldP spid="78" grpId="0"/>
          <p:bldP spid="79" grpId="0"/>
          <p:bldP spid="80" grpId="0"/>
          <p:bldP spid="81" grpId="0"/>
          <p:bldP spid="82" grpId="0"/>
          <p:bldP spid="93" grpId="0" animBg="1"/>
          <p:bldP spid="95" grpId="0" animBg="1"/>
          <p:bldP spid="96" grpId="0" animBg="1"/>
          <p:bldP spid="97" grpId="0" animBg="1"/>
          <p:bldP spid="98" grpId="0" animBg="1"/>
          <p:bldP spid="99"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2" presetClass="entr" presetSubtype="4" fill="hold" nodeType="after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additive="base">
                                            <p:cTn id="13" dur="500" fill="hold"/>
                                            <p:tgtEl>
                                              <p:spTgt spid="100"/>
                                            </p:tgtEl>
                                            <p:attrNameLst>
                                              <p:attrName>ppt_x</p:attrName>
                                            </p:attrNameLst>
                                          </p:cBhvr>
                                          <p:tavLst>
                                            <p:tav tm="0">
                                              <p:val>
                                                <p:strVal val="#ppt_x"/>
                                              </p:val>
                                            </p:tav>
                                            <p:tav tm="100000">
                                              <p:val>
                                                <p:strVal val="#ppt_x"/>
                                              </p:val>
                                            </p:tav>
                                          </p:tavLst>
                                        </p:anim>
                                        <p:anim calcmode="lin" valueType="num">
                                          <p:cBhvr additive="base">
                                            <p:cTn id="14" dur="500" fill="hold"/>
                                            <p:tgtEl>
                                              <p:spTgt spid="100"/>
                                            </p:tgtEl>
                                            <p:attrNameLst>
                                              <p:attrName>ppt_y</p:attrName>
                                            </p:attrNameLst>
                                          </p:cBhvr>
                                          <p:tavLst>
                                            <p:tav tm="0">
                                              <p:val>
                                                <p:strVal val="1+#ppt_h/2"/>
                                              </p:val>
                                            </p:tav>
                                            <p:tav tm="100000">
                                              <p:val>
                                                <p:strVal val="#ppt_y"/>
                                              </p:val>
                                            </p:tav>
                                          </p:tavLst>
                                        </p:anim>
                                      </p:childTnLst>
                                    </p:cTn>
                                  </p:par>
                                </p:childTnLst>
                              </p:cTn>
                            </p:par>
                            <p:par>
                              <p:cTn id="15" fill="hold">
                                <p:stCondLst>
                                  <p:cond delay="2500"/>
                                </p:stCondLst>
                                <p:childTnLst>
                                  <p:par>
                                    <p:cTn id="16" presetID="18" presetClass="entr" presetSubtype="12" fill="hold" nodeType="after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strips(downLeft)">
                                          <p:cBhvr>
                                            <p:cTn id="18" dur="500"/>
                                            <p:tgtEl>
                                              <p:spTgt spid="83"/>
                                            </p:tgtEl>
                                          </p:cBhvr>
                                        </p:animEffect>
                                      </p:childTnLst>
                                    </p:cTn>
                                  </p:par>
                                  <p:par>
                                    <p:cTn id="19" presetID="18" presetClass="entr" presetSubtype="12"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animEffect transition="in" filter="strips(downLeft)">
                                          <p:cBhvr>
                                            <p:cTn id="21" dur="500"/>
                                            <p:tgtEl>
                                              <p:spTgt spid="84"/>
                                            </p:tgtEl>
                                          </p:cBhvr>
                                        </p:animEffect>
                                      </p:childTnLst>
                                    </p:cTn>
                                  </p:par>
                                  <p:par>
                                    <p:cTn id="22" presetID="18" presetClass="entr" presetSubtype="12" fill="hold" nodeType="withEffect">
                                      <p:stCondLst>
                                        <p:cond delay="0"/>
                                      </p:stCondLst>
                                      <p:childTnLst>
                                        <p:set>
                                          <p:cBhvr>
                                            <p:cTn id="23" dur="1" fill="hold">
                                              <p:stCondLst>
                                                <p:cond delay="0"/>
                                              </p:stCondLst>
                                            </p:cTn>
                                            <p:tgtEl>
                                              <p:spTgt spid="85"/>
                                            </p:tgtEl>
                                            <p:attrNameLst>
                                              <p:attrName>style.visibility</p:attrName>
                                            </p:attrNameLst>
                                          </p:cBhvr>
                                          <p:to>
                                            <p:strVal val="visible"/>
                                          </p:to>
                                        </p:set>
                                        <p:animEffect transition="in" filter="strips(downLeft)">
                                          <p:cBhvr>
                                            <p:cTn id="24" dur="500"/>
                                            <p:tgtEl>
                                              <p:spTgt spid="85"/>
                                            </p:tgtEl>
                                          </p:cBhvr>
                                        </p:animEffect>
                                      </p:childTnLst>
                                    </p:cTn>
                                  </p:par>
                                  <p:par>
                                    <p:cTn id="25" presetID="18" presetClass="entr" presetSubtype="6" fill="hold" nodeType="with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strips(downRight)">
                                          <p:cBhvr>
                                            <p:cTn id="27" dur="500"/>
                                            <p:tgtEl>
                                              <p:spTgt spid="86"/>
                                            </p:tgtEl>
                                          </p:cBhvr>
                                        </p:animEffect>
                                      </p:childTnLst>
                                    </p:cTn>
                                  </p:par>
                                  <p:par>
                                    <p:cTn id="28" presetID="18" presetClass="entr" presetSubtype="6" fill="hold" nodeType="withEffect">
                                      <p:stCondLst>
                                        <p:cond delay="0"/>
                                      </p:stCondLst>
                                      <p:childTnLst>
                                        <p:set>
                                          <p:cBhvr>
                                            <p:cTn id="29" dur="1" fill="hold">
                                              <p:stCondLst>
                                                <p:cond delay="0"/>
                                              </p:stCondLst>
                                            </p:cTn>
                                            <p:tgtEl>
                                              <p:spTgt spid="87"/>
                                            </p:tgtEl>
                                            <p:attrNameLst>
                                              <p:attrName>style.visibility</p:attrName>
                                            </p:attrNameLst>
                                          </p:cBhvr>
                                          <p:to>
                                            <p:strVal val="visible"/>
                                          </p:to>
                                        </p:set>
                                        <p:animEffect transition="in" filter="strips(downRight)">
                                          <p:cBhvr>
                                            <p:cTn id="30" dur="500"/>
                                            <p:tgtEl>
                                              <p:spTgt spid="87"/>
                                            </p:tgtEl>
                                          </p:cBhvr>
                                        </p:animEffect>
                                      </p:childTnLst>
                                    </p:cTn>
                                  </p:par>
                                  <p:par>
                                    <p:cTn id="31" presetID="18" presetClass="entr" presetSubtype="6" fill="hold" nodeType="with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strips(downRight)">
                                          <p:cBhvr>
                                            <p:cTn id="33" dur="500"/>
                                            <p:tgtEl>
                                              <p:spTgt spid="88"/>
                                            </p:tgtEl>
                                          </p:cBhvr>
                                        </p:animEffect>
                                      </p:childTnLst>
                                    </p:cTn>
                                  </p:par>
                                  <p:par>
                                    <p:cTn id="34" presetID="53" presetClass="entr" presetSubtype="16" fill="hold" grpId="0" nodeType="withEffect">
                                      <p:stCondLst>
                                        <p:cond delay="300"/>
                                      </p:stCondLst>
                                      <p:childTnLst>
                                        <p:set>
                                          <p:cBhvr>
                                            <p:cTn id="35" dur="1" fill="hold">
                                              <p:stCondLst>
                                                <p:cond delay="0"/>
                                              </p:stCondLst>
                                            </p:cTn>
                                            <p:tgtEl>
                                              <p:spTgt spid="99"/>
                                            </p:tgtEl>
                                            <p:attrNameLst>
                                              <p:attrName>style.visibility</p:attrName>
                                            </p:attrNameLst>
                                          </p:cBhvr>
                                          <p:to>
                                            <p:strVal val="visible"/>
                                          </p:to>
                                        </p:set>
                                        <p:anim calcmode="lin" valueType="num">
                                          <p:cBhvr>
                                            <p:cTn id="36" dur="500" fill="hold"/>
                                            <p:tgtEl>
                                              <p:spTgt spid="99"/>
                                            </p:tgtEl>
                                            <p:attrNameLst>
                                              <p:attrName>ppt_w</p:attrName>
                                            </p:attrNameLst>
                                          </p:cBhvr>
                                          <p:tavLst>
                                            <p:tav tm="0">
                                              <p:val>
                                                <p:fltVal val="0"/>
                                              </p:val>
                                            </p:tav>
                                            <p:tav tm="100000">
                                              <p:val>
                                                <p:strVal val="#ppt_w"/>
                                              </p:val>
                                            </p:tav>
                                          </p:tavLst>
                                        </p:anim>
                                        <p:anim calcmode="lin" valueType="num">
                                          <p:cBhvr>
                                            <p:cTn id="37" dur="500" fill="hold"/>
                                            <p:tgtEl>
                                              <p:spTgt spid="99"/>
                                            </p:tgtEl>
                                            <p:attrNameLst>
                                              <p:attrName>ppt_h</p:attrName>
                                            </p:attrNameLst>
                                          </p:cBhvr>
                                          <p:tavLst>
                                            <p:tav tm="0">
                                              <p:val>
                                                <p:fltVal val="0"/>
                                              </p:val>
                                            </p:tav>
                                            <p:tav tm="100000">
                                              <p:val>
                                                <p:strVal val="#ppt_h"/>
                                              </p:val>
                                            </p:tav>
                                          </p:tavLst>
                                        </p:anim>
                                        <p:animEffect transition="in" filter="fade">
                                          <p:cBhvr>
                                            <p:cTn id="38" dur="500"/>
                                            <p:tgtEl>
                                              <p:spTgt spid="99"/>
                                            </p:tgtEl>
                                          </p:cBhvr>
                                        </p:animEffect>
                                      </p:childTnLst>
                                    </p:cTn>
                                  </p:par>
                                  <p:par>
                                    <p:cTn id="39" presetID="53" presetClass="entr" presetSubtype="16" fill="hold" grpId="0" nodeType="withEffect">
                                      <p:stCondLst>
                                        <p:cond delay="300"/>
                                      </p:stCondLst>
                                      <p:childTnLst>
                                        <p:set>
                                          <p:cBhvr>
                                            <p:cTn id="40" dur="1" fill="hold">
                                              <p:stCondLst>
                                                <p:cond delay="0"/>
                                              </p:stCondLst>
                                            </p:cTn>
                                            <p:tgtEl>
                                              <p:spTgt spid="93"/>
                                            </p:tgtEl>
                                            <p:attrNameLst>
                                              <p:attrName>style.visibility</p:attrName>
                                            </p:attrNameLst>
                                          </p:cBhvr>
                                          <p:to>
                                            <p:strVal val="visible"/>
                                          </p:to>
                                        </p:set>
                                        <p:anim calcmode="lin" valueType="num">
                                          <p:cBhvr>
                                            <p:cTn id="41" dur="500" fill="hold"/>
                                            <p:tgtEl>
                                              <p:spTgt spid="93"/>
                                            </p:tgtEl>
                                            <p:attrNameLst>
                                              <p:attrName>ppt_w</p:attrName>
                                            </p:attrNameLst>
                                          </p:cBhvr>
                                          <p:tavLst>
                                            <p:tav tm="0">
                                              <p:val>
                                                <p:fltVal val="0"/>
                                              </p:val>
                                            </p:tav>
                                            <p:tav tm="100000">
                                              <p:val>
                                                <p:strVal val="#ppt_w"/>
                                              </p:val>
                                            </p:tav>
                                          </p:tavLst>
                                        </p:anim>
                                        <p:anim calcmode="lin" valueType="num">
                                          <p:cBhvr>
                                            <p:cTn id="42" dur="500" fill="hold"/>
                                            <p:tgtEl>
                                              <p:spTgt spid="93"/>
                                            </p:tgtEl>
                                            <p:attrNameLst>
                                              <p:attrName>ppt_h</p:attrName>
                                            </p:attrNameLst>
                                          </p:cBhvr>
                                          <p:tavLst>
                                            <p:tav tm="0">
                                              <p:val>
                                                <p:fltVal val="0"/>
                                              </p:val>
                                            </p:tav>
                                            <p:tav tm="100000">
                                              <p:val>
                                                <p:strVal val="#ppt_h"/>
                                              </p:val>
                                            </p:tav>
                                          </p:tavLst>
                                        </p:anim>
                                        <p:animEffect transition="in" filter="fade">
                                          <p:cBhvr>
                                            <p:cTn id="43" dur="500"/>
                                            <p:tgtEl>
                                              <p:spTgt spid="93"/>
                                            </p:tgtEl>
                                          </p:cBhvr>
                                        </p:animEffect>
                                      </p:childTnLst>
                                    </p:cTn>
                                  </p:par>
                                  <p:par>
                                    <p:cTn id="44" presetID="53" presetClass="entr" presetSubtype="16" fill="hold" grpId="0" nodeType="withEffect">
                                      <p:stCondLst>
                                        <p:cond delay="300"/>
                                      </p:stCondLst>
                                      <p:childTnLst>
                                        <p:set>
                                          <p:cBhvr>
                                            <p:cTn id="45" dur="1" fill="hold">
                                              <p:stCondLst>
                                                <p:cond delay="0"/>
                                              </p:stCondLst>
                                            </p:cTn>
                                            <p:tgtEl>
                                              <p:spTgt spid="95"/>
                                            </p:tgtEl>
                                            <p:attrNameLst>
                                              <p:attrName>style.visibility</p:attrName>
                                            </p:attrNameLst>
                                          </p:cBhvr>
                                          <p:to>
                                            <p:strVal val="visible"/>
                                          </p:to>
                                        </p:set>
                                        <p:anim calcmode="lin" valueType="num">
                                          <p:cBhvr>
                                            <p:cTn id="46" dur="500" fill="hold"/>
                                            <p:tgtEl>
                                              <p:spTgt spid="95"/>
                                            </p:tgtEl>
                                            <p:attrNameLst>
                                              <p:attrName>ppt_w</p:attrName>
                                            </p:attrNameLst>
                                          </p:cBhvr>
                                          <p:tavLst>
                                            <p:tav tm="0">
                                              <p:val>
                                                <p:fltVal val="0"/>
                                              </p:val>
                                            </p:tav>
                                            <p:tav tm="100000">
                                              <p:val>
                                                <p:strVal val="#ppt_w"/>
                                              </p:val>
                                            </p:tav>
                                          </p:tavLst>
                                        </p:anim>
                                        <p:anim calcmode="lin" valueType="num">
                                          <p:cBhvr>
                                            <p:cTn id="47" dur="500" fill="hold"/>
                                            <p:tgtEl>
                                              <p:spTgt spid="95"/>
                                            </p:tgtEl>
                                            <p:attrNameLst>
                                              <p:attrName>ppt_h</p:attrName>
                                            </p:attrNameLst>
                                          </p:cBhvr>
                                          <p:tavLst>
                                            <p:tav tm="0">
                                              <p:val>
                                                <p:fltVal val="0"/>
                                              </p:val>
                                            </p:tav>
                                            <p:tav tm="100000">
                                              <p:val>
                                                <p:strVal val="#ppt_h"/>
                                              </p:val>
                                            </p:tav>
                                          </p:tavLst>
                                        </p:anim>
                                        <p:animEffect transition="in" filter="fade">
                                          <p:cBhvr>
                                            <p:cTn id="48" dur="500"/>
                                            <p:tgtEl>
                                              <p:spTgt spid="95"/>
                                            </p:tgtEl>
                                          </p:cBhvr>
                                        </p:animEffect>
                                      </p:childTnLst>
                                    </p:cTn>
                                  </p:par>
                                  <p:par>
                                    <p:cTn id="49" presetID="53" presetClass="entr" presetSubtype="16" fill="hold" grpId="0" nodeType="withEffect">
                                      <p:stCondLst>
                                        <p:cond delay="300"/>
                                      </p:stCondLst>
                                      <p:childTnLst>
                                        <p:set>
                                          <p:cBhvr>
                                            <p:cTn id="50" dur="1" fill="hold">
                                              <p:stCondLst>
                                                <p:cond delay="0"/>
                                              </p:stCondLst>
                                            </p:cTn>
                                            <p:tgtEl>
                                              <p:spTgt spid="96"/>
                                            </p:tgtEl>
                                            <p:attrNameLst>
                                              <p:attrName>style.visibility</p:attrName>
                                            </p:attrNameLst>
                                          </p:cBhvr>
                                          <p:to>
                                            <p:strVal val="visible"/>
                                          </p:to>
                                        </p:set>
                                        <p:anim calcmode="lin" valueType="num">
                                          <p:cBhvr>
                                            <p:cTn id="51" dur="500" fill="hold"/>
                                            <p:tgtEl>
                                              <p:spTgt spid="96"/>
                                            </p:tgtEl>
                                            <p:attrNameLst>
                                              <p:attrName>ppt_w</p:attrName>
                                            </p:attrNameLst>
                                          </p:cBhvr>
                                          <p:tavLst>
                                            <p:tav tm="0">
                                              <p:val>
                                                <p:fltVal val="0"/>
                                              </p:val>
                                            </p:tav>
                                            <p:tav tm="100000">
                                              <p:val>
                                                <p:strVal val="#ppt_w"/>
                                              </p:val>
                                            </p:tav>
                                          </p:tavLst>
                                        </p:anim>
                                        <p:anim calcmode="lin" valueType="num">
                                          <p:cBhvr>
                                            <p:cTn id="52" dur="500" fill="hold"/>
                                            <p:tgtEl>
                                              <p:spTgt spid="96"/>
                                            </p:tgtEl>
                                            <p:attrNameLst>
                                              <p:attrName>ppt_h</p:attrName>
                                            </p:attrNameLst>
                                          </p:cBhvr>
                                          <p:tavLst>
                                            <p:tav tm="0">
                                              <p:val>
                                                <p:fltVal val="0"/>
                                              </p:val>
                                            </p:tav>
                                            <p:tav tm="100000">
                                              <p:val>
                                                <p:strVal val="#ppt_h"/>
                                              </p:val>
                                            </p:tav>
                                          </p:tavLst>
                                        </p:anim>
                                        <p:animEffect transition="in" filter="fade">
                                          <p:cBhvr>
                                            <p:cTn id="53" dur="500"/>
                                            <p:tgtEl>
                                              <p:spTgt spid="96"/>
                                            </p:tgtEl>
                                          </p:cBhvr>
                                        </p:animEffect>
                                      </p:childTnLst>
                                    </p:cTn>
                                  </p:par>
                                  <p:par>
                                    <p:cTn id="54" presetID="53" presetClass="entr" presetSubtype="16" fill="hold" grpId="0" nodeType="withEffect">
                                      <p:stCondLst>
                                        <p:cond delay="300"/>
                                      </p:stCondLst>
                                      <p:childTnLst>
                                        <p:set>
                                          <p:cBhvr>
                                            <p:cTn id="55" dur="1" fill="hold">
                                              <p:stCondLst>
                                                <p:cond delay="0"/>
                                              </p:stCondLst>
                                            </p:cTn>
                                            <p:tgtEl>
                                              <p:spTgt spid="97"/>
                                            </p:tgtEl>
                                            <p:attrNameLst>
                                              <p:attrName>style.visibility</p:attrName>
                                            </p:attrNameLst>
                                          </p:cBhvr>
                                          <p:to>
                                            <p:strVal val="visible"/>
                                          </p:to>
                                        </p:set>
                                        <p:anim calcmode="lin" valueType="num">
                                          <p:cBhvr>
                                            <p:cTn id="56" dur="500" fill="hold"/>
                                            <p:tgtEl>
                                              <p:spTgt spid="97"/>
                                            </p:tgtEl>
                                            <p:attrNameLst>
                                              <p:attrName>ppt_w</p:attrName>
                                            </p:attrNameLst>
                                          </p:cBhvr>
                                          <p:tavLst>
                                            <p:tav tm="0">
                                              <p:val>
                                                <p:fltVal val="0"/>
                                              </p:val>
                                            </p:tav>
                                            <p:tav tm="100000">
                                              <p:val>
                                                <p:strVal val="#ppt_w"/>
                                              </p:val>
                                            </p:tav>
                                          </p:tavLst>
                                        </p:anim>
                                        <p:anim calcmode="lin" valueType="num">
                                          <p:cBhvr>
                                            <p:cTn id="57" dur="500" fill="hold"/>
                                            <p:tgtEl>
                                              <p:spTgt spid="97"/>
                                            </p:tgtEl>
                                            <p:attrNameLst>
                                              <p:attrName>ppt_h</p:attrName>
                                            </p:attrNameLst>
                                          </p:cBhvr>
                                          <p:tavLst>
                                            <p:tav tm="0">
                                              <p:val>
                                                <p:fltVal val="0"/>
                                              </p:val>
                                            </p:tav>
                                            <p:tav tm="100000">
                                              <p:val>
                                                <p:strVal val="#ppt_h"/>
                                              </p:val>
                                            </p:tav>
                                          </p:tavLst>
                                        </p:anim>
                                        <p:animEffect transition="in" filter="fade">
                                          <p:cBhvr>
                                            <p:cTn id="58" dur="500"/>
                                            <p:tgtEl>
                                              <p:spTgt spid="97"/>
                                            </p:tgtEl>
                                          </p:cBhvr>
                                        </p:animEffect>
                                      </p:childTnLst>
                                    </p:cTn>
                                  </p:par>
                                  <p:par>
                                    <p:cTn id="59" presetID="53" presetClass="entr" presetSubtype="16" fill="hold" grpId="0" nodeType="withEffect">
                                      <p:stCondLst>
                                        <p:cond delay="300"/>
                                      </p:stCondLst>
                                      <p:childTnLst>
                                        <p:set>
                                          <p:cBhvr>
                                            <p:cTn id="60" dur="1" fill="hold">
                                              <p:stCondLst>
                                                <p:cond delay="0"/>
                                              </p:stCondLst>
                                            </p:cTn>
                                            <p:tgtEl>
                                              <p:spTgt spid="98"/>
                                            </p:tgtEl>
                                            <p:attrNameLst>
                                              <p:attrName>style.visibility</p:attrName>
                                            </p:attrNameLst>
                                          </p:cBhvr>
                                          <p:to>
                                            <p:strVal val="visible"/>
                                          </p:to>
                                        </p:set>
                                        <p:anim calcmode="lin" valueType="num">
                                          <p:cBhvr>
                                            <p:cTn id="61" dur="500" fill="hold"/>
                                            <p:tgtEl>
                                              <p:spTgt spid="98"/>
                                            </p:tgtEl>
                                            <p:attrNameLst>
                                              <p:attrName>ppt_w</p:attrName>
                                            </p:attrNameLst>
                                          </p:cBhvr>
                                          <p:tavLst>
                                            <p:tav tm="0">
                                              <p:val>
                                                <p:fltVal val="0"/>
                                              </p:val>
                                            </p:tav>
                                            <p:tav tm="100000">
                                              <p:val>
                                                <p:strVal val="#ppt_w"/>
                                              </p:val>
                                            </p:tav>
                                          </p:tavLst>
                                        </p:anim>
                                        <p:anim calcmode="lin" valueType="num">
                                          <p:cBhvr>
                                            <p:cTn id="62" dur="500" fill="hold"/>
                                            <p:tgtEl>
                                              <p:spTgt spid="98"/>
                                            </p:tgtEl>
                                            <p:attrNameLst>
                                              <p:attrName>ppt_h</p:attrName>
                                            </p:attrNameLst>
                                          </p:cBhvr>
                                          <p:tavLst>
                                            <p:tav tm="0">
                                              <p:val>
                                                <p:fltVal val="0"/>
                                              </p:val>
                                            </p:tav>
                                            <p:tav tm="100000">
                                              <p:val>
                                                <p:strVal val="#ppt_h"/>
                                              </p:val>
                                            </p:tav>
                                          </p:tavLst>
                                        </p:anim>
                                        <p:animEffect transition="in" filter="fade">
                                          <p:cBhvr>
                                            <p:cTn id="63" dur="500"/>
                                            <p:tgtEl>
                                              <p:spTgt spid="98"/>
                                            </p:tgtEl>
                                          </p:cBhvr>
                                        </p:animEffect>
                                      </p:childTnLst>
                                    </p:cTn>
                                  </p:par>
                                </p:childTnLst>
                              </p:cTn>
                            </p:par>
                            <p:par>
                              <p:cTn id="64" fill="hold">
                                <p:stCondLst>
                                  <p:cond delay="3300"/>
                                </p:stCondLst>
                                <p:childTnLst>
                                  <p:par>
                                    <p:cTn id="65" presetID="12" presetClass="entr" presetSubtype="2" fill="hold" grpId="0" nodeType="afterEffect">
                                      <p:stCondLst>
                                        <p:cond delay="0"/>
                                      </p:stCondLst>
                                      <p:childTnLst>
                                        <p:set>
                                          <p:cBhvr>
                                            <p:cTn id="66" dur="1" fill="hold">
                                              <p:stCondLst>
                                                <p:cond delay="0"/>
                                              </p:stCondLst>
                                            </p:cTn>
                                            <p:tgtEl>
                                              <p:spTgt spid="77"/>
                                            </p:tgtEl>
                                            <p:attrNameLst>
                                              <p:attrName>style.visibility</p:attrName>
                                            </p:attrNameLst>
                                          </p:cBhvr>
                                          <p:to>
                                            <p:strVal val="visible"/>
                                          </p:to>
                                        </p:set>
                                        <p:anim calcmode="lin" valueType="num">
                                          <p:cBhvr additive="base">
                                            <p:cTn id="67" dur="500"/>
                                            <p:tgtEl>
                                              <p:spTgt spid="77"/>
                                            </p:tgtEl>
                                            <p:attrNameLst>
                                              <p:attrName>ppt_x</p:attrName>
                                            </p:attrNameLst>
                                          </p:cBhvr>
                                          <p:tavLst>
                                            <p:tav tm="0">
                                              <p:val>
                                                <p:strVal val="#ppt_x+#ppt_w*1.125000"/>
                                              </p:val>
                                            </p:tav>
                                            <p:tav tm="100000">
                                              <p:val>
                                                <p:strVal val="#ppt_x"/>
                                              </p:val>
                                            </p:tav>
                                          </p:tavLst>
                                        </p:anim>
                                        <p:animEffect transition="in" filter="wipe(left)">
                                          <p:cBhvr>
                                            <p:cTn id="68" dur="500"/>
                                            <p:tgtEl>
                                              <p:spTgt spid="77"/>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79"/>
                                            </p:tgtEl>
                                            <p:attrNameLst>
                                              <p:attrName>style.visibility</p:attrName>
                                            </p:attrNameLst>
                                          </p:cBhvr>
                                          <p:to>
                                            <p:strVal val="visible"/>
                                          </p:to>
                                        </p:set>
                                        <p:anim calcmode="lin" valueType="num">
                                          <p:cBhvr additive="base">
                                            <p:cTn id="71" dur="500"/>
                                            <p:tgtEl>
                                              <p:spTgt spid="79"/>
                                            </p:tgtEl>
                                            <p:attrNameLst>
                                              <p:attrName>ppt_x</p:attrName>
                                            </p:attrNameLst>
                                          </p:cBhvr>
                                          <p:tavLst>
                                            <p:tav tm="0">
                                              <p:val>
                                                <p:strVal val="#ppt_x+#ppt_w*1.125000"/>
                                              </p:val>
                                            </p:tav>
                                            <p:tav tm="100000">
                                              <p:val>
                                                <p:strVal val="#ppt_x"/>
                                              </p:val>
                                            </p:tav>
                                          </p:tavLst>
                                        </p:anim>
                                        <p:animEffect transition="in" filter="wipe(left)">
                                          <p:cBhvr>
                                            <p:cTn id="72" dur="500"/>
                                            <p:tgtEl>
                                              <p:spTgt spid="79"/>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additive="base">
                                            <p:cTn id="75" dur="500"/>
                                            <p:tgtEl>
                                              <p:spTgt spid="82"/>
                                            </p:tgtEl>
                                            <p:attrNameLst>
                                              <p:attrName>ppt_x</p:attrName>
                                            </p:attrNameLst>
                                          </p:cBhvr>
                                          <p:tavLst>
                                            <p:tav tm="0">
                                              <p:val>
                                                <p:strVal val="#ppt_x+#ppt_w*1.125000"/>
                                              </p:val>
                                            </p:tav>
                                            <p:tav tm="100000">
                                              <p:val>
                                                <p:strVal val="#ppt_x"/>
                                              </p:val>
                                            </p:tav>
                                          </p:tavLst>
                                        </p:anim>
                                        <p:animEffect transition="in" filter="wipe(left)">
                                          <p:cBhvr>
                                            <p:cTn id="76" dur="500"/>
                                            <p:tgtEl>
                                              <p:spTgt spid="82"/>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81"/>
                                            </p:tgtEl>
                                            <p:attrNameLst>
                                              <p:attrName>style.visibility</p:attrName>
                                            </p:attrNameLst>
                                          </p:cBhvr>
                                          <p:to>
                                            <p:strVal val="visible"/>
                                          </p:to>
                                        </p:set>
                                        <p:anim calcmode="lin" valueType="num">
                                          <p:cBhvr additive="base">
                                            <p:cTn id="79" dur="500"/>
                                            <p:tgtEl>
                                              <p:spTgt spid="81"/>
                                            </p:tgtEl>
                                            <p:attrNameLst>
                                              <p:attrName>ppt_x</p:attrName>
                                            </p:attrNameLst>
                                          </p:cBhvr>
                                          <p:tavLst>
                                            <p:tav tm="0">
                                              <p:val>
                                                <p:strVal val="#ppt_x-#ppt_w*1.125000"/>
                                              </p:val>
                                            </p:tav>
                                            <p:tav tm="100000">
                                              <p:val>
                                                <p:strVal val="#ppt_x"/>
                                              </p:val>
                                            </p:tav>
                                          </p:tavLst>
                                        </p:anim>
                                        <p:animEffect transition="in" filter="wipe(right)">
                                          <p:cBhvr>
                                            <p:cTn id="80" dur="500"/>
                                            <p:tgtEl>
                                              <p:spTgt spid="81"/>
                                            </p:tgtEl>
                                          </p:cBhvr>
                                        </p:animEffect>
                                      </p:childTnLst>
                                    </p:cTn>
                                  </p:par>
                                  <p:par>
                                    <p:cTn id="81" presetID="12" presetClass="entr" presetSubtype="8" fill="hold" grpId="0" nodeType="withEffect">
                                      <p:stCondLst>
                                        <p:cond delay="0"/>
                                      </p:stCondLst>
                                      <p:childTnLst>
                                        <p:set>
                                          <p:cBhvr>
                                            <p:cTn id="82" dur="1" fill="hold">
                                              <p:stCondLst>
                                                <p:cond delay="0"/>
                                              </p:stCondLst>
                                            </p:cTn>
                                            <p:tgtEl>
                                              <p:spTgt spid="78"/>
                                            </p:tgtEl>
                                            <p:attrNameLst>
                                              <p:attrName>style.visibility</p:attrName>
                                            </p:attrNameLst>
                                          </p:cBhvr>
                                          <p:to>
                                            <p:strVal val="visible"/>
                                          </p:to>
                                        </p:set>
                                        <p:anim calcmode="lin" valueType="num">
                                          <p:cBhvr additive="base">
                                            <p:cTn id="83" dur="500"/>
                                            <p:tgtEl>
                                              <p:spTgt spid="78"/>
                                            </p:tgtEl>
                                            <p:attrNameLst>
                                              <p:attrName>ppt_x</p:attrName>
                                            </p:attrNameLst>
                                          </p:cBhvr>
                                          <p:tavLst>
                                            <p:tav tm="0">
                                              <p:val>
                                                <p:strVal val="#ppt_x-#ppt_w*1.125000"/>
                                              </p:val>
                                            </p:tav>
                                            <p:tav tm="100000">
                                              <p:val>
                                                <p:strVal val="#ppt_x"/>
                                              </p:val>
                                            </p:tav>
                                          </p:tavLst>
                                        </p:anim>
                                        <p:animEffect transition="in" filter="wipe(right)">
                                          <p:cBhvr>
                                            <p:cTn id="84" dur="500"/>
                                            <p:tgtEl>
                                              <p:spTgt spid="78"/>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80"/>
                                            </p:tgtEl>
                                            <p:attrNameLst>
                                              <p:attrName>style.visibility</p:attrName>
                                            </p:attrNameLst>
                                          </p:cBhvr>
                                          <p:to>
                                            <p:strVal val="visible"/>
                                          </p:to>
                                        </p:set>
                                        <p:anim calcmode="lin" valueType="num">
                                          <p:cBhvr additive="base">
                                            <p:cTn id="87" dur="500"/>
                                            <p:tgtEl>
                                              <p:spTgt spid="80"/>
                                            </p:tgtEl>
                                            <p:attrNameLst>
                                              <p:attrName>ppt_x</p:attrName>
                                            </p:attrNameLst>
                                          </p:cBhvr>
                                          <p:tavLst>
                                            <p:tav tm="0">
                                              <p:val>
                                                <p:strVal val="#ppt_x-#ppt_w*1.125000"/>
                                              </p:val>
                                            </p:tav>
                                            <p:tav tm="100000">
                                              <p:val>
                                                <p:strVal val="#ppt_x"/>
                                              </p:val>
                                            </p:tav>
                                          </p:tavLst>
                                        </p:anim>
                                        <p:animEffect transition="in" filter="wipe(right)">
                                          <p:cBhvr>
                                            <p:cTn id="8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77" grpId="0"/>
          <p:bldP spid="78" grpId="0"/>
          <p:bldP spid="79" grpId="0"/>
          <p:bldP spid="80" grpId="0"/>
          <p:bldP spid="81" grpId="0"/>
          <p:bldP spid="82" grpId="0"/>
          <p:bldP spid="93" grpId="0" animBg="1"/>
          <p:bldP spid="95" grpId="0" animBg="1"/>
          <p:bldP spid="96" grpId="0" animBg="1"/>
          <p:bldP spid="97" grpId="0" animBg="1"/>
          <p:bldP spid="98" grpId="0" animBg="1"/>
          <p:bldP spid="99"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en-US" altLang="zh-CN" b="1" spc="600" dirty="0" err="1">
                <a:solidFill>
                  <a:schemeClr val="bg1"/>
                </a:solidFill>
                <a:latin typeface="微软雅黑"/>
                <a:ea typeface="微软雅黑"/>
              </a:rPr>
              <a:t>lingdao</a:t>
            </a:r>
            <a:r>
              <a:rPr lang="zh-CN" altLang="en-US" b="1" spc="600" dirty="0">
                <a:solidFill>
                  <a:schemeClr val="bg1"/>
                </a:solidFill>
                <a:latin typeface="微软雅黑"/>
                <a:ea typeface="微软雅黑"/>
              </a:rPr>
              <a:t>力</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29"/>
          <p:cNvSpPr txBox="1"/>
          <p:nvPr/>
        </p:nvSpPr>
        <p:spPr>
          <a:xfrm>
            <a:off x="709404" y="845299"/>
            <a:ext cx="4185761" cy="1200329"/>
          </a:xfrm>
          <a:prstGeom prst="rect">
            <a:avLst/>
          </a:prstGeom>
          <a:noFill/>
        </p:spPr>
        <p:txBody>
          <a:bodyPr wrap="none" rtlCol="0">
            <a:spAutoFit/>
          </a:bodyPr>
          <a:lstStyle/>
          <a:p>
            <a:r>
              <a:rPr lang="zh-CN" altLang="en-US" sz="1200" dirty="0">
                <a:latin typeface="微软雅黑"/>
                <a:ea typeface="微软雅黑"/>
                <a:cs typeface="方正兰亭细黑_GBK_M" pitchFamily="2" charset="2"/>
              </a:rPr>
              <a:t>说明你对这一部分的理解认识</a:t>
            </a:r>
            <a:r>
              <a:rPr lang="zh-CN" altLang="en-US" sz="1200" dirty="0">
                <a:latin typeface="微软雅黑"/>
                <a:cs typeface="方正兰亭细黑_GBK_M" pitchFamily="2" charset="2"/>
              </a:rPr>
              <a:t>说明你对这一部分的理解认识</a:t>
            </a:r>
            <a:endParaRPr lang="en-US" altLang="zh-CN" sz="1200" dirty="0">
              <a:latin typeface="微软雅黑"/>
              <a:cs typeface="方正兰亭细黑_GBK_M" pitchFamily="2" charset="2"/>
            </a:endParaRPr>
          </a:p>
          <a:p>
            <a:r>
              <a:rPr lang="zh-CN" altLang="en-US" sz="1200" dirty="0">
                <a:latin typeface="微软雅黑"/>
                <a:cs typeface="方正兰亭细黑_GBK_M" pitchFamily="2" charset="2"/>
              </a:rPr>
              <a:t>说明你对这一部分的理解认识</a:t>
            </a:r>
            <a:endParaRPr lang="en-US" altLang="zh-CN" sz="1200" dirty="0">
              <a:latin typeface="微软雅黑"/>
              <a:cs typeface="方正兰亭细黑_GBK_M" pitchFamily="2" charset="2"/>
            </a:endParaRPr>
          </a:p>
          <a:p>
            <a:r>
              <a:rPr lang="zh-CN" altLang="en-US" sz="1200" dirty="0">
                <a:latin typeface="微软雅黑"/>
                <a:cs typeface="方正兰亭细黑_GBK_M" pitchFamily="2" charset="2"/>
              </a:rPr>
              <a:t>说明你对这一部分的理解认识</a:t>
            </a:r>
            <a:endParaRPr lang="en-US" altLang="zh-CN" sz="1200" dirty="0">
              <a:latin typeface="微软雅黑"/>
              <a:cs typeface="方正兰亭细黑_GBK_M" pitchFamily="2" charset="2"/>
            </a:endParaRPr>
          </a:p>
          <a:p>
            <a:r>
              <a:rPr lang="zh-CN" altLang="en-US" sz="1200" dirty="0">
                <a:latin typeface="微软雅黑"/>
                <a:cs typeface="方正兰亭细黑_GBK_M" pitchFamily="2" charset="2"/>
              </a:rPr>
              <a:t>说明你对这一部分的理解认识</a:t>
            </a:r>
            <a:endParaRPr lang="en-US" altLang="zh-CN" sz="1200" dirty="0">
              <a:latin typeface="微软雅黑"/>
              <a:cs typeface="方正兰亭细黑_GBK_M" pitchFamily="2" charset="2"/>
            </a:endParaRPr>
          </a:p>
          <a:p>
            <a:r>
              <a:rPr lang="zh-CN" altLang="en-US" sz="1200" dirty="0">
                <a:latin typeface="微软雅黑"/>
                <a:cs typeface="方正兰亭细黑_GBK_M" pitchFamily="2" charset="2"/>
              </a:rPr>
              <a:t>说明你对这一部分的理解认识</a:t>
            </a:r>
            <a:endParaRPr lang="en-US" altLang="zh-CN" sz="1200" dirty="0">
              <a:latin typeface="微软雅黑"/>
              <a:cs typeface="方正兰亭细黑_GBK_M" pitchFamily="2" charset="2"/>
            </a:endParaRPr>
          </a:p>
          <a:p>
            <a:endParaRPr lang="en-US" altLang="zh-CN" sz="1200" dirty="0">
              <a:latin typeface="微软雅黑"/>
              <a:ea typeface="微软雅黑"/>
              <a:cs typeface="方正兰亭细黑_GBK_M" pitchFamily="2" charset="2"/>
            </a:endParaRPr>
          </a:p>
        </p:txBody>
      </p:sp>
      <p:sp>
        <p:nvSpPr>
          <p:cNvPr id="31" name="五角星 30"/>
          <p:cNvSpPr/>
          <p:nvPr/>
        </p:nvSpPr>
        <p:spPr>
          <a:xfrm>
            <a:off x="3447114" y="2152110"/>
            <a:ext cx="2165350" cy="2165350"/>
          </a:xfrm>
          <a:prstGeom prst="star5">
            <a:avLst/>
          </a:prstGeom>
          <a:noFill/>
          <a:ln w="285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0A7C"/>
              </a:solidFill>
              <a:ea typeface="微软雅黑"/>
            </a:endParaRPr>
          </a:p>
        </p:txBody>
      </p:sp>
      <p:grpSp>
        <p:nvGrpSpPr>
          <p:cNvPr id="32" name="组合 31"/>
          <p:cNvGrpSpPr/>
          <p:nvPr/>
        </p:nvGrpSpPr>
        <p:grpSpPr>
          <a:xfrm>
            <a:off x="3920437" y="2768060"/>
            <a:ext cx="1218704" cy="1218704"/>
            <a:chOff x="3962648" y="2819400"/>
            <a:chExt cx="1218704" cy="1218704"/>
          </a:xfrm>
          <a:solidFill>
            <a:schemeClr val="bg1">
              <a:lumMod val="95000"/>
            </a:schemeClr>
          </a:solidFill>
        </p:grpSpPr>
        <p:grpSp>
          <p:nvGrpSpPr>
            <p:cNvPr id="33" name="组合 32"/>
            <p:cNvGrpSpPr/>
            <p:nvPr/>
          </p:nvGrpSpPr>
          <p:grpSpPr>
            <a:xfrm>
              <a:off x="3962648" y="2819400"/>
              <a:ext cx="1218704" cy="1218704"/>
              <a:chOff x="304800" y="673100"/>
              <a:chExt cx="4000500" cy="4000500"/>
            </a:xfrm>
            <a:grpFill/>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36" name="椭圆 35"/>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34" name="TextBox 33"/>
            <p:cNvSpPr txBox="1"/>
            <p:nvPr/>
          </p:nvSpPr>
          <p:spPr>
            <a:xfrm>
              <a:off x="4038147" y="3228697"/>
              <a:ext cx="785793" cy="400110"/>
            </a:xfrm>
            <a:prstGeom prst="rect">
              <a:avLst/>
            </a:prstGeom>
            <a:grpFill/>
          </p:spPr>
          <p:txBody>
            <a:bodyPr wrap="none" rtlCol="0">
              <a:spAutoFit/>
            </a:bodyPr>
            <a:lstStyle/>
            <a:p>
              <a:r>
                <a:rPr lang="en-US" altLang="zh-CN" sz="2000" b="1" spc="300" dirty="0">
                  <a:solidFill>
                    <a:srgbClr val="C00000"/>
                  </a:solidFill>
                  <a:latin typeface="微软雅黑"/>
                  <a:ea typeface="微软雅黑"/>
                </a:rPr>
                <a:t>LDL</a:t>
              </a:r>
              <a:endParaRPr lang="zh-CN" altLang="en-US" sz="2000" b="1" spc="300" dirty="0">
                <a:solidFill>
                  <a:srgbClr val="C00000"/>
                </a:solidFill>
                <a:latin typeface="微软雅黑"/>
                <a:ea typeface="微软雅黑"/>
              </a:endParaRPr>
            </a:p>
          </p:txBody>
        </p:sp>
      </p:grpSp>
      <p:sp>
        <p:nvSpPr>
          <p:cNvPr id="37" name="椭圆 36"/>
          <p:cNvSpPr/>
          <p:nvPr/>
        </p:nvSpPr>
        <p:spPr>
          <a:xfrm>
            <a:off x="2944367" y="2632596"/>
            <a:ext cx="710139" cy="71013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38" name="椭圆 37"/>
          <p:cNvSpPr/>
          <p:nvPr/>
        </p:nvSpPr>
        <p:spPr>
          <a:xfrm>
            <a:off x="4174720" y="1635646"/>
            <a:ext cx="710139" cy="71013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39" name="椭圆 38"/>
          <p:cNvSpPr/>
          <p:nvPr/>
        </p:nvSpPr>
        <p:spPr>
          <a:xfrm>
            <a:off x="5419319" y="2632596"/>
            <a:ext cx="710139" cy="71013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40" name="椭圆 39"/>
          <p:cNvSpPr/>
          <p:nvPr/>
        </p:nvSpPr>
        <p:spPr>
          <a:xfrm>
            <a:off x="4927725" y="4075664"/>
            <a:ext cx="710139" cy="71013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41" name="椭圆 40"/>
          <p:cNvSpPr/>
          <p:nvPr/>
        </p:nvSpPr>
        <p:spPr>
          <a:xfrm>
            <a:off x="3434368" y="4062964"/>
            <a:ext cx="710139" cy="71013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42" name="TextBox 41"/>
          <p:cNvSpPr txBox="1"/>
          <p:nvPr/>
        </p:nvSpPr>
        <p:spPr>
          <a:xfrm>
            <a:off x="3190524" y="1891094"/>
            <a:ext cx="877163" cy="369332"/>
          </a:xfrm>
          <a:prstGeom prst="rect">
            <a:avLst/>
          </a:prstGeom>
          <a:noFill/>
        </p:spPr>
        <p:txBody>
          <a:bodyPr wrap="none" rtlCol="0">
            <a:spAutoFit/>
          </a:bodyPr>
          <a:lstStyle/>
          <a:p>
            <a:r>
              <a:rPr lang="zh-CN" altLang="en-US" dirty="0">
                <a:solidFill>
                  <a:schemeClr val="tx1">
                    <a:lumMod val="75000"/>
                  </a:schemeClr>
                </a:solidFill>
                <a:latin typeface="微软雅黑"/>
                <a:ea typeface="微软雅黑"/>
              </a:rPr>
              <a:t>学习力</a:t>
            </a:r>
          </a:p>
        </p:txBody>
      </p:sp>
      <p:sp>
        <p:nvSpPr>
          <p:cNvPr id="43" name="TextBox 42"/>
          <p:cNvSpPr txBox="1"/>
          <p:nvPr/>
        </p:nvSpPr>
        <p:spPr>
          <a:xfrm>
            <a:off x="6240409" y="2784465"/>
            <a:ext cx="877163" cy="369332"/>
          </a:xfrm>
          <a:prstGeom prst="rect">
            <a:avLst/>
          </a:prstGeom>
          <a:noFill/>
        </p:spPr>
        <p:txBody>
          <a:bodyPr wrap="none" rtlCol="0">
            <a:spAutoFit/>
          </a:bodyPr>
          <a:lstStyle/>
          <a:p>
            <a:r>
              <a:rPr lang="zh-CN" altLang="en-US" dirty="0">
                <a:solidFill>
                  <a:schemeClr val="tx1">
                    <a:lumMod val="75000"/>
                  </a:schemeClr>
                </a:solidFill>
                <a:latin typeface="微软雅黑"/>
                <a:ea typeface="微软雅黑"/>
              </a:rPr>
              <a:t>决策力</a:t>
            </a:r>
          </a:p>
        </p:txBody>
      </p:sp>
      <p:sp>
        <p:nvSpPr>
          <p:cNvPr id="44" name="TextBox 43"/>
          <p:cNvSpPr txBox="1"/>
          <p:nvPr/>
        </p:nvSpPr>
        <p:spPr>
          <a:xfrm>
            <a:off x="5754376" y="4207967"/>
            <a:ext cx="877163" cy="369332"/>
          </a:xfrm>
          <a:prstGeom prst="rect">
            <a:avLst/>
          </a:prstGeom>
          <a:noFill/>
        </p:spPr>
        <p:txBody>
          <a:bodyPr wrap="none" rtlCol="0">
            <a:spAutoFit/>
          </a:bodyPr>
          <a:lstStyle/>
          <a:p>
            <a:r>
              <a:rPr lang="zh-CN" altLang="en-US" dirty="0">
                <a:solidFill>
                  <a:schemeClr val="tx1">
                    <a:lumMod val="75000"/>
                  </a:schemeClr>
                </a:solidFill>
                <a:latin typeface="微软雅黑"/>
                <a:ea typeface="微软雅黑"/>
              </a:rPr>
              <a:t>感召力</a:t>
            </a:r>
          </a:p>
        </p:txBody>
      </p:sp>
      <p:sp>
        <p:nvSpPr>
          <p:cNvPr id="45" name="TextBox 44"/>
          <p:cNvSpPr txBox="1"/>
          <p:nvPr/>
        </p:nvSpPr>
        <p:spPr>
          <a:xfrm>
            <a:off x="1907704" y="2865453"/>
            <a:ext cx="877163" cy="369332"/>
          </a:xfrm>
          <a:prstGeom prst="rect">
            <a:avLst/>
          </a:prstGeom>
          <a:noFill/>
        </p:spPr>
        <p:txBody>
          <a:bodyPr wrap="none" rtlCol="0">
            <a:spAutoFit/>
          </a:bodyPr>
          <a:lstStyle/>
          <a:p>
            <a:r>
              <a:rPr lang="zh-CN" altLang="en-US" dirty="0">
                <a:solidFill>
                  <a:schemeClr val="tx1">
                    <a:lumMod val="75000"/>
                  </a:schemeClr>
                </a:solidFill>
                <a:latin typeface="微软雅黑"/>
                <a:ea typeface="微软雅黑"/>
              </a:rPr>
              <a:t>组织力</a:t>
            </a:r>
          </a:p>
        </p:txBody>
      </p:sp>
      <p:sp>
        <p:nvSpPr>
          <p:cNvPr id="46" name="TextBox 45"/>
          <p:cNvSpPr txBox="1"/>
          <p:nvPr/>
        </p:nvSpPr>
        <p:spPr>
          <a:xfrm>
            <a:off x="2418236" y="4284167"/>
            <a:ext cx="877163" cy="369332"/>
          </a:xfrm>
          <a:prstGeom prst="rect">
            <a:avLst/>
          </a:prstGeom>
          <a:noFill/>
        </p:spPr>
        <p:txBody>
          <a:bodyPr wrap="none" rtlCol="0">
            <a:spAutoFit/>
          </a:bodyPr>
          <a:lstStyle/>
          <a:p>
            <a:r>
              <a:rPr lang="zh-CN" altLang="en-US" dirty="0">
                <a:solidFill>
                  <a:schemeClr val="tx1">
                    <a:lumMod val="75000"/>
                  </a:schemeClr>
                </a:solidFill>
                <a:latin typeface="微软雅黑"/>
                <a:ea typeface="微软雅黑"/>
              </a:rPr>
              <a:t>执行力</a:t>
            </a:r>
          </a:p>
        </p:txBody>
      </p:sp>
    </p:spTree>
    <p:extLst>
      <p:ext uri="{BB962C8B-B14F-4D97-AF65-F5344CB8AC3E}">
        <p14:creationId xmlns:p14="http://schemas.microsoft.com/office/powerpoint/2010/main" val="401224396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18" presetClass="entr" presetSubtype="3"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strips(upRight)">
                                      <p:cBhvr>
                                        <p:cTn id="13" dur="1000"/>
                                        <p:tgtEl>
                                          <p:spTgt spid="30"/>
                                        </p:tgtEl>
                                      </p:cBhvr>
                                    </p:animEffect>
                                  </p:childTnLst>
                                </p:cTn>
                              </p:par>
                            </p:childTnLst>
                          </p:cTn>
                        </p:par>
                        <p:par>
                          <p:cTn id="14" fill="hold">
                            <p:stCondLst>
                              <p:cond delay="3000"/>
                            </p:stCondLst>
                            <p:childTnLst>
                              <p:par>
                                <p:cTn id="15" presetID="53" presetClass="entr" presetSubtype="528"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anim calcmode="lin" valueType="num">
                                      <p:cBhvr>
                                        <p:cTn id="20" dur="500" fill="hold"/>
                                        <p:tgtEl>
                                          <p:spTgt spid="32"/>
                                        </p:tgtEl>
                                        <p:attrNameLst>
                                          <p:attrName>ppt_x</p:attrName>
                                        </p:attrNameLst>
                                      </p:cBhvr>
                                      <p:tavLst>
                                        <p:tav tm="0">
                                          <p:val>
                                            <p:fltVal val="0.5"/>
                                          </p:val>
                                        </p:tav>
                                        <p:tav tm="100000">
                                          <p:val>
                                            <p:strVal val="#ppt_x"/>
                                          </p:val>
                                        </p:tav>
                                      </p:tavLst>
                                    </p:anim>
                                    <p:anim calcmode="lin" valueType="num">
                                      <p:cBhvr>
                                        <p:cTn id="21" dur="500" fill="hold"/>
                                        <p:tgtEl>
                                          <p:spTgt spid="32"/>
                                        </p:tgtEl>
                                        <p:attrNameLst>
                                          <p:attrName>ppt_y</p:attrName>
                                        </p:attrNameLst>
                                      </p:cBhvr>
                                      <p:tavLst>
                                        <p:tav tm="0">
                                          <p:val>
                                            <p:fltVal val="0.5"/>
                                          </p:val>
                                        </p:tav>
                                        <p:tav tm="100000">
                                          <p:val>
                                            <p:strVal val="#ppt_y"/>
                                          </p:val>
                                        </p:tav>
                                      </p:tavLst>
                                    </p:anim>
                                  </p:childTnLst>
                                </p:cTn>
                              </p:par>
                            </p:childTnLst>
                          </p:cTn>
                        </p:par>
                        <p:par>
                          <p:cTn id="22" fill="hold">
                            <p:stCondLst>
                              <p:cond delay="3500"/>
                            </p:stCondLst>
                            <p:childTnLst>
                              <p:par>
                                <p:cTn id="23" presetID="53" presetClass="entr" presetSubtype="16"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childTnLst>
                          </p:cTn>
                        </p:par>
                        <p:par>
                          <p:cTn id="28" fill="hold">
                            <p:stCondLst>
                              <p:cond delay="4000"/>
                            </p:stCondLst>
                            <p:childTnLst>
                              <p:par>
                                <p:cTn id="29" presetID="53" presetClass="entr" presetSubtype="16" fill="hold" grpId="0" nodeType="afterEffect">
                                  <p:stCondLst>
                                    <p:cond delay="30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par>
                                <p:cTn id="34" presetID="53" presetClass="entr" presetSubtype="16" fill="hold" grpId="0" nodeType="withEffect">
                                  <p:stCondLst>
                                    <p:cond delay="300"/>
                                  </p:stCondLst>
                                  <p:childTnLst>
                                    <p:set>
                                      <p:cBhvr>
                                        <p:cTn id="35" dur="1" fill="hold">
                                          <p:stCondLst>
                                            <p:cond delay="0"/>
                                          </p:stCondLst>
                                        </p:cTn>
                                        <p:tgtEl>
                                          <p:spTgt spid="37"/>
                                        </p:tgtEl>
                                        <p:attrNameLst>
                                          <p:attrName>style.visibility</p:attrName>
                                        </p:attrNameLst>
                                      </p:cBhvr>
                                      <p:to>
                                        <p:strVal val="visible"/>
                                      </p:to>
                                    </p:set>
                                    <p:anim calcmode="lin" valueType="num">
                                      <p:cBhvr>
                                        <p:cTn id="36" dur="500" fill="hold"/>
                                        <p:tgtEl>
                                          <p:spTgt spid="37"/>
                                        </p:tgtEl>
                                        <p:attrNameLst>
                                          <p:attrName>ppt_w</p:attrName>
                                        </p:attrNameLst>
                                      </p:cBhvr>
                                      <p:tavLst>
                                        <p:tav tm="0">
                                          <p:val>
                                            <p:fltVal val="0"/>
                                          </p:val>
                                        </p:tav>
                                        <p:tav tm="100000">
                                          <p:val>
                                            <p:strVal val="#ppt_w"/>
                                          </p:val>
                                        </p:tav>
                                      </p:tavLst>
                                    </p:anim>
                                    <p:anim calcmode="lin" valueType="num">
                                      <p:cBhvr>
                                        <p:cTn id="37" dur="500" fill="hold"/>
                                        <p:tgtEl>
                                          <p:spTgt spid="37"/>
                                        </p:tgtEl>
                                        <p:attrNameLst>
                                          <p:attrName>ppt_h</p:attrName>
                                        </p:attrNameLst>
                                      </p:cBhvr>
                                      <p:tavLst>
                                        <p:tav tm="0">
                                          <p:val>
                                            <p:fltVal val="0"/>
                                          </p:val>
                                        </p:tav>
                                        <p:tav tm="100000">
                                          <p:val>
                                            <p:strVal val="#ppt_h"/>
                                          </p:val>
                                        </p:tav>
                                      </p:tavLst>
                                    </p:anim>
                                    <p:animEffect transition="in" filter="fade">
                                      <p:cBhvr>
                                        <p:cTn id="38" dur="500"/>
                                        <p:tgtEl>
                                          <p:spTgt spid="37"/>
                                        </p:tgtEl>
                                      </p:cBhvr>
                                    </p:animEffect>
                                  </p:childTnLst>
                                </p:cTn>
                              </p:par>
                              <p:par>
                                <p:cTn id="39" presetID="53" presetClass="entr" presetSubtype="16" fill="hold" grpId="0" nodeType="withEffect">
                                  <p:stCondLst>
                                    <p:cond delay="300"/>
                                  </p:stCondLst>
                                  <p:childTnLst>
                                    <p:set>
                                      <p:cBhvr>
                                        <p:cTn id="40" dur="1" fill="hold">
                                          <p:stCondLst>
                                            <p:cond delay="0"/>
                                          </p:stCondLst>
                                        </p:cTn>
                                        <p:tgtEl>
                                          <p:spTgt spid="41"/>
                                        </p:tgtEl>
                                        <p:attrNameLst>
                                          <p:attrName>style.visibility</p:attrName>
                                        </p:attrNameLst>
                                      </p:cBhvr>
                                      <p:to>
                                        <p:strVal val="visible"/>
                                      </p:to>
                                    </p:set>
                                    <p:anim calcmode="lin" valueType="num">
                                      <p:cBhvr>
                                        <p:cTn id="41" dur="500" fill="hold"/>
                                        <p:tgtEl>
                                          <p:spTgt spid="41"/>
                                        </p:tgtEl>
                                        <p:attrNameLst>
                                          <p:attrName>ppt_w</p:attrName>
                                        </p:attrNameLst>
                                      </p:cBhvr>
                                      <p:tavLst>
                                        <p:tav tm="0">
                                          <p:val>
                                            <p:fltVal val="0"/>
                                          </p:val>
                                        </p:tav>
                                        <p:tav tm="100000">
                                          <p:val>
                                            <p:strVal val="#ppt_w"/>
                                          </p:val>
                                        </p:tav>
                                      </p:tavLst>
                                    </p:anim>
                                    <p:anim calcmode="lin" valueType="num">
                                      <p:cBhvr>
                                        <p:cTn id="42" dur="500" fill="hold"/>
                                        <p:tgtEl>
                                          <p:spTgt spid="41"/>
                                        </p:tgtEl>
                                        <p:attrNameLst>
                                          <p:attrName>ppt_h</p:attrName>
                                        </p:attrNameLst>
                                      </p:cBhvr>
                                      <p:tavLst>
                                        <p:tav tm="0">
                                          <p:val>
                                            <p:fltVal val="0"/>
                                          </p:val>
                                        </p:tav>
                                        <p:tav tm="100000">
                                          <p:val>
                                            <p:strVal val="#ppt_h"/>
                                          </p:val>
                                        </p:tav>
                                      </p:tavLst>
                                    </p:anim>
                                    <p:animEffect transition="in" filter="fade">
                                      <p:cBhvr>
                                        <p:cTn id="43" dur="500"/>
                                        <p:tgtEl>
                                          <p:spTgt spid="41"/>
                                        </p:tgtEl>
                                      </p:cBhvr>
                                    </p:animEffect>
                                  </p:childTnLst>
                                </p:cTn>
                              </p:par>
                              <p:par>
                                <p:cTn id="44" presetID="53" presetClass="entr" presetSubtype="16" fill="hold" grpId="0" nodeType="withEffect">
                                  <p:stCondLst>
                                    <p:cond delay="300"/>
                                  </p:stCondLst>
                                  <p:childTnLst>
                                    <p:set>
                                      <p:cBhvr>
                                        <p:cTn id="45" dur="1" fill="hold">
                                          <p:stCondLst>
                                            <p:cond delay="0"/>
                                          </p:stCondLst>
                                        </p:cTn>
                                        <p:tgtEl>
                                          <p:spTgt spid="39"/>
                                        </p:tgtEl>
                                        <p:attrNameLst>
                                          <p:attrName>style.visibility</p:attrName>
                                        </p:attrNameLst>
                                      </p:cBhvr>
                                      <p:to>
                                        <p:strVal val="visible"/>
                                      </p:to>
                                    </p:set>
                                    <p:anim calcmode="lin" valueType="num">
                                      <p:cBhvr>
                                        <p:cTn id="46" dur="500" fill="hold"/>
                                        <p:tgtEl>
                                          <p:spTgt spid="39"/>
                                        </p:tgtEl>
                                        <p:attrNameLst>
                                          <p:attrName>ppt_w</p:attrName>
                                        </p:attrNameLst>
                                      </p:cBhvr>
                                      <p:tavLst>
                                        <p:tav tm="0">
                                          <p:val>
                                            <p:fltVal val="0"/>
                                          </p:val>
                                        </p:tav>
                                        <p:tav tm="100000">
                                          <p:val>
                                            <p:strVal val="#ppt_w"/>
                                          </p:val>
                                        </p:tav>
                                      </p:tavLst>
                                    </p:anim>
                                    <p:anim calcmode="lin" valueType="num">
                                      <p:cBhvr>
                                        <p:cTn id="47" dur="500" fill="hold"/>
                                        <p:tgtEl>
                                          <p:spTgt spid="39"/>
                                        </p:tgtEl>
                                        <p:attrNameLst>
                                          <p:attrName>ppt_h</p:attrName>
                                        </p:attrNameLst>
                                      </p:cBhvr>
                                      <p:tavLst>
                                        <p:tav tm="0">
                                          <p:val>
                                            <p:fltVal val="0"/>
                                          </p:val>
                                        </p:tav>
                                        <p:tav tm="100000">
                                          <p:val>
                                            <p:strVal val="#ppt_h"/>
                                          </p:val>
                                        </p:tav>
                                      </p:tavLst>
                                    </p:anim>
                                    <p:animEffect transition="in" filter="fade">
                                      <p:cBhvr>
                                        <p:cTn id="48" dur="500"/>
                                        <p:tgtEl>
                                          <p:spTgt spid="39"/>
                                        </p:tgtEl>
                                      </p:cBhvr>
                                    </p:animEffect>
                                  </p:childTnLst>
                                </p:cTn>
                              </p:par>
                              <p:par>
                                <p:cTn id="49" presetID="53" presetClass="entr" presetSubtype="16" fill="hold" grpId="0" nodeType="withEffect">
                                  <p:stCondLst>
                                    <p:cond delay="300"/>
                                  </p:stCondLst>
                                  <p:childTnLst>
                                    <p:set>
                                      <p:cBhvr>
                                        <p:cTn id="50" dur="1" fill="hold">
                                          <p:stCondLst>
                                            <p:cond delay="0"/>
                                          </p:stCondLst>
                                        </p:cTn>
                                        <p:tgtEl>
                                          <p:spTgt spid="40"/>
                                        </p:tgtEl>
                                        <p:attrNameLst>
                                          <p:attrName>style.visibility</p:attrName>
                                        </p:attrNameLst>
                                      </p:cBhvr>
                                      <p:to>
                                        <p:strVal val="visible"/>
                                      </p:to>
                                    </p:set>
                                    <p:anim calcmode="lin" valueType="num">
                                      <p:cBhvr>
                                        <p:cTn id="51" dur="500" fill="hold"/>
                                        <p:tgtEl>
                                          <p:spTgt spid="40"/>
                                        </p:tgtEl>
                                        <p:attrNameLst>
                                          <p:attrName>ppt_w</p:attrName>
                                        </p:attrNameLst>
                                      </p:cBhvr>
                                      <p:tavLst>
                                        <p:tav tm="0">
                                          <p:val>
                                            <p:fltVal val="0"/>
                                          </p:val>
                                        </p:tav>
                                        <p:tav tm="100000">
                                          <p:val>
                                            <p:strVal val="#ppt_w"/>
                                          </p:val>
                                        </p:tav>
                                      </p:tavLst>
                                    </p:anim>
                                    <p:anim calcmode="lin" valueType="num">
                                      <p:cBhvr>
                                        <p:cTn id="52" dur="500" fill="hold"/>
                                        <p:tgtEl>
                                          <p:spTgt spid="40"/>
                                        </p:tgtEl>
                                        <p:attrNameLst>
                                          <p:attrName>ppt_h</p:attrName>
                                        </p:attrNameLst>
                                      </p:cBhvr>
                                      <p:tavLst>
                                        <p:tav tm="0">
                                          <p:val>
                                            <p:fltVal val="0"/>
                                          </p:val>
                                        </p:tav>
                                        <p:tav tm="100000">
                                          <p:val>
                                            <p:strVal val="#ppt_h"/>
                                          </p:val>
                                        </p:tav>
                                      </p:tavLst>
                                    </p:anim>
                                    <p:animEffect transition="in" filter="fade">
                                      <p:cBhvr>
                                        <p:cTn id="53" dur="500"/>
                                        <p:tgtEl>
                                          <p:spTgt spid="40"/>
                                        </p:tgtEl>
                                      </p:cBhvr>
                                    </p:animEffect>
                                  </p:childTnLst>
                                </p:cTn>
                              </p:par>
                            </p:childTnLst>
                          </p:cTn>
                        </p:par>
                        <p:par>
                          <p:cTn id="54" fill="hold">
                            <p:stCondLst>
                              <p:cond delay="4800"/>
                            </p:stCondLst>
                            <p:childTnLst>
                              <p:par>
                                <p:cTn id="55" presetID="12" presetClass="entr" presetSubtype="2"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500"/>
                                        <p:tgtEl>
                                          <p:spTgt spid="42"/>
                                        </p:tgtEl>
                                        <p:attrNameLst>
                                          <p:attrName>ppt_x</p:attrName>
                                        </p:attrNameLst>
                                      </p:cBhvr>
                                      <p:tavLst>
                                        <p:tav tm="0">
                                          <p:val>
                                            <p:strVal val="#ppt_x+#ppt_w*1.125000"/>
                                          </p:val>
                                        </p:tav>
                                        <p:tav tm="100000">
                                          <p:val>
                                            <p:strVal val="#ppt_x"/>
                                          </p:val>
                                        </p:tav>
                                      </p:tavLst>
                                    </p:anim>
                                    <p:animEffect transition="in" filter="wipe(left)">
                                      <p:cBhvr>
                                        <p:cTn id="58" dur="500"/>
                                        <p:tgtEl>
                                          <p:spTgt spid="42"/>
                                        </p:tgtEl>
                                      </p:cBhvr>
                                    </p:animEffect>
                                  </p:childTnLst>
                                </p:cTn>
                              </p:par>
                              <p:par>
                                <p:cTn id="59" presetID="12" presetClass="entr" presetSubtype="2"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anim calcmode="lin" valueType="num">
                                      <p:cBhvr additive="base">
                                        <p:cTn id="61" dur="500"/>
                                        <p:tgtEl>
                                          <p:spTgt spid="45"/>
                                        </p:tgtEl>
                                        <p:attrNameLst>
                                          <p:attrName>ppt_x</p:attrName>
                                        </p:attrNameLst>
                                      </p:cBhvr>
                                      <p:tavLst>
                                        <p:tav tm="0">
                                          <p:val>
                                            <p:strVal val="#ppt_x+#ppt_w*1.125000"/>
                                          </p:val>
                                        </p:tav>
                                        <p:tav tm="100000">
                                          <p:val>
                                            <p:strVal val="#ppt_x"/>
                                          </p:val>
                                        </p:tav>
                                      </p:tavLst>
                                    </p:anim>
                                    <p:animEffect transition="in" filter="wipe(left)">
                                      <p:cBhvr>
                                        <p:cTn id="62" dur="500"/>
                                        <p:tgtEl>
                                          <p:spTgt spid="45"/>
                                        </p:tgtEl>
                                      </p:cBhvr>
                                    </p:animEffect>
                                  </p:childTnLst>
                                </p:cTn>
                              </p:par>
                              <p:par>
                                <p:cTn id="63" presetID="12" presetClass="entr" presetSubtype="2"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anim calcmode="lin" valueType="num">
                                      <p:cBhvr additive="base">
                                        <p:cTn id="65" dur="500"/>
                                        <p:tgtEl>
                                          <p:spTgt spid="46"/>
                                        </p:tgtEl>
                                        <p:attrNameLst>
                                          <p:attrName>ppt_x</p:attrName>
                                        </p:attrNameLst>
                                      </p:cBhvr>
                                      <p:tavLst>
                                        <p:tav tm="0">
                                          <p:val>
                                            <p:strVal val="#ppt_x+#ppt_w*1.125000"/>
                                          </p:val>
                                        </p:tav>
                                        <p:tav tm="100000">
                                          <p:val>
                                            <p:strVal val="#ppt_x"/>
                                          </p:val>
                                        </p:tav>
                                      </p:tavLst>
                                    </p:anim>
                                    <p:animEffect transition="in" filter="wipe(left)">
                                      <p:cBhvr>
                                        <p:cTn id="66" dur="500"/>
                                        <p:tgtEl>
                                          <p:spTgt spid="46"/>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additive="base">
                                        <p:cTn id="69" dur="500"/>
                                        <p:tgtEl>
                                          <p:spTgt spid="43"/>
                                        </p:tgtEl>
                                        <p:attrNameLst>
                                          <p:attrName>ppt_x</p:attrName>
                                        </p:attrNameLst>
                                      </p:cBhvr>
                                      <p:tavLst>
                                        <p:tav tm="0">
                                          <p:val>
                                            <p:strVal val="#ppt_x-#ppt_w*1.125000"/>
                                          </p:val>
                                        </p:tav>
                                        <p:tav tm="100000">
                                          <p:val>
                                            <p:strVal val="#ppt_x"/>
                                          </p:val>
                                        </p:tav>
                                      </p:tavLst>
                                    </p:anim>
                                    <p:animEffect transition="in" filter="wipe(right)">
                                      <p:cBhvr>
                                        <p:cTn id="70" dur="500"/>
                                        <p:tgtEl>
                                          <p:spTgt spid="43"/>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additive="base">
                                        <p:cTn id="73" dur="500"/>
                                        <p:tgtEl>
                                          <p:spTgt spid="44"/>
                                        </p:tgtEl>
                                        <p:attrNameLst>
                                          <p:attrName>ppt_x</p:attrName>
                                        </p:attrNameLst>
                                      </p:cBhvr>
                                      <p:tavLst>
                                        <p:tav tm="0">
                                          <p:val>
                                            <p:strVal val="#ppt_x-#ppt_w*1.125000"/>
                                          </p:val>
                                        </p:tav>
                                        <p:tav tm="100000">
                                          <p:val>
                                            <p:strVal val="#ppt_x"/>
                                          </p:val>
                                        </p:tav>
                                      </p:tavLst>
                                    </p:anim>
                                    <p:animEffect transition="in" filter="wipe(right)">
                                      <p:cBhvr>
                                        <p:cTn id="7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30" grpId="0"/>
      <p:bldP spid="31" grpId="0" animBg="1"/>
      <p:bldP spid="37" grpId="0" animBg="1"/>
      <p:bldP spid="38" grpId="0" animBg="1"/>
      <p:bldP spid="39" grpId="0" animBg="1"/>
      <p:bldP spid="40" grpId="0" animBg="1"/>
      <p:bldP spid="41" grpId="0" animBg="1"/>
      <p:bldP spid="42" grpId="0"/>
      <p:bldP spid="43" grpId="0"/>
      <p:bldP spid="44" grpId="0"/>
      <p:bldP spid="45" grpId="0"/>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en-US" altLang="zh-CN" b="1" spc="600" dirty="0" err="1">
                <a:solidFill>
                  <a:schemeClr val="bg1"/>
                </a:solidFill>
                <a:latin typeface="微软雅黑"/>
                <a:ea typeface="微软雅黑"/>
              </a:rPr>
              <a:t>zhixing</a:t>
            </a:r>
            <a:r>
              <a:rPr lang="zh-CN" altLang="en-US" b="1" spc="600" dirty="0">
                <a:solidFill>
                  <a:schemeClr val="bg1"/>
                </a:solidFill>
                <a:latin typeface="微软雅黑"/>
                <a:ea typeface="微软雅黑"/>
              </a:rPr>
              <a:t>力</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平行四边形 23"/>
          <p:cNvSpPr/>
          <p:nvPr/>
        </p:nvSpPr>
        <p:spPr>
          <a:xfrm rot="20362696" flipV="1">
            <a:off x="3690938" y="2265164"/>
            <a:ext cx="1818085" cy="814388"/>
          </a:xfrm>
          <a:prstGeom prst="parallelogram">
            <a:avLst>
              <a:gd name="adj" fmla="val 68951"/>
            </a:avLst>
          </a:prstGeom>
          <a:solidFill>
            <a:srgbClr val="C00000"/>
          </a:soli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2"/>
              </a:solidFill>
              <a:latin typeface="微软雅黑"/>
              <a:ea typeface="微软雅黑"/>
            </a:endParaRPr>
          </a:p>
        </p:txBody>
      </p:sp>
      <p:sp>
        <p:nvSpPr>
          <p:cNvPr id="25" name="平行四边形 24"/>
          <p:cNvSpPr/>
          <p:nvPr/>
        </p:nvSpPr>
        <p:spPr>
          <a:xfrm rot="5400000">
            <a:off x="3212653" y="2946797"/>
            <a:ext cx="1504950" cy="872729"/>
          </a:xfrm>
          <a:prstGeom prst="parallelogram">
            <a:avLst>
              <a:gd name="adj" fmla="val 68951"/>
            </a:avLst>
          </a:prstGeom>
          <a:solidFill>
            <a:srgbClr val="C00000"/>
          </a:soli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2"/>
              </a:solidFill>
              <a:latin typeface="微软雅黑"/>
              <a:ea typeface="微软雅黑"/>
            </a:endParaRPr>
          </a:p>
        </p:txBody>
      </p:sp>
      <p:sp>
        <p:nvSpPr>
          <p:cNvPr id="26" name="平行四边形 25"/>
          <p:cNvSpPr/>
          <p:nvPr/>
        </p:nvSpPr>
        <p:spPr>
          <a:xfrm rot="5400000" flipH="1">
            <a:off x="4349601" y="2905125"/>
            <a:ext cx="1341834" cy="1119188"/>
          </a:xfrm>
          <a:prstGeom prst="parallelogram">
            <a:avLst>
              <a:gd name="adj" fmla="val 38323"/>
            </a:avLst>
          </a:prstGeom>
          <a:solidFill>
            <a:srgbClr val="C00000"/>
          </a:soli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2"/>
              </a:solidFill>
              <a:latin typeface="微软雅黑"/>
              <a:ea typeface="微软雅黑"/>
            </a:endParaRPr>
          </a:p>
        </p:txBody>
      </p:sp>
      <p:cxnSp>
        <p:nvCxnSpPr>
          <p:cNvPr id="27" name="直接连接符 26"/>
          <p:cNvCxnSpPr/>
          <p:nvPr/>
        </p:nvCxnSpPr>
        <p:spPr>
          <a:xfrm flipV="1">
            <a:off x="4627960" y="1788914"/>
            <a:ext cx="0" cy="84177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033963" y="3383161"/>
            <a:ext cx="840581" cy="47267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246835" y="3383161"/>
            <a:ext cx="703659" cy="3952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7" name="椭圆 46"/>
          <p:cNvSpPr/>
          <p:nvPr/>
        </p:nvSpPr>
        <p:spPr bwMode="auto">
          <a:xfrm>
            <a:off x="4333875" y="1199555"/>
            <a:ext cx="589360" cy="58936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2"/>
              </a:solidFill>
              <a:latin typeface="微软雅黑"/>
              <a:ea typeface="微软雅黑"/>
            </a:endParaRPr>
          </a:p>
        </p:txBody>
      </p:sp>
      <p:sp>
        <p:nvSpPr>
          <p:cNvPr id="48" name="椭圆 47"/>
          <p:cNvSpPr/>
          <p:nvPr/>
        </p:nvSpPr>
        <p:spPr bwMode="auto">
          <a:xfrm>
            <a:off x="2701529" y="3599855"/>
            <a:ext cx="589359" cy="588169"/>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2"/>
              </a:solidFill>
              <a:latin typeface="微软雅黑"/>
              <a:ea typeface="微软雅黑"/>
            </a:endParaRPr>
          </a:p>
        </p:txBody>
      </p:sp>
      <p:sp>
        <p:nvSpPr>
          <p:cNvPr id="49" name="椭圆 48"/>
          <p:cNvSpPr/>
          <p:nvPr/>
        </p:nvSpPr>
        <p:spPr bwMode="auto">
          <a:xfrm>
            <a:off x="5844779" y="3710583"/>
            <a:ext cx="589359" cy="589359"/>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C00000"/>
              </a:solidFill>
              <a:latin typeface="微软雅黑"/>
              <a:ea typeface="微软雅黑"/>
            </a:endParaRPr>
          </a:p>
        </p:txBody>
      </p:sp>
      <p:sp>
        <p:nvSpPr>
          <p:cNvPr id="50" name="文本框 56"/>
          <p:cNvSpPr txBox="1">
            <a:spLocks noChangeArrowheads="1"/>
          </p:cNvSpPr>
          <p:nvPr/>
        </p:nvSpPr>
        <p:spPr bwMode="auto">
          <a:xfrm>
            <a:off x="4936332" y="1034059"/>
            <a:ext cx="1579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tx1">
                    <a:lumMod val="75000"/>
                  </a:schemeClr>
                </a:solidFill>
                <a:latin typeface="微软雅黑"/>
                <a:ea typeface="微软雅黑"/>
              </a:rPr>
              <a:t>制度</a:t>
            </a:r>
            <a:r>
              <a:rPr lang="en-US" altLang="zh-CN" sz="1600" dirty="0" err="1">
                <a:solidFill>
                  <a:schemeClr val="tx1">
                    <a:lumMod val="75000"/>
                  </a:schemeClr>
                </a:solidFill>
                <a:latin typeface="微软雅黑"/>
                <a:ea typeface="微软雅黑"/>
              </a:rPr>
              <a:t>zhixing</a:t>
            </a:r>
            <a:r>
              <a:rPr lang="zh-CN" altLang="en-US" sz="1600" dirty="0">
                <a:solidFill>
                  <a:schemeClr val="tx1">
                    <a:lumMod val="75000"/>
                  </a:schemeClr>
                </a:solidFill>
                <a:latin typeface="微软雅黑"/>
                <a:ea typeface="微软雅黑"/>
              </a:rPr>
              <a:t>力</a:t>
            </a:r>
          </a:p>
        </p:txBody>
      </p:sp>
      <p:sp>
        <p:nvSpPr>
          <p:cNvPr id="51" name="TextBox 35"/>
          <p:cNvSpPr txBox="1">
            <a:spLocks noChangeArrowheads="1"/>
          </p:cNvSpPr>
          <p:nvPr/>
        </p:nvSpPr>
        <p:spPr bwMode="auto">
          <a:xfrm>
            <a:off x="4949429" y="1320999"/>
            <a:ext cx="27158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1">
                    <a:lumMod val="75000"/>
                  </a:schemeClr>
                </a:solidFill>
                <a:latin typeface="微软雅黑"/>
                <a:ea typeface="微软雅黑"/>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75000"/>
                </a:schemeClr>
              </a:solidFill>
              <a:latin typeface="微软雅黑"/>
              <a:ea typeface="微软雅黑"/>
            </a:endParaRPr>
          </a:p>
        </p:txBody>
      </p:sp>
      <p:sp>
        <p:nvSpPr>
          <p:cNvPr id="52" name="文本框 58"/>
          <p:cNvSpPr txBox="1">
            <a:spLocks noChangeArrowheads="1"/>
          </p:cNvSpPr>
          <p:nvPr/>
        </p:nvSpPr>
        <p:spPr bwMode="auto">
          <a:xfrm>
            <a:off x="6073378" y="2622352"/>
            <a:ext cx="15918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tx1">
                    <a:lumMod val="75000"/>
                  </a:schemeClr>
                </a:solidFill>
                <a:latin typeface="微软雅黑"/>
                <a:ea typeface="微软雅黑"/>
              </a:rPr>
              <a:t>战略</a:t>
            </a:r>
            <a:r>
              <a:rPr lang="en-US" altLang="zh-CN" sz="1600" dirty="0" err="1">
                <a:solidFill>
                  <a:schemeClr val="tx1">
                    <a:lumMod val="75000"/>
                  </a:schemeClr>
                </a:solidFill>
                <a:latin typeface="微软雅黑"/>
                <a:ea typeface="微软雅黑"/>
              </a:rPr>
              <a:t>zhixing</a:t>
            </a:r>
            <a:r>
              <a:rPr lang="zh-CN" altLang="en-US" sz="1600" dirty="0">
                <a:solidFill>
                  <a:schemeClr val="tx1">
                    <a:lumMod val="75000"/>
                  </a:schemeClr>
                </a:solidFill>
                <a:latin typeface="微软雅黑"/>
                <a:ea typeface="微软雅黑"/>
              </a:rPr>
              <a:t>力</a:t>
            </a:r>
          </a:p>
        </p:txBody>
      </p:sp>
      <p:sp>
        <p:nvSpPr>
          <p:cNvPr id="53" name="TextBox 35"/>
          <p:cNvSpPr txBox="1">
            <a:spLocks noChangeArrowheads="1"/>
          </p:cNvSpPr>
          <p:nvPr/>
        </p:nvSpPr>
        <p:spPr bwMode="auto">
          <a:xfrm>
            <a:off x="6073379" y="2928343"/>
            <a:ext cx="210383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1">
                    <a:lumMod val="75000"/>
                  </a:schemeClr>
                </a:solidFill>
                <a:latin typeface="微软雅黑"/>
                <a:ea typeface="微软雅黑"/>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75000"/>
                </a:schemeClr>
              </a:solidFill>
              <a:latin typeface="微软雅黑"/>
              <a:ea typeface="微软雅黑"/>
            </a:endParaRPr>
          </a:p>
        </p:txBody>
      </p:sp>
      <p:sp>
        <p:nvSpPr>
          <p:cNvPr id="54" name="文本框 60"/>
          <p:cNvSpPr txBox="1">
            <a:spLocks noChangeArrowheads="1"/>
          </p:cNvSpPr>
          <p:nvPr/>
        </p:nvSpPr>
        <p:spPr bwMode="auto">
          <a:xfrm>
            <a:off x="1843909" y="2450902"/>
            <a:ext cx="1586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tx1">
                    <a:lumMod val="75000"/>
                  </a:schemeClr>
                </a:solidFill>
                <a:latin typeface="微软雅黑"/>
                <a:ea typeface="微软雅黑"/>
              </a:rPr>
              <a:t>应急</a:t>
            </a:r>
            <a:r>
              <a:rPr lang="en-US" altLang="zh-CN" sz="1600" dirty="0" err="1">
                <a:solidFill>
                  <a:schemeClr val="tx1">
                    <a:lumMod val="75000"/>
                  </a:schemeClr>
                </a:solidFill>
                <a:latin typeface="微软雅黑"/>
                <a:ea typeface="微软雅黑"/>
              </a:rPr>
              <a:t>zhixing</a:t>
            </a:r>
            <a:r>
              <a:rPr lang="zh-CN" altLang="en-US" sz="1600" dirty="0">
                <a:solidFill>
                  <a:schemeClr val="tx1">
                    <a:lumMod val="75000"/>
                  </a:schemeClr>
                </a:solidFill>
                <a:latin typeface="微软雅黑"/>
                <a:ea typeface="微软雅黑"/>
              </a:rPr>
              <a:t>力</a:t>
            </a:r>
          </a:p>
        </p:txBody>
      </p:sp>
      <p:sp>
        <p:nvSpPr>
          <p:cNvPr id="55" name="TextBox 35"/>
          <p:cNvSpPr txBox="1">
            <a:spLocks noChangeArrowheads="1"/>
          </p:cNvSpPr>
          <p:nvPr/>
        </p:nvSpPr>
        <p:spPr bwMode="auto">
          <a:xfrm>
            <a:off x="1120254" y="2783086"/>
            <a:ext cx="20835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1">
                    <a:lumMod val="75000"/>
                  </a:schemeClr>
                </a:solidFill>
                <a:latin typeface="微软雅黑"/>
                <a:ea typeface="微软雅黑"/>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75000"/>
                </a:schemeClr>
              </a:solidFill>
              <a:latin typeface="微软雅黑"/>
              <a:ea typeface="微软雅黑"/>
            </a:endParaRPr>
          </a:p>
        </p:txBody>
      </p:sp>
      <p:sp>
        <p:nvSpPr>
          <p:cNvPr id="56" name="文本框 62"/>
          <p:cNvSpPr txBox="1">
            <a:spLocks noChangeArrowheads="1"/>
          </p:cNvSpPr>
          <p:nvPr/>
        </p:nvSpPr>
        <p:spPr bwMode="auto">
          <a:xfrm>
            <a:off x="4403658" y="1319069"/>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a:solidFill>
                  <a:srgbClr val="C00000"/>
                </a:solidFill>
                <a:latin typeface="微软雅黑"/>
                <a:ea typeface="微软雅黑"/>
              </a:rPr>
              <a:t>01</a:t>
            </a:r>
            <a:endParaRPr lang="zh-CN" altLang="en-US" b="1" dirty="0">
              <a:solidFill>
                <a:srgbClr val="C00000"/>
              </a:solidFill>
              <a:latin typeface="微软雅黑"/>
              <a:ea typeface="微软雅黑"/>
            </a:endParaRPr>
          </a:p>
        </p:txBody>
      </p:sp>
      <p:sp>
        <p:nvSpPr>
          <p:cNvPr id="57" name="文本框 63"/>
          <p:cNvSpPr txBox="1">
            <a:spLocks noChangeArrowheads="1"/>
          </p:cNvSpPr>
          <p:nvPr/>
        </p:nvSpPr>
        <p:spPr bwMode="auto">
          <a:xfrm>
            <a:off x="5912220" y="3820596"/>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a:solidFill>
                  <a:srgbClr val="C00000"/>
                </a:solidFill>
                <a:latin typeface="微软雅黑"/>
                <a:ea typeface="微软雅黑"/>
              </a:rPr>
              <a:t>03</a:t>
            </a:r>
            <a:endParaRPr lang="zh-CN" altLang="en-US" b="1" dirty="0">
              <a:solidFill>
                <a:srgbClr val="C00000"/>
              </a:solidFill>
              <a:latin typeface="微软雅黑"/>
              <a:ea typeface="微软雅黑"/>
            </a:endParaRPr>
          </a:p>
        </p:txBody>
      </p:sp>
      <p:sp>
        <p:nvSpPr>
          <p:cNvPr id="58" name="文本框 64"/>
          <p:cNvSpPr txBox="1">
            <a:spLocks noChangeArrowheads="1"/>
          </p:cNvSpPr>
          <p:nvPr/>
        </p:nvSpPr>
        <p:spPr bwMode="auto">
          <a:xfrm>
            <a:off x="2752300" y="3709273"/>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a:solidFill>
                  <a:srgbClr val="C00000"/>
                </a:solidFill>
                <a:latin typeface="微软雅黑"/>
                <a:ea typeface="微软雅黑"/>
              </a:rPr>
              <a:t>02</a:t>
            </a:r>
            <a:endParaRPr lang="zh-CN" altLang="en-US" b="1" dirty="0">
              <a:solidFill>
                <a:srgbClr val="C00000"/>
              </a:solidFill>
              <a:latin typeface="微软雅黑"/>
              <a:ea typeface="微软雅黑"/>
            </a:endParaRPr>
          </a:p>
        </p:txBody>
      </p:sp>
    </p:spTree>
    <p:extLst>
      <p:ext uri="{BB962C8B-B14F-4D97-AF65-F5344CB8AC3E}">
        <p14:creationId xmlns:p14="http://schemas.microsoft.com/office/powerpoint/2010/main" val="198510948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2" presetClass="entr" presetSubtype="1"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0-#ppt_h/2"/>
                                          </p:val>
                                        </p:tav>
                                        <p:tav tm="100000">
                                          <p:val>
                                            <p:strVal val="#ppt_y"/>
                                          </p:val>
                                        </p:tav>
                                      </p:tavLst>
                                    </p:anim>
                                  </p:childTnLst>
                                </p:cTn>
                              </p:par>
                              <p:par>
                                <p:cTn id="15" presetID="2" presetClass="entr" presetSubtype="12"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0-#ppt_w/2"/>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1+#ppt_w/2"/>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down)">
                                      <p:cBhvr>
                                        <p:cTn id="26" dur="500"/>
                                        <p:tgtEl>
                                          <p:spTgt spid="27"/>
                                        </p:tgtEl>
                                      </p:cBhvr>
                                    </p:animEffect>
                                  </p:childTnLst>
                                </p:cTn>
                              </p:par>
                              <p:par>
                                <p:cTn id="27" presetID="22" presetClass="entr" presetSubtype="2"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right)">
                                      <p:cBhvr>
                                        <p:cTn id="29" dur="500"/>
                                        <p:tgtEl>
                                          <p:spTgt spid="29"/>
                                        </p:tgtEl>
                                      </p:cBhvr>
                                    </p:animEffect>
                                  </p:childTnLst>
                                </p:cTn>
                              </p:par>
                              <p:par>
                                <p:cTn id="30" presetID="22" presetClass="entr" presetSubtype="8"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p:cTn id="36" dur="500" fill="hold"/>
                                        <p:tgtEl>
                                          <p:spTgt spid="56"/>
                                        </p:tgtEl>
                                        <p:attrNameLst>
                                          <p:attrName>ppt_w</p:attrName>
                                        </p:attrNameLst>
                                      </p:cBhvr>
                                      <p:tavLst>
                                        <p:tav tm="0">
                                          <p:val>
                                            <p:fltVal val="0"/>
                                          </p:val>
                                        </p:tav>
                                        <p:tav tm="100000">
                                          <p:val>
                                            <p:strVal val="#ppt_w"/>
                                          </p:val>
                                        </p:tav>
                                      </p:tavLst>
                                    </p:anim>
                                    <p:anim calcmode="lin" valueType="num">
                                      <p:cBhvr>
                                        <p:cTn id="37" dur="500" fill="hold"/>
                                        <p:tgtEl>
                                          <p:spTgt spid="56"/>
                                        </p:tgtEl>
                                        <p:attrNameLst>
                                          <p:attrName>ppt_h</p:attrName>
                                        </p:attrNameLst>
                                      </p:cBhvr>
                                      <p:tavLst>
                                        <p:tav tm="0">
                                          <p:val>
                                            <p:fltVal val="0"/>
                                          </p:val>
                                        </p:tav>
                                        <p:tav tm="100000">
                                          <p:val>
                                            <p:strVal val="#ppt_h"/>
                                          </p:val>
                                        </p:tav>
                                      </p:tavLst>
                                    </p:anim>
                                    <p:animEffect transition="in" filter="fade">
                                      <p:cBhvr>
                                        <p:cTn id="38" dur="500"/>
                                        <p:tgtEl>
                                          <p:spTgt spid="5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p:cTn id="41" dur="500" fill="hold"/>
                                        <p:tgtEl>
                                          <p:spTgt spid="57"/>
                                        </p:tgtEl>
                                        <p:attrNameLst>
                                          <p:attrName>ppt_w</p:attrName>
                                        </p:attrNameLst>
                                      </p:cBhvr>
                                      <p:tavLst>
                                        <p:tav tm="0">
                                          <p:val>
                                            <p:fltVal val="0"/>
                                          </p:val>
                                        </p:tav>
                                        <p:tav tm="100000">
                                          <p:val>
                                            <p:strVal val="#ppt_w"/>
                                          </p:val>
                                        </p:tav>
                                      </p:tavLst>
                                    </p:anim>
                                    <p:anim calcmode="lin" valueType="num">
                                      <p:cBhvr>
                                        <p:cTn id="42" dur="500" fill="hold"/>
                                        <p:tgtEl>
                                          <p:spTgt spid="57"/>
                                        </p:tgtEl>
                                        <p:attrNameLst>
                                          <p:attrName>ppt_h</p:attrName>
                                        </p:attrNameLst>
                                      </p:cBhvr>
                                      <p:tavLst>
                                        <p:tav tm="0">
                                          <p:val>
                                            <p:fltVal val="0"/>
                                          </p:val>
                                        </p:tav>
                                        <p:tav tm="100000">
                                          <p:val>
                                            <p:strVal val="#ppt_h"/>
                                          </p:val>
                                        </p:tav>
                                      </p:tavLst>
                                    </p:anim>
                                    <p:animEffect transition="in" filter="fade">
                                      <p:cBhvr>
                                        <p:cTn id="43" dur="500"/>
                                        <p:tgtEl>
                                          <p:spTgt spid="57"/>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58"/>
                                        </p:tgtEl>
                                        <p:attrNameLst>
                                          <p:attrName>style.visibility</p:attrName>
                                        </p:attrNameLst>
                                      </p:cBhvr>
                                      <p:to>
                                        <p:strVal val="visible"/>
                                      </p:to>
                                    </p:set>
                                    <p:anim calcmode="lin" valueType="num">
                                      <p:cBhvr>
                                        <p:cTn id="46" dur="500" fill="hold"/>
                                        <p:tgtEl>
                                          <p:spTgt spid="58"/>
                                        </p:tgtEl>
                                        <p:attrNameLst>
                                          <p:attrName>ppt_w</p:attrName>
                                        </p:attrNameLst>
                                      </p:cBhvr>
                                      <p:tavLst>
                                        <p:tav tm="0">
                                          <p:val>
                                            <p:fltVal val="0"/>
                                          </p:val>
                                        </p:tav>
                                        <p:tav tm="100000">
                                          <p:val>
                                            <p:strVal val="#ppt_w"/>
                                          </p:val>
                                        </p:tav>
                                      </p:tavLst>
                                    </p:anim>
                                    <p:anim calcmode="lin" valueType="num">
                                      <p:cBhvr>
                                        <p:cTn id="47" dur="500" fill="hold"/>
                                        <p:tgtEl>
                                          <p:spTgt spid="58"/>
                                        </p:tgtEl>
                                        <p:attrNameLst>
                                          <p:attrName>ppt_h</p:attrName>
                                        </p:attrNameLst>
                                      </p:cBhvr>
                                      <p:tavLst>
                                        <p:tav tm="0">
                                          <p:val>
                                            <p:fltVal val="0"/>
                                          </p:val>
                                        </p:tav>
                                        <p:tav tm="100000">
                                          <p:val>
                                            <p:strVal val="#ppt_h"/>
                                          </p:val>
                                        </p:tav>
                                      </p:tavLst>
                                    </p:anim>
                                    <p:animEffect transition="in" filter="fade">
                                      <p:cBhvr>
                                        <p:cTn id="48" dur="500"/>
                                        <p:tgtEl>
                                          <p:spTgt spid="5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Effect transition="in" filter="fade">
                                      <p:cBhvr>
                                        <p:cTn id="53" dur="500"/>
                                        <p:tgtEl>
                                          <p:spTgt spid="4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500" fill="hold"/>
                                        <p:tgtEl>
                                          <p:spTgt spid="49"/>
                                        </p:tgtEl>
                                        <p:attrNameLst>
                                          <p:attrName>ppt_w</p:attrName>
                                        </p:attrNameLst>
                                      </p:cBhvr>
                                      <p:tavLst>
                                        <p:tav tm="0">
                                          <p:val>
                                            <p:fltVal val="0"/>
                                          </p:val>
                                        </p:tav>
                                        <p:tav tm="100000">
                                          <p:val>
                                            <p:strVal val="#ppt_w"/>
                                          </p:val>
                                        </p:tav>
                                      </p:tavLst>
                                    </p:anim>
                                    <p:anim calcmode="lin" valueType="num">
                                      <p:cBhvr>
                                        <p:cTn id="57" dur="500" fill="hold"/>
                                        <p:tgtEl>
                                          <p:spTgt spid="49"/>
                                        </p:tgtEl>
                                        <p:attrNameLst>
                                          <p:attrName>ppt_h</p:attrName>
                                        </p:attrNameLst>
                                      </p:cBhvr>
                                      <p:tavLst>
                                        <p:tav tm="0">
                                          <p:val>
                                            <p:fltVal val="0"/>
                                          </p:val>
                                        </p:tav>
                                        <p:tav tm="100000">
                                          <p:val>
                                            <p:strVal val="#ppt_h"/>
                                          </p:val>
                                        </p:tav>
                                      </p:tavLst>
                                    </p:anim>
                                    <p:animEffect transition="in" filter="fade">
                                      <p:cBhvr>
                                        <p:cTn id="58" dur="500"/>
                                        <p:tgtEl>
                                          <p:spTgt spid="49"/>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 calcmode="lin" valueType="num">
                                      <p:cBhvr>
                                        <p:cTn id="61" dur="500" fill="hold"/>
                                        <p:tgtEl>
                                          <p:spTgt spid="48"/>
                                        </p:tgtEl>
                                        <p:attrNameLst>
                                          <p:attrName>ppt_w</p:attrName>
                                        </p:attrNameLst>
                                      </p:cBhvr>
                                      <p:tavLst>
                                        <p:tav tm="0">
                                          <p:val>
                                            <p:fltVal val="0"/>
                                          </p:val>
                                        </p:tav>
                                        <p:tav tm="100000">
                                          <p:val>
                                            <p:strVal val="#ppt_w"/>
                                          </p:val>
                                        </p:tav>
                                      </p:tavLst>
                                    </p:anim>
                                    <p:anim calcmode="lin" valueType="num">
                                      <p:cBhvr>
                                        <p:cTn id="62" dur="500" fill="hold"/>
                                        <p:tgtEl>
                                          <p:spTgt spid="48"/>
                                        </p:tgtEl>
                                        <p:attrNameLst>
                                          <p:attrName>ppt_h</p:attrName>
                                        </p:attrNameLst>
                                      </p:cBhvr>
                                      <p:tavLst>
                                        <p:tav tm="0">
                                          <p:val>
                                            <p:fltVal val="0"/>
                                          </p:val>
                                        </p:tav>
                                        <p:tav tm="100000">
                                          <p:val>
                                            <p:strVal val="#ppt_h"/>
                                          </p:val>
                                        </p:tav>
                                      </p:tavLst>
                                    </p:anim>
                                    <p:animEffect transition="in" filter="fade">
                                      <p:cBhvr>
                                        <p:cTn id="63" dur="500"/>
                                        <p:tgtEl>
                                          <p:spTgt spid="48"/>
                                        </p:tgtEl>
                                      </p:cBhvr>
                                    </p:animEffect>
                                  </p:childTnLst>
                                </p:cTn>
                              </p:par>
                            </p:childTnLst>
                          </p:cTn>
                        </p:par>
                        <p:par>
                          <p:cTn id="64" fill="hold">
                            <p:stCondLst>
                              <p:cond delay="3500"/>
                            </p:stCondLst>
                            <p:childTnLst>
                              <p:par>
                                <p:cTn id="65" presetID="22" presetClass="entr" presetSubtype="8"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wipe(left)">
                                      <p:cBhvr>
                                        <p:cTn id="67" dur="500"/>
                                        <p:tgtEl>
                                          <p:spTgt spid="50"/>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wipe(left)">
                                      <p:cBhvr>
                                        <p:cTn id="70" dur="500"/>
                                        <p:tgtEl>
                                          <p:spTgt spid="5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wipe(left)">
                                      <p:cBhvr>
                                        <p:cTn id="73" dur="500"/>
                                        <p:tgtEl>
                                          <p:spTgt spid="52"/>
                                        </p:tgtEl>
                                      </p:cBhvr>
                                    </p:animEffect>
                                  </p:childTnLst>
                                </p:cTn>
                              </p:par>
                            </p:childTnLst>
                          </p:cTn>
                        </p:par>
                        <p:par>
                          <p:cTn id="74" fill="hold">
                            <p:stCondLst>
                              <p:cond delay="4000"/>
                            </p:stCondLst>
                            <p:childTnLst>
                              <p:par>
                                <p:cTn id="75" presetID="2" presetClass="entr" presetSubtype="2" fill="hold" grpId="0" nodeType="after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additive="base">
                                        <p:cTn id="77" dur="500" fill="hold"/>
                                        <p:tgtEl>
                                          <p:spTgt spid="51"/>
                                        </p:tgtEl>
                                        <p:attrNameLst>
                                          <p:attrName>ppt_x</p:attrName>
                                        </p:attrNameLst>
                                      </p:cBhvr>
                                      <p:tavLst>
                                        <p:tav tm="0">
                                          <p:val>
                                            <p:strVal val="1+#ppt_w/2"/>
                                          </p:val>
                                        </p:tav>
                                        <p:tav tm="100000">
                                          <p:val>
                                            <p:strVal val="#ppt_x"/>
                                          </p:val>
                                        </p:tav>
                                      </p:tavLst>
                                    </p:anim>
                                    <p:anim calcmode="lin" valueType="num">
                                      <p:cBhvr additive="base">
                                        <p:cTn id="78" dur="500" fill="hold"/>
                                        <p:tgtEl>
                                          <p:spTgt spid="51"/>
                                        </p:tgtEl>
                                        <p:attrNameLst>
                                          <p:attrName>ppt_y</p:attrName>
                                        </p:attrNameLst>
                                      </p:cBhvr>
                                      <p:tavLst>
                                        <p:tav tm="0">
                                          <p:val>
                                            <p:strVal val="#ppt_y"/>
                                          </p:val>
                                        </p:tav>
                                        <p:tav tm="100000">
                                          <p:val>
                                            <p:strVal val="#ppt_y"/>
                                          </p:val>
                                        </p:tav>
                                      </p:tavLst>
                                    </p:anim>
                                  </p:childTnLst>
                                </p:cTn>
                              </p:par>
                            </p:childTnLst>
                          </p:cTn>
                        </p:par>
                        <p:par>
                          <p:cTn id="79" fill="hold">
                            <p:stCondLst>
                              <p:cond delay="4500"/>
                            </p:stCondLst>
                            <p:childTnLst>
                              <p:par>
                                <p:cTn id="80" presetID="2" presetClass="entr" presetSubtype="8"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 calcmode="lin" valueType="num">
                                      <p:cBhvr additive="base">
                                        <p:cTn id="82" dur="500" fill="hold"/>
                                        <p:tgtEl>
                                          <p:spTgt spid="55"/>
                                        </p:tgtEl>
                                        <p:attrNameLst>
                                          <p:attrName>ppt_x</p:attrName>
                                        </p:attrNameLst>
                                      </p:cBhvr>
                                      <p:tavLst>
                                        <p:tav tm="0">
                                          <p:val>
                                            <p:strVal val="0-#ppt_w/2"/>
                                          </p:val>
                                        </p:tav>
                                        <p:tav tm="100000">
                                          <p:val>
                                            <p:strVal val="#ppt_x"/>
                                          </p:val>
                                        </p:tav>
                                      </p:tavLst>
                                    </p:anim>
                                    <p:anim calcmode="lin" valueType="num">
                                      <p:cBhvr additive="base">
                                        <p:cTn id="83" dur="500" fill="hold"/>
                                        <p:tgtEl>
                                          <p:spTgt spid="55"/>
                                        </p:tgtEl>
                                        <p:attrNameLst>
                                          <p:attrName>ppt_y</p:attrName>
                                        </p:attrNameLst>
                                      </p:cBhvr>
                                      <p:tavLst>
                                        <p:tav tm="0">
                                          <p:val>
                                            <p:strVal val="#ppt_y"/>
                                          </p:val>
                                        </p:tav>
                                        <p:tav tm="100000">
                                          <p:val>
                                            <p:strVal val="#ppt_y"/>
                                          </p:val>
                                        </p:tav>
                                      </p:tavLst>
                                    </p:anim>
                                  </p:childTnLst>
                                </p:cTn>
                              </p:par>
                            </p:childTnLst>
                          </p:cTn>
                        </p:par>
                        <p:par>
                          <p:cTn id="84" fill="hold">
                            <p:stCondLst>
                              <p:cond delay="5000"/>
                            </p:stCondLst>
                            <p:childTnLst>
                              <p:par>
                                <p:cTn id="85" presetID="2" presetClass="entr" presetSubtype="2"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1+#ppt_w/2"/>
                                          </p:val>
                                        </p:tav>
                                        <p:tav tm="100000">
                                          <p:val>
                                            <p:strVal val="#ppt_x"/>
                                          </p:val>
                                        </p:tav>
                                      </p:tavLst>
                                    </p:anim>
                                    <p:anim calcmode="lin" valueType="num">
                                      <p:cBhvr additive="base">
                                        <p:cTn id="88"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24" grpId="0" animBg="1"/>
      <p:bldP spid="25" grpId="0" animBg="1"/>
      <p:bldP spid="26" grpId="0" animBg="1"/>
      <p:bldP spid="47" grpId="0" animBg="1"/>
      <p:bldP spid="48" grpId="0" animBg="1"/>
      <p:bldP spid="49" grpId="0" animBg="1"/>
      <p:bldP spid="50" grpId="0"/>
      <p:bldP spid="51" grpId="0"/>
      <p:bldP spid="52" grpId="0"/>
      <p:bldP spid="53" grpId="0"/>
      <p:bldP spid="54" grpId="0"/>
      <p:bldP spid="55" grpId="0"/>
      <p:bldP spid="56" grpId="0"/>
      <p:bldP spid="57" grpId="0"/>
      <p:bldP spid="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团队合作</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29"/>
          <p:cNvSpPr txBox="1"/>
          <p:nvPr/>
        </p:nvSpPr>
        <p:spPr>
          <a:xfrm>
            <a:off x="709404" y="950663"/>
            <a:ext cx="6507998" cy="646331"/>
          </a:xfrm>
          <a:prstGeom prst="rect">
            <a:avLst/>
          </a:prstGeom>
          <a:noFill/>
        </p:spPr>
        <p:txBody>
          <a:bodyPr wrap="square" rtlCol="0">
            <a:spAutoFit/>
          </a:bodyPr>
          <a:lstStyle/>
          <a:p>
            <a:r>
              <a:rPr lang="zh-CN" altLang="en-US" sz="1200" dirty="0">
                <a:latin typeface="微软雅黑"/>
                <a:cs typeface="方正兰亭细黑_GBK_M" pitchFamily="2" charset="2"/>
              </a:rPr>
              <a:t>说明你对这一部分的理解认识说明你对这一部分的理解认识说明你对这一部分的理解认识说明你对这一部分的理解认识说明你对这一部分的理解认识说明你对这一部分的理解认识</a:t>
            </a:r>
            <a:endParaRPr lang="en-US" altLang="zh-CN" sz="1200" dirty="0">
              <a:latin typeface="微软雅黑"/>
              <a:cs typeface="方正兰亭细黑_GBK_M" pitchFamily="2" charset="2"/>
            </a:endParaRPr>
          </a:p>
          <a:p>
            <a:endParaRPr lang="en-US" altLang="zh-CN" sz="1200" dirty="0">
              <a:latin typeface="微软雅黑"/>
              <a:cs typeface="方正兰亭细黑_GBK_M" pitchFamily="2" charset="2"/>
            </a:endParaRPr>
          </a:p>
        </p:txBody>
      </p:sp>
      <p:grpSp>
        <p:nvGrpSpPr>
          <p:cNvPr id="31" name="组合 30"/>
          <p:cNvGrpSpPr/>
          <p:nvPr/>
        </p:nvGrpSpPr>
        <p:grpSpPr>
          <a:xfrm>
            <a:off x="695368" y="3811490"/>
            <a:ext cx="1721136" cy="548848"/>
            <a:chOff x="695368" y="3811490"/>
            <a:chExt cx="1721136" cy="548848"/>
          </a:xfrm>
          <a:solidFill>
            <a:schemeClr val="bg1">
              <a:lumMod val="95000"/>
            </a:schemeClr>
          </a:solidFill>
        </p:grpSpPr>
        <p:grpSp>
          <p:nvGrpSpPr>
            <p:cNvPr id="32" name="组合 31"/>
            <p:cNvGrpSpPr/>
            <p:nvPr/>
          </p:nvGrpSpPr>
          <p:grpSpPr>
            <a:xfrm>
              <a:off x="695368" y="3811490"/>
              <a:ext cx="1721136" cy="548848"/>
              <a:chOff x="4304043" y="1286668"/>
              <a:chExt cx="3837944" cy="2757793"/>
            </a:xfrm>
            <a:grpFill/>
            <a:effectLst>
              <a:outerShdw blurRad="381000" dist="254000" dir="8100000" algn="tr" rotWithShape="0">
                <a:prstClr val="black">
                  <a:alpha val="40000"/>
                </a:prstClr>
              </a:outerShdw>
            </a:effectLst>
          </p:grpSpPr>
          <p:sp>
            <p:nvSpPr>
              <p:cNvPr id="34" name="圆角矩形 33"/>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35" name="圆角矩形 34"/>
              <p:cNvSpPr/>
              <p:nvPr/>
            </p:nvSpPr>
            <p:spPr>
              <a:xfrm>
                <a:off x="4351930" y="1373339"/>
                <a:ext cx="3742172" cy="25844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33" name="椭圆 32"/>
            <p:cNvSpPr/>
            <p:nvPr/>
          </p:nvSpPr>
          <p:spPr>
            <a:xfrm>
              <a:off x="825405" y="3951961"/>
              <a:ext cx="279463" cy="279463"/>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36" name="组合 35"/>
          <p:cNvGrpSpPr/>
          <p:nvPr/>
        </p:nvGrpSpPr>
        <p:grpSpPr>
          <a:xfrm>
            <a:off x="2173927" y="3285519"/>
            <a:ext cx="1721136" cy="548848"/>
            <a:chOff x="2173927" y="3285519"/>
            <a:chExt cx="1721136" cy="548848"/>
          </a:xfrm>
          <a:solidFill>
            <a:schemeClr val="bg1">
              <a:lumMod val="95000"/>
            </a:schemeClr>
          </a:solidFill>
        </p:grpSpPr>
        <p:grpSp>
          <p:nvGrpSpPr>
            <p:cNvPr id="37" name="组合 36"/>
            <p:cNvGrpSpPr/>
            <p:nvPr/>
          </p:nvGrpSpPr>
          <p:grpSpPr>
            <a:xfrm>
              <a:off x="2173927" y="3285519"/>
              <a:ext cx="1721136" cy="548848"/>
              <a:chOff x="4304043" y="1286668"/>
              <a:chExt cx="3837944" cy="2757793"/>
            </a:xfrm>
            <a:grpFill/>
            <a:effectLst>
              <a:outerShdw blurRad="381000" dist="254000" dir="8100000" algn="tr" rotWithShape="0">
                <a:prstClr val="black">
                  <a:alpha val="40000"/>
                </a:prstClr>
              </a:outerShdw>
            </a:effectLst>
          </p:grpSpPr>
          <p:sp>
            <p:nvSpPr>
              <p:cNvPr id="39" name="圆角矩形 38"/>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40" name="圆角矩形 39"/>
              <p:cNvSpPr/>
              <p:nvPr/>
            </p:nvSpPr>
            <p:spPr>
              <a:xfrm>
                <a:off x="4351930" y="1373339"/>
                <a:ext cx="3742172" cy="25844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38" name="椭圆 37"/>
            <p:cNvSpPr/>
            <p:nvPr/>
          </p:nvSpPr>
          <p:spPr>
            <a:xfrm>
              <a:off x="2307128" y="3420211"/>
              <a:ext cx="279463" cy="279463"/>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41" name="组合 40"/>
          <p:cNvGrpSpPr/>
          <p:nvPr/>
        </p:nvGrpSpPr>
        <p:grpSpPr>
          <a:xfrm>
            <a:off x="3685227" y="2759547"/>
            <a:ext cx="1721136" cy="548848"/>
            <a:chOff x="3685227" y="2759547"/>
            <a:chExt cx="1721136" cy="548848"/>
          </a:xfrm>
          <a:solidFill>
            <a:schemeClr val="bg1">
              <a:lumMod val="95000"/>
            </a:schemeClr>
          </a:solidFill>
        </p:grpSpPr>
        <p:grpSp>
          <p:nvGrpSpPr>
            <p:cNvPr id="42" name="组合 41"/>
            <p:cNvGrpSpPr/>
            <p:nvPr/>
          </p:nvGrpSpPr>
          <p:grpSpPr>
            <a:xfrm>
              <a:off x="3685227" y="2759547"/>
              <a:ext cx="1721136" cy="548848"/>
              <a:chOff x="4304043" y="1286668"/>
              <a:chExt cx="3837944" cy="2757793"/>
            </a:xfrm>
            <a:grpFill/>
            <a:effectLst>
              <a:outerShdw blurRad="381000" dist="254000" dir="8100000" algn="tr" rotWithShape="0">
                <a:prstClr val="black">
                  <a:alpha val="40000"/>
                </a:prstClr>
              </a:outerShdw>
            </a:effectLst>
          </p:grpSpPr>
          <p:sp>
            <p:nvSpPr>
              <p:cNvPr id="44" name="圆角矩形 43"/>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45" name="圆角矩形 44"/>
              <p:cNvSpPr/>
              <p:nvPr/>
            </p:nvSpPr>
            <p:spPr>
              <a:xfrm>
                <a:off x="4351930" y="1373339"/>
                <a:ext cx="3742172" cy="25844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43" name="椭圆 42"/>
            <p:cNvSpPr/>
            <p:nvPr/>
          </p:nvSpPr>
          <p:spPr>
            <a:xfrm>
              <a:off x="3829063" y="2894239"/>
              <a:ext cx="279463" cy="279463"/>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46" name="组合 45"/>
          <p:cNvGrpSpPr/>
          <p:nvPr/>
        </p:nvGrpSpPr>
        <p:grpSpPr>
          <a:xfrm>
            <a:off x="5226101" y="2221347"/>
            <a:ext cx="1721136" cy="548848"/>
            <a:chOff x="5204626" y="2233575"/>
            <a:chExt cx="1721136" cy="548848"/>
          </a:xfrm>
          <a:solidFill>
            <a:schemeClr val="bg1">
              <a:lumMod val="95000"/>
            </a:schemeClr>
          </a:solidFill>
        </p:grpSpPr>
        <p:grpSp>
          <p:nvGrpSpPr>
            <p:cNvPr id="59" name="组合 58"/>
            <p:cNvGrpSpPr/>
            <p:nvPr/>
          </p:nvGrpSpPr>
          <p:grpSpPr>
            <a:xfrm>
              <a:off x="5204626" y="2233575"/>
              <a:ext cx="1721136" cy="548848"/>
              <a:chOff x="4304043" y="1286668"/>
              <a:chExt cx="3837944" cy="2757793"/>
            </a:xfrm>
            <a:grpFill/>
            <a:effectLst>
              <a:outerShdw blurRad="381000" dist="254000" dir="8100000" algn="tr" rotWithShape="0">
                <a:prstClr val="black">
                  <a:alpha val="40000"/>
                </a:prstClr>
              </a:outerShdw>
            </a:effectLst>
          </p:grpSpPr>
          <p:sp>
            <p:nvSpPr>
              <p:cNvPr id="61" name="圆角矩形 60"/>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62" name="圆角矩形 61"/>
              <p:cNvSpPr/>
              <p:nvPr/>
            </p:nvSpPr>
            <p:spPr>
              <a:xfrm>
                <a:off x="4351930" y="1373339"/>
                <a:ext cx="3742172" cy="25844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60" name="椭圆 59"/>
            <p:cNvSpPr/>
            <p:nvPr/>
          </p:nvSpPr>
          <p:spPr>
            <a:xfrm>
              <a:off x="5384889" y="2368267"/>
              <a:ext cx="279463" cy="279463"/>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63" name="组合 62"/>
          <p:cNvGrpSpPr/>
          <p:nvPr/>
        </p:nvGrpSpPr>
        <p:grpSpPr>
          <a:xfrm>
            <a:off x="6723643" y="1707603"/>
            <a:ext cx="1721136" cy="548848"/>
            <a:chOff x="6723643" y="1707603"/>
            <a:chExt cx="1721136" cy="548848"/>
          </a:xfrm>
          <a:solidFill>
            <a:schemeClr val="bg1">
              <a:lumMod val="95000"/>
            </a:schemeClr>
          </a:solidFill>
        </p:grpSpPr>
        <p:grpSp>
          <p:nvGrpSpPr>
            <p:cNvPr id="64" name="组合 63"/>
            <p:cNvGrpSpPr/>
            <p:nvPr/>
          </p:nvGrpSpPr>
          <p:grpSpPr>
            <a:xfrm>
              <a:off x="6723643" y="1707603"/>
              <a:ext cx="1721136" cy="548848"/>
              <a:chOff x="4304043" y="1286668"/>
              <a:chExt cx="3837944" cy="2757793"/>
            </a:xfrm>
            <a:grpFill/>
            <a:effectLst>
              <a:outerShdw blurRad="381000" dist="254000" dir="8100000" algn="tr" rotWithShape="0">
                <a:prstClr val="black">
                  <a:alpha val="40000"/>
                </a:prstClr>
              </a:outerShdw>
            </a:effectLst>
          </p:grpSpPr>
          <p:sp>
            <p:nvSpPr>
              <p:cNvPr id="66" name="圆角矩形 65"/>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67" name="圆角矩形 66"/>
              <p:cNvSpPr/>
              <p:nvPr/>
            </p:nvSpPr>
            <p:spPr>
              <a:xfrm>
                <a:off x="4351930" y="1373339"/>
                <a:ext cx="3742172" cy="25844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65" name="椭圆 64"/>
            <p:cNvSpPr/>
            <p:nvPr/>
          </p:nvSpPr>
          <p:spPr>
            <a:xfrm>
              <a:off x="6904288" y="1842295"/>
              <a:ext cx="279463" cy="279463"/>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68" name="TextBox 67"/>
          <p:cNvSpPr txBox="1"/>
          <p:nvPr/>
        </p:nvSpPr>
        <p:spPr>
          <a:xfrm>
            <a:off x="1104868" y="3943670"/>
            <a:ext cx="1210588" cy="338554"/>
          </a:xfrm>
          <a:prstGeom prst="rect">
            <a:avLst/>
          </a:prstGeom>
          <a:noFill/>
          <a:effectLst/>
        </p:spPr>
        <p:txBody>
          <a:bodyPr wrap="none" rtlCol="0">
            <a:spAutoFit/>
          </a:bodyPr>
          <a:lstStyle/>
          <a:p>
            <a:r>
              <a:rPr lang="zh-CN" altLang="en-US" sz="1600" dirty="0">
                <a:solidFill>
                  <a:schemeClr val="tx1">
                    <a:lumMod val="75000"/>
                  </a:schemeClr>
                </a:solidFill>
                <a:latin typeface="微软雅黑"/>
                <a:ea typeface="微软雅黑"/>
              </a:rPr>
              <a:t>表达与沟通</a:t>
            </a:r>
          </a:p>
        </p:txBody>
      </p:sp>
      <p:sp>
        <p:nvSpPr>
          <p:cNvPr id="69" name="TextBox 68"/>
          <p:cNvSpPr txBox="1"/>
          <p:nvPr/>
        </p:nvSpPr>
        <p:spPr>
          <a:xfrm>
            <a:off x="2630574" y="3390665"/>
            <a:ext cx="1005403" cy="338554"/>
          </a:xfrm>
          <a:prstGeom prst="rect">
            <a:avLst/>
          </a:prstGeom>
          <a:noFill/>
          <a:effectLst/>
        </p:spPr>
        <p:txBody>
          <a:bodyPr wrap="none" rtlCol="0">
            <a:spAutoFit/>
          </a:bodyPr>
          <a:lstStyle/>
          <a:p>
            <a:r>
              <a:rPr lang="zh-CN" altLang="en-US" sz="1600" dirty="0">
                <a:solidFill>
                  <a:schemeClr val="tx1">
                    <a:lumMod val="75000"/>
                  </a:schemeClr>
                </a:solidFill>
                <a:latin typeface="微软雅黑"/>
                <a:ea typeface="微软雅黑"/>
              </a:rPr>
              <a:t>做事主动</a:t>
            </a:r>
          </a:p>
        </p:txBody>
      </p:sp>
      <p:sp>
        <p:nvSpPr>
          <p:cNvPr id="70" name="TextBox 69"/>
          <p:cNvSpPr txBox="1"/>
          <p:nvPr/>
        </p:nvSpPr>
        <p:spPr>
          <a:xfrm>
            <a:off x="4108526" y="2890094"/>
            <a:ext cx="1313180" cy="338554"/>
          </a:xfrm>
          <a:prstGeom prst="rect">
            <a:avLst/>
          </a:prstGeom>
          <a:noFill/>
          <a:effectLst/>
        </p:spPr>
        <p:txBody>
          <a:bodyPr wrap="none" rtlCol="0">
            <a:spAutoFit/>
          </a:bodyPr>
          <a:lstStyle/>
          <a:p>
            <a:r>
              <a:rPr lang="zh-CN" altLang="en-US" sz="1600" dirty="0">
                <a:solidFill>
                  <a:schemeClr val="tx1">
                    <a:lumMod val="75000"/>
                  </a:schemeClr>
                </a:solidFill>
                <a:latin typeface="微软雅黑"/>
                <a:ea typeface="微软雅黑"/>
              </a:rPr>
              <a:t>敬业的品质 </a:t>
            </a:r>
          </a:p>
        </p:txBody>
      </p:sp>
      <p:sp>
        <p:nvSpPr>
          <p:cNvPr id="71" name="TextBox 70"/>
          <p:cNvSpPr txBox="1"/>
          <p:nvPr/>
        </p:nvSpPr>
        <p:spPr>
          <a:xfrm>
            <a:off x="5677074" y="2355632"/>
            <a:ext cx="1210588" cy="338554"/>
          </a:xfrm>
          <a:prstGeom prst="rect">
            <a:avLst/>
          </a:prstGeom>
          <a:noFill/>
          <a:effectLst/>
        </p:spPr>
        <p:txBody>
          <a:bodyPr wrap="none" rtlCol="0">
            <a:spAutoFit/>
          </a:bodyPr>
          <a:lstStyle/>
          <a:p>
            <a:r>
              <a:rPr lang="zh-CN" altLang="en-US" sz="1600" dirty="0">
                <a:solidFill>
                  <a:schemeClr val="tx1">
                    <a:lumMod val="75000"/>
                  </a:schemeClr>
                </a:solidFill>
                <a:latin typeface="微软雅黑"/>
                <a:ea typeface="微软雅黑"/>
              </a:rPr>
              <a:t>宽容与合作</a:t>
            </a:r>
          </a:p>
        </p:txBody>
      </p:sp>
      <p:sp>
        <p:nvSpPr>
          <p:cNvPr id="72" name="TextBox 71"/>
          <p:cNvSpPr txBox="1"/>
          <p:nvPr/>
        </p:nvSpPr>
        <p:spPr>
          <a:xfrm>
            <a:off x="7217402" y="1827822"/>
            <a:ext cx="1005403" cy="338554"/>
          </a:xfrm>
          <a:prstGeom prst="rect">
            <a:avLst/>
          </a:prstGeom>
          <a:noFill/>
          <a:effectLst/>
        </p:spPr>
        <p:txBody>
          <a:bodyPr wrap="none" rtlCol="0">
            <a:spAutoFit/>
          </a:bodyPr>
          <a:lstStyle/>
          <a:p>
            <a:r>
              <a:rPr lang="zh-CN" altLang="en-US" sz="1600" dirty="0">
                <a:solidFill>
                  <a:schemeClr val="tx1">
                    <a:lumMod val="75000"/>
                  </a:schemeClr>
                </a:solidFill>
                <a:latin typeface="微软雅黑"/>
                <a:ea typeface="微软雅黑"/>
              </a:rPr>
              <a:t>全局观念</a:t>
            </a:r>
          </a:p>
        </p:txBody>
      </p:sp>
      <p:grpSp>
        <p:nvGrpSpPr>
          <p:cNvPr id="73" name="组合 72"/>
          <p:cNvGrpSpPr/>
          <p:nvPr/>
        </p:nvGrpSpPr>
        <p:grpSpPr>
          <a:xfrm>
            <a:off x="669337" y="1645497"/>
            <a:ext cx="435531" cy="435531"/>
            <a:chOff x="304800" y="673100"/>
            <a:chExt cx="4000500" cy="4000500"/>
          </a:xfrm>
          <a:solidFill>
            <a:schemeClr val="bg1">
              <a:lumMod val="95000"/>
            </a:schemeClr>
          </a:solidFill>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75" name="椭圆 74"/>
            <p:cNvSpPr/>
            <p:nvPr/>
          </p:nvSpPr>
          <p:spPr>
            <a:xfrm>
              <a:off x="392113" y="760413"/>
              <a:ext cx="3825874" cy="3825874"/>
            </a:xfrm>
            <a:prstGeom prst="ellipse">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76" name="椭圆 75"/>
          <p:cNvSpPr/>
          <p:nvPr/>
        </p:nvSpPr>
        <p:spPr>
          <a:xfrm>
            <a:off x="7794388" y="4243976"/>
            <a:ext cx="500908" cy="500908"/>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77" name="椭圆 76"/>
          <p:cNvSpPr/>
          <p:nvPr/>
        </p:nvSpPr>
        <p:spPr>
          <a:xfrm>
            <a:off x="8423305" y="3522698"/>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nvGrpSpPr>
          <p:cNvPr id="78" name="组合 77"/>
          <p:cNvGrpSpPr/>
          <p:nvPr/>
        </p:nvGrpSpPr>
        <p:grpSpPr>
          <a:xfrm>
            <a:off x="1397585" y="2038036"/>
            <a:ext cx="387220" cy="387220"/>
            <a:chOff x="304800" y="673100"/>
            <a:chExt cx="4000500" cy="4000500"/>
          </a:xfrm>
          <a:solidFill>
            <a:schemeClr val="bg1">
              <a:lumMod val="95000"/>
            </a:schemeClr>
          </a:solidFill>
          <a:effectLst>
            <a:outerShdw blurRad="317500" dist="1905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80" name="椭圆 79"/>
            <p:cNvSpPr/>
            <p:nvPr/>
          </p:nvSpPr>
          <p:spPr>
            <a:xfrm>
              <a:off x="392113" y="760413"/>
              <a:ext cx="3825874" cy="3825874"/>
            </a:xfrm>
            <a:prstGeom prst="ellipse">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81" name="组合 80"/>
          <p:cNvGrpSpPr/>
          <p:nvPr/>
        </p:nvGrpSpPr>
        <p:grpSpPr>
          <a:xfrm>
            <a:off x="7183751" y="4563355"/>
            <a:ext cx="219777" cy="219777"/>
            <a:chOff x="304800" y="673100"/>
            <a:chExt cx="4000500" cy="4000500"/>
          </a:xfrm>
          <a:solidFill>
            <a:schemeClr val="bg1">
              <a:lumMod val="95000"/>
            </a:schemeClr>
          </a:solidFill>
          <a:effectLst>
            <a:outerShdw blurRad="381000" dist="152400" dir="8100000" algn="tr" rotWithShape="0">
              <a:prstClr val="black">
                <a:alpha val="70000"/>
              </a:prstClr>
            </a:outerShdw>
          </a:effectLst>
        </p:grpSpPr>
        <p:sp>
          <p:nvSpPr>
            <p:cNvPr id="82" name="同心圆 81"/>
            <p:cNvSpPr/>
            <p:nvPr/>
          </p:nvSpPr>
          <p:spPr>
            <a:xfrm>
              <a:off x="304800" y="673100"/>
              <a:ext cx="4000500" cy="4000500"/>
            </a:xfrm>
            <a:prstGeom prst="donut">
              <a:avLst>
                <a:gd name="adj" fmla="val 4879"/>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83" name="椭圆 82"/>
            <p:cNvSpPr/>
            <p:nvPr/>
          </p:nvSpPr>
          <p:spPr>
            <a:xfrm>
              <a:off x="479425" y="847725"/>
              <a:ext cx="3651250" cy="3651250"/>
            </a:xfrm>
            <a:prstGeom prst="ellipse">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84" name="组合 83"/>
          <p:cNvGrpSpPr/>
          <p:nvPr/>
        </p:nvGrpSpPr>
        <p:grpSpPr>
          <a:xfrm>
            <a:off x="7316009" y="3897255"/>
            <a:ext cx="287919" cy="287919"/>
            <a:chOff x="304800" y="673100"/>
            <a:chExt cx="4000500" cy="4000500"/>
          </a:xfrm>
          <a:solidFill>
            <a:schemeClr val="bg1">
              <a:lumMod val="95000"/>
            </a:schemeClr>
          </a:solidFill>
          <a:effectLst>
            <a:outerShdw blurRad="381000" dist="152400" dir="8100000" algn="tr" rotWithShape="0">
              <a:prstClr val="black">
                <a:alpha val="70000"/>
              </a:prstClr>
            </a:outerShdw>
          </a:effectLst>
        </p:grpSpPr>
        <p:sp>
          <p:nvSpPr>
            <p:cNvPr id="85" name="同心圆 84"/>
            <p:cNvSpPr/>
            <p:nvPr/>
          </p:nvSpPr>
          <p:spPr>
            <a:xfrm>
              <a:off x="304800" y="673100"/>
              <a:ext cx="4000500" cy="4000500"/>
            </a:xfrm>
            <a:prstGeom prst="donut">
              <a:avLst>
                <a:gd name="adj" fmla="val 4879"/>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86" name="椭圆 85"/>
            <p:cNvSpPr/>
            <p:nvPr/>
          </p:nvSpPr>
          <p:spPr>
            <a:xfrm>
              <a:off x="479425" y="847725"/>
              <a:ext cx="3651250" cy="3651250"/>
            </a:xfrm>
            <a:prstGeom prst="ellipse">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87" name="椭圆 86"/>
          <p:cNvSpPr/>
          <p:nvPr/>
        </p:nvSpPr>
        <p:spPr>
          <a:xfrm>
            <a:off x="1572773" y="1714183"/>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88" name="椭圆 87"/>
          <p:cNvSpPr/>
          <p:nvPr/>
        </p:nvSpPr>
        <p:spPr>
          <a:xfrm>
            <a:off x="767327" y="2356561"/>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nvGrpSpPr>
          <p:cNvPr id="93" name="组合 92"/>
          <p:cNvGrpSpPr/>
          <p:nvPr/>
        </p:nvGrpSpPr>
        <p:grpSpPr>
          <a:xfrm>
            <a:off x="8411685" y="3951960"/>
            <a:ext cx="408377" cy="408377"/>
            <a:chOff x="304800" y="673100"/>
            <a:chExt cx="4000500" cy="4000500"/>
          </a:xfrm>
          <a:solidFill>
            <a:schemeClr val="bg1">
              <a:lumMod val="95000"/>
            </a:schemeClr>
          </a:solidFill>
          <a:effectLst>
            <a:outerShdw blurRad="317500" dist="1905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96" name="椭圆 95"/>
            <p:cNvSpPr/>
            <p:nvPr/>
          </p:nvSpPr>
          <p:spPr>
            <a:xfrm>
              <a:off x="392113" y="760413"/>
              <a:ext cx="3825874" cy="3825874"/>
            </a:xfrm>
            <a:prstGeom prst="ellipse">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97" name="椭圆 96"/>
          <p:cNvSpPr/>
          <p:nvPr/>
        </p:nvSpPr>
        <p:spPr>
          <a:xfrm>
            <a:off x="6629511" y="4508355"/>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98" name="椭圆 97"/>
          <p:cNvSpPr/>
          <p:nvPr/>
        </p:nvSpPr>
        <p:spPr>
          <a:xfrm>
            <a:off x="1104868" y="2696479"/>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nvGrpSpPr>
          <p:cNvPr id="99" name="组合 98"/>
          <p:cNvGrpSpPr/>
          <p:nvPr/>
        </p:nvGrpSpPr>
        <p:grpSpPr>
          <a:xfrm>
            <a:off x="2318171" y="2121758"/>
            <a:ext cx="219777" cy="219777"/>
            <a:chOff x="304800" y="673100"/>
            <a:chExt cx="4000500" cy="4000500"/>
          </a:xfrm>
          <a:solidFill>
            <a:schemeClr val="bg1">
              <a:lumMod val="95000"/>
            </a:schemeClr>
          </a:solidFill>
          <a:effectLst>
            <a:outerShdw blurRad="381000" dist="152400" dir="8100000" algn="tr" rotWithShape="0">
              <a:prstClr val="black">
                <a:alpha val="70000"/>
              </a:prstClr>
            </a:outerShdw>
          </a:effectLst>
        </p:grpSpPr>
        <p:sp>
          <p:nvSpPr>
            <p:cNvPr id="100" name="同心圆 99"/>
            <p:cNvSpPr/>
            <p:nvPr/>
          </p:nvSpPr>
          <p:spPr>
            <a:xfrm>
              <a:off x="304800" y="673100"/>
              <a:ext cx="4000500" cy="4000500"/>
            </a:xfrm>
            <a:prstGeom prst="donut">
              <a:avLst>
                <a:gd name="adj" fmla="val 4879"/>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101" name="椭圆 100"/>
            <p:cNvSpPr/>
            <p:nvPr/>
          </p:nvSpPr>
          <p:spPr>
            <a:xfrm>
              <a:off x="479425" y="847725"/>
              <a:ext cx="3651250" cy="3651250"/>
            </a:xfrm>
            <a:prstGeom prst="ellipse">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102" name="椭圆 101"/>
          <p:cNvSpPr/>
          <p:nvPr/>
        </p:nvSpPr>
        <p:spPr>
          <a:xfrm>
            <a:off x="8585278" y="4784918"/>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1936099361"/>
      </p:ext>
    </p:extLst>
  </p:cSld>
  <p:clrMapOvr>
    <a:masterClrMapping/>
  </p:clrMapOvr>
  <p:transition spd="slow" advTm="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18" presetClass="entr" presetSubtype="3"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strips(upRight)">
                                          <p:cBhvr>
                                            <p:cTn id="13" dur="1000"/>
                                            <p:tgtEl>
                                              <p:spTgt spid="30"/>
                                            </p:tgtEl>
                                          </p:cBhvr>
                                        </p:animEffect>
                                      </p:childTnLst>
                                    </p:cTn>
                                  </p:par>
                                </p:childTnLst>
                              </p:cTn>
                            </p:par>
                            <p:par>
                              <p:cTn id="14" fill="hold">
                                <p:stCondLst>
                                  <p:cond delay="3000"/>
                                </p:stCondLst>
                                <p:childTnLst>
                                  <p:par>
                                    <p:cTn id="15" presetID="2" presetClass="entr" presetSubtype="8" fill="hold" nodeType="afterEffect" p14:presetBounceEnd="44000">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14:bounceEnd="44000">
                                          <p:cBhvr additive="base">
                                            <p:cTn id="17" dur="500" fill="hold"/>
                                            <p:tgtEl>
                                              <p:spTgt spid="31"/>
                                            </p:tgtEl>
                                            <p:attrNameLst>
                                              <p:attrName>ppt_x</p:attrName>
                                            </p:attrNameLst>
                                          </p:cBhvr>
                                          <p:tavLst>
                                            <p:tav tm="0">
                                              <p:val>
                                                <p:strVal val="0-#ppt_w/2"/>
                                              </p:val>
                                            </p:tav>
                                            <p:tav tm="100000">
                                              <p:val>
                                                <p:strVal val="#ppt_x"/>
                                              </p:val>
                                            </p:tav>
                                          </p:tavLst>
                                        </p:anim>
                                        <p:anim calcmode="lin" valueType="num" p14:bounceEnd="44000">
                                          <p:cBhvr additive="base">
                                            <p:cTn id="18" dur="500" fill="hold"/>
                                            <p:tgtEl>
                                              <p:spTgt spid="31"/>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14:presetBounceEnd="44000">
                                      <p:stCondLst>
                                        <p:cond delay="300"/>
                                      </p:stCondLst>
                                      <p:childTnLst>
                                        <p:set>
                                          <p:cBhvr>
                                            <p:cTn id="20" dur="1" fill="hold">
                                              <p:stCondLst>
                                                <p:cond delay="0"/>
                                              </p:stCondLst>
                                            </p:cTn>
                                            <p:tgtEl>
                                              <p:spTgt spid="36"/>
                                            </p:tgtEl>
                                            <p:attrNameLst>
                                              <p:attrName>style.visibility</p:attrName>
                                            </p:attrNameLst>
                                          </p:cBhvr>
                                          <p:to>
                                            <p:strVal val="visible"/>
                                          </p:to>
                                        </p:set>
                                        <p:anim calcmode="lin" valueType="num" p14:bounceEnd="44000">
                                          <p:cBhvr additive="base">
                                            <p:cTn id="21" dur="500" fill="hold"/>
                                            <p:tgtEl>
                                              <p:spTgt spid="36"/>
                                            </p:tgtEl>
                                            <p:attrNameLst>
                                              <p:attrName>ppt_x</p:attrName>
                                            </p:attrNameLst>
                                          </p:cBhvr>
                                          <p:tavLst>
                                            <p:tav tm="0">
                                              <p:val>
                                                <p:strVal val="0-#ppt_w/2"/>
                                              </p:val>
                                            </p:tav>
                                            <p:tav tm="100000">
                                              <p:val>
                                                <p:strVal val="#ppt_x"/>
                                              </p:val>
                                            </p:tav>
                                          </p:tavLst>
                                        </p:anim>
                                        <p:anim calcmode="lin" valueType="num" p14:bounceEnd="44000">
                                          <p:cBhvr additive="base">
                                            <p:cTn id="22" dur="500" fill="hold"/>
                                            <p:tgtEl>
                                              <p:spTgt spid="36"/>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14:presetBounceEnd="44000">
                                      <p:stCondLst>
                                        <p:cond delay="600"/>
                                      </p:stCondLst>
                                      <p:childTnLst>
                                        <p:set>
                                          <p:cBhvr>
                                            <p:cTn id="24" dur="1" fill="hold">
                                              <p:stCondLst>
                                                <p:cond delay="0"/>
                                              </p:stCondLst>
                                            </p:cTn>
                                            <p:tgtEl>
                                              <p:spTgt spid="41"/>
                                            </p:tgtEl>
                                            <p:attrNameLst>
                                              <p:attrName>style.visibility</p:attrName>
                                            </p:attrNameLst>
                                          </p:cBhvr>
                                          <p:to>
                                            <p:strVal val="visible"/>
                                          </p:to>
                                        </p:set>
                                        <p:anim calcmode="lin" valueType="num" p14:bounceEnd="44000">
                                          <p:cBhvr additive="base">
                                            <p:cTn id="25" dur="500" fill="hold"/>
                                            <p:tgtEl>
                                              <p:spTgt spid="41"/>
                                            </p:tgtEl>
                                            <p:attrNameLst>
                                              <p:attrName>ppt_x</p:attrName>
                                            </p:attrNameLst>
                                          </p:cBhvr>
                                          <p:tavLst>
                                            <p:tav tm="0">
                                              <p:val>
                                                <p:strVal val="0-#ppt_w/2"/>
                                              </p:val>
                                            </p:tav>
                                            <p:tav tm="100000">
                                              <p:val>
                                                <p:strVal val="#ppt_x"/>
                                              </p:val>
                                            </p:tav>
                                          </p:tavLst>
                                        </p:anim>
                                        <p:anim calcmode="lin" valueType="num" p14:bounceEnd="44000">
                                          <p:cBhvr additive="base">
                                            <p:cTn id="26" dur="500" fill="hold"/>
                                            <p:tgtEl>
                                              <p:spTgt spid="41"/>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14:presetBounceEnd="44000">
                                      <p:stCondLst>
                                        <p:cond delay="900"/>
                                      </p:stCondLst>
                                      <p:childTnLst>
                                        <p:set>
                                          <p:cBhvr>
                                            <p:cTn id="28" dur="1" fill="hold">
                                              <p:stCondLst>
                                                <p:cond delay="0"/>
                                              </p:stCondLst>
                                            </p:cTn>
                                            <p:tgtEl>
                                              <p:spTgt spid="46"/>
                                            </p:tgtEl>
                                            <p:attrNameLst>
                                              <p:attrName>style.visibility</p:attrName>
                                            </p:attrNameLst>
                                          </p:cBhvr>
                                          <p:to>
                                            <p:strVal val="visible"/>
                                          </p:to>
                                        </p:set>
                                        <p:anim calcmode="lin" valueType="num" p14:bounceEnd="44000">
                                          <p:cBhvr additive="base">
                                            <p:cTn id="29" dur="500" fill="hold"/>
                                            <p:tgtEl>
                                              <p:spTgt spid="46"/>
                                            </p:tgtEl>
                                            <p:attrNameLst>
                                              <p:attrName>ppt_x</p:attrName>
                                            </p:attrNameLst>
                                          </p:cBhvr>
                                          <p:tavLst>
                                            <p:tav tm="0">
                                              <p:val>
                                                <p:strVal val="0-#ppt_w/2"/>
                                              </p:val>
                                            </p:tav>
                                            <p:tav tm="100000">
                                              <p:val>
                                                <p:strVal val="#ppt_x"/>
                                              </p:val>
                                            </p:tav>
                                          </p:tavLst>
                                        </p:anim>
                                        <p:anim calcmode="lin" valueType="num" p14:bounceEnd="44000">
                                          <p:cBhvr additive="base">
                                            <p:cTn id="30" dur="500" fill="hold"/>
                                            <p:tgtEl>
                                              <p:spTgt spid="46"/>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14:presetBounceEnd="44000">
                                      <p:stCondLst>
                                        <p:cond delay="1200"/>
                                      </p:stCondLst>
                                      <p:childTnLst>
                                        <p:set>
                                          <p:cBhvr>
                                            <p:cTn id="32" dur="1" fill="hold">
                                              <p:stCondLst>
                                                <p:cond delay="0"/>
                                              </p:stCondLst>
                                            </p:cTn>
                                            <p:tgtEl>
                                              <p:spTgt spid="63"/>
                                            </p:tgtEl>
                                            <p:attrNameLst>
                                              <p:attrName>style.visibility</p:attrName>
                                            </p:attrNameLst>
                                          </p:cBhvr>
                                          <p:to>
                                            <p:strVal val="visible"/>
                                          </p:to>
                                        </p:set>
                                        <p:anim calcmode="lin" valueType="num" p14:bounceEnd="44000">
                                          <p:cBhvr additive="base">
                                            <p:cTn id="33" dur="500" fill="hold"/>
                                            <p:tgtEl>
                                              <p:spTgt spid="63"/>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63"/>
                                            </p:tgtEl>
                                            <p:attrNameLst>
                                              <p:attrName>ppt_y</p:attrName>
                                            </p:attrNameLst>
                                          </p:cBhvr>
                                          <p:tavLst>
                                            <p:tav tm="0">
                                              <p:val>
                                                <p:strVal val="#ppt_y"/>
                                              </p:val>
                                            </p:tav>
                                            <p:tav tm="100000">
                                              <p:val>
                                                <p:strVal val="#ppt_y"/>
                                              </p:val>
                                            </p:tav>
                                          </p:tavLst>
                                        </p:anim>
                                      </p:childTnLst>
                                    </p:cTn>
                                  </p:par>
                                  <p:par>
                                    <p:cTn id="35" presetID="12" presetClass="entr" presetSubtype="2" fill="hold" grpId="0" nodeType="withEffect">
                                      <p:stCondLst>
                                        <p:cond delay="300"/>
                                      </p:stCondLst>
                                      <p:childTnLst>
                                        <p:set>
                                          <p:cBhvr>
                                            <p:cTn id="36" dur="1" fill="hold">
                                              <p:stCondLst>
                                                <p:cond delay="0"/>
                                              </p:stCondLst>
                                            </p:cTn>
                                            <p:tgtEl>
                                              <p:spTgt spid="68"/>
                                            </p:tgtEl>
                                            <p:attrNameLst>
                                              <p:attrName>style.visibility</p:attrName>
                                            </p:attrNameLst>
                                          </p:cBhvr>
                                          <p:to>
                                            <p:strVal val="visible"/>
                                          </p:to>
                                        </p:set>
                                        <p:anim calcmode="lin" valueType="num">
                                          <p:cBhvr additive="base">
                                            <p:cTn id="37" dur="500"/>
                                            <p:tgtEl>
                                              <p:spTgt spid="68"/>
                                            </p:tgtEl>
                                            <p:attrNameLst>
                                              <p:attrName>ppt_x</p:attrName>
                                            </p:attrNameLst>
                                          </p:cBhvr>
                                          <p:tavLst>
                                            <p:tav tm="0">
                                              <p:val>
                                                <p:strVal val="#ppt_x+#ppt_w*1.125000"/>
                                              </p:val>
                                            </p:tav>
                                            <p:tav tm="100000">
                                              <p:val>
                                                <p:strVal val="#ppt_x"/>
                                              </p:val>
                                            </p:tav>
                                          </p:tavLst>
                                        </p:anim>
                                        <p:animEffect transition="in" filter="wipe(left)">
                                          <p:cBhvr>
                                            <p:cTn id="38" dur="500"/>
                                            <p:tgtEl>
                                              <p:spTgt spid="68"/>
                                            </p:tgtEl>
                                          </p:cBhvr>
                                        </p:animEffect>
                                      </p:childTnLst>
                                    </p:cTn>
                                  </p:par>
                                  <p:par>
                                    <p:cTn id="39" presetID="12" presetClass="entr" presetSubtype="2" fill="hold" grpId="0" nodeType="withEffect">
                                      <p:stCondLst>
                                        <p:cond delay="600"/>
                                      </p:stCondLst>
                                      <p:childTnLst>
                                        <p:set>
                                          <p:cBhvr>
                                            <p:cTn id="40" dur="1" fill="hold">
                                              <p:stCondLst>
                                                <p:cond delay="0"/>
                                              </p:stCondLst>
                                            </p:cTn>
                                            <p:tgtEl>
                                              <p:spTgt spid="69"/>
                                            </p:tgtEl>
                                            <p:attrNameLst>
                                              <p:attrName>style.visibility</p:attrName>
                                            </p:attrNameLst>
                                          </p:cBhvr>
                                          <p:to>
                                            <p:strVal val="visible"/>
                                          </p:to>
                                        </p:set>
                                        <p:anim calcmode="lin" valueType="num">
                                          <p:cBhvr additive="base">
                                            <p:cTn id="41" dur="500"/>
                                            <p:tgtEl>
                                              <p:spTgt spid="69"/>
                                            </p:tgtEl>
                                            <p:attrNameLst>
                                              <p:attrName>ppt_x</p:attrName>
                                            </p:attrNameLst>
                                          </p:cBhvr>
                                          <p:tavLst>
                                            <p:tav tm="0">
                                              <p:val>
                                                <p:strVal val="#ppt_x+#ppt_w*1.125000"/>
                                              </p:val>
                                            </p:tav>
                                            <p:tav tm="100000">
                                              <p:val>
                                                <p:strVal val="#ppt_x"/>
                                              </p:val>
                                            </p:tav>
                                          </p:tavLst>
                                        </p:anim>
                                        <p:animEffect transition="in" filter="wipe(left)">
                                          <p:cBhvr>
                                            <p:cTn id="42" dur="500"/>
                                            <p:tgtEl>
                                              <p:spTgt spid="69"/>
                                            </p:tgtEl>
                                          </p:cBhvr>
                                        </p:animEffect>
                                      </p:childTnLst>
                                    </p:cTn>
                                  </p:par>
                                  <p:par>
                                    <p:cTn id="43" presetID="12" presetClass="entr" presetSubtype="2" fill="hold" grpId="0" nodeType="withEffect">
                                      <p:stCondLst>
                                        <p:cond delay="900"/>
                                      </p:stCondLst>
                                      <p:childTnLst>
                                        <p:set>
                                          <p:cBhvr>
                                            <p:cTn id="44" dur="1" fill="hold">
                                              <p:stCondLst>
                                                <p:cond delay="0"/>
                                              </p:stCondLst>
                                            </p:cTn>
                                            <p:tgtEl>
                                              <p:spTgt spid="70"/>
                                            </p:tgtEl>
                                            <p:attrNameLst>
                                              <p:attrName>style.visibility</p:attrName>
                                            </p:attrNameLst>
                                          </p:cBhvr>
                                          <p:to>
                                            <p:strVal val="visible"/>
                                          </p:to>
                                        </p:set>
                                        <p:anim calcmode="lin" valueType="num">
                                          <p:cBhvr additive="base">
                                            <p:cTn id="45" dur="500"/>
                                            <p:tgtEl>
                                              <p:spTgt spid="70"/>
                                            </p:tgtEl>
                                            <p:attrNameLst>
                                              <p:attrName>ppt_x</p:attrName>
                                            </p:attrNameLst>
                                          </p:cBhvr>
                                          <p:tavLst>
                                            <p:tav tm="0">
                                              <p:val>
                                                <p:strVal val="#ppt_x+#ppt_w*1.125000"/>
                                              </p:val>
                                            </p:tav>
                                            <p:tav tm="100000">
                                              <p:val>
                                                <p:strVal val="#ppt_x"/>
                                              </p:val>
                                            </p:tav>
                                          </p:tavLst>
                                        </p:anim>
                                        <p:animEffect transition="in" filter="wipe(left)">
                                          <p:cBhvr>
                                            <p:cTn id="46" dur="500"/>
                                            <p:tgtEl>
                                              <p:spTgt spid="70"/>
                                            </p:tgtEl>
                                          </p:cBhvr>
                                        </p:animEffect>
                                      </p:childTnLst>
                                    </p:cTn>
                                  </p:par>
                                  <p:par>
                                    <p:cTn id="47" presetID="12" presetClass="entr" presetSubtype="2" fill="hold" grpId="0" nodeType="withEffect">
                                      <p:stCondLst>
                                        <p:cond delay="120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500"/>
                                            <p:tgtEl>
                                              <p:spTgt spid="71"/>
                                            </p:tgtEl>
                                            <p:attrNameLst>
                                              <p:attrName>ppt_x</p:attrName>
                                            </p:attrNameLst>
                                          </p:cBhvr>
                                          <p:tavLst>
                                            <p:tav tm="0">
                                              <p:val>
                                                <p:strVal val="#ppt_x+#ppt_w*1.125000"/>
                                              </p:val>
                                            </p:tav>
                                            <p:tav tm="100000">
                                              <p:val>
                                                <p:strVal val="#ppt_x"/>
                                              </p:val>
                                            </p:tav>
                                          </p:tavLst>
                                        </p:anim>
                                        <p:animEffect transition="in" filter="wipe(left)">
                                          <p:cBhvr>
                                            <p:cTn id="50" dur="500"/>
                                            <p:tgtEl>
                                              <p:spTgt spid="71"/>
                                            </p:tgtEl>
                                          </p:cBhvr>
                                        </p:animEffect>
                                      </p:childTnLst>
                                    </p:cTn>
                                  </p:par>
                                  <p:par>
                                    <p:cTn id="51" presetID="12" presetClass="entr" presetSubtype="2" fill="hold" grpId="0" nodeType="withEffect">
                                      <p:stCondLst>
                                        <p:cond delay="1500"/>
                                      </p:stCondLst>
                                      <p:childTnLst>
                                        <p:set>
                                          <p:cBhvr>
                                            <p:cTn id="52" dur="1" fill="hold">
                                              <p:stCondLst>
                                                <p:cond delay="0"/>
                                              </p:stCondLst>
                                            </p:cTn>
                                            <p:tgtEl>
                                              <p:spTgt spid="72"/>
                                            </p:tgtEl>
                                            <p:attrNameLst>
                                              <p:attrName>style.visibility</p:attrName>
                                            </p:attrNameLst>
                                          </p:cBhvr>
                                          <p:to>
                                            <p:strVal val="visible"/>
                                          </p:to>
                                        </p:set>
                                        <p:anim calcmode="lin" valueType="num">
                                          <p:cBhvr additive="base">
                                            <p:cTn id="53" dur="500"/>
                                            <p:tgtEl>
                                              <p:spTgt spid="72"/>
                                            </p:tgtEl>
                                            <p:attrNameLst>
                                              <p:attrName>ppt_x</p:attrName>
                                            </p:attrNameLst>
                                          </p:cBhvr>
                                          <p:tavLst>
                                            <p:tav tm="0">
                                              <p:val>
                                                <p:strVal val="#ppt_x+#ppt_w*1.125000"/>
                                              </p:val>
                                            </p:tav>
                                            <p:tav tm="100000">
                                              <p:val>
                                                <p:strVal val="#ppt_x"/>
                                              </p:val>
                                            </p:tav>
                                          </p:tavLst>
                                        </p:anim>
                                        <p:animEffect transition="in" filter="wipe(left)">
                                          <p:cBhvr>
                                            <p:cTn id="54" dur="500"/>
                                            <p:tgtEl>
                                              <p:spTgt spid="72"/>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73"/>
                                            </p:tgtEl>
                                            <p:attrNameLst>
                                              <p:attrName>style.visibility</p:attrName>
                                            </p:attrNameLst>
                                          </p:cBhvr>
                                          <p:to>
                                            <p:strVal val="visible"/>
                                          </p:to>
                                        </p:set>
                                        <p:anim calcmode="lin" valueType="num">
                                          <p:cBhvr>
                                            <p:cTn id="58" dur="500" fill="hold"/>
                                            <p:tgtEl>
                                              <p:spTgt spid="73"/>
                                            </p:tgtEl>
                                            <p:attrNameLst>
                                              <p:attrName>ppt_w</p:attrName>
                                            </p:attrNameLst>
                                          </p:cBhvr>
                                          <p:tavLst>
                                            <p:tav tm="0">
                                              <p:val>
                                                <p:fltVal val="0"/>
                                              </p:val>
                                            </p:tav>
                                            <p:tav tm="100000">
                                              <p:val>
                                                <p:strVal val="#ppt_w"/>
                                              </p:val>
                                            </p:tav>
                                          </p:tavLst>
                                        </p:anim>
                                        <p:anim calcmode="lin" valueType="num">
                                          <p:cBhvr>
                                            <p:cTn id="59" dur="500" fill="hold"/>
                                            <p:tgtEl>
                                              <p:spTgt spid="73"/>
                                            </p:tgtEl>
                                            <p:attrNameLst>
                                              <p:attrName>ppt_h</p:attrName>
                                            </p:attrNameLst>
                                          </p:cBhvr>
                                          <p:tavLst>
                                            <p:tav tm="0">
                                              <p:val>
                                                <p:fltVal val="0"/>
                                              </p:val>
                                            </p:tav>
                                            <p:tav tm="100000">
                                              <p:val>
                                                <p:strVal val="#ppt_h"/>
                                              </p:val>
                                            </p:tav>
                                          </p:tavLst>
                                        </p:anim>
                                        <p:animEffect transition="in" filter="fade">
                                          <p:cBhvr>
                                            <p:cTn id="60" dur="500"/>
                                            <p:tgtEl>
                                              <p:spTgt spid="73"/>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76"/>
                                            </p:tgtEl>
                                            <p:attrNameLst>
                                              <p:attrName>style.visibility</p:attrName>
                                            </p:attrNameLst>
                                          </p:cBhvr>
                                          <p:to>
                                            <p:strVal val="visible"/>
                                          </p:to>
                                        </p:set>
                                        <p:anim calcmode="lin" valueType="num">
                                          <p:cBhvr>
                                            <p:cTn id="63" dur="500" fill="hold"/>
                                            <p:tgtEl>
                                              <p:spTgt spid="76"/>
                                            </p:tgtEl>
                                            <p:attrNameLst>
                                              <p:attrName>ppt_w</p:attrName>
                                            </p:attrNameLst>
                                          </p:cBhvr>
                                          <p:tavLst>
                                            <p:tav tm="0">
                                              <p:val>
                                                <p:fltVal val="0"/>
                                              </p:val>
                                            </p:tav>
                                            <p:tav tm="100000">
                                              <p:val>
                                                <p:strVal val="#ppt_w"/>
                                              </p:val>
                                            </p:tav>
                                          </p:tavLst>
                                        </p:anim>
                                        <p:anim calcmode="lin" valueType="num">
                                          <p:cBhvr>
                                            <p:cTn id="64" dur="500" fill="hold"/>
                                            <p:tgtEl>
                                              <p:spTgt spid="76"/>
                                            </p:tgtEl>
                                            <p:attrNameLst>
                                              <p:attrName>ppt_h</p:attrName>
                                            </p:attrNameLst>
                                          </p:cBhvr>
                                          <p:tavLst>
                                            <p:tav tm="0">
                                              <p:val>
                                                <p:fltVal val="0"/>
                                              </p:val>
                                            </p:tav>
                                            <p:tav tm="100000">
                                              <p:val>
                                                <p:strVal val="#ppt_h"/>
                                              </p:val>
                                            </p:tav>
                                          </p:tavLst>
                                        </p:anim>
                                        <p:animEffect transition="in" filter="fade">
                                          <p:cBhvr>
                                            <p:cTn id="65" dur="500"/>
                                            <p:tgtEl>
                                              <p:spTgt spid="76"/>
                                            </p:tgtEl>
                                          </p:cBhvr>
                                        </p:animEffect>
                                      </p:childTnLst>
                                    </p:cTn>
                                  </p:par>
                                  <p:par>
                                    <p:cTn id="66" presetID="53" presetClass="entr" presetSubtype="16" fill="hold" grpId="0" nodeType="withEffect">
                                      <p:stCondLst>
                                        <p:cond delay="400"/>
                                      </p:stCondLst>
                                      <p:childTnLst>
                                        <p:set>
                                          <p:cBhvr>
                                            <p:cTn id="67" dur="1" fill="hold">
                                              <p:stCondLst>
                                                <p:cond delay="0"/>
                                              </p:stCondLst>
                                            </p:cTn>
                                            <p:tgtEl>
                                              <p:spTgt spid="77"/>
                                            </p:tgtEl>
                                            <p:attrNameLst>
                                              <p:attrName>style.visibility</p:attrName>
                                            </p:attrNameLst>
                                          </p:cBhvr>
                                          <p:to>
                                            <p:strVal val="visible"/>
                                          </p:to>
                                        </p:set>
                                        <p:anim calcmode="lin" valueType="num">
                                          <p:cBhvr>
                                            <p:cTn id="68" dur="500" fill="hold"/>
                                            <p:tgtEl>
                                              <p:spTgt spid="77"/>
                                            </p:tgtEl>
                                            <p:attrNameLst>
                                              <p:attrName>ppt_w</p:attrName>
                                            </p:attrNameLst>
                                          </p:cBhvr>
                                          <p:tavLst>
                                            <p:tav tm="0">
                                              <p:val>
                                                <p:fltVal val="0"/>
                                              </p:val>
                                            </p:tav>
                                            <p:tav tm="100000">
                                              <p:val>
                                                <p:strVal val="#ppt_w"/>
                                              </p:val>
                                            </p:tav>
                                          </p:tavLst>
                                        </p:anim>
                                        <p:anim calcmode="lin" valueType="num">
                                          <p:cBhvr>
                                            <p:cTn id="69" dur="500" fill="hold"/>
                                            <p:tgtEl>
                                              <p:spTgt spid="77"/>
                                            </p:tgtEl>
                                            <p:attrNameLst>
                                              <p:attrName>ppt_h</p:attrName>
                                            </p:attrNameLst>
                                          </p:cBhvr>
                                          <p:tavLst>
                                            <p:tav tm="0">
                                              <p:val>
                                                <p:fltVal val="0"/>
                                              </p:val>
                                            </p:tav>
                                            <p:tav tm="100000">
                                              <p:val>
                                                <p:strVal val="#ppt_h"/>
                                              </p:val>
                                            </p:tav>
                                          </p:tavLst>
                                        </p:anim>
                                        <p:animEffect transition="in" filter="fade">
                                          <p:cBhvr>
                                            <p:cTn id="70" dur="500"/>
                                            <p:tgtEl>
                                              <p:spTgt spid="77"/>
                                            </p:tgtEl>
                                          </p:cBhvr>
                                        </p:animEffect>
                                      </p:childTnLst>
                                    </p:cTn>
                                  </p:par>
                                  <p:par>
                                    <p:cTn id="71" presetID="53" presetClass="entr" presetSubtype="16" fill="hold" nodeType="withEffect">
                                      <p:stCondLst>
                                        <p:cond delay="0"/>
                                      </p:stCondLst>
                                      <p:childTnLst>
                                        <p:set>
                                          <p:cBhvr>
                                            <p:cTn id="72" dur="1" fill="hold">
                                              <p:stCondLst>
                                                <p:cond delay="0"/>
                                              </p:stCondLst>
                                            </p:cTn>
                                            <p:tgtEl>
                                              <p:spTgt spid="78"/>
                                            </p:tgtEl>
                                            <p:attrNameLst>
                                              <p:attrName>style.visibility</p:attrName>
                                            </p:attrNameLst>
                                          </p:cBhvr>
                                          <p:to>
                                            <p:strVal val="visible"/>
                                          </p:to>
                                        </p:set>
                                        <p:anim calcmode="lin" valueType="num">
                                          <p:cBhvr>
                                            <p:cTn id="73" dur="500" fill="hold"/>
                                            <p:tgtEl>
                                              <p:spTgt spid="78"/>
                                            </p:tgtEl>
                                            <p:attrNameLst>
                                              <p:attrName>ppt_w</p:attrName>
                                            </p:attrNameLst>
                                          </p:cBhvr>
                                          <p:tavLst>
                                            <p:tav tm="0">
                                              <p:val>
                                                <p:fltVal val="0"/>
                                              </p:val>
                                            </p:tav>
                                            <p:tav tm="100000">
                                              <p:val>
                                                <p:strVal val="#ppt_w"/>
                                              </p:val>
                                            </p:tav>
                                          </p:tavLst>
                                        </p:anim>
                                        <p:anim calcmode="lin" valueType="num">
                                          <p:cBhvr>
                                            <p:cTn id="74" dur="500" fill="hold"/>
                                            <p:tgtEl>
                                              <p:spTgt spid="78"/>
                                            </p:tgtEl>
                                            <p:attrNameLst>
                                              <p:attrName>ppt_h</p:attrName>
                                            </p:attrNameLst>
                                          </p:cBhvr>
                                          <p:tavLst>
                                            <p:tav tm="0">
                                              <p:val>
                                                <p:fltVal val="0"/>
                                              </p:val>
                                            </p:tav>
                                            <p:tav tm="100000">
                                              <p:val>
                                                <p:strVal val="#ppt_h"/>
                                              </p:val>
                                            </p:tav>
                                          </p:tavLst>
                                        </p:anim>
                                        <p:animEffect transition="in" filter="fade">
                                          <p:cBhvr>
                                            <p:cTn id="75" dur="500"/>
                                            <p:tgtEl>
                                              <p:spTgt spid="78"/>
                                            </p:tgtEl>
                                          </p:cBhvr>
                                        </p:animEffect>
                                      </p:childTnLst>
                                    </p:cTn>
                                  </p:par>
                                  <p:par>
                                    <p:cTn id="76" presetID="53" presetClass="entr" presetSubtype="16" fill="hold" nodeType="withEffect">
                                      <p:stCondLst>
                                        <p:cond delay="400"/>
                                      </p:stCondLst>
                                      <p:childTnLst>
                                        <p:set>
                                          <p:cBhvr>
                                            <p:cTn id="77" dur="1" fill="hold">
                                              <p:stCondLst>
                                                <p:cond delay="0"/>
                                              </p:stCondLst>
                                            </p:cTn>
                                            <p:tgtEl>
                                              <p:spTgt spid="81"/>
                                            </p:tgtEl>
                                            <p:attrNameLst>
                                              <p:attrName>style.visibility</p:attrName>
                                            </p:attrNameLst>
                                          </p:cBhvr>
                                          <p:to>
                                            <p:strVal val="visible"/>
                                          </p:to>
                                        </p:set>
                                        <p:anim calcmode="lin" valueType="num">
                                          <p:cBhvr>
                                            <p:cTn id="78" dur="500" fill="hold"/>
                                            <p:tgtEl>
                                              <p:spTgt spid="81"/>
                                            </p:tgtEl>
                                            <p:attrNameLst>
                                              <p:attrName>ppt_w</p:attrName>
                                            </p:attrNameLst>
                                          </p:cBhvr>
                                          <p:tavLst>
                                            <p:tav tm="0">
                                              <p:val>
                                                <p:fltVal val="0"/>
                                              </p:val>
                                            </p:tav>
                                            <p:tav tm="100000">
                                              <p:val>
                                                <p:strVal val="#ppt_w"/>
                                              </p:val>
                                            </p:tav>
                                          </p:tavLst>
                                        </p:anim>
                                        <p:anim calcmode="lin" valueType="num">
                                          <p:cBhvr>
                                            <p:cTn id="79" dur="500" fill="hold"/>
                                            <p:tgtEl>
                                              <p:spTgt spid="81"/>
                                            </p:tgtEl>
                                            <p:attrNameLst>
                                              <p:attrName>ppt_h</p:attrName>
                                            </p:attrNameLst>
                                          </p:cBhvr>
                                          <p:tavLst>
                                            <p:tav tm="0">
                                              <p:val>
                                                <p:fltVal val="0"/>
                                              </p:val>
                                            </p:tav>
                                            <p:tav tm="100000">
                                              <p:val>
                                                <p:strVal val="#ppt_h"/>
                                              </p:val>
                                            </p:tav>
                                          </p:tavLst>
                                        </p:anim>
                                        <p:animEffect transition="in" filter="fade">
                                          <p:cBhvr>
                                            <p:cTn id="80" dur="500"/>
                                            <p:tgtEl>
                                              <p:spTgt spid="81"/>
                                            </p:tgtEl>
                                          </p:cBhvr>
                                        </p:animEffect>
                                      </p:childTnLst>
                                    </p:cTn>
                                  </p:par>
                                  <p:par>
                                    <p:cTn id="81" presetID="53" presetClass="entr" presetSubtype="16" fill="hold" nodeType="withEffect">
                                      <p:stCondLst>
                                        <p:cond delay="200"/>
                                      </p:stCondLst>
                                      <p:childTnLst>
                                        <p:set>
                                          <p:cBhvr>
                                            <p:cTn id="82" dur="1" fill="hold">
                                              <p:stCondLst>
                                                <p:cond delay="0"/>
                                              </p:stCondLst>
                                            </p:cTn>
                                            <p:tgtEl>
                                              <p:spTgt spid="84"/>
                                            </p:tgtEl>
                                            <p:attrNameLst>
                                              <p:attrName>style.visibility</p:attrName>
                                            </p:attrNameLst>
                                          </p:cBhvr>
                                          <p:to>
                                            <p:strVal val="visible"/>
                                          </p:to>
                                        </p:set>
                                        <p:anim calcmode="lin" valueType="num">
                                          <p:cBhvr>
                                            <p:cTn id="83" dur="500" fill="hold"/>
                                            <p:tgtEl>
                                              <p:spTgt spid="84"/>
                                            </p:tgtEl>
                                            <p:attrNameLst>
                                              <p:attrName>ppt_w</p:attrName>
                                            </p:attrNameLst>
                                          </p:cBhvr>
                                          <p:tavLst>
                                            <p:tav tm="0">
                                              <p:val>
                                                <p:fltVal val="0"/>
                                              </p:val>
                                            </p:tav>
                                            <p:tav tm="100000">
                                              <p:val>
                                                <p:strVal val="#ppt_w"/>
                                              </p:val>
                                            </p:tav>
                                          </p:tavLst>
                                        </p:anim>
                                        <p:anim calcmode="lin" valueType="num">
                                          <p:cBhvr>
                                            <p:cTn id="84" dur="500" fill="hold"/>
                                            <p:tgtEl>
                                              <p:spTgt spid="84"/>
                                            </p:tgtEl>
                                            <p:attrNameLst>
                                              <p:attrName>ppt_h</p:attrName>
                                            </p:attrNameLst>
                                          </p:cBhvr>
                                          <p:tavLst>
                                            <p:tav tm="0">
                                              <p:val>
                                                <p:fltVal val="0"/>
                                              </p:val>
                                            </p:tav>
                                            <p:tav tm="100000">
                                              <p:val>
                                                <p:strVal val="#ppt_h"/>
                                              </p:val>
                                            </p:tav>
                                          </p:tavLst>
                                        </p:anim>
                                        <p:animEffect transition="in" filter="fade">
                                          <p:cBhvr>
                                            <p:cTn id="85" dur="500"/>
                                            <p:tgtEl>
                                              <p:spTgt spid="84"/>
                                            </p:tgtEl>
                                          </p:cBhvr>
                                        </p:animEffect>
                                      </p:childTnLst>
                                    </p:cTn>
                                  </p:par>
                                  <p:par>
                                    <p:cTn id="86" presetID="53" presetClass="entr" presetSubtype="16" fill="hold" grpId="0" nodeType="withEffect">
                                      <p:stCondLst>
                                        <p:cond delay="200"/>
                                      </p:stCondLst>
                                      <p:childTnLst>
                                        <p:set>
                                          <p:cBhvr>
                                            <p:cTn id="87" dur="1" fill="hold">
                                              <p:stCondLst>
                                                <p:cond delay="0"/>
                                              </p:stCondLst>
                                            </p:cTn>
                                            <p:tgtEl>
                                              <p:spTgt spid="87"/>
                                            </p:tgtEl>
                                            <p:attrNameLst>
                                              <p:attrName>style.visibility</p:attrName>
                                            </p:attrNameLst>
                                          </p:cBhvr>
                                          <p:to>
                                            <p:strVal val="visible"/>
                                          </p:to>
                                        </p:set>
                                        <p:anim calcmode="lin" valueType="num">
                                          <p:cBhvr>
                                            <p:cTn id="88" dur="500" fill="hold"/>
                                            <p:tgtEl>
                                              <p:spTgt spid="87"/>
                                            </p:tgtEl>
                                            <p:attrNameLst>
                                              <p:attrName>ppt_w</p:attrName>
                                            </p:attrNameLst>
                                          </p:cBhvr>
                                          <p:tavLst>
                                            <p:tav tm="0">
                                              <p:val>
                                                <p:fltVal val="0"/>
                                              </p:val>
                                            </p:tav>
                                            <p:tav tm="100000">
                                              <p:val>
                                                <p:strVal val="#ppt_w"/>
                                              </p:val>
                                            </p:tav>
                                          </p:tavLst>
                                        </p:anim>
                                        <p:anim calcmode="lin" valueType="num">
                                          <p:cBhvr>
                                            <p:cTn id="89" dur="500" fill="hold"/>
                                            <p:tgtEl>
                                              <p:spTgt spid="87"/>
                                            </p:tgtEl>
                                            <p:attrNameLst>
                                              <p:attrName>ppt_h</p:attrName>
                                            </p:attrNameLst>
                                          </p:cBhvr>
                                          <p:tavLst>
                                            <p:tav tm="0">
                                              <p:val>
                                                <p:fltVal val="0"/>
                                              </p:val>
                                            </p:tav>
                                            <p:tav tm="100000">
                                              <p:val>
                                                <p:strVal val="#ppt_h"/>
                                              </p:val>
                                            </p:tav>
                                          </p:tavLst>
                                        </p:anim>
                                        <p:animEffect transition="in" filter="fade">
                                          <p:cBhvr>
                                            <p:cTn id="90" dur="500"/>
                                            <p:tgtEl>
                                              <p:spTgt spid="87"/>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88"/>
                                            </p:tgtEl>
                                            <p:attrNameLst>
                                              <p:attrName>style.visibility</p:attrName>
                                            </p:attrNameLst>
                                          </p:cBhvr>
                                          <p:to>
                                            <p:strVal val="visible"/>
                                          </p:to>
                                        </p:set>
                                        <p:anim calcmode="lin" valueType="num">
                                          <p:cBhvr>
                                            <p:cTn id="93" dur="500" fill="hold"/>
                                            <p:tgtEl>
                                              <p:spTgt spid="88"/>
                                            </p:tgtEl>
                                            <p:attrNameLst>
                                              <p:attrName>ppt_w</p:attrName>
                                            </p:attrNameLst>
                                          </p:cBhvr>
                                          <p:tavLst>
                                            <p:tav tm="0">
                                              <p:val>
                                                <p:fltVal val="0"/>
                                              </p:val>
                                            </p:tav>
                                            <p:tav tm="100000">
                                              <p:val>
                                                <p:strVal val="#ppt_w"/>
                                              </p:val>
                                            </p:tav>
                                          </p:tavLst>
                                        </p:anim>
                                        <p:anim calcmode="lin" valueType="num">
                                          <p:cBhvr>
                                            <p:cTn id="94" dur="500" fill="hold"/>
                                            <p:tgtEl>
                                              <p:spTgt spid="88"/>
                                            </p:tgtEl>
                                            <p:attrNameLst>
                                              <p:attrName>ppt_h</p:attrName>
                                            </p:attrNameLst>
                                          </p:cBhvr>
                                          <p:tavLst>
                                            <p:tav tm="0">
                                              <p:val>
                                                <p:fltVal val="0"/>
                                              </p:val>
                                            </p:tav>
                                            <p:tav tm="100000">
                                              <p:val>
                                                <p:strVal val="#ppt_h"/>
                                              </p:val>
                                            </p:tav>
                                          </p:tavLst>
                                        </p:anim>
                                        <p:animEffect transition="in" filter="fade">
                                          <p:cBhvr>
                                            <p:cTn id="95" dur="500"/>
                                            <p:tgtEl>
                                              <p:spTgt spid="88"/>
                                            </p:tgtEl>
                                          </p:cBhvr>
                                        </p:animEffect>
                                      </p:childTnLst>
                                    </p:cTn>
                                  </p:par>
                                  <p:par>
                                    <p:cTn id="96" presetID="53" presetClass="entr" presetSubtype="16" fill="hold" nodeType="withEffect">
                                      <p:stCondLst>
                                        <p:cond delay="400"/>
                                      </p:stCondLst>
                                      <p:childTnLst>
                                        <p:set>
                                          <p:cBhvr>
                                            <p:cTn id="97" dur="1" fill="hold">
                                              <p:stCondLst>
                                                <p:cond delay="0"/>
                                              </p:stCondLst>
                                            </p:cTn>
                                            <p:tgtEl>
                                              <p:spTgt spid="93"/>
                                            </p:tgtEl>
                                            <p:attrNameLst>
                                              <p:attrName>style.visibility</p:attrName>
                                            </p:attrNameLst>
                                          </p:cBhvr>
                                          <p:to>
                                            <p:strVal val="visible"/>
                                          </p:to>
                                        </p:set>
                                        <p:anim calcmode="lin" valueType="num">
                                          <p:cBhvr>
                                            <p:cTn id="98" dur="500" fill="hold"/>
                                            <p:tgtEl>
                                              <p:spTgt spid="93"/>
                                            </p:tgtEl>
                                            <p:attrNameLst>
                                              <p:attrName>ppt_w</p:attrName>
                                            </p:attrNameLst>
                                          </p:cBhvr>
                                          <p:tavLst>
                                            <p:tav tm="0">
                                              <p:val>
                                                <p:fltVal val="0"/>
                                              </p:val>
                                            </p:tav>
                                            <p:tav tm="100000">
                                              <p:val>
                                                <p:strVal val="#ppt_w"/>
                                              </p:val>
                                            </p:tav>
                                          </p:tavLst>
                                        </p:anim>
                                        <p:anim calcmode="lin" valueType="num">
                                          <p:cBhvr>
                                            <p:cTn id="99" dur="500" fill="hold"/>
                                            <p:tgtEl>
                                              <p:spTgt spid="93"/>
                                            </p:tgtEl>
                                            <p:attrNameLst>
                                              <p:attrName>ppt_h</p:attrName>
                                            </p:attrNameLst>
                                          </p:cBhvr>
                                          <p:tavLst>
                                            <p:tav tm="0">
                                              <p:val>
                                                <p:fltVal val="0"/>
                                              </p:val>
                                            </p:tav>
                                            <p:tav tm="100000">
                                              <p:val>
                                                <p:strVal val="#ppt_h"/>
                                              </p:val>
                                            </p:tav>
                                          </p:tavLst>
                                        </p:anim>
                                        <p:animEffect transition="in" filter="fade">
                                          <p:cBhvr>
                                            <p:cTn id="100" dur="500"/>
                                            <p:tgtEl>
                                              <p:spTgt spid="93"/>
                                            </p:tgtEl>
                                          </p:cBhvr>
                                        </p:animEffect>
                                      </p:childTnLst>
                                    </p:cTn>
                                  </p:par>
                                  <p:par>
                                    <p:cTn id="101" presetID="53" presetClass="entr" presetSubtype="16" fill="hold" grpId="0" nodeType="withEffect">
                                      <p:stCondLst>
                                        <p:cond delay="400"/>
                                      </p:stCondLst>
                                      <p:childTnLst>
                                        <p:set>
                                          <p:cBhvr>
                                            <p:cTn id="102" dur="1" fill="hold">
                                              <p:stCondLst>
                                                <p:cond delay="0"/>
                                              </p:stCondLst>
                                            </p:cTn>
                                            <p:tgtEl>
                                              <p:spTgt spid="97"/>
                                            </p:tgtEl>
                                            <p:attrNameLst>
                                              <p:attrName>style.visibility</p:attrName>
                                            </p:attrNameLst>
                                          </p:cBhvr>
                                          <p:to>
                                            <p:strVal val="visible"/>
                                          </p:to>
                                        </p:set>
                                        <p:anim calcmode="lin" valueType="num">
                                          <p:cBhvr>
                                            <p:cTn id="103" dur="500" fill="hold"/>
                                            <p:tgtEl>
                                              <p:spTgt spid="97"/>
                                            </p:tgtEl>
                                            <p:attrNameLst>
                                              <p:attrName>ppt_w</p:attrName>
                                            </p:attrNameLst>
                                          </p:cBhvr>
                                          <p:tavLst>
                                            <p:tav tm="0">
                                              <p:val>
                                                <p:fltVal val="0"/>
                                              </p:val>
                                            </p:tav>
                                            <p:tav tm="100000">
                                              <p:val>
                                                <p:strVal val="#ppt_w"/>
                                              </p:val>
                                            </p:tav>
                                          </p:tavLst>
                                        </p:anim>
                                        <p:anim calcmode="lin" valueType="num">
                                          <p:cBhvr>
                                            <p:cTn id="104" dur="500" fill="hold"/>
                                            <p:tgtEl>
                                              <p:spTgt spid="97"/>
                                            </p:tgtEl>
                                            <p:attrNameLst>
                                              <p:attrName>ppt_h</p:attrName>
                                            </p:attrNameLst>
                                          </p:cBhvr>
                                          <p:tavLst>
                                            <p:tav tm="0">
                                              <p:val>
                                                <p:fltVal val="0"/>
                                              </p:val>
                                            </p:tav>
                                            <p:tav tm="100000">
                                              <p:val>
                                                <p:strVal val="#ppt_h"/>
                                              </p:val>
                                            </p:tav>
                                          </p:tavLst>
                                        </p:anim>
                                        <p:animEffect transition="in" filter="fade">
                                          <p:cBhvr>
                                            <p:cTn id="105" dur="500"/>
                                            <p:tgtEl>
                                              <p:spTgt spid="97"/>
                                            </p:tgtEl>
                                          </p:cBhvr>
                                        </p:animEffect>
                                      </p:childTnLst>
                                    </p:cTn>
                                  </p:par>
                                  <p:par>
                                    <p:cTn id="106" presetID="53" presetClass="entr" presetSubtype="16" fill="hold" grpId="0" nodeType="withEffect">
                                      <p:stCondLst>
                                        <p:cond delay="200"/>
                                      </p:stCondLst>
                                      <p:childTnLst>
                                        <p:set>
                                          <p:cBhvr>
                                            <p:cTn id="107" dur="1" fill="hold">
                                              <p:stCondLst>
                                                <p:cond delay="0"/>
                                              </p:stCondLst>
                                            </p:cTn>
                                            <p:tgtEl>
                                              <p:spTgt spid="98"/>
                                            </p:tgtEl>
                                            <p:attrNameLst>
                                              <p:attrName>style.visibility</p:attrName>
                                            </p:attrNameLst>
                                          </p:cBhvr>
                                          <p:to>
                                            <p:strVal val="visible"/>
                                          </p:to>
                                        </p:set>
                                        <p:anim calcmode="lin" valueType="num">
                                          <p:cBhvr>
                                            <p:cTn id="108" dur="500" fill="hold"/>
                                            <p:tgtEl>
                                              <p:spTgt spid="98"/>
                                            </p:tgtEl>
                                            <p:attrNameLst>
                                              <p:attrName>ppt_w</p:attrName>
                                            </p:attrNameLst>
                                          </p:cBhvr>
                                          <p:tavLst>
                                            <p:tav tm="0">
                                              <p:val>
                                                <p:fltVal val="0"/>
                                              </p:val>
                                            </p:tav>
                                            <p:tav tm="100000">
                                              <p:val>
                                                <p:strVal val="#ppt_w"/>
                                              </p:val>
                                            </p:tav>
                                          </p:tavLst>
                                        </p:anim>
                                        <p:anim calcmode="lin" valueType="num">
                                          <p:cBhvr>
                                            <p:cTn id="109" dur="500" fill="hold"/>
                                            <p:tgtEl>
                                              <p:spTgt spid="98"/>
                                            </p:tgtEl>
                                            <p:attrNameLst>
                                              <p:attrName>ppt_h</p:attrName>
                                            </p:attrNameLst>
                                          </p:cBhvr>
                                          <p:tavLst>
                                            <p:tav tm="0">
                                              <p:val>
                                                <p:fltVal val="0"/>
                                              </p:val>
                                            </p:tav>
                                            <p:tav tm="100000">
                                              <p:val>
                                                <p:strVal val="#ppt_h"/>
                                              </p:val>
                                            </p:tav>
                                          </p:tavLst>
                                        </p:anim>
                                        <p:animEffect transition="in" filter="fade">
                                          <p:cBhvr>
                                            <p:cTn id="110" dur="500"/>
                                            <p:tgtEl>
                                              <p:spTgt spid="98"/>
                                            </p:tgtEl>
                                          </p:cBhvr>
                                        </p:animEffect>
                                      </p:childTnLst>
                                    </p:cTn>
                                  </p:par>
                                  <p:par>
                                    <p:cTn id="111" presetID="53" presetClass="entr" presetSubtype="16" fill="hold" nodeType="withEffect">
                                      <p:stCondLst>
                                        <p:cond delay="400"/>
                                      </p:stCondLst>
                                      <p:childTnLst>
                                        <p:set>
                                          <p:cBhvr>
                                            <p:cTn id="112" dur="1" fill="hold">
                                              <p:stCondLst>
                                                <p:cond delay="0"/>
                                              </p:stCondLst>
                                            </p:cTn>
                                            <p:tgtEl>
                                              <p:spTgt spid="99"/>
                                            </p:tgtEl>
                                            <p:attrNameLst>
                                              <p:attrName>style.visibility</p:attrName>
                                            </p:attrNameLst>
                                          </p:cBhvr>
                                          <p:to>
                                            <p:strVal val="visible"/>
                                          </p:to>
                                        </p:set>
                                        <p:anim calcmode="lin" valueType="num">
                                          <p:cBhvr>
                                            <p:cTn id="113" dur="500" fill="hold"/>
                                            <p:tgtEl>
                                              <p:spTgt spid="99"/>
                                            </p:tgtEl>
                                            <p:attrNameLst>
                                              <p:attrName>ppt_w</p:attrName>
                                            </p:attrNameLst>
                                          </p:cBhvr>
                                          <p:tavLst>
                                            <p:tav tm="0">
                                              <p:val>
                                                <p:fltVal val="0"/>
                                              </p:val>
                                            </p:tav>
                                            <p:tav tm="100000">
                                              <p:val>
                                                <p:strVal val="#ppt_w"/>
                                              </p:val>
                                            </p:tav>
                                          </p:tavLst>
                                        </p:anim>
                                        <p:anim calcmode="lin" valueType="num">
                                          <p:cBhvr>
                                            <p:cTn id="114" dur="500" fill="hold"/>
                                            <p:tgtEl>
                                              <p:spTgt spid="99"/>
                                            </p:tgtEl>
                                            <p:attrNameLst>
                                              <p:attrName>ppt_h</p:attrName>
                                            </p:attrNameLst>
                                          </p:cBhvr>
                                          <p:tavLst>
                                            <p:tav tm="0">
                                              <p:val>
                                                <p:fltVal val="0"/>
                                              </p:val>
                                            </p:tav>
                                            <p:tav tm="100000">
                                              <p:val>
                                                <p:strVal val="#ppt_h"/>
                                              </p:val>
                                            </p:tav>
                                          </p:tavLst>
                                        </p:anim>
                                        <p:animEffect transition="in" filter="fade">
                                          <p:cBhvr>
                                            <p:cTn id="115" dur="500"/>
                                            <p:tgtEl>
                                              <p:spTgt spid="99"/>
                                            </p:tgtEl>
                                          </p:cBhvr>
                                        </p:animEffect>
                                      </p:childTnLst>
                                    </p:cTn>
                                  </p:par>
                                  <p:par>
                                    <p:cTn id="116" presetID="53" presetClass="entr" presetSubtype="16" fill="hold" grpId="0" nodeType="withEffect">
                                      <p:stCondLst>
                                        <p:cond delay="200"/>
                                      </p:stCondLst>
                                      <p:childTnLst>
                                        <p:set>
                                          <p:cBhvr>
                                            <p:cTn id="117" dur="1" fill="hold">
                                              <p:stCondLst>
                                                <p:cond delay="0"/>
                                              </p:stCondLst>
                                            </p:cTn>
                                            <p:tgtEl>
                                              <p:spTgt spid="102"/>
                                            </p:tgtEl>
                                            <p:attrNameLst>
                                              <p:attrName>style.visibility</p:attrName>
                                            </p:attrNameLst>
                                          </p:cBhvr>
                                          <p:to>
                                            <p:strVal val="visible"/>
                                          </p:to>
                                        </p:set>
                                        <p:anim calcmode="lin" valueType="num">
                                          <p:cBhvr>
                                            <p:cTn id="118" dur="500" fill="hold"/>
                                            <p:tgtEl>
                                              <p:spTgt spid="102"/>
                                            </p:tgtEl>
                                            <p:attrNameLst>
                                              <p:attrName>ppt_w</p:attrName>
                                            </p:attrNameLst>
                                          </p:cBhvr>
                                          <p:tavLst>
                                            <p:tav tm="0">
                                              <p:val>
                                                <p:fltVal val="0"/>
                                              </p:val>
                                            </p:tav>
                                            <p:tav tm="100000">
                                              <p:val>
                                                <p:strVal val="#ppt_w"/>
                                              </p:val>
                                            </p:tav>
                                          </p:tavLst>
                                        </p:anim>
                                        <p:anim calcmode="lin" valueType="num">
                                          <p:cBhvr>
                                            <p:cTn id="119" dur="500" fill="hold"/>
                                            <p:tgtEl>
                                              <p:spTgt spid="102"/>
                                            </p:tgtEl>
                                            <p:attrNameLst>
                                              <p:attrName>ppt_h</p:attrName>
                                            </p:attrNameLst>
                                          </p:cBhvr>
                                          <p:tavLst>
                                            <p:tav tm="0">
                                              <p:val>
                                                <p:fltVal val="0"/>
                                              </p:val>
                                            </p:tav>
                                            <p:tav tm="100000">
                                              <p:val>
                                                <p:strVal val="#ppt_h"/>
                                              </p:val>
                                            </p:tav>
                                          </p:tavLst>
                                        </p:anim>
                                        <p:animEffect transition="in" filter="fade">
                                          <p:cBhvr>
                                            <p:cTn id="120"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30" grpId="0"/>
          <p:bldP spid="68" grpId="0"/>
          <p:bldP spid="69" grpId="0"/>
          <p:bldP spid="70" grpId="0"/>
          <p:bldP spid="71" grpId="0"/>
          <p:bldP spid="72" grpId="0"/>
          <p:bldP spid="76" grpId="0" animBg="1"/>
          <p:bldP spid="77" grpId="0" animBg="1"/>
          <p:bldP spid="87" grpId="0" animBg="1"/>
          <p:bldP spid="88" grpId="0" animBg="1"/>
          <p:bldP spid="97" grpId="0" animBg="1"/>
          <p:bldP spid="98" grpId="0" animBg="1"/>
          <p:bldP spid="10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18" presetClass="entr" presetSubtype="3"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strips(upRight)">
                                          <p:cBhvr>
                                            <p:cTn id="13" dur="1000"/>
                                            <p:tgtEl>
                                              <p:spTgt spid="30"/>
                                            </p:tgtEl>
                                          </p:cBhvr>
                                        </p:animEffect>
                                      </p:childTnLst>
                                    </p:cTn>
                                  </p:par>
                                </p:childTnLst>
                              </p:cTn>
                            </p:par>
                            <p:par>
                              <p:cTn id="14" fill="hold">
                                <p:stCondLst>
                                  <p:cond delay="3000"/>
                                </p:stCondLst>
                                <p:childTnLst>
                                  <p:par>
                                    <p:cTn id="15" presetID="2" presetClass="entr" presetSubtype="8"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30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500" fill="hold"/>
                                            <p:tgtEl>
                                              <p:spTgt spid="36"/>
                                            </p:tgtEl>
                                            <p:attrNameLst>
                                              <p:attrName>ppt_x</p:attrName>
                                            </p:attrNameLst>
                                          </p:cBhvr>
                                          <p:tavLst>
                                            <p:tav tm="0">
                                              <p:val>
                                                <p:strVal val="0-#ppt_w/2"/>
                                              </p:val>
                                            </p:tav>
                                            <p:tav tm="100000">
                                              <p:val>
                                                <p:strVal val="#ppt_x"/>
                                              </p:val>
                                            </p:tav>
                                          </p:tavLst>
                                        </p:anim>
                                        <p:anim calcmode="lin" valueType="num">
                                          <p:cBhvr additive="base">
                                            <p:cTn id="22" dur="500" fill="hold"/>
                                            <p:tgtEl>
                                              <p:spTgt spid="36"/>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60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fill="hold"/>
                                            <p:tgtEl>
                                              <p:spTgt spid="41"/>
                                            </p:tgtEl>
                                            <p:attrNameLst>
                                              <p:attrName>ppt_x</p:attrName>
                                            </p:attrNameLst>
                                          </p:cBhvr>
                                          <p:tavLst>
                                            <p:tav tm="0">
                                              <p:val>
                                                <p:strVal val="0-#ppt_w/2"/>
                                              </p:val>
                                            </p:tav>
                                            <p:tav tm="100000">
                                              <p:val>
                                                <p:strVal val="#ppt_x"/>
                                              </p:val>
                                            </p:tav>
                                          </p:tavLst>
                                        </p:anim>
                                        <p:anim calcmode="lin" valueType="num">
                                          <p:cBhvr additive="base">
                                            <p:cTn id="26" dur="500" fill="hold"/>
                                            <p:tgtEl>
                                              <p:spTgt spid="41"/>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90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500" fill="hold"/>
                                            <p:tgtEl>
                                              <p:spTgt spid="46"/>
                                            </p:tgtEl>
                                            <p:attrNameLst>
                                              <p:attrName>ppt_x</p:attrName>
                                            </p:attrNameLst>
                                          </p:cBhvr>
                                          <p:tavLst>
                                            <p:tav tm="0">
                                              <p:val>
                                                <p:strVal val="0-#ppt_w/2"/>
                                              </p:val>
                                            </p:tav>
                                            <p:tav tm="100000">
                                              <p:val>
                                                <p:strVal val="#ppt_x"/>
                                              </p:val>
                                            </p:tav>
                                          </p:tavLst>
                                        </p:anim>
                                        <p:anim calcmode="lin" valueType="num">
                                          <p:cBhvr additive="base">
                                            <p:cTn id="30" dur="500" fill="hold"/>
                                            <p:tgtEl>
                                              <p:spTgt spid="46"/>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1200"/>
                                      </p:stCondLst>
                                      <p:childTnLst>
                                        <p:set>
                                          <p:cBhvr>
                                            <p:cTn id="32" dur="1" fill="hold">
                                              <p:stCondLst>
                                                <p:cond delay="0"/>
                                              </p:stCondLst>
                                            </p:cTn>
                                            <p:tgtEl>
                                              <p:spTgt spid="63"/>
                                            </p:tgtEl>
                                            <p:attrNameLst>
                                              <p:attrName>style.visibility</p:attrName>
                                            </p:attrNameLst>
                                          </p:cBhvr>
                                          <p:to>
                                            <p:strVal val="visible"/>
                                          </p:to>
                                        </p:set>
                                        <p:anim calcmode="lin" valueType="num">
                                          <p:cBhvr additive="base">
                                            <p:cTn id="33" dur="500" fill="hold"/>
                                            <p:tgtEl>
                                              <p:spTgt spid="63"/>
                                            </p:tgtEl>
                                            <p:attrNameLst>
                                              <p:attrName>ppt_x</p:attrName>
                                            </p:attrNameLst>
                                          </p:cBhvr>
                                          <p:tavLst>
                                            <p:tav tm="0">
                                              <p:val>
                                                <p:strVal val="0-#ppt_w/2"/>
                                              </p:val>
                                            </p:tav>
                                            <p:tav tm="100000">
                                              <p:val>
                                                <p:strVal val="#ppt_x"/>
                                              </p:val>
                                            </p:tav>
                                          </p:tavLst>
                                        </p:anim>
                                        <p:anim calcmode="lin" valueType="num">
                                          <p:cBhvr additive="base">
                                            <p:cTn id="34" dur="500" fill="hold"/>
                                            <p:tgtEl>
                                              <p:spTgt spid="63"/>
                                            </p:tgtEl>
                                            <p:attrNameLst>
                                              <p:attrName>ppt_y</p:attrName>
                                            </p:attrNameLst>
                                          </p:cBhvr>
                                          <p:tavLst>
                                            <p:tav tm="0">
                                              <p:val>
                                                <p:strVal val="#ppt_y"/>
                                              </p:val>
                                            </p:tav>
                                            <p:tav tm="100000">
                                              <p:val>
                                                <p:strVal val="#ppt_y"/>
                                              </p:val>
                                            </p:tav>
                                          </p:tavLst>
                                        </p:anim>
                                      </p:childTnLst>
                                    </p:cTn>
                                  </p:par>
                                  <p:par>
                                    <p:cTn id="35" presetID="12" presetClass="entr" presetSubtype="2" fill="hold" grpId="0" nodeType="withEffect">
                                      <p:stCondLst>
                                        <p:cond delay="300"/>
                                      </p:stCondLst>
                                      <p:childTnLst>
                                        <p:set>
                                          <p:cBhvr>
                                            <p:cTn id="36" dur="1" fill="hold">
                                              <p:stCondLst>
                                                <p:cond delay="0"/>
                                              </p:stCondLst>
                                            </p:cTn>
                                            <p:tgtEl>
                                              <p:spTgt spid="68"/>
                                            </p:tgtEl>
                                            <p:attrNameLst>
                                              <p:attrName>style.visibility</p:attrName>
                                            </p:attrNameLst>
                                          </p:cBhvr>
                                          <p:to>
                                            <p:strVal val="visible"/>
                                          </p:to>
                                        </p:set>
                                        <p:anim calcmode="lin" valueType="num">
                                          <p:cBhvr additive="base">
                                            <p:cTn id="37" dur="500"/>
                                            <p:tgtEl>
                                              <p:spTgt spid="68"/>
                                            </p:tgtEl>
                                            <p:attrNameLst>
                                              <p:attrName>ppt_x</p:attrName>
                                            </p:attrNameLst>
                                          </p:cBhvr>
                                          <p:tavLst>
                                            <p:tav tm="0">
                                              <p:val>
                                                <p:strVal val="#ppt_x+#ppt_w*1.125000"/>
                                              </p:val>
                                            </p:tav>
                                            <p:tav tm="100000">
                                              <p:val>
                                                <p:strVal val="#ppt_x"/>
                                              </p:val>
                                            </p:tav>
                                          </p:tavLst>
                                        </p:anim>
                                        <p:animEffect transition="in" filter="wipe(left)">
                                          <p:cBhvr>
                                            <p:cTn id="38" dur="500"/>
                                            <p:tgtEl>
                                              <p:spTgt spid="68"/>
                                            </p:tgtEl>
                                          </p:cBhvr>
                                        </p:animEffect>
                                      </p:childTnLst>
                                    </p:cTn>
                                  </p:par>
                                  <p:par>
                                    <p:cTn id="39" presetID="12" presetClass="entr" presetSubtype="2" fill="hold" grpId="0" nodeType="withEffect">
                                      <p:stCondLst>
                                        <p:cond delay="600"/>
                                      </p:stCondLst>
                                      <p:childTnLst>
                                        <p:set>
                                          <p:cBhvr>
                                            <p:cTn id="40" dur="1" fill="hold">
                                              <p:stCondLst>
                                                <p:cond delay="0"/>
                                              </p:stCondLst>
                                            </p:cTn>
                                            <p:tgtEl>
                                              <p:spTgt spid="69"/>
                                            </p:tgtEl>
                                            <p:attrNameLst>
                                              <p:attrName>style.visibility</p:attrName>
                                            </p:attrNameLst>
                                          </p:cBhvr>
                                          <p:to>
                                            <p:strVal val="visible"/>
                                          </p:to>
                                        </p:set>
                                        <p:anim calcmode="lin" valueType="num">
                                          <p:cBhvr additive="base">
                                            <p:cTn id="41" dur="500"/>
                                            <p:tgtEl>
                                              <p:spTgt spid="69"/>
                                            </p:tgtEl>
                                            <p:attrNameLst>
                                              <p:attrName>ppt_x</p:attrName>
                                            </p:attrNameLst>
                                          </p:cBhvr>
                                          <p:tavLst>
                                            <p:tav tm="0">
                                              <p:val>
                                                <p:strVal val="#ppt_x+#ppt_w*1.125000"/>
                                              </p:val>
                                            </p:tav>
                                            <p:tav tm="100000">
                                              <p:val>
                                                <p:strVal val="#ppt_x"/>
                                              </p:val>
                                            </p:tav>
                                          </p:tavLst>
                                        </p:anim>
                                        <p:animEffect transition="in" filter="wipe(left)">
                                          <p:cBhvr>
                                            <p:cTn id="42" dur="500"/>
                                            <p:tgtEl>
                                              <p:spTgt spid="69"/>
                                            </p:tgtEl>
                                          </p:cBhvr>
                                        </p:animEffect>
                                      </p:childTnLst>
                                    </p:cTn>
                                  </p:par>
                                  <p:par>
                                    <p:cTn id="43" presetID="12" presetClass="entr" presetSubtype="2" fill="hold" grpId="0" nodeType="withEffect">
                                      <p:stCondLst>
                                        <p:cond delay="900"/>
                                      </p:stCondLst>
                                      <p:childTnLst>
                                        <p:set>
                                          <p:cBhvr>
                                            <p:cTn id="44" dur="1" fill="hold">
                                              <p:stCondLst>
                                                <p:cond delay="0"/>
                                              </p:stCondLst>
                                            </p:cTn>
                                            <p:tgtEl>
                                              <p:spTgt spid="70"/>
                                            </p:tgtEl>
                                            <p:attrNameLst>
                                              <p:attrName>style.visibility</p:attrName>
                                            </p:attrNameLst>
                                          </p:cBhvr>
                                          <p:to>
                                            <p:strVal val="visible"/>
                                          </p:to>
                                        </p:set>
                                        <p:anim calcmode="lin" valueType="num">
                                          <p:cBhvr additive="base">
                                            <p:cTn id="45" dur="500"/>
                                            <p:tgtEl>
                                              <p:spTgt spid="70"/>
                                            </p:tgtEl>
                                            <p:attrNameLst>
                                              <p:attrName>ppt_x</p:attrName>
                                            </p:attrNameLst>
                                          </p:cBhvr>
                                          <p:tavLst>
                                            <p:tav tm="0">
                                              <p:val>
                                                <p:strVal val="#ppt_x+#ppt_w*1.125000"/>
                                              </p:val>
                                            </p:tav>
                                            <p:tav tm="100000">
                                              <p:val>
                                                <p:strVal val="#ppt_x"/>
                                              </p:val>
                                            </p:tav>
                                          </p:tavLst>
                                        </p:anim>
                                        <p:animEffect transition="in" filter="wipe(left)">
                                          <p:cBhvr>
                                            <p:cTn id="46" dur="500"/>
                                            <p:tgtEl>
                                              <p:spTgt spid="70"/>
                                            </p:tgtEl>
                                          </p:cBhvr>
                                        </p:animEffect>
                                      </p:childTnLst>
                                    </p:cTn>
                                  </p:par>
                                  <p:par>
                                    <p:cTn id="47" presetID="12" presetClass="entr" presetSubtype="2" fill="hold" grpId="0" nodeType="withEffect">
                                      <p:stCondLst>
                                        <p:cond delay="120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500"/>
                                            <p:tgtEl>
                                              <p:spTgt spid="71"/>
                                            </p:tgtEl>
                                            <p:attrNameLst>
                                              <p:attrName>ppt_x</p:attrName>
                                            </p:attrNameLst>
                                          </p:cBhvr>
                                          <p:tavLst>
                                            <p:tav tm="0">
                                              <p:val>
                                                <p:strVal val="#ppt_x+#ppt_w*1.125000"/>
                                              </p:val>
                                            </p:tav>
                                            <p:tav tm="100000">
                                              <p:val>
                                                <p:strVal val="#ppt_x"/>
                                              </p:val>
                                            </p:tav>
                                          </p:tavLst>
                                        </p:anim>
                                        <p:animEffect transition="in" filter="wipe(left)">
                                          <p:cBhvr>
                                            <p:cTn id="50" dur="500"/>
                                            <p:tgtEl>
                                              <p:spTgt spid="71"/>
                                            </p:tgtEl>
                                          </p:cBhvr>
                                        </p:animEffect>
                                      </p:childTnLst>
                                    </p:cTn>
                                  </p:par>
                                  <p:par>
                                    <p:cTn id="51" presetID="12" presetClass="entr" presetSubtype="2" fill="hold" grpId="0" nodeType="withEffect">
                                      <p:stCondLst>
                                        <p:cond delay="1500"/>
                                      </p:stCondLst>
                                      <p:childTnLst>
                                        <p:set>
                                          <p:cBhvr>
                                            <p:cTn id="52" dur="1" fill="hold">
                                              <p:stCondLst>
                                                <p:cond delay="0"/>
                                              </p:stCondLst>
                                            </p:cTn>
                                            <p:tgtEl>
                                              <p:spTgt spid="72"/>
                                            </p:tgtEl>
                                            <p:attrNameLst>
                                              <p:attrName>style.visibility</p:attrName>
                                            </p:attrNameLst>
                                          </p:cBhvr>
                                          <p:to>
                                            <p:strVal val="visible"/>
                                          </p:to>
                                        </p:set>
                                        <p:anim calcmode="lin" valueType="num">
                                          <p:cBhvr additive="base">
                                            <p:cTn id="53" dur="500"/>
                                            <p:tgtEl>
                                              <p:spTgt spid="72"/>
                                            </p:tgtEl>
                                            <p:attrNameLst>
                                              <p:attrName>ppt_x</p:attrName>
                                            </p:attrNameLst>
                                          </p:cBhvr>
                                          <p:tavLst>
                                            <p:tav tm="0">
                                              <p:val>
                                                <p:strVal val="#ppt_x+#ppt_w*1.125000"/>
                                              </p:val>
                                            </p:tav>
                                            <p:tav tm="100000">
                                              <p:val>
                                                <p:strVal val="#ppt_x"/>
                                              </p:val>
                                            </p:tav>
                                          </p:tavLst>
                                        </p:anim>
                                        <p:animEffect transition="in" filter="wipe(left)">
                                          <p:cBhvr>
                                            <p:cTn id="54" dur="500"/>
                                            <p:tgtEl>
                                              <p:spTgt spid="72"/>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73"/>
                                            </p:tgtEl>
                                            <p:attrNameLst>
                                              <p:attrName>style.visibility</p:attrName>
                                            </p:attrNameLst>
                                          </p:cBhvr>
                                          <p:to>
                                            <p:strVal val="visible"/>
                                          </p:to>
                                        </p:set>
                                        <p:anim calcmode="lin" valueType="num">
                                          <p:cBhvr>
                                            <p:cTn id="58" dur="500" fill="hold"/>
                                            <p:tgtEl>
                                              <p:spTgt spid="73"/>
                                            </p:tgtEl>
                                            <p:attrNameLst>
                                              <p:attrName>ppt_w</p:attrName>
                                            </p:attrNameLst>
                                          </p:cBhvr>
                                          <p:tavLst>
                                            <p:tav tm="0">
                                              <p:val>
                                                <p:fltVal val="0"/>
                                              </p:val>
                                            </p:tav>
                                            <p:tav tm="100000">
                                              <p:val>
                                                <p:strVal val="#ppt_w"/>
                                              </p:val>
                                            </p:tav>
                                          </p:tavLst>
                                        </p:anim>
                                        <p:anim calcmode="lin" valueType="num">
                                          <p:cBhvr>
                                            <p:cTn id="59" dur="500" fill="hold"/>
                                            <p:tgtEl>
                                              <p:spTgt spid="73"/>
                                            </p:tgtEl>
                                            <p:attrNameLst>
                                              <p:attrName>ppt_h</p:attrName>
                                            </p:attrNameLst>
                                          </p:cBhvr>
                                          <p:tavLst>
                                            <p:tav tm="0">
                                              <p:val>
                                                <p:fltVal val="0"/>
                                              </p:val>
                                            </p:tav>
                                            <p:tav tm="100000">
                                              <p:val>
                                                <p:strVal val="#ppt_h"/>
                                              </p:val>
                                            </p:tav>
                                          </p:tavLst>
                                        </p:anim>
                                        <p:animEffect transition="in" filter="fade">
                                          <p:cBhvr>
                                            <p:cTn id="60" dur="500"/>
                                            <p:tgtEl>
                                              <p:spTgt spid="73"/>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76"/>
                                            </p:tgtEl>
                                            <p:attrNameLst>
                                              <p:attrName>style.visibility</p:attrName>
                                            </p:attrNameLst>
                                          </p:cBhvr>
                                          <p:to>
                                            <p:strVal val="visible"/>
                                          </p:to>
                                        </p:set>
                                        <p:anim calcmode="lin" valueType="num">
                                          <p:cBhvr>
                                            <p:cTn id="63" dur="500" fill="hold"/>
                                            <p:tgtEl>
                                              <p:spTgt spid="76"/>
                                            </p:tgtEl>
                                            <p:attrNameLst>
                                              <p:attrName>ppt_w</p:attrName>
                                            </p:attrNameLst>
                                          </p:cBhvr>
                                          <p:tavLst>
                                            <p:tav tm="0">
                                              <p:val>
                                                <p:fltVal val="0"/>
                                              </p:val>
                                            </p:tav>
                                            <p:tav tm="100000">
                                              <p:val>
                                                <p:strVal val="#ppt_w"/>
                                              </p:val>
                                            </p:tav>
                                          </p:tavLst>
                                        </p:anim>
                                        <p:anim calcmode="lin" valueType="num">
                                          <p:cBhvr>
                                            <p:cTn id="64" dur="500" fill="hold"/>
                                            <p:tgtEl>
                                              <p:spTgt spid="76"/>
                                            </p:tgtEl>
                                            <p:attrNameLst>
                                              <p:attrName>ppt_h</p:attrName>
                                            </p:attrNameLst>
                                          </p:cBhvr>
                                          <p:tavLst>
                                            <p:tav tm="0">
                                              <p:val>
                                                <p:fltVal val="0"/>
                                              </p:val>
                                            </p:tav>
                                            <p:tav tm="100000">
                                              <p:val>
                                                <p:strVal val="#ppt_h"/>
                                              </p:val>
                                            </p:tav>
                                          </p:tavLst>
                                        </p:anim>
                                        <p:animEffect transition="in" filter="fade">
                                          <p:cBhvr>
                                            <p:cTn id="65" dur="500"/>
                                            <p:tgtEl>
                                              <p:spTgt spid="76"/>
                                            </p:tgtEl>
                                          </p:cBhvr>
                                        </p:animEffect>
                                      </p:childTnLst>
                                    </p:cTn>
                                  </p:par>
                                  <p:par>
                                    <p:cTn id="66" presetID="53" presetClass="entr" presetSubtype="16" fill="hold" grpId="0" nodeType="withEffect">
                                      <p:stCondLst>
                                        <p:cond delay="400"/>
                                      </p:stCondLst>
                                      <p:childTnLst>
                                        <p:set>
                                          <p:cBhvr>
                                            <p:cTn id="67" dur="1" fill="hold">
                                              <p:stCondLst>
                                                <p:cond delay="0"/>
                                              </p:stCondLst>
                                            </p:cTn>
                                            <p:tgtEl>
                                              <p:spTgt spid="77"/>
                                            </p:tgtEl>
                                            <p:attrNameLst>
                                              <p:attrName>style.visibility</p:attrName>
                                            </p:attrNameLst>
                                          </p:cBhvr>
                                          <p:to>
                                            <p:strVal val="visible"/>
                                          </p:to>
                                        </p:set>
                                        <p:anim calcmode="lin" valueType="num">
                                          <p:cBhvr>
                                            <p:cTn id="68" dur="500" fill="hold"/>
                                            <p:tgtEl>
                                              <p:spTgt spid="77"/>
                                            </p:tgtEl>
                                            <p:attrNameLst>
                                              <p:attrName>ppt_w</p:attrName>
                                            </p:attrNameLst>
                                          </p:cBhvr>
                                          <p:tavLst>
                                            <p:tav tm="0">
                                              <p:val>
                                                <p:fltVal val="0"/>
                                              </p:val>
                                            </p:tav>
                                            <p:tav tm="100000">
                                              <p:val>
                                                <p:strVal val="#ppt_w"/>
                                              </p:val>
                                            </p:tav>
                                          </p:tavLst>
                                        </p:anim>
                                        <p:anim calcmode="lin" valueType="num">
                                          <p:cBhvr>
                                            <p:cTn id="69" dur="500" fill="hold"/>
                                            <p:tgtEl>
                                              <p:spTgt spid="77"/>
                                            </p:tgtEl>
                                            <p:attrNameLst>
                                              <p:attrName>ppt_h</p:attrName>
                                            </p:attrNameLst>
                                          </p:cBhvr>
                                          <p:tavLst>
                                            <p:tav tm="0">
                                              <p:val>
                                                <p:fltVal val="0"/>
                                              </p:val>
                                            </p:tav>
                                            <p:tav tm="100000">
                                              <p:val>
                                                <p:strVal val="#ppt_h"/>
                                              </p:val>
                                            </p:tav>
                                          </p:tavLst>
                                        </p:anim>
                                        <p:animEffect transition="in" filter="fade">
                                          <p:cBhvr>
                                            <p:cTn id="70" dur="500"/>
                                            <p:tgtEl>
                                              <p:spTgt spid="77"/>
                                            </p:tgtEl>
                                          </p:cBhvr>
                                        </p:animEffect>
                                      </p:childTnLst>
                                    </p:cTn>
                                  </p:par>
                                  <p:par>
                                    <p:cTn id="71" presetID="53" presetClass="entr" presetSubtype="16" fill="hold" nodeType="withEffect">
                                      <p:stCondLst>
                                        <p:cond delay="0"/>
                                      </p:stCondLst>
                                      <p:childTnLst>
                                        <p:set>
                                          <p:cBhvr>
                                            <p:cTn id="72" dur="1" fill="hold">
                                              <p:stCondLst>
                                                <p:cond delay="0"/>
                                              </p:stCondLst>
                                            </p:cTn>
                                            <p:tgtEl>
                                              <p:spTgt spid="78"/>
                                            </p:tgtEl>
                                            <p:attrNameLst>
                                              <p:attrName>style.visibility</p:attrName>
                                            </p:attrNameLst>
                                          </p:cBhvr>
                                          <p:to>
                                            <p:strVal val="visible"/>
                                          </p:to>
                                        </p:set>
                                        <p:anim calcmode="lin" valueType="num">
                                          <p:cBhvr>
                                            <p:cTn id="73" dur="500" fill="hold"/>
                                            <p:tgtEl>
                                              <p:spTgt spid="78"/>
                                            </p:tgtEl>
                                            <p:attrNameLst>
                                              <p:attrName>ppt_w</p:attrName>
                                            </p:attrNameLst>
                                          </p:cBhvr>
                                          <p:tavLst>
                                            <p:tav tm="0">
                                              <p:val>
                                                <p:fltVal val="0"/>
                                              </p:val>
                                            </p:tav>
                                            <p:tav tm="100000">
                                              <p:val>
                                                <p:strVal val="#ppt_w"/>
                                              </p:val>
                                            </p:tav>
                                          </p:tavLst>
                                        </p:anim>
                                        <p:anim calcmode="lin" valueType="num">
                                          <p:cBhvr>
                                            <p:cTn id="74" dur="500" fill="hold"/>
                                            <p:tgtEl>
                                              <p:spTgt spid="78"/>
                                            </p:tgtEl>
                                            <p:attrNameLst>
                                              <p:attrName>ppt_h</p:attrName>
                                            </p:attrNameLst>
                                          </p:cBhvr>
                                          <p:tavLst>
                                            <p:tav tm="0">
                                              <p:val>
                                                <p:fltVal val="0"/>
                                              </p:val>
                                            </p:tav>
                                            <p:tav tm="100000">
                                              <p:val>
                                                <p:strVal val="#ppt_h"/>
                                              </p:val>
                                            </p:tav>
                                          </p:tavLst>
                                        </p:anim>
                                        <p:animEffect transition="in" filter="fade">
                                          <p:cBhvr>
                                            <p:cTn id="75" dur="500"/>
                                            <p:tgtEl>
                                              <p:spTgt spid="78"/>
                                            </p:tgtEl>
                                          </p:cBhvr>
                                        </p:animEffect>
                                      </p:childTnLst>
                                    </p:cTn>
                                  </p:par>
                                  <p:par>
                                    <p:cTn id="76" presetID="53" presetClass="entr" presetSubtype="16" fill="hold" nodeType="withEffect">
                                      <p:stCondLst>
                                        <p:cond delay="400"/>
                                      </p:stCondLst>
                                      <p:childTnLst>
                                        <p:set>
                                          <p:cBhvr>
                                            <p:cTn id="77" dur="1" fill="hold">
                                              <p:stCondLst>
                                                <p:cond delay="0"/>
                                              </p:stCondLst>
                                            </p:cTn>
                                            <p:tgtEl>
                                              <p:spTgt spid="81"/>
                                            </p:tgtEl>
                                            <p:attrNameLst>
                                              <p:attrName>style.visibility</p:attrName>
                                            </p:attrNameLst>
                                          </p:cBhvr>
                                          <p:to>
                                            <p:strVal val="visible"/>
                                          </p:to>
                                        </p:set>
                                        <p:anim calcmode="lin" valueType="num">
                                          <p:cBhvr>
                                            <p:cTn id="78" dur="500" fill="hold"/>
                                            <p:tgtEl>
                                              <p:spTgt spid="81"/>
                                            </p:tgtEl>
                                            <p:attrNameLst>
                                              <p:attrName>ppt_w</p:attrName>
                                            </p:attrNameLst>
                                          </p:cBhvr>
                                          <p:tavLst>
                                            <p:tav tm="0">
                                              <p:val>
                                                <p:fltVal val="0"/>
                                              </p:val>
                                            </p:tav>
                                            <p:tav tm="100000">
                                              <p:val>
                                                <p:strVal val="#ppt_w"/>
                                              </p:val>
                                            </p:tav>
                                          </p:tavLst>
                                        </p:anim>
                                        <p:anim calcmode="lin" valueType="num">
                                          <p:cBhvr>
                                            <p:cTn id="79" dur="500" fill="hold"/>
                                            <p:tgtEl>
                                              <p:spTgt spid="81"/>
                                            </p:tgtEl>
                                            <p:attrNameLst>
                                              <p:attrName>ppt_h</p:attrName>
                                            </p:attrNameLst>
                                          </p:cBhvr>
                                          <p:tavLst>
                                            <p:tav tm="0">
                                              <p:val>
                                                <p:fltVal val="0"/>
                                              </p:val>
                                            </p:tav>
                                            <p:tav tm="100000">
                                              <p:val>
                                                <p:strVal val="#ppt_h"/>
                                              </p:val>
                                            </p:tav>
                                          </p:tavLst>
                                        </p:anim>
                                        <p:animEffect transition="in" filter="fade">
                                          <p:cBhvr>
                                            <p:cTn id="80" dur="500"/>
                                            <p:tgtEl>
                                              <p:spTgt spid="81"/>
                                            </p:tgtEl>
                                          </p:cBhvr>
                                        </p:animEffect>
                                      </p:childTnLst>
                                    </p:cTn>
                                  </p:par>
                                  <p:par>
                                    <p:cTn id="81" presetID="53" presetClass="entr" presetSubtype="16" fill="hold" nodeType="withEffect">
                                      <p:stCondLst>
                                        <p:cond delay="200"/>
                                      </p:stCondLst>
                                      <p:childTnLst>
                                        <p:set>
                                          <p:cBhvr>
                                            <p:cTn id="82" dur="1" fill="hold">
                                              <p:stCondLst>
                                                <p:cond delay="0"/>
                                              </p:stCondLst>
                                            </p:cTn>
                                            <p:tgtEl>
                                              <p:spTgt spid="84"/>
                                            </p:tgtEl>
                                            <p:attrNameLst>
                                              <p:attrName>style.visibility</p:attrName>
                                            </p:attrNameLst>
                                          </p:cBhvr>
                                          <p:to>
                                            <p:strVal val="visible"/>
                                          </p:to>
                                        </p:set>
                                        <p:anim calcmode="lin" valueType="num">
                                          <p:cBhvr>
                                            <p:cTn id="83" dur="500" fill="hold"/>
                                            <p:tgtEl>
                                              <p:spTgt spid="84"/>
                                            </p:tgtEl>
                                            <p:attrNameLst>
                                              <p:attrName>ppt_w</p:attrName>
                                            </p:attrNameLst>
                                          </p:cBhvr>
                                          <p:tavLst>
                                            <p:tav tm="0">
                                              <p:val>
                                                <p:fltVal val="0"/>
                                              </p:val>
                                            </p:tav>
                                            <p:tav tm="100000">
                                              <p:val>
                                                <p:strVal val="#ppt_w"/>
                                              </p:val>
                                            </p:tav>
                                          </p:tavLst>
                                        </p:anim>
                                        <p:anim calcmode="lin" valueType="num">
                                          <p:cBhvr>
                                            <p:cTn id="84" dur="500" fill="hold"/>
                                            <p:tgtEl>
                                              <p:spTgt spid="84"/>
                                            </p:tgtEl>
                                            <p:attrNameLst>
                                              <p:attrName>ppt_h</p:attrName>
                                            </p:attrNameLst>
                                          </p:cBhvr>
                                          <p:tavLst>
                                            <p:tav tm="0">
                                              <p:val>
                                                <p:fltVal val="0"/>
                                              </p:val>
                                            </p:tav>
                                            <p:tav tm="100000">
                                              <p:val>
                                                <p:strVal val="#ppt_h"/>
                                              </p:val>
                                            </p:tav>
                                          </p:tavLst>
                                        </p:anim>
                                        <p:animEffect transition="in" filter="fade">
                                          <p:cBhvr>
                                            <p:cTn id="85" dur="500"/>
                                            <p:tgtEl>
                                              <p:spTgt spid="84"/>
                                            </p:tgtEl>
                                          </p:cBhvr>
                                        </p:animEffect>
                                      </p:childTnLst>
                                    </p:cTn>
                                  </p:par>
                                  <p:par>
                                    <p:cTn id="86" presetID="53" presetClass="entr" presetSubtype="16" fill="hold" grpId="0" nodeType="withEffect">
                                      <p:stCondLst>
                                        <p:cond delay="200"/>
                                      </p:stCondLst>
                                      <p:childTnLst>
                                        <p:set>
                                          <p:cBhvr>
                                            <p:cTn id="87" dur="1" fill="hold">
                                              <p:stCondLst>
                                                <p:cond delay="0"/>
                                              </p:stCondLst>
                                            </p:cTn>
                                            <p:tgtEl>
                                              <p:spTgt spid="87"/>
                                            </p:tgtEl>
                                            <p:attrNameLst>
                                              <p:attrName>style.visibility</p:attrName>
                                            </p:attrNameLst>
                                          </p:cBhvr>
                                          <p:to>
                                            <p:strVal val="visible"/>
                                          </p:to>
                                        </p:set>
                                        <p:anim calcmode="lin" valueType="num">
                                          <p:cBhvr>
                                            <p:cTn id="88" dur="500" fill="hold"/>
                                            <p:tgtEl>
                                              <p:spTgt spid="87"/>
                                            </p:tgtEl>
                                            <p:attrNameLst>
                                              <p:attrName>ppt_w</p:attrName>
                                            </p:attrNameLst>
                                          </p:cBhvr>
                                          <p:tavLst>
                                            <p:tav tm="0">
                                              <p:val>
                                                <p:fltVal val="0"/>
                                              </p:val>
                                            </p:tav>
                                            <p:tav tm="100000">
                                              <p:val>
                                                <p:strVal val="#ppt_w"/>
                                              </p:val>
                                            </p:tav>
                                          </p:tavLst>
                                        </p:anim>
                                        <p:anim calcmode="lin" valueType="num">
                                          <p:cBhvr>
                                            <p:cTn id="89" dur="500" fill="hold"/>
                                            <p:tgtEl>
                                              <p:spTgt spid="87"/>
                                            </p:tgtEl>
                                            <p:attrNameLst>
                                              <p:attrName>ppt_h</p:attrName>
                                            </p:attrNameLst>
                                          </p:cBhvr>
                                          <p:tavLst>
                                            <p:tav tm="0">
                                              <p:val>
                                                <p:fltVal val="0"/>
                                              </p:val>
                                            </p:tav>
                                            <p:tav tm="100000">
                                              <p:val>
                                                <p:strVal val="#ppt_h"/>
                                              </p:val>
                                            </p:tav>
                                          </p:tavLst>
                                        </p:anim>
                                        <p:animEffect transition="in" filter="fade">
                                          <p:cBhvr>
                                            <p:cTn id="90" dur="500"/>
                                            <p:tgtEl>
                                              <p:spTgt spid="87"/>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88"/>
                                            </p:tgtEl>
                                            <p:attrNameLst>
                                              <p:attrName>style.visibility</p:attrName>
                                            </p:attrNameLst>
                                          </p:cBhvr>
                                          <p:to>
                                            <p:strVal val="visible"/>
                                          </p:to>
                                        </p:set>
                                        <p:anim calcmode="lin" valueType="num">
                                          <p:cBhvr>
                                            <p:cTn id="93" dur="500" fill="hold"/>
                                            <p:tgtEl>
                                              <p:spTgt spid="88"/>
                                            </p:tgtEl>
                                            <p:attrNameLst>
                                              <p:attrName>ppt_w</p:attrName>
                                            </p:attrNameLst>
                                          </p:cBhvr>
                                          <p:tavLst>
                                            <p:tav tm="0">
                                              <p:val>
                                                <p:fltVal val="0"/>
                                              </p:val>
                                            </p:tav>
                                            <p:tav tm="100000">
                                              <p:val>
                                                <p:strVal val="#ppt_w"/>
                                              </p:val>
                                            </p:tav>
                                          </p:tavLst>
                                        </p:anim>
                                        <p:anim calcmode="lin" valueType="num">
                                          <p:cBhvr>
                                            <p:cTn id="94" dur="500" fill="hold"/>
                                            <p:tgtEl>
                                              <p:spTgt spid="88"/>
                                            </p:tgtEl>
                                            <p:attrNameLst>
                                              <p:attrName>ppt_h</p:attrName>
                                            </p:attrNameLst>
                                          </p:cBhvr>
                                          <p:tavLst>
                                            <p:tav tm="0">
                                              <p:val>
                                                <p:fltVal val="0"/>
                                              </p:val>
                                            </p:tav>
                                            <p:tav tm="100000">
                                              <p:val>
                                                <p:strVal val="#ppt_h"/>
                                              </p:val>
                                            </p:tav>
                                          </p:tavLst>
                                        </p:anim>
                                        <p:animEffect transition="in" filter="fade">
                                          <p:cBhvr>
                                            <p:cTn id="95" dur="500"/>
                                            <p:tgtEl>
                                              <p:spTgt spid="88"/>
                                            </p:tgtEl>
                                          </p:cBhvr>
                                        </p:animEffect>
                                      </p:childTnLst>
                                    </p:cTn>
                                  </p:par>
                                  <p:par>
                                    <p:cTn id="96" presetID="53" presetClass="entr" presetSubtype="16" fill="hold" nodeType="withEffect">
                                      <p:stCondLst>
                                        <p:cond delay="400"/>
                                      </p:stCondLst>
                                      <p:childTnLst>
                                        <p:set>
                                          <p:cBhvr>
                                            <p:cTn id="97" dur="1" fill="hold">
                                              <p:stCondLst>
                                                <p:cond delay="0"/>
                                              </p:stCondLst>
                                            </p:cTn>
                                            <p:tgtEl>
                                              <p:spTgt spid="93"/>
                                            </p:tgtEl>
                                            <p:attrNameLst>
                                              <p:attrName>style.visibility</p:attrName>
                                            </p:attrNameLst>
                                          </p:cBhvr>
                                          <p:to>
                                            <p:strVal val="visible"/>
                                          </p:to>
                                        </p:set>
                                        <p:anim calcmode="lin" valueType="num">
                                          <p:cBhvr>
                                            <p:cTn id="98" dur="500" fill="hold"/>
                                            <p:tgtEl>
                                              <p:spTgt spid="93"/>
                                            </p:tgtEl>
                                            <p:attrNameLst>
                                              <p:attrName>ppt_w</p:attrName>
                                            </p:attrNameLst>
                                          </p:cBhvr>
                                          <p:tavLst>
                                            <p:tav tm="0">
                                              <p:val>
                                                <p:fltVal val="0"/>
                                              </p:val>
                                            </p:tav>
                                            <p:tav tm="100000">
                                              <p:val>
                                                <p:strVal val="#ppt_w"/>
                                              </p:val>
                                            </p:tav>
                                          </p:tavLst>
                                        </p:anim>
                                        <p:anim calcmode="lin" valueType="num">
                                          <p:cBhvr>
                                            <p:cTn id="99" dur="500" fill="hold"/>
                                            <p:tgtEl>
                                              <p:spTgt spid="93"/>
                                            </p:tgtEl>
                                            <p:attrNameLst>
                                              <p:attrName>ppt_h</p:attrName>
                                            </p:attrNameLst>
                                          </p:cBhvr>
                                          <p:tavLst>
                                            <p:tav tm="0">
                                              <p:val>
                                                <p:fltVal val="0"/>
                                              </p:val>
                                            </p:tav>
                                            <p:tav tm="100000">
                                              <p:val>
                                                <p:strVal val="#ppt_h"/>
                                              </p:val>
                                            </p:tav>
                                          </p:tavLst>
                                        </p:anim>
                                        <p:animEffect transition="in" filter="fade">
                                          <p:cBhvr>
                                            <p:cTn id="100" dur="500"/>
                                            <p:tgtEl>
                                              <p:spTgt spid="93"/>
                                            </p:tgtEl>
                                          </p:cBhvr>
                                        </p:animEffect>
                                      </p:childTnLst>
                                    </p:cTn>
                                  </p:par>
                                  <p:par>
                                    <p:cTn id="101" presetID="53" presetClass="entr" presetSubtype="16" fill="hold" grpId="0" nodeType="withEffect">
                                      <p:stCondLst>
                                        <p:cond delay="400"/>
                                      </p:stCondLst>
                                      <p:childTnLst>
                                        <p:set>
                                          <p:cBhvr>
                                            <p:cTn id="102" dur="1" fill="hold">
                                              <p:stCondLst>
                                                <p:cond delay="0"/>
                                              </p:stCondLst>
                                            </p:cTn>
                                            <p:tgtEl>
                                              <p:spTgt spid="97"/>
                                            </p:tgtEl>
                                            <p:attrNameLst>
                                              <p:attrName>style.visibility</p:attrName>
                                            </p:attrNameLst>
                                          </p:cBhvr>
                                          <p:to>
                                            <p:strVal val="visible"/>
                                          </p:to>
                                        </p:set>
                                        <p:anim calcmode="lin" valueType="num">
                                          <p:cBhvr>
                                            <p:cTn id="103" dur="500" fill="hold"/>
                                            <p:tgtEl>
                                              <p:spTgt spid="97"/>
                                            </p:tgtEl>
                                            <p:attrNameLst>
                                              <p:attrName>ppt_w</p:attrName>
                                            </p:attrNameLst>
                                          </p:cBhvr>
                                          <p:tavLst>
                                            <p:tav tm="0">
                                              <p:val>
                                                <p:fltVal val="0"/>
                                              </p:val>
                                            </p:tav>
                                            <p:tav tm="100000">
                                              <p:val>
                                                <p:strVal val="#ppt_w"/>
                                              </p:val>
                                            </p:tav>
                                          </p:tavLst>
                                        </p:anim>
                                        <p:anim calcmode="lin" valueType="num">
                                          <p:cBhvr>
                                            <p:cTn id="104" dur="500" fill="hold"/>
                                            <p:tgtEl>
                                              <p:spTgt spid="97"/>
                                            </p:tgtEl>
                                            <p:attrNameLst>
                                              <p:attrName>ppt_h</p:attrName>
                                            </p:attrNameLst>
                                          </p:cBhvr>
                                          <p:tavLst>
                                            <p:tav tm="0">
                                              <p:val>
                                                <p:fltVal val="0"/>
                                              </p:val>
                                            </p:tav>
                                            <p:tav tm="100000">
                                              <p:val>
                                                <p:strVal val="#ppt_h"/>
                                              </p:val>
                                            </p:tav>
                                          </p:tavLst>
                                        </p:anim>
                                        <p:animEffect transition="in" filter="fade">
                                          <p:cBhvr>
                                            <p:cTn id="105" dur="500"/>
                                            <p:tgtEl>
                                              <p:spTgt spid="97"/>
                                            </p:tgtEl>
                                          </p:cBhvr>
                                        </p:animEffect>
                                      </p:childTnLst>
                                    </p:cTn>
                                  </p:par>
                                  <p:par>
                                    <p:cTn id="106" presetID="53" presetClass="entr" presetSubtype="16" fill="hold" grpId="0" nodeType="withEffect">
                                      <p:stCondLst>
                                        <p:cond delay="200"/>
                                      </p:stCondLst>
                                      <p:childTnLst>
                                        <p:set>
                                          <p:cBhvr>
                                            <p:cTn id="107" dur="1" fill="hold">
                                              <p:stCondLst>
                                                <p:cond delay="0"/>
                                              </p:stCondLst>
                                            </p:cTn>
                                            <p:tgtEl>
                                              <p:spTgt spid="98"/>
                                            </p:tgtEl>
                                            <p:attrNameLst>
                                              <p:attrName>style.visibility</p:attrName>
                                            </p:attrNameLst>
                                          </p:cBhvr>
                                          <p:to>
                                            <p:strVal val="visible"/>
                                          </p:to>
                                        </p:set>
                                        <p:anim calcmode="lin" valueType="num">
                                          <p:cBhvr>
                                            <p:cTn id="108" dur="500" fill="hold"/>
                                            <p:tgtEl>
                                              <p:spTgt spid="98"/>
                                            </p:tgtEl>
                                            <p:attrNameLst>
                                              <p:attrName>ppt_w</p:attrName>
                                            </p:attrNameLst>
                                          </p:cBhvr>
                                          <p:tavLst>
                                            <p:tav tm="0">
                                              <p:val>
                                                <p:fltVal val="0"/>
                                              </p:val>
                                            </p:tav>
                                            <p:tav tm="100000">
                                              <p:val>
                                                <p:strVal val="#ppt_w"/>
                                              </p:val>
                                            </p:tav>
                                          </p:tavLst>
                                        </p:anim>
                                        <p:anim calcmode="lin" valueType="num">
                                          <p:cBhvr>
                                            <p:cTn id="109" dur="500" fill="hold"/>
                                            <p:tgtEl>
                                              <p:spTgt spid="98"/>
                                            </p:tgtEl>
                                            <p:attrNameLst>
                                              <p:attrName>ppt_h</p:attrName>
                                            </p:attrNameLst>
                                          </p:cBhvr>
                                          <p:tavLst>
                                            <p:tav tm="0">
                                              <p:val>
                                                <p:fltVal val="0"/>
                                              </p:val>
                                            </p:tav>
                                            <p:tav tm="100000">
                                              <p:val>
                                                <p:strVal val="#ppt_h"/>
                                              </p:val>
                                            </p:tav>
                                          </p:tavLst>
                                        </p:anim>
                                        <p:animEffect transition="in" filter="fade">
                                          <p:cBhvr>
                                            <p:cTn id="110" dur="500"/>
                                            <p:tgtEl>
                                              <p:spTgt spid="98"/>
                                            </p:tgtEl>
                                          </p:cBhvr>
                                        </p:animEffect>
                                      </p:childTnLst>
                                    </p:cTn>
                                  </p:par>
                                  <p:par>
                                    <p:cTn id="111" presetID="53" presetClass="entr" presetSubtype="16" fill="hold" nodeType="withEffect">
                                      <p:stCondLst>
                                        <p:cond delay="400"/>
                                      </p:stCondLst>
                                      <p:childTnLst>
                                        <p:set>
                                          <p:cBhvr>
                                            <p:cTn id="112" dur="1" fill="hold">
                                              <p:stCondLst>
                                                <p:cond delay="0"/>
                                              </p:stCondLst>
                                            </p:cTn>
                                            <p:tgtEl>
                                              <p:spTgt spid="99"/>
                                            </p:tgtEl>
                                            <p:attrNameLst>
                                              <p:attrName>style.visibility</p:attrName>
                                            </p:attrNameLst>
                                          </p:cBhvr>
                                          <p:to>
                                            <p:strVal val="visible"/>
                                          </p:to>
                                        </p:set>
                                        <p:anim calcmode="lin" valueType="num">
                                          <p:cBhvr>
                                            <p:cTn id="113" dur="500" fill="hold"/>
                                            <p:tgtEl>
                                              <p:spTgt spid="99"/>
                                            </p:tgtEl>
                                            <p:attrNameLst>
                                              <p:attrName>ppt_w</p:attrName>
                                            </p:attrNameLst>
                                          </p:cBhvr>
                                          <p:tavLst>
                                            <p:tav tm="0">
                                              <p:val>
                                                <p:fltVal val="0"/>
                                              </p:val>
                                            </p:tav>
                                            <p:tav tm="100000">
                                              <p:val>
                                                <p:strVal val="#ppt_w"/>
                                              </p:val>
                                            </p:tav>
                                          </p:tavLst>
                                        </p:anim>
                                        <p:anim calcmode="lin" valueType="num">
                                          <p:cBhvr>
                                            <p:cTn id="114" dur="500" fill="hold"/>
                                            <p:tgtEl>
                                              <p:spTgt spid="99"/>
                                            </p:tgtEl>
                                            <p:attrNameLst>
                                              <p:attrName>ppt_h</p:attrName>
                                            </p:attrNameLst>
                                          </p:cBhvr>
                                          <p:tavLst>
                                            <p:tav tm="0">
                                              <p:val>
                                                <p:fltVal val="0"/>
                                              </p:val>
                                            </p:tav>
                                            <p:tav tm="100000">
                                              <p:val>
                                                <p:strVal val="#ppt_h"/>
                                              </p:val>
                                            </p:tav>
                                          </p:tavLst>
                                        </p:anim>
                                        <p:animEffect transition="in" filter="fade">
                                          <p:cBhvr>
                                            <p:cTn id="115" dur="500"/>
                                            <p:tgtEl>
                                              <p:spTgt spid="99"/>
                                            </p:tgtEl>
                                          </p:cBhvr>
                                        </p:animEffect>
                                      </p:childTnLst>
                                    </p:cTn>
                                  </p:par>
                                  <p:par>
                                    <p:cTn id="116" presetID="53" presetClass="entr" presetSubtype="16" fill="hold" grpId="0" nodeType="withEffect">
                                      <p:stCondLst>
                                        <p:cond delay="200"/>
                                      </p:stCondLst>
                                      <p:childTnLst>
                                        <p:set>
                                          <p:cBhvr>
                                            <p:cTn id="117" dur="1" fill="hold">
                                              <p:stCondLst>
                                                <p:cond delay="0"/>
                                              </p:stCondLst>
                                            </p:cTn>
                                            <p:tgtEl>
                                              <p:spTgt spid="102"/>
                                            </p:tgtEl>
                                            <p:attrNameLst>
                                              <p:attrName>style.visibility</p:attrName>
                                            </p:attrNameLst>
                                          </p:cBhvr>
                                          <p:to>
                                            <p:strVal val="visible"/>
                                          </p:to>
                                        </p:set>
                                        <p:anim calcmode="lin" valueType="num">
                                          <p:cBhvr>
                                            <p:cTn id="118" dur="500" fill="hold"/>
                                            <p:tgtEl>
                                              <p:spTgt spid="102"/>
                                            </p:tgtEl>
                                            <p:attrNameLst>
                                              <p:attrName>ppt_w</p:attrName>
                                            </p:attrNameLst>
                                          </p:cBhvr>
                                          <p:tavLst>
                                            <p:tav tm="0">
                                              <p:val>
                                                <p:fltVal val="0"/>
                                              </p:val>
                                            </p:tav>
                                            <p:tav tm="100000">
                                              <p:val>
                                                <p:strVal val="#ppt_w"/>
                                              </p:val>
                                            </p:tav>
                                          </p:tavLst>
                                        </p:anim>
                                        <p:anim calcmode="lin" valueType="num">
                                          <p:cBhvr>
                                            <p:cTn id="119" dur="500" fill="hold"/>
                                            <p:tgtEl>
                                              <p:spTgt spid="102"/>
                                            </p:tgtEl>
                                            <p:attrNameLst>
                                              <p:attrName>ppt_h</p:attrName>
                                            </p:attrNameLst>
                                          </p:cBhvr>
                                          <p:tavLst>
                                            <p:tav tm="0">
                                              <p:val>
                                                <p:fltVal val="0"/>
                                              </p:val>
                                            </p:tav>
                                            <p:tav tm="100000">
                                              <p:val>
                                                <p:strVal val="#ppt_h"/>
                                              </p:val>
                                            </p:tav>
                                          </p:tavLst>
                                        </p:anim>
                                        <p:animEffect transition="in" filter="fade">
                                          <p:cBhvr>
                                            <p:cTn id="120"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30" grpId="0"/>
          <p:bldP spid="68" grpId="0"/>
          <p:bldP spid="69" grpId="0"/>
          <p:bldP spid="70" grpId="0"/>
          <p:bldP spid="71" grpId="0"/>
          <p:bldP spid="72" grpId="0"/>
          <p:bldP spid="76" grpId="0" animBg="1"/>
          <p:bldP spid="77" grpId="0" animBg="1"/>
          <p:bldP spid="87" grpId="0" animBg="1"/>
          <p:bldP spid="88" grpId="0" animBg="1"/>
          <p:bldP spid="97" grpId="0" animBg="1"/>
          <p:bldP spid="98" grpId="0" animBg="1"/>
          <p:bldP spid="102"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9" name="直接连接符 23"/>
          <p:cNvCxnSpPr>
            <a:cxnSpLocks noChangeShapeType="1"/>
            <a:stCxn id="118" idx="5"/>
            <a:endCxn id="104" idx="1"/>
          </p:cNvCxnSpPr>
          <p:nvPr/>
        </p:nvCxnSpPr>
        <p:spPr bwMode="auto">
          <a:xfrm>
            <a:off x="1307307" y="2775347"/>
            <a:ext cx="298847" cy="213122"/>
          </a:xfrm>
          <a:prstGeom prst="line">
            <a:avLst/>
          </a:prstGeom>
          <a:noFill/>
          <a:ln w="28575">
            <a:solidFill>
              <a:schemeClr val="tx1">
                <a:lumMod val="60000"/>
                <a:lumOff val="40000"/>
              </a:schemeClr>
            </a:solidFill>
            <a:round/>
            <a:headEnd/>
            <a:tailEnd/>
          </a:ln>
          <a:extLst>
            <a:ext uri="{909E8E84-426E-40DD-AFC4-6F175D3DCCD1}">
              <a14:hiddenFill xmlns:a14="http://schemas.microsoft.com/office/drawing/2010/main">
                <a:noFill/>
              </a14:hiddenFill>
            </a:ext>
          </a:extLst>
        </p:spPr>
      </p:cxnSp>
      <p:cxnSp>
        <p:nvCxnSpPr>
          <p:cNvPr id="106" name="直接连接符 13"/>
          <p:cNvCxnSpPr>
            <a:cxnSpLocks noChangeShapeType="1"/>
            <a:stCxn id="104" idx="7"/>
          </p:cNvCxnSpPr>
          <p:nvPr/>
        </p:nvCxnSpPr>
        <p:spPr bwMode="auto">
          <a:xfrm flipV="1">
            <a:off x="2280047" y="2695575"/>
            <a:ext cx="360759" cy="292894"/>
          </a:xfrm>
          <a:prstGeom prst="line">
            <a:avLst/>
          </a:prstGeom>
          <a:noFill/>
          <a:ln w="28575">
            <a:solidFill>
              <a:schemeClr val="tx1">
                <a:lumMod val="60000"/>
                <a:lumOff val="40000"/>
              </a:schemeClr>
            </a:solidFill>
            <a:round/>
            <a:headEnd/>
            <a:tailEnd/>
          </a:ln>
          <a:extLst>
            <a:ext uri="{909E8E84-426E-40DD-AFC4-6F175D3DCCD1}">
              <a14:hiddenFill xmlns:a14="http://schemas.microsoft.com/office/drawing/2010/main">
                <a:noFill/>
              </a14:hiddenFill>
            </a:ext>
          </a:extLst>
        </p:spPr>
      </p:cxnSp>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专业技能</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 name="组合 102"/>
          <p:cNvGrpSpPr/>
          <p:nvPr/>
        </p:nvGrpSpPr>
        <p:grpSpPr>
          <a:xfrm>
            <a:off x="1466850" y="2849167"/>
            <a:ext cx="952500" cy="953690"/>
            <a:chOff x="1466850" y="2849167"/>
            <a:chExt cx="952500" cy="953690"/>
          </a:xfrm>
        </p:grpSpPr>
        <p:sp>
          <p:nvSpPr>
            <p:cNvPr id="104" name="椭圆 6"/>
            <p:cNvSpPr>
              <a:spLocks noChangeArrowheads="1"/>
            </p:cNvSpPr>
            <p:nvPr/>
          </p:nvSpPr>
          <p:spPr bwMode="auto">
            <a:xfrm>
              <a:off x="1466850" y="2849167"/>
              <a:ext cx="952500" cy="95369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accent2"/>
                </a:solidFill>
                <a:latin typeface="微软雅黑"/>
                <a:ea typeface="微软雅黑"/>
                <a:sym typeface="方正兰亭黑_GBK" panose="02000000000000000000" pitchFamily="2" charset="-122"/>
              </a:endParaRPr>
            </a:p>
          </p:txBody>
        </p:sp>
        <p:sp>
          <p:nvSpPr>
            <p:cNvPr id="105" name="文本框 10"/>
            <p:cNvSpPr>
              <a:spLocks noChangeArrowheads="1"/>
            </p:cNvSpPr>
            <p:nvPr/>
          </p:nvSpPr>
          <p:spPr bwMode="auto">
            <a:xfrm>
              <a:off x="1552280" y="3144866"/>
              <a:ext cx="704040" cy="300082"/>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zh-CN" altLang="en-US" dirty="0">
                  <a:solidFill>
                    <a:srgbClr val="C00000"/>
                  </a:solidFill>
                  <a:latin typeface="微软雅黑"/>
                  <a:ea typeface="微软雅黑"/>
                </a:rPr>
                <a:t> </a:t>
              </a:r>
              <a:r>
                <a:rPr lang="zh-CN" altLang="en-US" b="1" dirty="0">
                  <a:solidFill>
                    <a:srgbClr val="C00000"/>
                  </a:solidFill>
                  <a:latin typeface="微软雅黑"/>
                  <a:ea typeface="微软雅黑"/>
                </a:rPr>
                <a:t>标题</a:t>
              </a:r>
            </a:p>
          </p:txBody>
        </p:sp>
      </p:grpSp>
      <p:sp>
        <p:nvSpPr>
          <p:cNvPr id="107" name="直接连接符 17"/>
          <p:cNvSpPr>
            <a:spLocks noChangeShapeType="1"/>
          </p:cNvSpPr>
          <p:nvPr/>
        </p:nvSpPr>
        <p:spPr bwMode="auto">
          <a:xfrm>
            <a:off x="3669506" y="2530078"/>
            <a:ext cx="681038" cy="490538"/>
          </a:xfrm>
          <a:prstGeom prst="line">
            <a:avLst/>
          </a:prstGeom>
          <a:noFill/>
          <a:ln w="28575">
            <a:solidFill>
              <a:schemeClr val="tx1">
                <a:lumMod val="60000"/>
                <a:lumOff val="40000"/>
              </a:schemeClr>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cxnSp>
        <p:nvCxnSpPr>
          <p:cNvPr id="108" name="直接连接符 20"/>
          <p:cNvCxnSpPr>
            <a:cxnSpLocks noChangeShapeType="1"/>
          </p:cNvCxnSpPr>
          <p:nvPr/>
        </p:nvCxnSpPr>
        <p:spPr bwMode="auto">
          <a:xfrm flipV="1">
            <a:off x="5176837" y="2472929"/>
            <a:ext cx="623888" cy="548878"/>
          </a:xfrm>
          <a:prstGeom prst="line">
            <a:avLst/>
          </a:prstGeom>
          <a:noFill/>
          <a:ln w="28575">
            <a:solidFill>
              <a:schemeClr val="tx1">
                <a:lumMod val="60000"/>
                <a:lumOff val="40000"/>
              </a:schemeClr>
            </a:solidFill>
            <a:round/>
            <a:headEnd/>
            <a:tailEnd/>
          </a:ln>
          <a:extLst>
            <a:ext uri="{909E8E84-426E-40DD-AFC4-6F175D3DCCD1}">
              <a14:hiddenFill xmlns:a14="http://schemas.microsoft.com/office/drawing/2010/main">
                <a:noFill/>
              </a14:hiddenFill>
            </a:ext>
          </a:extLst>
        </p:spPr>
      </p:cxnSp>
      <p:cxnSp>
        <p:nvCxnSpPr>
          <p:cNvPr id="110" name="直接连接符 43"/>
          <p:cNvCxnSpPr>
            <a:cxnSpLocks noChangeShapeType="1"/>
            <a:stCxn id="119" idx="7"/>
          </p:cNvCxnSpPr>
          <p:nvPr/>
        </p:nvCxnSpPr>
        <p:spPr bwMode="auto">
          <a:xfrm flipV="1">
            <a:off x="4049316" y="3848101"/>
            <a:ext cx="301228" cy="278606"/>
          </a:xfrm>
          <a:prstGeom prst="line">
            <a:avLst/>
          </a:prstGeom>
          <a:noFill/>
          <a:ln w="28575">
            <a:solidFill>
              <a:schemeClr val="tx1">
                <a:lumMod val="60000"/>
                <a:lumOff val="40000"/>
              </a:schemeClr>
            </a:solidFill>
            <a:round/>
            <a:headEnd/>
            <a:tailEnd/>
          </a:ln>
          <a:extLst>
            <a:ext uri="{909E8E84-426E-40DD-AFC4-6F175D3DCCD1}">
              <a14:hiddenFill xmlns:a14="http://schemas.microsoft.com/office/drawing/2010/main">
                <a:noFill/>
              </a14:hiddenFill>
            </a:ext>
          </a:extLst>
        </p:spPr>
      </p:cxnSp>
      <p:cxnSp>
        <p:nvCxnSpPr>
          <p:cNvPr id="111" name="直接连接符 72"/>
          <p:cNvCxnSpPr>
            <a:cxnSpLocks noChangeShapeType="1"/>
            <a:endCxn id="120" idx="1"/>
          </p:cNvCxnSpPr>
          <p:nvPr/>
        </p:nvCxnSpPr>
        <p:spPr bwMode="auto">
          <a:xfrm>
            <a:off x="7265194" y="1866900"/>
            <a:ext cx="417910" cy="280988"/>
          </a:xfrm>
          <a:prstGeom prst="line">
            <a:avLst/>
          </a:prstGeom>
          <a:noFill/>
          <a:ln w="28575">
            <a:solidFill>
              <a:schemeClr val="tx1">
                <a:lumMod val="60000"/>
                <a:lumOff val="40000"/>
              </a:schemeClr>
            </a:solidFill>
            <a:round/>
            <a:headEnd/>
            <a:tailEnd/>
          </a:ln>
          <a:extLst>
            <a:ext uri="{909E8E84-426E-40DD-AFC4-6F175D3DCCD1}">
              <a14:hiddenFill xmlns:a14="http://schemas.microsoft.com/office/drawing/2010/main">
                <a:noFill/>
              </a14:hiddenFill>
            </a:ext>
          </a:extLst>
        </p:spPr>
      </p:cxnSp>
      <p:sp>
        <p:nvSpPr>
          <p:cNvPr id="112" name="矩形 76"/>
          <p:cNvSpPr>
            <a:spLocks noChangeArrowheads="1"/>
          </p:cNvSpPr>
          <p:nvPr/>
        </p:nvSpPr>
        <p:spPr bwMode="auto">
          <a:xfrm>
            <a:off x="1275159" y="3851374"/>
            <a:ext cx="1365647" cy="27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buNone/>
            </a:pPr>
            <a:r>
              <a:rPr lang="zh-CN" altLang="en-US" sz="1400" dirty="0">
                <a:solidFill>
                  <a:schemeClr val="tx1">
                    <a:lumMod val="75000"/>
                  </a:schemeClr>
                </a:solidFill>
                <a:latin typeface="微软雅黑"/>
                <a:ea typeface="微软雅黑"/>
              </a:rPr>
              <a:t>专业技能培训</a:t>
            </a:r>
          </a:p>
        </p:txBody>
      </p:sp>
      <p:sp>
        <p:nvSpPr>
          <p:cNvPr id="113" name="矩形 80"/>
          <p:cNvSpPr>
            <a:spLocks noChangeArrowheads="1"/>
          </p:cNvSpPr>
          <p:nvPr/>
        </p:nvSpPr>
        <p:spPr bwMode="auto">
          <a:xfrm>
            <a:off x="2586614" y="2931790"/>
            <a:ext cx="1365647" cy="27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buNone/>
            </a:pPr>
            <a:r>
              <a:rPr lang="zh-CN" altLang="en-US" sz="1400" dirty="0">
                <a:solidFill>
                  <a:schemeClr val="tx1">
                    <a:lumMod val="75000"/>
                  </a:schemeClr>
                </a:solidFill>
                <a:latin typeface="微软雅黑"/>
                <a:ea typeface="微软雅黑"/>
              </a:rPr>
              <a:t>技能的消化</a:t>
            </a:r>
          </a:p>
        </p:txBody>
      </p:sp>
      <p:sp>
        <p:nvSpPr>
          <p:cNvPr id="114" name="矩形 81"/>
          <p:cNvSpPr>
            <a:spLocks noChangeArrowheads="1"/>
          </p:cNvSpPr>
          <p:nvPr/>
        </p:nvSpPr>
        <p:spPr bwMode="auto">
          <a:xfrm>
            <a:off x="4286473" y="4086524"/>
            <a:ext cx="1365647" cy="27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buNone/>
            </a:pPr>
            <a:r>
              <a:rPr lang="zh-CN" altLang="en-US" sz="1400" dirty="0">
                <a:solidFill>
                  <a:schemeClr val="tx1">
                    <a:lumMod val="75000"/>
                  </a:schemeClr>
                </a:solidFill>
                <a:latin typeface="微软雅黑"/>
                <a:ea typeface="微软雅黑"/>
              </a:rPr>
              <a:t>技能的存储</a:t>
            </a:r>
          </a:p>
        </p:txBody>
      </p:sp>
      <p:sp>
        <p:nvSpPr>
          <p:cNvPr id="115" name="矩形 82"/>
          <p:cNvSpPr>
            <a:spLocks noChangeArrowheads="1"/>
          </p:cNvSpPr>
          <p:nvPr/>
        </p:nvSpPr>
        <p:spPr bwMode="auto">
          <a:xfrm>
            <a:off x="5941466" y="2800473"/>
            <a:ext cx="1366838" cy="27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buNone/>
            </a:pPr>
            <a:r>
              <a:rPr lang="zh-CN" altLang="en-US" sz="1400" dirty="0">
                <a:solidFill>
                  <a:schemeClr val="tx1">
                    <a:lumMod val="75000"/>
                  </a:schemeClr>
                </a:solidFill>
                <a:latin typeface="微软雅黑"/>
                <a:ea typeface="微软雅黑"/>
              </a:rPr>
              <a:t>技能的使用</a:t>
            </a:r>
          </a:p>
        </p:txBody>
      </p:sp>
      <p:sp>
        <p:nvSpPr>
          <p:cNvPr id="116" name="矩形 85"/>
          <p:cNvSpPr>
            <a:spLocks noChangeArrowheads="1"/>
          </p:cNvSpPr>
          <p:nvPr/>
        </p:nvSpPr>
        <p:spPr bwMode="auto">
          <a:xfrm>
            <a:off x="5938838" y="3331369"/>
            <a:ext cx="2324100" cy="341163"/>
          </a:xfrm>
          <a:prstGeom prst="rect">
            <a:avLst/>
          </a:prstGeom>
          <a:noFill/>
          <a:ln>
            <a:noFill/>
          </a:ln>
          <a:extLst/>
        </p:spPr>
        <p:txBody>
          <a:bodyPr lIns="86406" tIns="43202" rIns="86406" bIns="43202">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dirty="0">
                <a:solidFill>
                  <a:schemeClr val="tx1">
                    <a:lumMod val="75000"/>
                  </a:schemeClr>
                </a:solidFill>
                <a:latin typeface="微软雅黑"/>
                <a:ea typeface="微软雅黑"/>
                <a:sym typeface="方正兰亭黑_GBK" panose="02000000000000000000" pitchFamily="2" charset="-122"/>
              </a:rPr>
              <a:t>添加标题内容</a:t>
            </a:r>
            <a:endParaRPr lang="zh-CN" altLang="en-US" sz="1650" dirty="0">
              <a:solidFill>
                <a:schemeClr val="tx1">
                  <a:lumMod val="75000"/>
                </a:schemeClr>
              </a:solidFill>
              <a:latin typeface="微软雅黑"/>
              <a:ea typeface="微软雅黑"/>
              <a:sym typeface="Arial" panose="020B0604020202020204" pitchFamily="34" charset="0"/>
            </a:endParaRPr>
          </a:p>
        </p:txBody>
      </p:sp>
      <p:sp>
        <p:nvSpPr>
          <p:cNvPr id="117" name="文本框 13"/>
          <p:cNvSpPr>
            <a:spLocks noChangeArrowheads="1"/>
          </p:cNvSpPr>
          <p:nvPr/>
        </p:nvSpPr>
        <p:spPr bwMode="auto">
          <a:xfrm>
            <a:off x="5557838" y="3687366"/>
            <a:ext cx="2740819" cy="844841"/>
          </a:xfrm>
          <a:prstGeom prst="rect">
            <a:avLst/>
          </a:prstGeom>
          <a:noFill/>
          <a:ln>
            <a:noFill/>
          </a:ln>
          <a:extLst/>
        </p:spPr>
        <p:txBody>
          <a:bodyPr lIns="68576" tIns="34287" rIns="68576"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dirty="0">
                <a:solidFill>
                  <a:schemeClr val="tx1">
                    <a:lumMod val="75000"/>
                  </a:schemeClr>
                </a:solidFill>
                <a:latin typeface="微软雅黑"/>
                <a:ea typeface="微软雅黑"/>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a:t>
            </a:r>
            <a:endParaRPr lang="zh-CN" altLang="en-US" sz="1350" dirty="0">
              <a:solidFill>
                <a:schemeClr val="tx1">
                  <a:lumMod val="75000"/>
                </a:schemeClr>
              </a:solidFill>
              <a:latin typeface="微软雅黑"/>
              <a:ea typeface="微软雅黑"/>
            </a:endParaRPr>
          </a:p>
        </p:txBody>
      </p:sp>
      <p:sp>
        <p:nvSpPr>
          <p:cNvPr id="118" name="椭圆 56"/>
          <p:cNvSpPr>
            <a:spLocks noChangeArrowheads="1"/>
          </p:cNvSpPr>
          <p:nvPr/>
        </p:nvSpPr>
        <p:spPr bwMode="auto">
          <a:xfrm rot="-580840">
            <a:off x="958453" y="2472929"/>
            <a:ext cx="384572" cy="383381"/>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accent2"/>
              </a:solidFill>
              <a:latin typeface="微软雅黑"/>
              <a:ea typeface="微软雅黑"/>
              <a:sym typeface="方正兰亭黑_GBK" panose="02000000000000000000" pitchFamily="2" charset="-122"/>
            </a:endParaRPr>
          </a:p>
        </p:txBody>
      </p:sp>
      <p:sp>
        <p:nvSpPr>
          <p:cNvPr id="119" name="椭圆 58"/>
          <p:cNvSpPr>
            <a:spLocks noChangeArrowheads="1"/>
          </p:cNvSpPr>
          <p:nvPr/>
        </p:nvSpPr>
        <p:spPr bwMode="auto">
          <a:xfrm>
            <a:off x="3627835" y="4054079"/>
            <a:ext cx="492919" cy="494109"/>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accent2"/>
              </a:solidFill>
              <a:latin typeface="微软雅黑"/>
              <a:ea typeface="微软雅黑"/>
              <a:sym typeface="方正兰亭黑_GBK" panose="02000000000000000000" pitchFamily="2" charset="-122"/>
            </a:endParaRPr>
          </a:p>
        </p:txBody>
      </p:sp>
      <p:sp>
        <p:nvSpPr>
          <p:cNvPr id="120" name="椭圆 70"/>
          <p:cNvSpPr>
            <a:spLocks noChangeArrowheads="1"/>
          </p:cNvSpPr>
          <p:nvPr/>
        </p:nvSpPr>
        <p:spPr bwMode="auto">
          <a:xfrm>
            <a:off x="7599760" y="2064544"/>
            <a:ext cx="570309" cy="57031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accent2"/>
              </a:solidFill>
              <a:latin typeface="微软雅黑"/>
              <a:ea typeface="微软雅黑"/>
              <a:sym typeface="方正兰亭黑_GBK" panose="02000000000000000000" pitchFamily="2" charset="-122"/>
            </a:endParaRPr>
          </a:p>
        </p:txBody>
      </p:sp>
      <p:grpSp>
        <p:nvGrpSpPr>
          <p:cNvPr id="121" name="组合 120"/>
          <p:cNvGrpSpPr/>
          <p:nvPr/>
        </p:nvGrpSpPr>
        <p:grpSpPr>
          <a:xfrm>
            <a:off x="2450306" y="1581150"/>
            <a:ext cx="1306116" cy="1306116"/>
            <a:chOff x="2450306" y="1581150"/>
            <a:chExt cx="1306116" cy="1306116"/>
          </a:xfrm>
        </p:grpSpPr>
        <p:sp>
          <p:nvSpPr>
            <p:cNvPr id="122" name="椭圆 27"/>
            <p:cNvSpPr>
              <a:spLocks noChangeArrowheads="1"/>
            </p:cNvSpPr>
            <p:nvPr/>
          </p:nvSpPr>
          <p:spPr bwMode="auto">
            <a:xfrm>
              <a:off x="2450306" y="1581150"/>
              <a:ext cx="1306116" cy="1306116"/>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accent2"/>
                </a:solidFill>
                <a:latin typeface="微软雅黑"/>
                <a:ea typeface="微软雅黑"/>
                <a:sym typeface="方正兰亭黑_GBK" panose="02000000000000000000" pitchFamily="2" charset="-122"/>
              </a:endParaRPr>
            </a:p>
          </p:txBody>
        </p:sp>
        <p:sp>
          <p:nvSpPr>
            <p:cNvPr id="123" name="文本框 26"/>
            <p:cNvSpPr>
              <a:spLocks noChangeArrowheads="1"/>
            </p:cNvSpPr>
            <p:nvPr/>
          </p:nvSpPr>
          <p:spPr bwMode="auto">
            <a:xfrm>
              <a:off x="2640806" y="2059365"/>
              <a:ext cx="790601" cy="334707"/>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zh-CN" altLang="en-US" dirty="0">
                  <a:solidFill>
                    <a:srgbClr val="C00000"/>
                  </a:solidFill>
                  <a:latin typeface="微软雅黑"/>
                  <a:ea typeface="微软雅黑"/>
                </a:rPr>
                <a:t>  </a:t>
              </a:r>
              <a:r>
                <a:rPr lang="zh-CN" altLang="en-US" b="1" dirty="0">
                  <a:solidFill>
                    <a:srgbClr val="C00000"/>
                  </a:solidFill>
                  <a:latin typeface="微软雅黑"/>
                  <a:ea typeface="微软雅黑"/>
                </a:rPr>
                <a:t>标题</a:t>
              </a:r>
            </a:p>
          </p:txBody>
        </p:sp>
      </p:grpSp>
      <p:grpSp>
        <p:nvGrpSpPr>
          <p:cNvPr id="124" name="组合 123"/>
          <p:cNvGrpSpPr/>
          <p:nvPr/>
        </p:nvGrpSpPr>
        <p:grpSpPr>
          <a:xfrm>
            <a:off x="5549504" y="1009650"/>
            <a:ext cx="1715690" cy="1714500"/>
            <a:chOff x="5549504" y="1009650"/>
            <a:chExt cx="1715690" cy="1714500"/>
          </a:xfrm>
        </p:grpSpPr>
        <p:sp>
          <p:nvSpPr>
            <p:cNvPr id="125" name="椭圆 38"/>
            <p:cNvSpPr>
              <a:spLocks noChangeArrowheads="1"/>
            </p:cNvSpPr>
            <p:nvPr/>
          </p:nvSpPr>
          <p:spPr bwMode="auto">
            <a:xfrm>
              <a:off x="5549504" y="1009650"/>
              <a:ext cx="1715690" cy="171450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accent2"/>
                </a:solidFill>
                <a:latin typeface="微软雅黑"/>
                <a:ea typeface="微软雅黑"/>
                <a:sym typeface="方正兰亭黑_GBK" panose="02000000000000000000" pitchFamily="2" charset="-122"/>
              </a:endParaRPr>
            </a:p>
          </p:txBody>
        </p:sp>
        <p:sp>
          <p:nvSpPr>
            <p:cNvPr id="126" name="文本框 37"/>
            <p:cNvSpPr>
              <a:spLocks noChangeArrowheads="1"/>
            </p:cNvSpPr>
            <p:nvPr/>
          </p:nvSpPr>
          <p:spPr bwMode="auto">
            <a:xfrm>
              <a:off x="5939912" y="1666950"/>
              <a:ext cx="934873" cy="392415"/>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zh-CN" altLang="en-US" dirty="0">
                  <a:solidFill>
                    <a:srgbClr val="C00000"/>
                  </a:solidFill>
                  <a:latin typeface="微软雅黑"/>
                  <a:ea typeface="微软雅黑"/>
                </a:rPr>
                <a:t>  </a:t>
              </a:r>
              <a:r>
                <a:rPr lang="zh-CN" altLang="en-US" b="1" dirty="0">
                  <a:solidFill>
                    <a:srgbClr val="C00000"/>
                  </a:solidFill>
                  <a:latin typeface="微软雅黑"/>
                  <a:ea typeface="微软雅黑"/>
                </a:rPr>
                <a:t>标题</a:t>
              </a:r>
            </a:p>
          </p:txBody>
        </p:sp>
      </p:grpSp>
      <p:grpSp>
        <p:nvGrpSpPr>
          <p:cNvPr id="127" name="组合 126"/>
          <p:cNvGrpSpPr/>
          <p:nvPr/>
        </p:nvGrpSpPr>
        <p:grpSpPr>
          <a:xfrm>
            <a:off x="4179094" y="2849166"/>
            <a:ext cx="1170385" cy="1170384"/>
            <a:chOff x="4179094" y="2849166"/>
            <a:chExt cx="1170385" cy="1170384"/>
          </a:xfrm>
        </p:grpSpPr>
        <p:sp>
          <p:nvSpPr>
            <p:cNvPr id="128" name="椭圆 32"/>
            <p:cNvSpPr>
              <a:spLocks noChangeArrowheads="1"/>
            </p:cNvSpPr>
            <p:nvPr/>
          </p:nvSpPr>
          <p:spPr bwMode="auto">
            <a:xfrm>
              <a:off x="4179094" y="2849166"/>
              <a:ext cx="1170385" cy="1170384"/>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accent2"/>
                </a:solidFill>
                <a:latin typeface="微软雅黑"/>
                <a:ea typeface="微软雅黑"/>
                <a:sym typeface="方正兰亭黑_GBK" panose="02000000000000000000" pitchFamily="2" charset="-122"/>
              </a:endParaRPr>
            </a:p>
          </p:txBody>
        </p:sp>
        <p:sp>
          <p:nvSpPr>
            <p:cNvPr id="129" name="文本框 31"/>
            <p:cNvSpPr>
              <a:spLocks noChangeArrowheads="1"/>
            </p:cNvSpPr>
            <p:nvPr/>
          </p:nvSpPr>
          <p:spPr bwMode="auto">
            <a:xfrm>
              <a:off x="4350544" y="3280508"/>
              <a:ext cx="790602" cy="334707"/>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zh-CN" altLang="en-US" dirty="0">
                  <a:solidFill>
                    <a:srgbClr val="C00000"/>
                  </a:solidFill>
                  <a:latin typeface="微软雅黑"/>
                  <a:ea typeface="微软雅黑"/>
                </a:rPr>
                <a:t>  </a:t>
              </a:r>
              <a:r>
                <a:rPr lang="zh-CN" altLang="en-US" b="1" dirty="0">
                  <a:solidFill>
                    <a:srgbClr val="C00000"/>
                  </a:solidFill>
                  <a:latin typeface="微软雅黑"/>
                  <a:ea typeface="微软雅黑"/>
                </a:rPr>
                <a:t>标题</a:t>
              </a:r>
            </a:p>
          </p:txBody>
        </p:sp>
      </p:grpSp>
    </p:spTree>
    <p:extLst>
      <p:ext uri="{BB962C8B-B14F-4D97-AF65-F5344CB8AC3E}">
        <p14:creationId xmlns:p14="http://schemas.microsoft.com/office/powerpoint/2010/main" val="1089457082"/>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53" presetClass="entr" presetSubtype="16" fill="hold" grpId="0" nodeType="afterEffect">
                                  <p:stCondLst>
                                    <p:cond delay="0"/>
                                  </p:stCondLst>
                                  <p:childTnLst>
                                    <p:set>
                                      <p:cBhvr>
                                        <p:cTn id="12" dur="1" fill="hold">
                                          <p:stCondLst>
                                            <p:cond delay="0"/>
                                          </p:stCondLst>
                                        </p:cTn>
                                        <p:tgtEl>
                                          <p:spTgt spid="118"/>
                                        </p:tgtEl>
                                        <p:attrNameLst>
                                          <p:attrName>style.visibility</p:attrName>
                                        </p:attrNameLst>
                                      </p:cBhvr>
                                      <p:to>
                                        <p:strVal val="visible"/>
                                      </p:to>
                                    </p:set>
                                    <p:anim calcmode="lin" valueType="num">
                                      <p:cBhvr>
                                        <p:cTn id="13" dur="500" fill="hold"/>
                                        <p:tgtEl>
                                          <p:spTgt spid="118"/>
                                        </p:tgtEl>
                                        <p:attrNameLst>
                                          <p:attrName>ppt_w</p:attrName>
                                        </p:attrNameLst>
                                      </p:cBhvr>
                                      <p:tavLst>
                                        <p:tav tm="0">
                                          <p:val>
                                            <p:fltVal val="0"/>
                                          </p:val>
                                        </p:tav>
                                        <p:tav tm="100000">
                                          <p:val>
                                            <p:strVal val="#ppt_w"/>
                                          </p:val>
                                        </p:tav>
                                      </p:tavLst>
                                    </p:anim>
                                    <p:anim calcmode="lin" valueType="num">
                                      <p:cBhvr>
                                        <p:cTn id="14" dur="500" fill="hold"/>
                                        <p:tgtEl>
                                          <p:spTgt spid="118"/>
                                        </p:tgtEl>
                                        <p:attrNameLst>
                                          <p:attrName>ppt_h</p:attrName>
                                        </p:attrNameLst>
                                      </p:cBhvr>
                                      <p:tavLst>
                                        <p:tav tm="0">
                                          <p:val>
                                            <p:fltVal val="0"/>
                                          </p:val>
                                        </p:tav>
                                        <p:tav tm="100000">
                                          <p:val>
                                            <p:strVal val="#ppt_h"/>
                                          </p:val>
                                        </p:tav>
                                      </p:tavLst>
                                    </p:anim>
                                    <p:animEffect transition="in" filter="fade">
                                      <p:cBhvr>
                                        <p:cTn id="15" dur="500"/>
                                        <p:tgtEl>
                                          <p:spTgt spid="118"/>
                                        </p:tgtEl>
                                      </p:cBhvr>
                                    </p:animEffect>
                                  </p:childTnLst>
                                </p:cTn>
                              </p:par>
                            </p:childTnLst>
                          </p:cTn>
                        </p:par>
                        <p:par>
                          <p:cTn id="16" fill="hold">
                            <p:stCondLst>
                              <p:cond delay="2500"/>
                            </p:stCondLst>
                            <p:childTnLst>
                              <p:par>
                                <p:cTn id="17" presetID="22" presetClass="entr" presetSubtype="8" fill="hold" nodeType="afterEffect">
                                  <p:stCondLst>
                                    <p:cond delay="0"/>
                                  </p:stCondLst>
                                  <p:childTnLst>
                                    <p:set>
                                      <p:cBhvr>
                                        <p:cTn id="18" dur="1" fill="hold">
                                          <p:stCondLst>
                                            <p:cond delay="0"/>
                                          </p:stCondLst>
                                        </p:cTn>
                                        <p:tgtEl>
                                          <p:spTgt spid="109"/>
                                        </p:tgtEl>
                                        <p:attrNameLst>
                                          <p:attrName>style.visibility</p:attrName>
                                        </p:attrNameLst>
                                      </p:cBhvr>
                                      <p:to>
                                        <p:strVal val="visible"/>
                                      </p:to>
                                    </p:set>
                                    <p:animEffect>
                                      <p:cBhvr>
                                        <p:cTn id="19" dur="350"/>
                                        <p:tgtEl>
                                          <p:spTgt spid="109"/>
                                        </p:tgtEl>
                                      </p:cBhvr>
                                    </p:animEffect>
                                  </p:childTnLst>
                                </p:cTn>
                              </p:par>
                            </p:childTnLst>
                          </p:cTn>
                        </p:par>
                        <p:par>
                          <p:cTn id="20" fill="hold">
                            <p:stCondLst>
                              <p:cond delay="2850"/>
                            </p:stCondLst>
                            <p:childTnLst>
                              <p:par>
                                <p:cTn id="21" presetID="53" presetClass="entr" presetSubtype="16" fill="hold" nodeType="afterEffect">
                                  <p:stCondLst>
                                    <p:cond delay="0"/>
                                  </p:stCondLst>
                                  <p:childTnLst>
                                    <p:set>
                                      <p:cBhvr>
                                        <p:cTn id="22" dur="1" fill="hold">
                                          <p:stCondLst>
                                            <p:cond delay="0"/>
                                          </p:stCondLst>
                                        </p:cTn>
                                        <p:tgtEl>
                                          <p:spTgt spid="103"/>
                                        </p:tgtEl>
                                        <p:attrNameLst>
                                          <p:attrName>style.visibility</p:attrName>
                                        </p:attrNameLst>
                                      </p:cBhvr>
                                      <p:to>
                                        <p:strVal val="visible"/>
                                      </p:to>
                                    </p:set>
                                    <p:anim calcmode="lin" valueType="num">
                                      <p:cBhvr>
                                        <p:cTn id="23" dur="500" fill="hold"/>
                                        <p:tgtEl>
                                          <p:spTgt spid="103"/>
                                        </p:tgtEl>
                                        <p:attrNameLst>
                                          <p:attrName>ppt_w</p:attrName>
                                        </p:attrNameLst>
                                      </p:cBhvr>
                                      <p:tavLst>
                                        <p:tav tm="0">
                                          <p:val>
                                            <p:fltVal val="0"/>
                                          </p:val>
                                        </p:tav>
                                        <p:tav tm="100000">
                                          <p:val>
                                            <p:strVal val="#ppt_w"/>
                                          </p:val>
                                        </p:tav>
                                      </p:tavLst>
                                    </p:anim>
                                    <p:anim calcmode="lin" valueType="num">
                                      <p:cBhvr>
                                        <p:cTn id="24" dur="500" fill="hold"/>
                                        <p:tgtEl>
                                          <p:spTgt spid="103"/>
                                        </p:tgtEl>
                                        <p:attrNameLst>
                                          <p:attrName>ppt_h</p:attrName>
                                        </p:attrNameLst>
                                      </p:cBhvr>
                                      <p:tavLst>
                                        <p:tav tm="0">
                                          <p:val>
                                            <p:fltVal val="0"/>
                                          </p:val>
                                        </p:tav>
                                        <p:tav tm="100000">
                                          <p:val>
                                            <p:strVal val="#ppt_h"/>
                                          </p:val>
                                        </p:tav>
                                      </p:tavLst>
                                    </p:anim>
                                    <p:animEffect transition="in" filter="fade">
                                      <p:cBhvr>
                                        <p:cTn id="25" dur="500"/>
                                        <p:tgtEl>
                                          <p:spTgt spid="103"/>
                                        </p:tgtEl>
                                      </p:cBhvr>
                                    </p:animEffect>
                                  </p:childTnLst>
                                </p:cTn>
                              </p:par>
                            </p:childTnLst>
                          </p:cTn>
                        </p:par>
                        <p:par>
                          <p:cTn id="26" fill="hold">
                            <p:stCondLst>
                              <p:cond delay="3350"/>
                            </p:stCondLst>
                            <p:childTnLst>
                              <p:par>
                                <p:cTn id="27" presetID="10" presetClass="entr" presetSubtype="0" fill="hold" grpId="0" nodeType="afterEffect">
                                  <p:stCondLst>
                                    <p:cond delay="0"/>
                                  </p:stCondLst>
                                  <p:childTnLst>
                                    <p:set>
                                      <p:cBhvr>
                                        <p:cTn id="28" dur="1" fill="hold">
                                          <p:stCondLst>
                                            <p:cond delay="0"/>
                                          </p:stCondLst>
                                        </p:cTn>
                                        <p:tgtEl>
                                          <p:spTgt spid="112"/>
                                        </p:tgtEl>
                                        <p:attrNameLst>
                                          <p:attrName>style.visibility</p:attrName>
                                        </p:attrNameLst>
                                      </p:cBhvr>
                                      <p:to>
                                        <p:strVal val="visible"/>
                                      </p:to>
                                    </p:set>
                                    <p:animEffect>
                                      <p:cBhvr>
                                        <p:cTn id="29" dur="400"/>
                                        <p:tgtEl>
                                          <p:spTgt spid="112"/>
                                        </p:tgtEl>
                                      </p:cBhvr>
                                    </p:animEffect>
                                  </p:childTnLst>
                                </p:cTn>
                              </p:par>
                            </p:childTnLst>
                          </p:cTn>
                        </p:par>
                        <p:par>
                          <p:cTn id="30" fill="hold">
                            <p:stCondLst>
                              <p:cond delay="3750"/>
                            </p:stCondLst>
                            <p:childTnLst>
                              <p:par>
                                <p:cTn id="31" presetID="22" presetClass="entr" presetSubtype="8" fill="hold" nodeType="afterEffect">
                                  <p:stCondLst>
                                    <p:cond delay="0"/>
                                  </p:stCondLst>
                                  <p:childTnLst>
                                    <p:set>
                                      <p:cBhvr>
                                        <p:cTn id="32" dur="1" fill="hold">
                                          <p:stCondLst>
                                            <p:cond delay="0"/>
                                          </p:stCondLst>
                                        </p:cTn>
                                        <p:tgtEl>
                                          <p:spTgt spid="106"/>
                                        </p:tgtEl>
                                        <p:attrNameLst>
                                          <p:attrName>style.visibility</p:attrName>
                                        </p:attrNameLst>
                                      </p:cBhvr>
                                      <p:to>
                                        <p:strVal val="visible"/>
                                      </p:to>
                                    </p:set>
                                    <p:animEffect>
                                      <p:cBhvr>
                                        <p:cTn id="33" dur="350"/>
                                        <p:tgtEl>
                                          <p:spTgt spid="106"/>
                                        </p:tgtEl>
                                      </p:cBhvr>
                                    </p:animEffect>
                                  </p:childTnLst>
                                </p:cTn>
                              </p:par>
                            </p:childTnLst>
                          </p:cTn>
                        </p:par>
                        <p:par>
                          <p:cTn id="34" fill="hold">
                            <p:stCondLst>
                              <p:cond delay="4100"/>
                            </p:stCondLst>
                            <p:childTnLst>
                              <p:par>
                                <p:cTn id="35" presetID="53" presetClass="entr" presetSubtype="16" fill="hold" nodeType="afterEffect">
                                  <p:stCondLst>
                                    <p:cond delay="0"/>
                                  </p:stCondLst>
                                  <p:childTnLst>
                                    <p:set>
                                      <p:cBhvr>
                                        <p:cTn id="36" dur="1" fill="hold">
                                          <p:stCondLst>
                                            <p:cond delay="0"/>
                                          </p:stCondLst>
                                        </p:cTn>
                                        <p:tgtEl>
                                          <p:spTgt spid="121"/>
                                        </p:tgtEl>
                                        <p:attrNameLst>
                                          <p:attrName>style.visibility</p:attrName>
                                        </p:attrNameLst>
                                      </p:cBhvr>
                                      <p:to>
                                        <p:strVal val="visible"/>
                                      </p:to>
                                    </p:set>
                                    <p:anim calcmode="lin" valueType="num">
                                      <p:cBhvr>
                                        <p:cTn id="37" dur="500" fill="hold"/>
                                        <p:tgtEl>
                                          <p:spTgt spid="121"/>
                                        </p:tgtEl>
                                        <p:attrNameLst>
                                          <p:attrName>ppt_w</p:attrName>
                                        </p:attrNameLst>
                                      </p:cBhvr>
                                      <p:tavLst>
                                        <p:tav tm="0">
                                          <p:val>
                                            <p:fltVal val="0"/>
                                          </p:val>
                                        </p:tav>
                                        <p:tav tm="100000">
                                          <p:val>
                                            <p:strVal val="#ppt_w"/>
                                          </p:val>
                                        </p:tav>
                                      </p:tavLst>
                                    </p:anim>
                                    <p:anim calcmode="lin" valueType="num">
                                      <p:cBhvr>
                                        <p:cTn id="38" dur="500" fill="hold"/>
                                        <p:tgtEl>
                                          <p:spTgt spid="121"/>
                                        </p:tgtEl>
                                        <p:attrNameLst>
                                          <p:attrName>ppt_h</p:attrName>
                                        </p:attrNameLst>
                                      </p:cBhvr>
                                      <p:tavLst>
                                        <p:tav tm="0">
                                          <p:val>
                                            <p:fltVal val="0"/>
                                          </p:val>
                                        </p:tav>
                                        <p:tav tm="100000">
                                          <p:val>
                                            <p:strVal val="#ppt_h"/>
                                          </p:val>
                                        </p:tav>
                                      </p:tavLst>
                                    </p:anim>
                                    <p:animEffect transition="in" filter="fade">
                                      <p:cBhvr>
                                        <p:cTn id="39" dur="500"/>
                                        <p:tgtEl>
                                          <p:spTgt spid="121"/>
                                        </p:tgtEl>
                                      </p:cBhvr>
                                    </p:animEffect>
                                  </p:childTnLst>
                                </p:cTn>
                              </p:par>
                            </p:childTnLst>
                          </p:cTn>
                        </p:par>
                        <p:par>
                          <p:cTn id="40" fill="hold">
                            <p:stCondLst>
                              <p:cond delay="4600"/>
                            </p:stCondLst>
                            <p:childTnLst>
                              <p:par>
                                <p:cTn id="41" presetID="10" presetClass="entr" presetSubtype="0" fill="hold" grpId="0" nodeType="afterEffect">
                                  <p:stCondLst>
                                    <p:cond delay="0"/>
                                  </p:stCondLst>
                                  <p:childTnLst>
                                    <p:set>
                                      <p:cBhvr>
                                        <p:cTn id="42" dur="1" fill="hold">
                                          <p:stCondLst>
                                            <p:cond delay="0"/>
                                          </p:stCondLst>
                                        </p:cTn>
                                        <p:tgtEl>
                                          <p:spTgt spid="113"/>
                                        </p:tgtEl>
                                        <p:attrNameLst>
                                          <p:attrName>style.visibility</p:attrName>
                                        </p:attrNameLst>
                                      </p:cBhvr>
                                      <p:to>
                                        <p:strVal val="visible"/>
                                      </p:to>
                                    </p:set>
                                    <p:animEffect>
                                      <p:cBhvr>
                                        <p:cTn id="43" dur="500"/>
                                        <p:tgtEl>
                                          <p:spTgt spid="113"/>
                                        </p:tgtEl>
                                      </p:cBhvr>
                                    </p:animEffect>
                                  </p:childTnLst>
                                </p:cTn>
                              </p:par>
                            </p:childTnLst>
                          </p:cTn>
                        </p:par>
                        <p:par>
                          <p:cTn id="44" fill="hold">
                            <p:stCondLst>
                              <p:cond delay="5100"/>
                            </p:stCondLst>
                            <p:childTnLst>
                              <p:par>
                                <p:cTn id="45" presetID="22" presetClass="entr" presetSubtype="8" fill="hold" grpId="0" nodeType="afterEffect">
                                  <p:stCondLst>
                                    <p:cond delay="0"/>
                                  </p:stCondLst>
                                  <p:childTnLst>
                                    <p:set>
                                      <p:cBhvr>
                                        <p:cTn id="46" dur="1" fill="hold">
                                          <p:stCondLst>
                                            <p:cond delay="0"/>
                                          </p:stCondLst>
                                        </p:cTn>
                                        <p:tgtEl>
                                          <p:spTgt spid="107"/>
                                        </p:tgtEl>
                                        <p:attrNameLst>
                                          <p:attrName>style.visibility</p:attrName>
                                        </p:attrNameLst>
                                      </p:cBhvr>
                                      <p:to>
                                        <p:strVal val="visible"/>
                                      </p:to>
                                    </p:set>
                                    <p:animEffect>
                                      <p:cBhvr>
                                        <p:cTn id="47" dur="450"/>
                                        <p:tgtEl>
                                          <p:spTgt spid="107"/>
                                        </p:tgtEl>
                                      </p:cBhvr>
                                    </p:animEffect>
                                  </p:childTnLst>
                                </p:cTn>
                              </p:par>
                            </p:childTnLst>
                          </p:cTn>
                        </p:par>
                        <p:par>
                          <p:cTn id="48" fill="hold">
                            <p:stCondLst>
                              <p:cond delay="5550"/>
                            </p:stCondLst>
                            <p:childTnLst>
                              <p:par>
                                <p:cTn id="49" presetID="53" presetClass="entr" presetSubtype="16" fill="hold" nodeType="afterEffect">
                                  <p:stCondLst>
                                    <p:cond delay="0"/>
                                  </p:stCondLst>
                                  <p:childTnLst>
                                    <p:set>
                                      <p:cBhvr>
                                        <p:cTn id="50" dur="1" fill="hold">
                                          <p:stCondLst>
                                            <p:cond delay="0"/>
                                          </p:stCondLst>
                                        </p:cTn>
                                        <p:tgtEl>
                                          <p:spTgt spid="127"/>
                                        </p:tgtEl>
                                        <p:attrNameLst>
                                          <p:attrName>style.visibility</p:attrName>
                                        </p:attrNameLst>
                                      </p:cBhvr>
                                      <p:to>
                                        <p:strVal val="visible"/>
                                      </p:to>
                                    </p:set>
                                    <p:anim calcmode="lin" valueType="num">
                                      <p:cBhvr>
                                        <p:cTn id="51" dur="500" fill="hold"/>
                                        <p:tgtEl>
                                          <p:spTgt spid="127"/>
                                        </p:tgtEl>
                                        <p:attrNameLst>
                                          <p:attrName>ppt_w</p:attrName>
                                        </p:attrNameLst>
                                      </p:cBhvr>
                                      <p:tavLst>
                                        <p:tav tm="0">
                                          <p:val>
                                            <p:fltVal val="0"/>
                                          </p:val>
                                        </p:tav>
                                        <p:tav tm="100000">
                                          <p:val>
                                            <p:strVal val="#ppt_w"/>
                                          </p:val>
                                        </p:tav>
                                      </p:tavLst>
                                    </p:anim>
                                    <p:anim calcmode="lin" valueType="num">
                                      <p:cBhvr>
                                        <p:cTn id="52" dur="500" fill="hold"/>
                                        <p:tgtEl>
                                          <p:spTgt spid="127"/>
                                        </p:tgtEl>
                                        <p:attrNameLst>
                                          <p:attrName>ppt_h</p:attrName>
                                        </p:attrNameLst>
                                      </p:cBhvr>
                                      <p:tavLst>
                                        <p:tav tm="0">
                                          <p:val>
                                            <p:fltVal val="0"/>
                                          </p:val>
                                        </p:tav>
                                        <p:tav tm="100000">
                                          <p:val>
                                            <p:strVal val="#ppt_h"/>
                                          </p:val>
                                        </p:tav>
                                      </p:tavLst>
                                    </p:anim>
                                    <p:animEffect transition="in" filter="fade">
                                      <p:cBhvr>
                                        <p:cTn id="53" dur="500"/>
                                        <p:tgtEl>
                                          <p:spTgt spid="127"/>
                                        </p:tgtEl>
                                      </p:cBhvr>
                                    </p:animEffect>
                                  </p:childTnLst>
                                </p:cTn>
                              </p:par>
                            </p:childTnLst>
                          </p:cTn>
                        </p:par>
                        <p:par>
                          <p:cTn id="54" fill="hold">
                            <p:stCondLst>
                              <p:cond delay="6050"/>
                            </p:stCondLst>
                            <p:childTnLst>
                              <p:par>
                                <p:cTn id="55" presetID="10" presetClass="entr" presetSubtype="0" fill="hold" grpId="0" nodeType="afterEffect">
                                  <p:stCondLst>
                                    <p:cond delay="0"/>
                                  </p:stCondLst>
                                  <p:childTnLst>
                                    <p:set>
                                      <p:cBhvr>
                                        <p:cTn id="56" dur="1" fill="hold">
                                          <p:stCondLst>
                                            <p:cond delay="0"/>
                                          </p:stCondLst>
                                        </p:cTn>
                                        <p:tgtEl>
                                          <p:spTgt spid="114"/>
                                        </p:tgtEl>
                                        <p:attrNameLst>
                                          <p:attrName>style.visibility</p:attrName>
                                        </p:attrNameLst>
                                      </p:cBhvr>
                                      <p:to>
                                        <p:strVal val="visible"/>
                                      </p:to>
                                    </p:set>
                                    <p:animEffect>
                                      <p:cBhvr>
                                        <p:cTn id="57" dur="400"/>
                                        <p:tgtEl>
                                          <p:spTgt spid="114"/>
                                        </p:tgtEl>
                                      </p:cBhvr>
                                    </p:animEffect>
                                  </p:childTnLst>
                                </p:cTn>
                              </p:par>
                            </p:childTnLst>
                          </p:cTn>
                        </p:par>
                        <p:par>
                          <p:cTn id="58" fill="hold">
                            <p:stCondLst>
                              <p:cond delay="6450"/>
                            </p:stCondLst>
                            <p:childTnLst>
                              <p:par>
                                <p:cTn id="59" presetID="22" presetClass="entr" presetSubtype="8" fill="hold" nodeType="afterEffect">
                                  <p:stCondLst>
                                    <p:cond delay="0"/>
                                  </p:stCondLst>
                                  <p:childTnLst>
                                    <p:set>
                                      <p:cBhvr>
                                        <p:cTn id="60" dur="1" fill="hold">
                                          <p:stCondLst>
                                            <p:cond delay="0"/>
                                          </p:stCondLst>
                                        </p:cTn>
                                        <p:tgtEl>
                                          <p:spTgt spid="108"/>
                                        </p:tgtEl>
                                        <p:attrNameLst>
                                          <p:attrName>style.visibility</p:attrName>
                                        </p:attrNameLst>
                                      </p:cBhvr>
                                      <p:to>
                                        <p:strVal val="visible"/>
                                      </p:to>
                                    </p:set>
                                    <p:animEffect>
                                      <p:cBhvr>
                                        <p:cTn id="61" dur="450"/>
                                        <p:tgtEl>
                                          <p:spTgt spid="108"/>
                                        </p:tgtEl>
                                      </p:cBhvr>
                                    </p:animEffect>
                                  </p:childTnLst>
                                </p:cTn>
                              </p:par>
                            </p:childTnLst>
                          </p:cTn>
                        </p:par>
                        <p:par>
                          <p:cTn id="62" fill="hold">
                            <p:stCondLst>
                              <p:cond delay="6900"/>
                            </p:stCondLst>
                            <p:childTnLst>
                              <p:par>
                                <p:cTn id="63" presetID="53" presetClass="entr" presetSubtype="16" fill="hold" nodeType="afterEffect">
                                  <p:stCondLst>
                                    <p:cond delay="0"/>
                                  </p:stCondLst>
                                  <p:childTnLst>
                                    <p:set>
                                      <p:cBhvr>
                                        <p:cTn id="64" dur="1" fill="hold">
                                          <p:stCondLst>
                                            <p:cond delay="0"/>
                                          </p:stCondLst>
                                        </p:cTn>
                                        <p:tgtEl>
                                          <p:spTgt spid="124"/>
                                        </p:tgtEl>
                                        <p:attrNameLst>
                                          <p:attrName>style.visibility</p:attrName>
                                        </p:attrNameLst>
                                      </p:cBhvr>
                                      <p:to>
                                        <p:strVal val="visible"/>
                                      </p:to>
                                    </p:set>
                                    <p:anim calcmode="lin" valueType="num">
                                      <p:cBhvr>
                                        <p:cTn id="65" dur="500" fill="hold"/>
                                        <p:tgtEl>
                                          <p:spTgt spid="124"/>
                                        </p:tgtEl>
                                        <p:attrNameLst>
                                          <p:attrName>ppt_w</p:attrName>
                                        </p:attrNameLst>
                                      </p:cBhvr>
                                      <p:tavLst>
                                        <p:tav tm="0">
                                          <p:val>
                                            <p:fltVal val="0"/>
                                          </p:val>
                                        </p:tav>
                                        <p:tav tm="100000">
                                          <p:val>
                                            <p:strVal val="#ppt_w"/>
                                          </p:val>
                                        </p:tav>
                                      </p:tavLst>
                                    </p:anim>
                                    <p:anim calcmode="lin" valueType="num">
                                      <p:cBhvr>
                                        <p:cTn id="66" dur="500" fill="hold"/>
                                        <p:tgtEl>
                                          <p:spTgt spid="124"/>
                                        </p:tgtEl>
                                        <p:attrNameLst>
                                          <p:attrName>ppt_h</p:attrName>
                                        </p:attrNameLst>
                                      </p:cBhvr>
                                      <p:tavLst>
                                        <p:tav tm="0">
                                          <p:val>
                                            <p:fltVal val="0"/>
                                          </p:val>
                                        </p:tav>
                                        <p:tav tm="100000">
                                          <p:val>
                                            <p:strVal val="#ppt_h"/>
                                          </p:val>
                                        </p:tav>
                                      </p:tavLst>
                                    </p:anim>
                                    <p:animEffect transition="in" filter="fade">
                                      <p:cBhvr>
                                        <p:cTn id="67" dur="500"/>
                                        <p:tgtEl>
                                          <p:spTgt spid="124"/>
                                        </p:tgtEl>
                                      </p:cBhvr>
                                    </p:animEffect>
                                  </p:childTnLst>
                                </p:cTn>
                              </p:par>
                            </p:childTnLst>
                          </p:cTn>
                        </p:par>
                        <p:par>
                          <p:cTn id="68" fill="hold">
                            <p:stCondLst>
                              <p:cond delay="7400"/>
                            </p:stCondLst>
                            <p:childTnLst>
                              <p:par>
                                <p:cTn id="69" presetID="22" presetClass="entr" presetSubtype="2" fill="hold" nodeType="afterEffect">
                                  <p:stCondLst>
                                    <p:cond delay="0"/>
                                  </p:stCondLst>
                                  <p:childTnLst>
                                    <p:set>
                                      <p:cBhvr>
                                        <p:cTn id="70" dur="1" fill="hold">
                                          <p:stCondLst>
                                            <p:cond delay="0"/>
                                          </p:stCondLst>
                                        </p:cTn>
                                        <p:tgtEl>
                                          <p:spTgt spid="110"/>
                                        </p:tgtEl>
                                        <p:attrNameLst>
                                          <p:attrName>style.visibility</p:attrName>
                                        </p:attrNameLst>
                                      </p:cBhvr>
                                      <p:to>
                                        <p:strVal val="visible"/>
                                      </p:to>
                                    </p:set>
                                    <p:animEffect>
                                      <p:cBhvr>
                                        <p:cTn id="71" dur="400"/>
                                        <p:tgtEl>
                                          <p:spTgt spid="110"/>
                                        </p:tgtEl>
                                      </p:cBhvr>
                                    </p:animEffect>
                                  </p:childTnLst>
                                </p:cTn>
                              </p:par>
                            </p:childTnLst>
                          </p:cTn>
                        </p:par>
                        <p:par>
                          <p:cTn id="72" fill="hold">
                            <p:stCondLst>
                              <p:cond delay="7800"/>
                            </p:stCondLst>
                            <p:childTnLst>
                              <p:par>
                                <p:cTn id="73" presetID="22" presetClass="entr" presetSubtype="2" fill="hold" grpId="0" nodeType="afterEffect">
                                  <p:stCondLst>
                                    <p:cond delay="0"/>
                                  </p:stCondLst>
                                  <p:childTnLst>
                                    <p:set>
                                      <p:cBhvr>
                                        <p:cTn id="74" dur="1" fill="hold">
                                          <p:stCondLst>
                                            <p:cond delay="0"/>
                                          </p:stCondLst>
                                        </p:cTn>
                                        <p:tgtEl>
                                          <p:spTgt spid="119"/>
                                        </p:tgtEl>
                                        <p:attrNameLst>
                                          <p:attrName>style.visibility</p:attrName>
                                        </p:attrNameLst>
                                      </p:cBhvr>
                                      <p:to>
                                        <p:strVal val="visible"/>
                                      </p:to>
                                    </p:set>
                                    <p:animEffect>
                                      <p:cBhvr>
                                        <p:cTn id="75" dur="400"/>
                                        <p:tgtEl>
                                          <p:spTgt spid="119"/>
                                        </p:tgtEl>
                                      </p:cBhvr>
                                    </p:animEffect>
                                  </p:childTnLst>
                                </p:cTn>
                              </p:par>
                            </p:childTnLst>
                          </p:cTn>
                        </p:par>
                        <p:par>
                          <p:cTn id="76" fill="hold">
                            <p:stCondLst>
                              <p:cond delay="8200"/>
                            </p:stCondLst>
                            <p:childTnLst>
                              <p:par>
                                <p:cTn id="77" presetID="10" presetClass="entr" presetSubtype="0" fill="hold" grpId="0" nodeType="afterEffect">
                                  <p:stCondLst>
                                    <p:cond delay="0"/>
                                  </p:stCondLst>
                                  <p:childTnLst>
                                    <p:set>
                                      <p:cBhvr>
                                        <p:cTn id="78" dur="1" fill="hold">
                                          <p:stCondLst>
                                            <p:cond delay="0"/>
                                          </p:stCondLst>
                                        </p:cTn>
                                        <p:tgtEl>
                                          <p:spTgt spid="115"/>
                                        </p:tgtEl>
                                        <p:attrNameLst>
                                          <p:attrName>style.visibility</p:attrName>
                                        </p:attrNameLst>
                                      </p:cBhvr>
                                      <p:to>
                                        <p:strVal val="visible"/>
                                      </p:to>
                                    </p:set>
                                    <p:animEffect>
                                      <p:cBhvr>
                                        <p:cTn id="79" dur="500"/>
                                        <p:tgtEl>
                                          <p:spTgt spid="115"/>
                                        </p:tgtEl>
                                      </p:cBhvr>
                                    </p:animEffect>
                                  </p:childTnLst>
                                </p:cTn>
                              </p:par>
                            </p:childTnLst>
                          </p:cTn>
                        </p:par>
                        <p:par>
                          <p:cTn id="80" fill="hold">
                            <p:stCondLst>
                              <p:cond delay="8700"/>
                            </p:stCondLst>
                            <p:childTnLst>
                              <p:par>
                                <p:cTn id="81" presetID="22" presetClass="entr" presetSubtype="8" fill="hold" nodeType="afterEffect">
                                  <p:stCondLst>
                                    <p:cond delay="0"/>
                                  </p:stCondLst>
                                  <p:childTnLst>
                                    <p:set>
                                      <p:cBhvr>
                                        <p:cTn id="82" dur="1" fill="hold">
                                          <p:stCondLst>
                                            <p:cond delay="0"/>
                                          </p:stCondLst>
                                        </p:cTn>
                                        <p:tgtEl>
                                          <p:spTgt spid="111"/>
                                        </p:tgtEl>
                                        <p:attrNameLst>
                                          <p:attrName>style.visibility</p:attrName>
                                        </p:attrNameLst>
                                      </p:cBhvr>
                                      <p:to>
                                        <p:strVal val="visible"/>
                                      </p:to>
                                    </p:set>
                                    <p:animEffect>
                                      <p:cBhvr>
                                        <p:cTn id="83" dur="350"/>
                                        <p:tgtEl>
                                          <p:spTgt spid="111"/>
                                        </p:tgtEl>
                                      </p:cBhvr>
                                    </p:animEffect>
                                  </p:childTnLst>
                                </p:cTn>
                              </p:par>
                            </p:childTnLst>
                          </p:cTn>
                        </p:par>
                        <p:par>
                          <p:cTn id="84" fill="hold">
                            <p:stCondLst>
                              <p:cond delay="9050"/>
                            </p:stCondLst>
                            <p:childTnLst>
                              <p:par>
                                <p:cTn id="85" presetID="22" presetClass="entr" presetSubtype="8" fill="hold" grpId="0" nodeType="afterEffect">
                                  <p:stCondLst>
                                    <p:cond delay="0"/>
                                  </p:stCondLst>
                                  <p:childTnLst>
                                    <p:set>
                                      <p:cBhvr>
                                        <p:cTn id="86" dur="1" fill="hold">
                                          <p:stCondLst>
                                            <p:cond delay="0"/>
                                          </p:stCondLst>
                                        </p:cTn>
                                        <p:tgtEl>
                                          <p:spTgt spid="120"/>
                                        </p:tgtEl>
                                        <p:attrNameLst>
                                          <p:attrName>style.visibility</p:attrName>
                                        </p:attrNameLst>
                                      </p:cBhvr>
                                      <p:to>
                                        <p:strVal val="visible"/>
                                      </p:to>
                                    </p:set>
                                    <p:animEffect>
                                      <p:cBhvr>
                                        <p:cTn id="87" dur="400"/>
                                        <p:tgtEl>
                                          <p:spTgt spid="120"/>
                                        </p:tgtEl>
                                      </p:cBhvr>
                                    </p:animEffect>
                                  </p:childTnLst>
                                </p:cTn>
                              </p:par>
                            </p:childTnLst>
                          </p:cTn>
                        </p:par>
                        <p:par>
                          <p:cTn id="88" fill="hold">
                            <p:stCondLst>
                              <p:cond delay="9450"/>
                            </p:stCondLst>
                            <p:childTnLst>
                              <p:par>
                                <p:cTn id="89" presetID="22" presetClass="entr" presetSubtype="2" fill="hold" grpId="0" nodeType="afterEffect">
                                  <p:stCondLst>
                                    <p:cond delay="0"/>
                                  </p:stCondLst>
                                  <p:childTnLst>
                                    <p:set>
                                      <p:cBhvr>
                                        <p:cTn id="90" dur="1" fill="hold">
                                          <p:stCondLst>
                                            <p:cond delay="0"/>
                                          </p:stCondLst>
                                        </p:cTn>
                                        <p:tgtEl>
                                          <p:spTgt spid="116"/>
                                        </p:tgtEl>
                                        <p:attrNameLst>
                                          <p:attrName>style.visibility</p:attrName>
                                        </p:attrNameLst>
                                      </p:cBhvr>
                                      <p:to>
                                        <p:strVal val="visible"/>
                                      </p:to>
                                    </p:set>
                                    <p:animEffect>
                                      <p:cBhvr>
                                        <p:cTn id="91" dur="500"/>
                                        <p:tgtEl>
                                          <p:spTgt spid="116"/>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117"/>
                                        </p:tgtEl>
                                        <p:attrNameLst>
                                          <p:attrName>style.visibility</p:attrName>
                                        </p:attrNameLst>
                                      </p:cBhvr>
                                      <p:to>
                                        <p:strVal val="visible"/>
                                      </p:to>
                                    </p:set>
                                    <p:animEffect>
                                      <p:cBhvr>
                                        <p:cTn id="94" dur="75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107" grpId="0" animBg="1"/>
      <p:bldP spid="112" grpId="0" bldLvl="0" autoUpdateAnimBg="0"/>
      <p:bldP spid="113" grpId="0" bldLvl="0" autoUpdateAnimBg="0"/>
      <p:bldP spid="114" grpId="0" bldLvl="0" autoUpdateAnimBg="0"/>
      <p:bldP spid="115" grpId="0" bldLvl="0" autoUpdateAnimBg="0"/>
      <p:bldP spid="116" grpId="0" bldLvl="0" autoUpdateAnimBg="0"/>
      <p:bldP spid="117" grpId="0" bldLvl="0" autoUpdateAnimBg="0"/>
      <p:bldP spid="118" grpId="0" animBg="1"/>
      <p:bldP spid="119" grpId="0" bldLvl="0" animBg="1" autoUpdateAnimBg="0"/>
      <p:bldP spid="120" grpId="0" bldLvl="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协调技能</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组合 33"/>
          <p:cNvGrpSpPr/>
          <p:nvPr/>
        </p:nvGrpSpPr>
        <p:grpSpPr>
          <a:xfrm>
            <a:off x="1162957" y="1152802"/>
            <a:ext cx="2011893" cy="2011893"/>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37" name="组合 36"/>
          <p:cNvGrpSpPr/>
          <p:nvPr/>
        </p:nvGrpSpPr>
        <p:grpSpPr>
          <a:xfrm>
            <a:off x="2772690" y="1152802"/>
            <a:ext cx="2011893" cy="2011893"/>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40" name="组合 39"/>
          <p:cNvGrpSpPr/>
          <p:nvPr/>
        </p:nvGrpSpPr>
        <p:grpSpPr>
          <a:xfrm>
            <a:off x="4382423" y="1152802"/>
            <a:ext cx="2011893" cy="2011893"/>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43" name="组合 42"/>
          <p:cNvGrpSpPr/>
          <p:nvPr/>
        </p:nvGrpSpPr>
        <p:grpSpPr>
          <a:xfrm>
            <a:off x="5992157" y="1152802"/>
            <a:ext cx="2011893" cy="2011893"/>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45" name="椭圆 4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46" name="TextBox 45"/>
          <p:cNvSpPr txBox="1"/>
          <p:nvPr/>
        </p:nvSpPr>
        <p:spPr>
          <a:xfrm>
            <a:off x="1461017" y="1800202"/>
            <a:ext cx="1415772" cy="584775"/>
          </a:xfrm>
          <a:prstGeom prst="rect">
            <a:avLst/>
          </a:prstGeom>
          <a:noFill/>
        </p:spPr>
        <p:txBody>
          <a:bodyPr wrap="none" rtlCol="0">
            <a:spAutoFit/>
          </a:bodyPr>
          <a:lstStyle/>
          <a:p>
            <a:r>
              <a:rPr lang="zh-CN" altLang="en-US" sz="1600" dirty="0">
                <a:solidFill>
                  <a:schemeClr val="tx1">
                    <a:lumMod val="75000"/>
                  </a:schemeClr>
                </a:solidFill>
                <a:latin typeface="微软雅黑"/>
                <a:ea typeface="微软雅黑"/>
              </a:rPr>
              <a:t>自觉加强学习</a:t>
            </a:r>
            <a:endParaRPr lang="en-US" altLang="zh-CN" sz="1600" dirty="0">
              <a:solidFill>
                <a:schemeClr val="tx1">
                  <a:lumMod val="75000"/>
                </a:schemeClr>
              </a:solidFill>
              <a:latin typeface="微软雅黑"/>
              <a:ea typeface="微软雅黑"/>
            </a:endParaRPr>
          </a:p>
          <a:p>
            <a:r>
              <a:rPr lang="zh-CN" altLang="en-US" sz="1600" dirty="0">
                <a:solidFill>
                  <a:schemeClr val="tx1">
                    <a:lumMod val="75000"/>
                  </a:schemeClr>
                </a:solidFill>
                <a:latin typeface="微软雅黑"/>
                <a:ea typeface="微软雅黑"/>
              </a:rPr>
              <a:t>提高</a:t>
            </a:r>
            <a:r>
              <a:rPr lang="en-US" altLang="zh-CN" sz="1600" dirty="0">
                <a:solidFill>
                  <a:schemeClr val="tx1">
                    <a:lumMod val="75000"/>
                  </a:schemeClr>
                </a:solidFill>
                <a:latin typeface="微软雅黑"/>
                <a:ea typeface="微软雅黑"/>
              </a:rPr>
              <a:t>XXX</a:t>
            </a:r>
            <a:r>
              <a:rPr lang="zh-CN" altLang="en-US" sz="1600" dirty="0">
                <a:solidFill>
                  <a:schemeClr val="tx1">
                    <a:lumMod val="75000"/>
                  </a:schemeClr>
                </a:solidFill>
                <a:latin typeface="微软雅黑"/>
                <a:ea typeface="微软雅黑"/>
              </a:rPr>
              <a:t>素养</a:t>
            </a:r>
          </a:p>
        </p:txBody>
      </p:sp>
      <p:sp>
        <p:nvSpPr>
          <p:cNvPr id="47" name="TextBox 46"/>
          <p:cNvSpPr txBox="1"/>
          <p:nvPr/>
        </p:nvSpPr>
        <p:spPr>
          <a:xfrm>
            <a:off x="3070750" y="1800202"/>
            <a:ext cx="1415772" cy="584775"/>
          </a:xfrm>
          <a:prstGeom prst="rect">
            <a:avLst/>
          </a:prstGeom>
          <a:noFill/>
        </p:spPr>
        <p:txBody>
          <a:bodyPr wrap="none" rtlCol="0">
            <a:spAutoFit/>
          </a:bodyPr>
          <a:lstStyle/>
          <a:p>
            <a:r>
              <a:rPr lang="zh-CN" altLang="en-US" sz="1600" dirty="0">
                <a:solidFill>
                  <a:schemeClr val="tx1">
                    <a:lumMod val="75000"/>
                  </a:schemeClr>
                </a:solidFill>
                <a:latin typeface="微软雅黑"/>
                <a:ea typeface="微软雅黑"/>
              </a:rPr>
              <a:t>丰富知识储备</a:t>
            </a:r>
            <a:endParaRPr lang="en-US" altLang="zh-CN" sz="1600" dirty="0">
              <a:solidFill>
                <a:schemeClr val="tx1">
                  <a:lumMod val="75000"/>
                </a:schemeClr>
              </a:solidFill>
              <a:latin typeface="微软雅黑"/>
              <a:ea typeface="微软雅黑"/>
            </a:endParaRPr>
          </a:p>
          <a:p>
            <a:r>
              <a:rPr lang="zh-CN" altLang="en-US" sz="1600" dirty="0">
                <a:solidFill>
                  <a:schemeClr val="tx1">
                    <a:lumMod val="75000"/>
                  </a:schemeClr>
                </a:solidFill>
                <a:latin typeface="微软雅黑"/>
                <a:ea typeface="微软雅黑"/>
              </a:rPr>
              <a:t>提高业务素养</a:t>
            </a:r>
          </a:p>
        </p:txBody>
      </p:sp>
      <p:sp>
        <p:nvSpPr>
          <p:cNvPr id="48" name="TextBox 47"/>
          <p:cNvSpPr txBox="1"/>
          <p:nvPr/>
        </p:nvSpPr>
        <p:spPr>
          <a:xfrm>
            <a:off x="4680483" y="1800202"/>
            <a:ext cx="1415772" cy="584775"/>
          </a:xfrm>
          <a:prstGeom prst="rect">
            <a:avLst/>
          </a:prstGeom>
          <a:noFill/>
        </p:spPr>
        <p:txBody>
          <a:bodyPr wrap="none" rtlCol="0">
            <a:spAutoFit/>
          </a:bodyPr>
          <a:lstStyle/>
          <a:p>
            <a:r>
              <a:rPr lang="zh-CN" altLang="en-US" sz="1600" dirty="0">
                <a:solidFill>
                  <a:schemeClr val="tx1">
                    <a:lumMod val="75000"/>
                  </a:schemeClr>
                </a:solidFill>
                <a:latin typeface="微软雅黑"/>
                <a:ea typeface="微软雅黑"/>
              </a:rPr>
              <a:t>注重方式技巧</a:t>
            </a:r>
            <a:endParaRPr lang="en-US" altLang="zh-CN" sz="1600" dirty="0">
              <a:solidFill>
                <a:schemeClr val="tx1">
                  <a:lumMod val="75000"/>
                </a:schemeClr>
              </a:solidFill>
              <a:latin typeface="微软雅黑"/>
              <a:ea typeface="微软雅黑"/>
            </a:endParaRPr>
          </a:p>
          <a:p>
            <a:r>
              <a:rPr lang="zh-CN" altLang="en-US" sz="1600" dirty="0">
                <a:solidFill>
                  <a:schemeClr val="tx1">
                    <a:lumMod val="75000"/>
                  </a:schemeClr>
                </a:solidFill>
                <a:latin typeface="微软雅黑"/>
                <a:ea typeface="微软雅黑"/>
              </a:rPr>
              <a:t>提高协调质量</a:t>
            </a:r>
            <a:endParaRPr lang="en-US" altLang="zh-CN" sz="1600" dirty="0">
              <a:solidFill>
                <a:schemeClr val="tx1">
                  <a:lumMod val="75000"/>
                </a:schemeClr>
              </a:solidFill>
              <a:latin typeface="微软雅黑"/>
              <a:ea typeface="微软雅黑"/>
            </a:endParaRPr>
          </a:p>
        </p:txBody>
      </p:sp>
      <p:sp>
        <p:nvSpPr>
          <p:cNvPr id="49" name="TextBox 48"/>
          <p:cNvSpPr txBox="1"/>
          <p:nvPr/>
        </p:nvSpPr>
        <p:spPr>
          <a:xfrm>
            <a:off x="6290217" y="1800202"/>
            <a:ext cx="1415772" cy="584775"/>
          </a:xfrm>
          <a:prstGeom prst="rect">
            <a:avLst/>
          </a:prstGeom>
          <a:noFill/>
        </p:spPr>
        <p:txBody>
          <a:bodyPr wrap="none" rtlCol="0">
            <a:spAutoFit/>
          </a:bodyPr>
          <a:lstStyle/>
          <a:p>
            <a:r>
              <a:rPr lang="zh-CN" altLang="en-US" sz="1600" dirty="0">
                <a:solidFill>
                  <a:schemeClr val="tx1">
                    <a:lumMod val="75000"/>
                  </a:schemeClr>
                </a:solidFill>
                <a:latin typeface="微软雅黑"/>
                <a:ea typeface="微软雅黑"/>
              </a:rPr>
              <a:t>自觉磨炼心智</a:t>
            </a:r>
            <a:endParaRPr lang="en-US" altLang="zh-CN" sz="1600" dirty="0">
              <a:solidFill>
                <a:schemeClr val="tx1">
                  <a:lumMod val="75000"/>
                </a:schemeClr>
              </a:solidFill>
              <a:latin typeface="微软雅黑"/>
              <a:ea typeface="微软雅黑"/>
            </a:endParaRPr>
          </a:p>
          <a:p>
            <a:r>
              <a:rPr lang="zh-CN" altLang="en-US" sz="1600" dirty="0">
                <a:solidFill>
                  <a:schemeClr val="tx1">
                    <a:lumMod val="75000"/>
                  </a:schemeClr>
                </a:solidFill>
                <a:latin typeface="微软雅黑"/>
                <a:ea typeface="微软雅黑"/>
              </a:rPr>
              <a:t>提高心理素养</a:t>
            </a:r>
          </a:p>
        </p:txBody>
      </p:sp>
      <p:sp>
        <p:nvSpPr>
          <p:cNvPr id="50" name="椭圆 49"/>
          <p:cNvSpPr/>
          <p:nvPr/>
        </p:nvSpPr>
        <p:spPr>
          <a:xfrm>
            <a:off x="4575050" y="2805481"/>
            <a:ext cx="500908" cy="500908"/>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51" name="椭圆 50"/>
          <p:cNvSpPr/>
          <p:nvPr/>
        </p:nvSpPr>
        <p:spPr>
          <a:xfrm>
            <a:off x="5717380" y="3029792"/>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52" name="椭圆 51"/>
          <p:cNvSpPr/>
          <p:nvPr/>
        </p:nvSpPr>
        <p:spPr>
          <a:xfrm>
            <a:off x="2552263" y="3030151"/>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53" name="椭圆 52"/>
          <p:cNvSpPr/>
          <p:nvPr/>
        </p:nvSpPr>
        <p:spPr>
          <a:xfrm>
            <a:off x="2255929" y="3148490"/>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54" name="椭圆 53"/>
          <p:cNvSpPr/>
          <p:nvPr/>
        </p:nvSpPr>
        <p:spPr>
          <a:xfrm>
            <a:off x="6175518" y="3034811"/>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55" name="椭圆 54"/>
          <p:cNvSpPr/>
          <p:nvPr/>
        </p:nvSpPr>
        <p:spPr>
          <a:xfrm>
            <a:off x="3062244" y="3027306"/>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56" name="椭圆 55"/>
          <p:cNvSpPr/>
          <p:nvPr/>
        </p:nvSpPr>
        <p:spPr>
          <a:xfrm>
            <a:off x="6553278" y="3158713"/>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57" name="椭圆 56"/>
          <p:cNvSpPr/>
          <p:nvPr/>
        </p:nvSpPr>
        <p:spPr>
          <a:xfrm>
            <a:off x="3850333" y="3061917"/>
            <a:ext cx="250454" cy="250454"/>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58" name="椭圆 57"/>
          <p:cNvSpPr/>
          <p:nvPr/>
        </p:nvSpPr>
        <p:spPr>
          <a:xfrm>
            <a:off x="6726981" y="3028510"/>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59" name="椭圆 58"/>
          <p:cNvSpPr/>
          <p:nvPr/>
        </p:nvSpPr>
        <p:spPr>
          <a:xfrm>
            <a:off x="4151556" y="3036565"/>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60" name="椭圆 59"/>
          <p:cNvSpPr/>
          <p:nvPr/>
        </p:nvSpPr>
        <p:spPr>
          <a:xfrm>
            <a:off x="7359742" y="3085701"/>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61" name="椭圆 60"/>
          <p:cNvSpPr/>
          <p:nvPr/>
        </p:nvSpPr>
        <p:spPr>
          <a:xfrm>
            <a:off x="5900741" y="2846007"/>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62" name="椭圆 61"/>
          <p:cNvSpPr/>
          <p:nvPr/>
        </p:nvSpPr>
        <p:spPr>
          <a:xfrm>
            <a:off x="2070359" y="3158997"/>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63" name="椭圆 62"/>
          <p:cNvSpPr/>
          <p:nvPr/>
        </p:nvSpPr>
        <p:spPr>
          <a:xfrm>
            <a:off x="4506355" y="2882104"/>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64" name="椭圆 63"/>
          <p:cNvSpPr/>
          <p:nvPr/>
        </p:nvSpPr>
        <p:spPr>
          <a:xfrm>
            <a:off x="3206031" y="2973951"/>
            <a:ext cx="322151" cy="322151"/>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65" name="椭圆 64"/>
          <p:cNvSpPr/>
          <p:nvPr/>
        </p:nvSpPr>
        <p:spPr>
          <a:xfrm>
            <a:off x="5075958" y="3026688"/>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66" name="椭圆 65"/>
          <p:cNvSpPr/>
          <p:nvPr/>
        </p:nvSpPr>
        <p:spPr>
          <a:xfrm>
            <a:off x="1206867" y="3030021"/>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67" name="椭圆 66"/>
          <p:cNvSpPr/>
          <p:nvPr/>
        </p:nvSpPr>
        <p:spPr>
          <a:xfrm>
            <a:off x="921657" y="3161253"/>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68" name="椭圆 67"/>
          <p:cNvSpPr/>
          <p:nvPr/>
        </p:nvSpPr>
        <p:spPr>
          <a:xfrm>
            <a:off x="2772349" y="2846750"/>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69" name="椭圆 68"/>
          <p:cNvSpPr/>
          <p:nvPr/>
        </p:nvSpPr>
        <p:spPr>
          <a:xfrm>
            <a:off x="1690644" y="3083084"/>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70" name="椭圆 69"/>
          <p:cNvSpPr/>
          <p:nvPr/>
        </p:nvSpPr>
        <p:spPr>
          <a:xfrm>
            <a:off x="6193490" y="2889299"/>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71" name="椭圆 70"/>
          <p:cNvSpPr/>
          <p:nvPr/>
        </p:nvSpPr>
        <p:spPr>
          <a:xfrm>
            <a:off x="7730460" y="3020727"/>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72" name="TextBox 71"/>
          <p:cNvSpPr txBox="1"/>
          <p:nvPr/>
        </p:nvSpPr>
        <p:spPr>
          <a:xfrm>
            <a:off x="2323584" y="3781962"/>
            <a:ext cx="4487644" cy="692497"/>
          </a:xfrm>
          <a:prstGeom prst="rect">
            <a:avLst/>
          </a:prstGeom>
          <a:noFill/>
        </p:spPr>
        <p:txBody>
          <a:bodyPr wrap="square" lIns="0" tIns="0" rIns="0" bIns="0" rtlCol="0">
            <a:spAutoFit/>
          </a:bodyPr>
          <a:lstStyle/>
          <a:p>
            <a:pPr algn="just">
              <a:lnSpc>
                <a:spcPct val="150000"/>
              </a:lnSpc>
            </a:pPr>
            <a:r>
              <a:rPr lang="zh-CN" altLang="en-US" sz="1000" dirty="0">
                <a:latin typeface="微软雅黑"/>
                <a:ea typeface="微软雅黑"/>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a:latin typeface="微软雅黑"/>
                <a:ea typeface="微软雅黑"/>
              </a:rPr>
              <a:t>……</a:t>
            </a:r>
          </a:p>
        </p:txBody>
      </p:sp>
      <p:sp>
        <p:nvSpPr>
          <p:cNvPr id="73" name="Freeform 5"/>
          <p:cNvSpPr>
            <a:spLocks/>
          </p:cNvSpPr>
          <p:nvPr/>
        </p:nvSpPr>
        <p:spPr bwMode="auto">
          <a:xfrm>
            <a:off x="2018016" y="3786597"/>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a:endParaRPr>
          </a:p>
        </p:txBody>
      </p:sp>
      <p:sp>
        <p:nvSpPr>
          <p:cNvPr id="74" name="Freeform 5"/>
          <p:cNvSpPr>
            <a:spLocks/>
          </p:cNvSpPr>
          <p:nvPr/>
        </p:nvSpPr>
        <p:spPr bwMode="auto">
          <a:xfrm flipH="1">
            <a:off x="6957280" y="3745090"/>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a:endParaRPr>
          </a:p>
        </p:txBody>
      </p:sp>
    </p:spTree>
    <p:extLst>
      <p:ext uri="{BB962C8B-B14F-4D97-AF65-F5344CB8AC3E}">
        <p14:creationId xmlns:p14="http://schemas.microsoft.com/office/powerpoint/2010/main" val="2131538345"/>
      </p:ext>
    </p:extLst>
  </p:cSld>
  <p:clrMapOvr>
    <a:masterClrMapping/>
  </p:clrMapOvr>
  <p:transition spd="slow"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2" presetClass="entr" presetSubtype="2" fill="hold" nodeType="afterEffect" p14:presetBounceEnd="40000">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14:bounceEnd="40000">
                                          <p:cBhvr additive="base">
                                            <p:cTn id="13"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14" dur="500" fill="hold"/>
                                            <p:tgtEl>
                                              <p:spTgt spid="3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40000">
                                      <p:stCondLst>
                                        <p:cond delay="300"/>
                                      </p:stCondLst>
                                      <p:childTnLst>
                                        <p:set>
                                          <p:cBhvr>
                                            <p:cTn id="16" dur="1" fill="hold">
                                              <p:stCondLst>
                                                <p:cond delay="0"/>
                                              </p:stCondLst>
                                            </p:cTn>
                                            <p:tgtEl>
                                              <p:spTgt spid="37"/>
                                            </p:tgtEl>
                                            <p:attrNameLst>
                                              <p:attrName>style.visibility</p:attrName>
                                            </p:attrNameLst>
                                          </p:cBhvr>
                                          <p:to>
                                            <p:strVal val="visible"/>
                                          </p:to>
                                        </p:set>
                                        <p:anim calcmode="lin" valueType="num" p14:bounceEnd="40000">
                                          <p:cBhvr additive="base">
                                            <p:cTn id="17" dur="500" fill="hold"/>
                                            <p:tgtEl>
                                              <p:spTgt spid="37"/>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37"/>
                                            </p:tgtEl>
                                            <p:attrNameLst>
                                              <p:attrName>ppt_y</p:attrName>
                                            </p:attrNameLst>
                                          </p:cBhvr>
                                          <p:tavLst>
                                            <p:tav tm="0">
                                              <p:val>
                                                <p:strVal val="#ppt_y"/>
                                              </p:val>
                                            </p:tav>
                                            <p:tav tm="100000">
                                              <p:val>
                                                <p:strVal val="#ppt_y"/>
                                              </p:val>
                                            </p:tav>
                                          </p:tavLst>
                                        </p:anim>
                                      </p:childTnLst>
                                    </p:cTn>
                                  </p:par>
                                  <p:par>
                                    <p:cTn id="19" presetID="12" presetClass="entr" presetSubtype="8" fill="hold" grpId="0" nodeType="withEffect">
                                      <p:stCondLst>
                                        <p:cond delay="30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p:tgtEl>
                                              <p:spTgt spid="46"/>
                                            </p:tgtEl>
                                            <p:attrNameLst>
                                              <p:attrName>ppt_x</p:attrName>
                                            </p:attrNameLst>
                                          </p:cBhvr>
                                          <p:tavLst>
                                            <p:tav tm="0">
                                              <p:val>
                                                <p:strVal val="#ppt_x-#ppt_w*1.125000"/>
                                              </p:val>
                                            </p:tav>
                                            <p:tav tm="100000">
                                              <p:val>
                                                <p:strVal val="#ppt_x"/>
                                              </p:val>
                                            </p:tav>
                                          </p:tavLst>
                                        </p:anim>
                                        <p:animEffect transition="in" filter="wipe(right)">
                                          <p:cBhvr>
                                            <p:cTn id="22" dur="500"/>
                                            <p:tgtEl>
                                              <p:spTgt spid="46"/>
                                            </p:tgtEl>
                                          </p:cBhvr>
                                        </p:animEffect>
                                      </p:childTnLst>
                                    </p:cTn>
                                  </p:par>
                                  <p:par>
                                    <p:cTn id="23" presetID="2" presetClass="entr" presetSubtype="2" fill="hold" nodeType="withEffect" p14:presetBounceEnd="40000">
                                      <p:stCondLst>
                                        <p:cond delay="600"/>
                                      </p:stCondLst>
                                      <p:childTnLst>
                                        <p:set>
                                          <p:cBhvr>
                                            <p:cTn id="24" dur="1" fill="hold">
                                              <p:stCondLst>
                                                <p:cond delay="0"/>
                                              </p:stCondLst>
                                            </p:cTn>
                                            <p:tgtEl>
                                              <p:spTgt spid="40"/>
                                            </p:tgtEl>
                                            <p:attrNameLst>
                                              <p:attrName>style.visibility</p:attrName>
                                            </p:attrNameLst>
                                          </p:cBhvr>
                                          <p:to>
                                            <p:strVal val="visible"/>
                                          </p:to>
                                        </p:set>
                                        <p:anim calcmode="lin" valueType="num" p14:bounceEnd="40000">
                                          <p:cBhvr additive="base">
                                            <p:cTn id="25" dur="500" fill="hold"/>
                                            <p:tgtEl>
                                              <p:spTgt spid="40"/>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40"/>
                                            </p:tgtEl>
                                            <p:attrNameLst>
                                              <p:attrName>ppt_y</p:attrName>
                                            </p:attrNameLst>
                                          </p:cBhvr>
                                          <p:tavLst>
                                            <p:tav tm="0">
                                              <p:val>
                                                <p:strVal val="#ppt_y"/>
                                              </p:val>
                                            </p:tav>
                                            <p:tav tm="100000">
                                              <p:val>
                                                <p:strVal val="#ppt_y"/>
                                              </p:val>
                                            </p:tav>
                                          </p:tavLst>
                                        </p:anim>
                                      </p:childTnLst>
                                    </p:cTn>
                                  </p:par>
                                  <p:par>
                                    <p:cTn id="27" presetID="12" presetClass="entr" presetSubtype="8" fill="hold" grpId="0" nodeType="withEffect">
                                      <p:stCondLst>
                                        <p:cond delay="600"/>
                                      </p:stCondLst>
                                      <p:childTnLst>
                                        <p:set>
                                          <p:cBhvr>
                                            <p:cTn id="28" dur="1" fill="hold">
                                              <p:stCondLst>
                                                <p:cond delay="0"/>
                                              </p:stCondLst>
                                            </p:cTn>
                                            <p:tgtEl>
                                              <p:spTgt spid="47"/>
                                            </p:tgtEl>
                                            <p:attrNameLst>
                                              <p:attrName>style.visibility</p:attrName>
                                            </p:attrNameLst>
                                          </p:cBhvr>
                                          <p:to>
                                            <p:strVal val="visible"/>
                                          </p:to>
                                        </p:set>
                                        <p:anim calcmode="lin" valueType="num">
                                          <p:cBhvr additive="base">
                                            <p:cTn id="29" dur="500"/>
                                            <p:tgtEl>
                                              <p:spTgt spid="47"/>
                                            </p:tgtEl>
                                            <p:attrNameLst>
                                              <p:attrName>ppt_x</p:attrName>
                                            </p:attrNameLst>
                                          </p:cBhvr>
                                          <p:tavLst>
                                            <p:tav tm="0">
                                              <p:val>
                                                <p:strVal val="#ppt_x-#ppt_w*1.125000"/>
                                              </p:val>
                                            </p:tav>
                                            <p:tav tm="100000">
                                              <p:val>
                                                <p:strVal val="#ppt_x"/>
                                              </p:val>
                                            </p:tav>
                                          </p:tavLst>
                                        </p:anim>
                                        <p:animEffect transition="in" filter="wipe(right)">
                                          <p:cBhvr>
                                            <p:cTn id="30" dur="500"/>
                                            <p:tgtEl>
                                              <p:spTgt spid="47"/>
                                            </p:tgtEl>
                                          </p:cBhvr>
                                        </p:animEffect>
                                      </p:childTnLst>
                                    </p:cTn>
                                  </p:par>
                                  <p:par>
                                    <p:cTn id="31" presetID="2" presetClass="entr" presetSubtype="2" fill="hold" nodeType="withEffect" p14:presetBounceEnd="40000">
                                      <p:stCondLst>
                                        <p:cond delay="900"/>
                                      </p:stCondLst>
                                      <p:childTnLst>
                                        <p:set>
                                          <p:cBhvr>
                                            <p:cTn id="32" dur="1" fill="hold">
                                              <p:stCondLst>
                                                <p:cond delay="0"/>
                                              </p:stCondLst>
                                            </p:cTn>
                                            <p:tgtEl>
                                              <p:spTgt spid="43"/>
                                            </p:tgtEl>
                                            <p:attrNameLst>
                                              <p:attrName>style.visibility</p:attrName>
                                            </p:attrNameLst>
                                          </p:cBhvr>
                                          <p:to>
                                            <p:strVal val="visible"/>
                                          </p:to>
                                        </p:set>
                                        <p:anim calcmode="lin" valueType="num" p14:bounceEnd="40000">
                                          <p:cBhvr additive="base">
                                            <p:cTn id="33" dur="500" fill="hold"/>
                                            <p:tgtEl>
                                              <p:spTgt spid="43"/>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43"/>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90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p:tgtEl>
                                              <p:spTgt spid="48"/>
                                            </p:tgtEl>
                                            <p:attrNameLst>
                                              <p:attrName>ppt_x</p:attrName>
                                            </p:attrNameLst>
                                          </p:cBhvr>
                                          <p:tavLst>
                                            <p:tav tm="0">
                                              <p:val>
                                                <p:strVal val="#ppt_x-#ppt_w*1.125000"/>
                                              </p:val>
                                            </p:tav>
                                            <p:tav tm="100000">
                                              <p:val>
                                                <p:strVal val="#ppt_x"/>
                                              </p:val>
                                            </p:tav>
                                          </p:tavLst>
                                        </p:anim>
                                        <p:animEffect transition="in" filter="wipe(right)">
                                          <p:cBhvr>
                                            <p:cTn id="38" dur="500"/>
                                            <p:tgtEl>
                                              <p:spTgt spid="48"/>
                                            </p:tgtEl>
                                          </p:cBhvr>
                                        </p:animEffect>
                                      </p:childTnLst>
                                    </p:cTn>
                                  </p:par>
                                  <p:par>
                                    <p:cTn id="39" presetID="12" presetClass="entr" presetSubtype="8" fill="hold" grpId="0" nodeType="withEffect">
                                      <p:stCondLst>
                                        <p:cond delay="1200"/>
                                      </p:stCondLst>
                                      <p:childTnLst>
                                        <p:set>
                                          <p:cBhvr>
                                            <p:cTn id="40" dur="1" fill="hold">
                                              <p:stCondLst>
                                                <p:cond delay="0"/>
                                              </p:stCondLst>
                                            </p:cTn>
                                            <p:tgtEl>
                                              <p:spTgt spid="49"/>
                                            </p:tgtEl>
                                            <p:attrNameLst>
                                              <p:attrName>style.visibility</p:attrName>
                                            </p:attrNameLst>
                                          </p:cBhvr>
                                          <p:to>
                                            <p:strVal val="visible"/>
                                          </p:to>
                                        </p:set>
                                        <p:anim calcmode="lin" valueType="num">
                                          <p:cBhvr additive="base">
                                            <p:cTn id="41" dur="500"/>
                                            <p:tgtEl>
                                              <p:spTgt spid="49"/>
                                            </p:tgtEl>
                                            <p:attrNameLst>
                                              <p:attrName>ppt_x</p:attrName>
                                            </p:attrNameLst>
                                          </p:cBhvr>
                                          <p:tavLst>
                                            <p:tav tm="0">
                                              <p:val>
                                                <p:strVal val="#ppt_x-#ppt_w*1.125000"/>
                                              </p:val>
                                            </p:tav>
                                            <p:tav tm="100000">
                                              <p:val>
                                                <p:strVal val="#ppt_x"/>
                                              </p:val>
                                            </p:tav>
                                          </p:tavLst>
                                        </p:anim>
                                        <p:animEffect transition="in" filter="wipe(right)">
                                          <p:cBhvr>
                                            <p:cTn id="42" dur="500"/>
                                            <p:tgtEl>
                                              <p:spTgt spid="49"/>
                                            </p:tgtEl>
                                          </p:cBhvr>
                                        </p:animEffect>
                                      </p:childTnLst>
                                    </p:cTn>
                                  </p:par>
                                </p:childTnLst>
                              </p:cTn>
                            </p:par>
                            <p:par>
                              <p:cTn id="43" fill="hold">
                                <p:stCondLst>
                                  <p:cond delay="3700"/>
                                </p:stCondLst>
                                <p:childTnLst>
                                  <p:par>
                                    <p:cTn id="44" presetID="53" presetClass="entr" presetSubtype="16"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p:cTn id="46" dur="500" fill="hold"/>
                                            <p:tgtEl>
                                              <p:spTgt spid="50"/>
                                            </p:tgtEl>
                                            <p:attrNameLst>
                                              <p:attrName>ppt_w</p:attrName>
                                            </p:attrNameLst>
                                          </p:cBhvr>
                                          <p:tavLst>
                                            <p:tav tm="0">
                                              <p:val>
                                                <p:fltVal val="0"/>
                                              </p:val>
                                            </p:tav>
                                            <p:tav tm="100000">
                                              <p:val>
                                                <p:strVal val="#ppt_w"/>
                                              </p:val>
                                            </p:tav>
                                          </p:tavLst>
                                        </p:anim>
                                        <p:anim calcmode="lin" valueType="num">
                                          <p:cBhvr>
                                            <p:cTn id="47" dur="500" fill="hold"/>
                                            <p:tgtEl>
                                              <p:spTgt spid="50"/>
                                            </p:tgtEl>
                                            <p:attrNameLst>
                                              <p:attrName>ppt_h</p:attrName>
                                            </p:attrNameLst>
                                          </p:cBhvr>
                                          <p:tavLst>
                                            <p:tav tm="0">
                                              <p:val>
                                                <p:fltVal val="0"/>
                                              </p:val>
                                            </p:tav>
                                            <p:tav tm="100000">
                                              <p:val>
                                                <p:strVal val="#ppt_h"/>
                                              </p:val>
                                            </p:tav>
                                          </p:tavLst>
                                        </p:anim>
                                        <p:animEffect transition="in" filter="fade">
                                          <p:cBhvr>
                                            <p:cTn id="48" dur="500"/>
                                            <p:tgtEl>
                                              <p:spTgt spid="50"/>
                                            </p:tgtEl>
                                          </p:cBhvr>
                                        </p:animEffect>
                                      </p:childTnLst>
                                    </p:cTn>
                                  </p:par>
                                  <p:par>
                                    <p:cTn id="49" presetID="53" presetClass="entr" presetSubtype="16" fill="hold" grpId="0" nodeType="withEffect">
                                      <p:stCondLst>
                                        <p:cond delay="40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Effect transition="in" filter="fade">
                                          <p:cBhvr>
                                            <p:cTn id="53" dur="500"/>
                                            <p:tgtEl>
                                              <p:spTgt spid="51"/>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52"/>
                                            </p:tgtEl>
                                            <p:attrNameLst>
                                              <p:attrName>style.visibility</p:attrName>
                                            </p:attrNameLst>
                                          </p:cBhvr>
                                          <p:to>
                                            <p:strVal val="visible"/>
                                          </p:to>
                                        </p:set>
                                        <p:anim calcmode="lin" valueType="num">
                                          <p:cBhvr>
                                            <p:cTn id="56" dur="500" fill="hold"/>
                                            <p:tgtEl>
                                              <p:spTgt spid="52"/>
                                            </p:tgtEl>
                                            <p:attrNameLst>
                                              <p:attrName>ppt_w</p:attrName>
                                            </p:attrNameLst>
                                          </p:cBhvr>
                                          <p:tavLst>
                                            <p:tav tm="0">
                                              <p:val>
                                                <p:fltVal val="0"/>
                                              </p:val>
                                            </p:tav>
                                            <p:tav tm="100000">
                                              <p:val>
                                                <p:strVal val="#ppt_w"/>
                                              </p:val>
                                            </p:tav>
                                          </p:tavLst>
                                        </p:anim>
                                        <p:anim calcmode="lin" valueType="num">
                                          <p:cBhvr>
                                            <p:cTn id="57" dur="500" fill="hold"/>
                                            <p:tgtEl>
                                              <p:spTgt spid="52"/>
                                            </p:tgtEl>
                                            <p:attrNameLst>
                                              <p:attrName>ppt_h</p:attrName>
                                            </p:attrNameLst>
                                          </p:cBhvr>
                                          <p:tavLst>
                                            <p:tav tm="0">
                                              <p:val>
                                                <p:fltVal val="0"/>
                                              </p:val>
                                            </p:tav>
                                            <p:tav tm="100000">
                                              <p:val>
                                                <p:strVal val="#ppt_h"/>
                                              </p:val>
                                            </p:tav>
                                          </p:tavLst>
                                        </p:anim>
                                        <p:animEffect transition="in" filter="fade">
                                          <p:cBhvr>
                                            <p:cTn id="58" dur="500"/>
                                            <p:tgtEl>
                                              <p:spTgt spid="52"/>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p:cTn id="61" dur="500" fill="hold"/>
                                            <p:tgtEl>
                                              <p:spTgt spid="53"/>
                                            </p:tgtEl>
                                            <p:attrNameLst>
                                              <p:attrName>ppt_w</p:attrName>
                                            </p:attrNameLst>
                                          </p:cBhvr>
                                          <p:tavLst>
                                            <p:tav tm="0">
                                              <p:val>
                                                <p:fltVal val="0"/>
                                              </p:val>
                                            </p:tav>
                                            <p:tav tm="100000">
                                              <p:val>
                                                <p:strVal val="#ppt_w"/>
                                              </p:val>
                                            </p:tav>
                                          </p:tavLst>
                                        </p:anim>
                                        <p:anim calcmode="lin" valueType="num">
                                          <p:cBhvr>
                                            <p:cTn id="62" dur="500" fill="hold"/>
                                            <p:tgtEl>
                                              <p:spTgt spid="53"/>
                                            </p:tgtEl>
                                            <p:attrNameLst>
                                              <p:attrName>ppt_h</p:attrName>
                                            </p:attrNameLst>
                                          </p:cBhvr>
                                          <p:tavLst>
                                            <p:tav tm="0">
                                              <p:val>
                                                <p:fltVal val="0"/>
                                              </p:val>
                                            </p:tav>
                                            <p:tav tm="100000">
                                              <p:val>
                                                <p:strVal val="#ppt_h"/>
                                              </p:val>
                                            </p:tav>
                                          </p:tavLst>
                                        </p:anim>
                                        <p:animEffect transition="in" filter="fade">
                                          <p:cBhvr>
                                            <p:cTn id="63" dur="500"/>
                                            <p:tgtEl>
                                              <p:spTgt spid="53"/>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54"/>
                                            </p:tgtEl>
                                            <p:attrNameLst>
                                              <p:attrName>style.visibility</p:attrName>
                                            </p:attrNameLst>
                                          </p:cBhvr>
                                          <p:to>
                                            <p:strVal val="visible"/>
                                          </p:to>
                                        </p:set>
                                        <p:anim calcmode="lin" valueType="num">
                                          <p:cBhvr>
                                            <p:cTn id="66" dur="500" fill="hold"/>
                                            <p:tgtEl>
                                              <p:spTgt spid="54"/>
                                            </p:tgtEl>
                                            <p:attrNameLst>
                                              <p:attrName>ppt_w</p:attrName>
                                            </p:attrNameLst>
                                          </p:cBhvr>
                                          <p:tavLst>
                                            <p:tav tm="0">
                                              <p:val>
                                                <p:fltVal val="0"/>
                                              </p:val>
                                            </p:tav>
                                            <p:tav tm="100000">
                                              <p:val>
                                                <p:strVal val="#ppt_w"/>
                                              </p:val>
                                            </p:tav>
                                          </p:tavLst>
                                        </p:anim>
                                        <p:anim calcmode="lin" valueType="num">
                                          <p:cBhvr>
                                            <p:cTn id="67" dur="500" fill="hold"/>
                                            <p:tgtEl>
                                              <p:spTgt spid="54"/>
                                            </p:tgtEl>
                                            <p:attrNameLst>
                                              <p:attrName>ppt_h</p:attrName>
                                            </p:attrNameLst>
                                          </p:cBhvr>
                                          <p:tavLst>
                                            <p:tav tm="0">
                                              <p:val>
                                                <p:fltVal val="0"/>
                                              </p:val>
                                            </p:tav>
                                            <p:tav tm="100000">
                                              <p:val>
                                                <p:strVal val="#ppt_h"/>
                                              </p:val>
                                            </p:tav>
                                          </p:tavLst>
                                        </p:anim>
                                        <p:animEffect transition="in" filter="fade">
                                          <p:cBhvr>
                                            <p:cTn id="68" dur="500"/>
                                            <p:tgtEl>
                                              <p:spTgt spid="54"/>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55"/>
                                            </p:tgtEl>
                                            <p:attrNameLst>
                                              <p:attrName>style.visibility</p:attrName>
                                            </p:attrNameLst>
                                          </p:cBhvr>
                                          <p:to>
                                            <p:strVal val="visible"/>
                                          </p:to>
                                        </p:set>
                                        <p:anim calcmode="lin" valueType="num">
                                          <p:cBhvr>
                                            <p:cTn id="71" dur="500" fill="hold"/>
                                            <p:tgtEl>
                                              <p:spTgt spid="55"/>
                                            </p:tgtEl>
                                            <p:attrNameLst>
                                              <p:attrName>ppt_w</p:attrName>
                                            </p:attrNameLst>
                                          </p:cBhvr>
                                          <p:tavLst>
                                            <p:tav tm="0">
                                              <p:val>
                                                <p:fltVal val="0"/>
                                              </p:val>
                                            </p:tav>
                                            <p:tav tm="100000">
                                              <p:val>
                                                <p:strVal val="#ppt_w"/>
                                              </p:val>
                                            </p:tav>
                                          </p:tavLst>
                                        </p:anim>
                                        <p:anim calcmode="lin" valueType="num">
                                          <p:cBhvr>
                                            <p:cTn id="72" dur="500" fill="hold"/>
                                            <p:tgtEl>
                                              <p:spTgt spid="55"/>
                                            </p:tgtEl>
                                            <p:attrNameLst>
                                              <p:attrName>ppt_h</p:attrName>
                                            </p:attrNameLst>
                                          </p:cBhvr>
                                          <p:tavLst>
                                            <p:tav tm="0">
                                              <p:val>
                                                <p:fltVal val="0"/>
                                              </p:val>
                                            </p:tav>
                                            <p:tav tm="100000">
                                              <p:val>
                                                <p:strVal val="#ppt_h"/>
                                              </p:val>
                                            </p:tav>
                                          </p:tavLst>
                                        </p:anim>
                                        <p:animEffect transition="in" filter="fade">
                                          <p:cBhvr>
                                            <p:cTn id="73" dur="500"/>
                                            <p:tgtEl>
                                              <p:spTgt spid="55"/>
                                            </p:tgtEl>
                                          </p:cBhvr>
                                        </p:animEffect>
                                      </p:childTnLst>
                                    </p:cTn>
                                  </p:par>
                                  <p:par>
                                    <p:cTn id="74" presetID="53" presetClass="entr" presetSubtype="16" fill="hold" grpId="0" nodeType="withEffect">
                                      <p:stCondLst>
                                        <p:cond delay="200"/>
                                      </p:stCondLst>
                                      <p:childTnLst>
                                        <p:set>
                                          <p:cBhvr>
                                            <p:cTn id="75" dur="1" fill="hold">
                                              <p:stCondLst>
                                                <p:cond delay="0"/>
                                              </p:stCondLst>
                                            </p:cTn>
                                            <p:tgtEl>
                                              <p:spTgt spid="56"/>
                                            </p:tgtEl>
                                            <p:attrNameLst>
                                              <p:attrName>style.visibility</p:attrName>
                                            </p:attrNameLst>
                                          </p:cBhvr>
                                          <p:to>
                                            <p:strVal val="visible"/>
                                          </p:to>
                                        </p:set>
                                        <p:anim calcmode="lin" valueType="num">
                                          <p:cBhvr>
                                            <p:cTn id="76" dur="500" fill="hold"/>
                                            <p:tgtEl>
                                              <p:spTgt spid="56"/>
                                            </p:tgtEl>
                                            <p:attrNameLst>
                                              <p:attrName>ppt_w</p:attrName>
                                            </p:attrNameLst>
                                          </p:cBhvr>
                                          <p:tavLst>
                                            <p:tav tm="0">
                                              <p:val>
                                                <p:fltVal val="0"/>
                                              </p:val>
                                            </p:tav>
                                            <p:tav tm="100000">
                                              <p:val>
                                                <p:strVal val="#ppt_w"/>
                                              </p:val>
                                            </p:tav>
                                          </p:tavLst>
                                        </p:anim>
                                        <p:anim calcmode="lin" valueType="num">
                                          <p:cBhvr>
                                            <p:cTn id="77" dur="500" fill="hold"/>
                                            <p:tgtEl>
                                              <p:spTgt spid="56"/>
                                            </p:tgtEl>
                                            <p:attrNameLst>
                                              <p:attrName>ppt_h</p:attrName>
                                            </p:attrNameLst>
                                          </p:cBhvr>
                                          <p:tavLst>
                                            <p:tav tm="0">
                                              <p:val>
                                                <p:fltVal val="0"/>
                                              </p:val>
                                            </p:tav>
                                            <p:tav tm="100000">
                                              <p:val>
                                                <p:strVal val="#ppt_h"/>
                                              </p:val>
                                            </p:tav>
                                          </p:tavLst>
                                        </p:anim>
                                        <p:animEffect transition="in" filter="fade">
                                          <p:cBhvr>
                                            <p:cTn id="78" dur="500"/>
                                            <p:tgtEl>
                                              <p:spTgt spid="56"/>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57"/>
                                            </p:tgtEl>
                                            <p:attrNameLst>
                                              <p:attrName>style.visibility</p:attrName>
                                            </p:attrNameLst>
                                          </p:cBhvr>
                                          <p:to>
                                            <p:strVal val="visible"/>
                                          </p:to>
                                        </p:set>
                                        <p:anim calcmode="lin" valueType="num">
                                          <p:cBhvr>
                                            <p:cTn id="81" dur="500" fill="hold"/>
                                            <p:tgtEl>
                                              <p:spTgt spid="57"/>
                                            </p:tgtEl>
                                            <p:attrNameLst>
                                              <p:attrName>ppt_w</p:attrName>
                                            </p:attrNameLst>
                                          </p:cBhvr>
                                          <p:tavLst>
                                            <p:tav tm="0">
                                              <p:val>
                                                <p:fltVal val="0"/>
                                              </p:val>
                                            </p:tav>
                                            <p:tav tm="100000">
                                              <p:val>
                                                <p:strVal val="#ppt_w"/>
                                              </p:val>
                                            </p:tav>
                                          </p:tavLst>
                                        </p:anim>
                                        <p:anim calcmode="lin" valueType="num">
                                          <p:cBhvr>
                                            <p:cTn id="82" dur="500" fill="hold"/>
                                            <p:tgtEl>
                                              <p:spTgt spid="57"/>
                                            </p:tgtEl>
                                            <p:attrNameLst>
                                              <p:attrName>ppt_h</p:attrName>
                                            </p:attrNameLst>
                                          </p:cBhvr>
                                          <p:tavLst>
                                            <p:tav tm="0">
                                              <p:val>
                                                <p:fltVal val="0"/>
                                              </p:val>
                                            </p:tav>
                                            <p:tav tm="100000">
                                              <p:val>
                                                <p:strVal val="#ppt_h"/>
                                              </p:val>
                                            </p:tav>
                                          </p:tavLst>
                                        </p:anim>
                                        <p:animEffect transition="in" filter="fade">
                                          <p:cBhvr>
                                            <p:cTn id="83" dur="500"/>
                                            <p:tgtEl>
                                              <p:spTgt spid="57"/>
                                            </p:tgtEl>
                                          </p:cBhvr>
                                        </p:animEffect>
                                      </p:childTnLst>
                                    </p:cTn>
                                  </p:par>
                                  <p:par>
                                    <p:cTn id="84" presetID="53" presetClass="entr" presetSubtype="16" fill="hold" grpId="0" nodeType="withEffect">
                                      <p:stCondLst>
                                        <p:cond delay="400"/>
                                      </p:stCondLst>
                                      <p:childTnLst>
                                        <p:set>
                                          <p:cBhvr>
                                            <p:cTn id="85" dur="1" fill="hold">
                                              <p:stCondLst>
                                                <p:cond delay="0"/>
                                              </p:stCondLst>
                                            </p:cTn>
                                            <p:tgtEl>
                                              <p:spTgt spid="58"/>
                                            </p:tgtEl>
                                            <p:attrNameLst>
                                              <p:attrName>style.visibility</p:attrName>
                                            </p:attrNameLst>
                                          </p:cBhvr>
                                          <p:to>
                                            <p:strVal val="visible"/>
                                          </p:to>
                                        </p:set>
                                        <p:anim calcmode="lin" valueType="num">
                                          <p:cBhvr>
                                            <p:cTn id="86" dur="500" fill="hold"/>
                                            <p:tgtEl>
                                              <p:spTgt spid="58"/>
                                            </p:tgtEl>
                                            <p:attrNameLst>
                                              <p:attrName>ppt_w</p:attrName>
                                            </p:attrNameLst>
                                          </p:cBhvr>
                                          <p:tavLst>
                                            <p:tav tm="0">
                                              <p:val>
                                                <p:fltVal val="0"/>
                                              </p:val>
                                            </p:tav>
                                            <p:tav tm="100000">
                                              <p:val>
                                                <p:strVal val="#ppt_w"/>
                                              </p:val>
                                            </p:tav>
                                          </p:tavLst>
                                        </p:anim>
                                        <p:anim calcmode="lin" valueType="num">
                                          <p:cBhvr>
                                            <p:cTn id="87" dur="500" fill="hold"/>
                                            <p:tgtEl>
                                              <p:spTgt spid="58"/>
                                            </p:tgtEl>
                                            <p:attrNameLst>
                                              <p:attrName>ppt_h</p:attrName>
                                            </p:attrNameLst>
                                          </p:cBhvr>
                                          <p:tavLst>
                                            <p:tav tm="0">
                                              <p:val>
                                                <p:fltVal val="0"/>
                                              </p:val>
                                            </p:tav>
                                            <p:tav tm="100000">
                                              <p:val>
                                                <p:strVal val="#ppt_h"/>
                                              </p:val>
                                            </p:tav>
                                          </p:tavLst>
                                        </p:anim>
                                        <p:animEffect transition="in" filter="fade">
                                          <p:cBhvr>
                                            <p:cTn id="88" dur="500"/>
                                            <p:tgtEl>
                                              <p:spTgt spid="58"/>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59"/>
                                            </p:tgtEl>
                                            <p:attrNameLst>
                                              <p:attrName>style.visibility</p:attrName>
                                            </p:attrNameLst>
                                          </p:cBhvr>
                                          <p:to>
                                            <p:strVal val="visible"/>
                                          </p:to>
                                        </p:set>
                                        <p:anim calcmode="lin" valueType="num">
                                          <p:cBhvr>
                                            <p:cTn id="91" dur="500" fill="hold"/>
                                            <p:tgtEl>
                                              <p:spTgt spid="59"/>
                                            </p:tgtEl>
                                            <p:attrNameLst>
                                              <p:attrName>ppt_w</p:attrName>
                                            </p:attrNameLst>
                                          </p:cBhvr>
                                          <p:tavLst>
                                            <p:tav tm="0">
                                              <p:val>
                                                <p:fltVal val="0"/>
                                              </p:val>
                                            </p:tav>
                                            <p:tav tm="100000">
                                              <p:val>
                                                <p:strVal val="#ppt_w"/>
                                              </p:val>
                                            </p:tav>
                                          </p:tavLst>
                                        </p:anim>
                                        <p:anim calcmode="lin" valueType="num">
                                          <p:cBhvr>
                                            <p:cTn id="92" dur="500" fill="hold"/>
                                            <p:tgtEl>
                                              <p:spTgt spid="59"/>
                                            </p:tgtEl>
                                            <p:attrNameLst>
                                              <p:attrName>ppt_h</p:attrName>
                                            </p:attrNameLst>
                                          </p:cBhvr>
                                          <p:tavLst>
                                            <p:tav tm="0">
                                              <p:val>
                                                <p:fltVal val="0"/>
                                              </p:val>
                                            </p:tav>
                                            <p:tav tm="100000">
                                              <p:val>
                                                <p:strVal val="#ppt_h"/>
                                              </p:val>
                                            </p:tav>
                                          </p:tavLst>
                                        </p:anim>
                                        <p:animEffect transition="in" filter="fade">
                                          <p:cBhvr>
                                            <p:cTn id="93" dur="500"/>
                                            <p:tgtEl>
                                              <p:spTgt spid="59"/>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60"/>
                                            </p:tgtEl>
                                            <p:attrNameLst>
                                              <p:attrName>style.visibility</p:attrName>
                                            </p:attrNameLst>
                                          </p:cBhvr>
                                          <p:to>
                                            <p:strVal val="visible"/>
                                          </p:to>
                                        </p:set>
                                        <p:anim calcmode="lin" valueType="num">
                                          <p:cBhvr>
                                            <p:cTn id="96" dur="500" fill="hold"/>
                                            <p:tgtEl>
                                              <p:spTgt spid="60"/>
                                            </p:tgtEl>
                                            <p:attrNameLst>
                                              <p:attrName>ppt_w</p:attrName>
                                            </p:attrNameLst>
                                          </p:cBhvr>
                                          <p:tavLst>
                                            <p:tav tm="0">
                                              <p:val>
                                                <p:fltVal val="0"/>
                                              </p:val>
                                            </p:tav>
                                            <p:tav tm="100000">
                                              <p:val>
                                                <p:strVal val="#ppt_w"/>
                                              </p:val>
                                            </p:tav>
                                          </p:tavLst>
                                        </p:anim>
                                        <p:anim calcmode="lin" valueType="num">
                                          <p:cBhvr>
                                            <p:cTn id="97" dur="500" fill="hold"/>
                                            <p:tgtEl>
                                              <p:spTgt spid="60"/>
                                            </p:tgtEl>
                                            <p:attrNameLst>
                                              <p:attrName>ppt_h</p:attrName>
                                            </p:attrNameLst>
                                          </p:cBhvr>
                                          <p:tavLst>
                                            <p:tav tm="0">
                                              <p:val>
                                                <p:fltVal val="0"/>
                                              </p:val>
                                            </p:tav>
                                            <p:tav tm="100000">
                                              <p:val>
                                                <p:strVal val="#ppt_h"/>
                                              </p:val>
                                            </p:tav>
                                          </p:tavLst>
                                        </p:anim>
                                        <p:animEffect transition="in" filter="fade">
                                          <p:cBhvr>
                                            <p:cTn id="98" dur="500"/>
                                            <p:tgtEl>
                                              <p:spTgt spid="60"/>
                                            </p:tgtEl>
                                          </p:cBhvr>
                                        </p:animEffect>
                                      </p:childTnLst>
                                    </p:cTn>
                                  </p:par>
                                  <p:par>
                                    <p:cTn id="99" presetID="53" presetClass="entr" presetSubtype="16" fill="hold" grpId="0" nodeType="withEffect">
                                      <p:stCondLst>
                                        <p:cond delay="400"/>
                                      </p:stCondLst>
                                      <p:childTnLst>
                                        <p:set>
                                          <p:cBhvr>
                                            <p:cTn id="100" dur="1" fill="hold">
                                              <p:stCondLst>
                                                <p:cond delay="0"/>
                                              </p:stCondLst>
                                            </p:cTn>
                                            <p:tgtEl>
                                              <p:spTgt spid="61"/>
                                            </p:tgtEl>
                                            <p:attrNameLst>
                                              <p:attrName>style.visibility</p:attrName>
                                            </p:attrNameLst>
                                          </p:cBhvr>
                                          <p:to>
                                            <p:strVal val="visible"/>
                                          </p:to>
                                        </p:set>
                                        <p:anim calcmode="lin" valueType="num">
                                          <p:cBhvr>
                                            <p:cTn id="101" dur="500" fill="hold"/>
                                            <p:tgtEl>
                                              <p:spTgt spid="61"/>
                                            </p:tgtEl>
                                            <p:attrNameLst>
                                              <p:attrName>ppt_w</p:attrName>
                                            </p:attrNameLst>
                                          </p:cBhvr>
                                          <p:tavLst>
                                            <p:tav tm="0">
                                              <p:val>
                                                <p:fltVal val="0"/>
                                              </p:val>
                                            </p:tav>
                                            <p:tav tm="100000">
                                              <p:val>
                                                <p:strVal val="#ppt_w"/>
                                              </p:val>
                                            </p:tav>
                                          </p:tavLst>
                                        </p:anim>
                                        <p:anim calcmode="lin" valueType="num">
                                          <p:cBhvr>
                                            <p:cTn id="102" dur="500" fill="hold"/>
                                            <p:tgtEl>
                                              <p:spTgt spid="61"/>
                                            </p:tgtEl>
                                            <p:attrNameLst>
                                              <p:attrName>ppt_h</p:attrName>
                                            </p:attrNameLst>
                                          </p:cBhvr>
                                          <p:tavLst>
                                            <p:tav tm="0">
                                              <p:val>
                                                <p:fltVal val="0"/>
                                              </p:val>
                                            </p:tav>
                                            <p:tav tm="100000">
                                              <p:val>
                                                <p:strVal val="#ppt_h"/>
                                              </p:val>
                                            </p:tav>
                                          </p:tavLst>
                                        </p:anim>
                                        <p:animEffect transition="in" filter="fade">
                                          <p:cBhvr>
                                            <p:cTn id="103" dur="500"/>
                                            <p:tgtEl>
                                              <p:spTgt spid="61"/>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62"/>
                                            </p:tgtEl>
                                            <p:attrNameLst>
                                              <p:attrName>style.visibility</p:attrName>
                                            </p:attrNameLst>
                                          </p:cBhvr>
                                          <p:to>
                                            <p:strVal val="visible"/>
                                          </p:to>
                                        </p:set>
                                        <p:anim calcmode="lin" valueType="num">
                                          <p:cBhvr>
                                            <p:cTn id="106" dur="500" fill="hold"/>
                                            <p:tgtEl>
                                              <p:spTgt spid="62"/>
                                            </p:tgtEl>
                                            <p:attrNameLst>
                                              <p:attrName>ppt_w</p:attrName>
                                            </p:attrNameLst>
                                          </p:cBhvr>
                                          <p:tavLst>
                                            <p:tav tm="0">
                                              <p:val>
                                                <p:fltVal val="0"/>
                                              </p:val>
                                            </p:tav>
                                            <p:tav tm="100000">
                                              <p:val>
                                                <p:strVal val="#ppt_w"/>
                                              </p:val>
                                            </p:tav>
                                          </p:tavLst>
                                        </p:anim>
                                        <p:anim calcmode="lin" valueType="num">
                                          <p:cBhvr>
                                            <p:cTn id="107" dur="500" fill="hold"/>
                                            <p:tgtEl>
                                              <p:spTgt spid="62"/>
                                            </p:tgtEl>
                                            <p:attrNameLst>
                                              <p:attrName>ppt_h</p:attrName>
                                            </p:attrNameLst>
                                          </p:cBhvr>
                                          <p:tavLst>
                                            <p:tav tm="0">
                                              <p:val>
                                                <p:fltVal val="0"/>
                                              </p:val>
                                            </p:tav>
                                            <p:tav tm="100000">
                                              <p:val>
                                                <p:strVal val="#ppt_h"/>
                                              </p:val>
                                            </p:tav>
                                          </p:tavLst>
                                        </p:anim>
                                        <p:animEffect transition="in" filter="fade">
                                          <p:cBhvr>
                                            <p:cTn id="108" dur="500"/>
                                            <p:tgtEl>
                                              <p:spTgt spid="62"/>
                                            </p:tgtEl>
                                          </p:cBhvr>
                                        </p:animEffect>
                                      </p:childTnLst>
                                    </p:cTn>
                                  </p:par>
                                  <p:par>
                                    <p:cTn id="109" presetID="53" presetClass="entr" presetSubtype="16" fill="hold" grpId="0" nodeType="withEffect">
                                      <p:stCondLst>
                                        <p:cond delay="200"/>
                                      </p:stCondLst>
                                      <p:childTnLst>
                                        <p:set>
                                          <p:cBhvr>
                                            <p:cTn id="110" dur="1" fill="hold">
                                              <p:stCondLst>
                                                <p:cond delay="0"/>
                                              </p:stCondLst>
                                            </p:cTn>
                                            <p:tgtEl>
                                              <p:spTgt spid="63"/>
                                            </p:tgtEl>
                                            <p:attrNameLst>
                                              <p:attrName>style.visibility</p:attrName>
                                            </p:attrNameLst>
                                          </p:cBhvr>
                                          <p:to>
                                            <p:strVal val="visible"/>
                                          </p:to>
                                        </p:set>
                                        <p:anim calcmode="lin" valueType="num">
                                          <p:cBhvr>
                                            <p:cTn id="111" dur="500" fill="hold"/>
                                            <p:tgtEl>
                                              <p:spTgt spid="63"/>
                                            </p:tgtEl>
                                            <p:attrNameLst>
                                              <p:attrName>ppt_w</p:attrName>
                                            </p:attrNameLst>
                                          </p:cBhvr>
                                          <p:tavLst>
                                            <p:tav tm="0">
                                              <p:val>
                                                <p:fltVal val="0"/>
                                              </p:val>
                                            </p:tav>
                                            <p:tav tm="100000">
                                              <p:val>
                                                <p:strVal val="#ppt_w"/>
                                              </p:val>
                                            </p:tav>
                                          </p:tavLst>
                                        </p:anim>
                                        <p:anim calcmode="lin" valueType="num">
                                          <p:cBhvr>
                                            <p:cTn id="112" dur="500" fill="hold"/>
                                            <p:tgtEl>
                                              <p:spTgt spid="63"/>
                                            </p:tgtEl>
                                            <p:attrNameLst>
                                              <p:attrName>ppt_h</p:attrName>
                                            </p:attrNameLst>
                                          </p:cBhvr>
                                          <p:tavLst>
                                            <p:tav tm="0">
                                              <p:val>
                                                <p:fltVal val="0"/>
                                              </p:val>
                                            </p:tav>
                                            <p:tav tm="100000">
                                              <p:val>
                                                <p:strVal val="#ppt_h"/>
                                              </p:val>
                                            </p:tav>
                                          </p:tavLst>
                                        </p:anim>
                                        <p:animEffect transition="in" filter="fade">
                                          <p:cBhvr>
                                            <p:cTn id="113" dur="500"/>
                                            <p:tgtEl>
                                              <p:spTgt spid="63"/>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64"/>
                                            </p:tgtEl>
                                            <p:attrNameLst>
                                              <p:attrName>style.visibility</p:attrName>
                                            </p:attrNameLst>
                                          </p:cBhvr>
                                          <p:to>
                                            <p:strVal val="visible"/>
                                          </p:to>
                                        </p:set>
                                        <p:anim calcmode="lin" valueType="num">
                                          <p:cBhvr>
                                            <p:cTn id="116" dur="500" fill="hold"/>
                                            <p:tgtEl>
                                              <p:spTgt spid="64"/>
                                            </p:tgtEl>
                                            <p:attrNameLst>
                                              <p:attrName>ppt_w</p:attrName>
                                            </p:attrNameLst>
                                          </p:cBhvr>
                                          <p:tavLst>
                                            <p:tav tm="0">
                                              <p:val>
                                                <p:fltVal val="0"/>
                                              </p:val>
                                            </p:tav>
                                            <p:tav tm="100000">
                                              <p:val>
                                                <p:strVal val="#ppt_w"/>
                                              </p:val>
                                            </p:tav>
                                          </p:tavLst>
                                        </p:anim>
                                        <p:anim calcmode="lin" valueType="num">
                                          <p:cBhvr>
                                            <p:cTn id="117" dur="500" fill="hold"/>
                                            <p:tgtEl>
                                              <p:spTgt spid="64"/>
                                            </p:tgtEl>
                                            <p:attrNameLst>
                                              <p:attrName>ppt_h</p:attrName>
                                            </p:attrNameLst>
                                          </p:cBhvr>
                                          <p:tavLst>
                                            <p:tav tm="0">
                                              <p:val>
                                                <p:fltVal val="0"/>
                                              </p:val>
                                            </p:tav>
                                            <p:tav tm="100000">
                                              <p:val>
                                                <p:strVal val="#ppt_h"/>
                                              </p:val>
                                            </p:tav>
                                          </p:tavLst>
                                        </p:anim>
                                        <p:animEffect transition="in" filter="fade">
                                          <p:cBhvr>
                                            <p:cTn id="118" dur="500"/>
                                            <p:tgtEl>
                                              <p:spTgt spid="64"/>
                                            </p:tgtEl>
                                          </p:cBhvr>
                                        </p:animEffect>
                                      </p:childTnLst>
                                    </p:cTn>
                                  </p:par>
                                  <p:par>
                                    <p:cTn id="119" presetID="53" presetClass="entr" presetSubtype="16" fill="hold" grpId="0" nodeType="withEffect">
                                      <p:stCondLst>
                                        <p:cond delay="400"/>
                                      </p:stCondLst>
                                      <p:childTnLst>
                                        <p:set>
                                          <p:cBhvr>
                                            <p:cTn id="120" dur="1" fill="hold">
                                              <p:stCondLst>
                                                <p:cond delay="0"/>
                                              </p:stCondLst>
                                            </p:cTn>
                                            <p:tgtEl>
                                              <p:spTgt spid="65"/>
                                            </p:tgtEl>
                                            <p:attrNameLst>
                                              <p:attrName>style.visibility</p:attrName>
                                            </p:attrNameLst>
                                          </p:cBhvr>
                                          <p:to>
                                            <p:strVal val="visible"/>
                                          </p:to>
                                        </p:set>
                                        <p:anim calcmode="lin" valueType="num">
                                          <p:cBhvr>
                                            <p:cTn id="121" dur="500" fill="hold"/>
                                            <p:tgtEl>
                                              <p:spTgt spid="65"/>
                                            </p:tgtEl>
                                            <p:attrNameLst>
                                              <p:attrName>ppt_w</p:attrName>
                                            </p:attrNameLst>
                                          </p:cBhvr>
                                          <p:tavLst>
                                            <p:tav tm="0">
                                              <p:val>
                                                <p:fltVal val="0"/>
                                              </p:val>
                                            </p:tav>
                                            <p:tav tm="100000">
                                              <p:val>
                                                <p:strVal val="#ppt_w"/>
                                              </p:val>
                                            </p:tav>
                                          </p:tavLst>
                                        </p:anim>
                                        <p:anim calcmode="lin" valueType="num">
                                          <p:cBhvr>
                                            <p:cTn id="122" dur="500" fill="hold"/>
                                            <p:tgtEl>
                                              <p:spTgt spid="65"/>
                                            </p:tgtEl>
                                            <p:attrNameLst>
                                              <p:attrName>ppt_h</p:attrName>
                                            </p:attrNameLst>
                                          </p:cBhvr>
                                          <p:tavLst>
                                            <p:tav tm="0">
                                              <p:val>
                                                <p:fltVal val="0"/>
                                              </p:val>
                                            </p:tav>
                                            <p:tav tm="100000">
                                              <p:val>
                                                <p:strVal val="#ppt_h"/>
                                              </p:val>
                                            </p:tav>
                                          </p:tavLst>
                                        </p:anim>
                                        <p:animEffect transition="in" filter="fade">
                                          <p:cBhvr>
                                            <p:cTn id="123" dur="500"/>
                                            <p:tgtEl>
                                              <p:spTgt spid="65"/>
                                            </p:tgtEl>
                                          </p:cBhvr>
                                        </p:animEffect>
                                      </p:childTnLst>
                                    </p:cTn>
                                  </p:par>
                                  <p:par>
                                    <p:cTn id="124" presetID="53" presetClass="entr" presetSubtype="16" fill="hold" grpId="0" nodeType="withEffect">
                                      <p:stCondLst>
                                        <p:cond delay="200"/>
                                      </p:stCondLst>
                                      <p:childTnLst>
                                        <p:set>
                                          <p:cBhvr>
                                            <p:cTn id="125" dur="1" fill="hold">
                                              <p:stCondLst>
                                                <p:cond delay="0"/>
                                              </p:stCondLst>
                                            </p:cTn>
                                            <p:tgtEl>
                                              <p:spTgt spid="66"/>
                                            </p:tgtEl>
                                            <p:attrNameLst>
                                              <p:attrName>style.visibility</p:attrName>
                                            </p:attrNameLst>
                                          </p:cBhvr>
                                          <p:to>
                                            <p:strVal val="visible"/>
                                          </p:to>
                                        </p:set>
                                        <p:anim calcmode="lin" valueType="num">
                                          <p:cBhvr>
                                            <p:cTn id="126" dur="500" fill="hold"/>
                                            <p:tgtEl>
                                              <p:spTgt spid="66"/>
                                            </p:tgtEl>
                                            <p:attrNameLst>
                                              <p:attrName>ppt_w</p:attrName>
                                            </p:attrNameLst>
                                          </p:cBhvr>
                                          <p:tavLst>
                                            <p:tav tm="0">
                                              <p:val>
                                                <p:fltVal val="0"/>
                                              </p:val>
                                            </p:tav>
                                            <p:tav tm="100000">
                                              <p:val>
                                                <p:strVal val="#ppt_w"/>
                                              </p:val>
                                            </p:tav>
                                          </p:tavLst>
                                        </p:anim>
                                        <p:anim calcmode="lin" valueType="num">
                                          <p:cBhvr>
                                            <p:cTn id="127" dur="500" fill="hold"/>
                                            <p:tgtEl>
                                              <p:spTgt spid="66"/>
                                            </p:tgtEl>
                                            <p:attrNameLst>
                                              <p:attrName>ppt_h</p:attrName>
                                            </p:attrNameLst>
                                          </p:cBhvr>
                                          <p:tavLst>
                                            <p:tav tm="0">
                                              <p:val>
                                                <p:fltVal val="0"/>
                                              </p:val>
                                            </p:tav>
                                            <p:tav tm="100000">
                                              <p:val>
                                                <p:strVal val="#ppt_h"/>
                                              </p:val>
                                            </p:tav>
                                          </p:tavLst>
                                        </p:anim>
                                        <p:animEffect transition="in" filter="fade">
                                          <p:cBhvr>
                                            <p:cTn id="128" dur="500"/>
                                            <p:tgtEl>
                                              <p:spTgt spid="66"/>
                                            </p:tgtEl>
                                          </p:cBhvr>
                                        </p:animEffect>
                                      </p:childTnLst>
                                    </p:cTn>
                                  </p:par>
                                  <p:par>
                                    <p:cTn id="129" presetID="53" presetClass="entr" presetSubtype="16" fill="hold" grpId="0" nodeType="withEffect">
                                      <p:stCondLst>
                                        <p:cond delay="0"/>
                                      </p:stCondLst>
                                      <p:childTnLst>
                                        <p:set>
                                          <p:cBhvr>
                                            <p:cTn id="130" dur="1" fill="hold">
                                              <p:stCondLst>
                                                <p:cond delay="0"/>
                                              </p:stCondLst>
                                            </p:cTn>
                                            <p:tgtEl>
                                              <p:spTgt spid="67"/>
                                            </p:tgtEl>
                                            <p:attrNameLst>
                                              <p:attrName>style.visibility</p:attrName>
                                            </p:attrNameLst>
                                          </p:cBhvr>
                                          <p:to>
                                            <p:strVal val="visible"/>
                                          </p:to>
                                        </p:set>
                                        <p:anim calcmode="lin" valueType="num">
                                          <p:cBhvr>
                                            <p:cTn id="131" dur="500" fill="hold"/>
                                            <p:tgtEl>
                                              <p:spTgt spid="67"/>
                                            </p:tgtEl>
                                            <p:attrNameLst>
                                              <p:attrName>ppt_w</p:attrName>
                                            </p:attrNameLst>
                                          </p:cBhvr>
                                          <p:tavLst>
                                            <p:tav tm="0">
                                              <p:val>
                                                <p:fltVal val="0"/>
                                              </p:val>
                                            </p:tav>
                                            <p:tav tm="100000">
                                              <p:val>
                                                <p:strVal val="#ppt_w"/>
                                              </p:val>
                                            </p:tav>
                                          </p:tavLst>
                                        </p:anim>
                                        <p:anim calcmode="lin" valueType="num">
                                          <p:cBhvr>
                                            <p:cTn id="132" dur="500" fill="hold"/>
                                            <p:tgtEl>
                                              <p:spTgt spid="67"/>
                                            </p:tgtEl>
                                            <p:attrNameLst>
                                              <p:attrName>ppt_h</p:attrName>
                                            </p:attrNameLst>
                                          </p:cBhvr>
                                          <p:tavLst>
                                            <p:tav tm="0">
                                              <p:val>
                                                <p:fltVal val="0"/>
                                              </p:val>
                                            </p:tav>
                                            <p:tav tm="100000">
                                              <p:val>
                                                <p:strVal val="#ppt_h"/>
                                              </p:val>
                                            </p:tav>
                                          </p:tavLst>
                                        </p:anim>
                                        <p:animEffect transition="in" filter="fade">
                                          <p:cBhvr>
                                            <p:cTn id="133" dur="500"/>
                                            <p:tgtEl>
                                              <p:spTgt spid="67"/>
                                            </p:tgtEl>
                                          </p:cBhvr>
                                        </p:animEffect>
                                      </p:childTnLst>
                                    </p:cTn>
                                  </p:par>
                                  <p:par>
                                    <p:cTn id="134" presetID="53" presetClass="entr" presetSubtype="16" fill="hold" grpId="0" nodeType="withEffect">
                                      <p:stCondLst>
                                        <p:cond delay="400"/>
                                      </p:stCondLst>
                                      <p:childTnLst>
                                        <p:set>
                                          <p:cBhvr>
                                            <p:cTn id="135" dur="1" fill="hold">
                                              <p:stCondLst>
                                                <p:cond delay="0"/>
                                              </p:stCondLst>
                                            </p:cTn>
                                            <p:tgtEl>
                                              <p:spTgt spid="68"/>
                                            </p:tgtEl>
                                            <p:attrNameLst>
                                              <p:attrName>style.visibility</p:attrName>
                                            </p:attrNameLst>
                                          </p:cBhvr>
                                          <p:to>
                                            <p:strVal val="visible"/>
                                          </p:to>
                                        </p:set>
                                        <p:anim calcmode="lin" valueType="num">
                                          <p:cBhvr>
                                            <p:cTn id="136" dur="500" fill="hold"/>
                                            <p:tgtEl>
                                              <p:spTgt spid="68"/>
                                            </p:tgtEl>
                                            <p:attrNameLst>
                                              <p:attrName>ppt_w</p:attrName>
                                            </p:attrNameLst>
                                          </p:cBhvr>
                                          <p:tavLst>
                                            <p:tav tm="0">
                                              <p:val>
                                                <p:fltVal val="0"/>
                                              </p:val>
                                            </p:tav>
                                            <p:tav tm="100000">
                                              <p:val>
                                                <p:strVal val="#ppt_w"/>
                                              </p:val>
                                            </p:tav>
                                          </p:tavLst>
                                        </p:anim>
                                        <p:anim calcmode="lin" valueType="num">
                                          <p:cBhvr>
                                            <p:cTn id="137" dur="500" fill="hold"/>
                                            <p:tgtEl>
                                              <p:spTgt spid="68"/>
                                            </p:tgtEl>
                                            <p:attrNameLst>
                                              <p:attrName>ppt_h</p:attrName>
                                            </p:attrNameLst>
                                          </p:cBhvr>
                                          <p:tavLst>
                                            <p:tav tm="0">
                                              <p:val>
                                                <p:fltVal val="0"/>
                                              </p:val>
                                            </p:tav>
                                            <p:tav tm="100000">
                                              <p:val>
                                                <p:strVal val="#ppt_h"/>
                                              </p:val>
                                            </p:tav>
                                          </p:tavLst>
                                        </p:anim>
                                        <p:animEffect transition="in" filter="fade">
                                          <p:cBhvr>
                                            <p:cTn id="138" dur="500"/>
                                            <p:tgtEl>
                                              <p:spTgt spid="68"/>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69"/>
                                            </p:tgtEl>
                                            <p:attrNameLst>
                                              <p:attrName>style.visibility</p:attrName>
                                            </p:attrNameLst>
                                          </p:cBhvr>
                                          <p:to>
                                            <p:strVal val="visible"/>
                                          </p:to>
                                        </p:set>
                                        <p:anim calcmode="lin" valueType="num">
                                          <p:cBhvr>
                                            <p:cTn id="141" dur="500" fill="hold"/>
                                            <p:tgtEl>
                                              <p:spTgt spid="69"/>
                                            </p:tgtEl>
                                            <p:attrNameLst>
                                              <p:attrName>ppt_w</p:attrName>
                                            </p:attrNameLst>
                                          </p:cBhvr>
                                          <p:tavLst>
                                            <p:tav tm="0">
                                              <p:val>
                                                <p:fltVal val="0"/>
                                              </p:val>
                                            </p:tav>
                                            <p:tav tm="100000">
                                              <p:val>
                                                <p:strVal val="#ppt_w"/>
                                              </p:val>
                                            </p:tav>
                                          </p:tavLst>
                                        </p:anim>
                                        <p:anim calcmode="lin" valueType="num">
                                          <p:cBhvr>
                                            <p:cTn id="142" dur="500" fill="hold"/>
                                            <p:tgtEl>
                                              <p:spTgt spid="69"/>
                                            </p:tgtEl>
                                            <p:attrNameLst>
                                              <p:attrName>ppt_h</p:attrName>
                                            </p:attrNameLst>
                                          </p:cBhvr>
                                          <p:tavLst>
                                            <p:tav tm="0">
                                              <p:val>
                                                <p:fltVal val="0"/>
                                              </p:val>
                                            </p:tav>
                                            <p:tav tm="100000">
                                              <p:val>
                                                <p:strVal val="#ppt_h"/>
                                              </p:val>
                                            </p:tav>
                                          </p:tavLst>
                                        </p:anim>
                                        <p:animEffect transition="in" filter="fade">
                                          <p:cBhvr>
                                            <p:cTn id="143" dur="500"/>
                                            <p:tgtEl>
                                              <p:spTgt spid="69"/>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70"/>
                                            </p:tgtEl>
                                            <p:attrNameLst>
                                              <p:attrName>style.visibility</p:attrName>
                                            </p:attrNameLst>
                                          </p:cBhvr>
                                          <p:to>
                                            <p:strVal val="visible"/>
                                          </p:to>
                                        </p:set>
                                        <p:anim calcmode="lin" valueType="num">
                                          <p:cBhvr>
                                            <p:cTn id="146" dur="500" fill="hold"/>
                                            <p:tgtEl>
                                              <p:spTgt spid="70"/>
                                            </p:tgtEl>
                                            <p:attrNameLst>
                                              <p:attrName>ppt_w</p:attrName>
                                            </p:attrNameLst>
                                          </p:cBhvr>
                                          <p:tavLst>
                                            <p:tav tm="0">
                                              <p:val>
                                                <p:fltVal val="0"/>
                                              </p:val>
                                            </p:tav>
                                            <p:tav tm="100000">
                                              <p:val>
                                                <p:strVal val="#ppt_w"/>
                                              </p:val>
                                            </p:tav>
                                          </p:tavLst>
                                        </p:anim>
                                        <p:anim calcmode="lin" valueType="num">
                                          <p:cBhvr>
                                            <p:cTn id="147" dur="500" fill="hold"/>
                                            <p:tgtEl>
                                              <p:spTgt spid="70"/>
                                            </p:tgtEl>
                                            <p:attrNameLst>
                                              <p:attrName>ppt_h</p:attrName>
                                            </p:attrNameLst>
                                          </p:cBhvr>
                                          <p:tavLst>
                                            <p:tav tm="0">
                                              <p:val>
                                                <p:fltVal val="0"/>
                                              </p:val>
                                            </p:tav>
                                            <p:tav tm="100000">
                                              <p:val>
                                                <p:strVal val="#ppt_h"/>
                                              </p:val>
                                            </p:tav>
                                          </p:tavLst>
                                        </p:anim>
                                        <p:animEffect transition="in" filter="fade">
                                          <p:cBhvr>
                                            <p:cTn id="148" dur="500"/>
                                            <p:tgtEl>
                                              <p:spTgt spid="70"/>
                                            </p:tgtEl>
                                          </p:cBhvr>
                                        </p:animEffect>
                                      </p:childTnLst>
                                    </p:cTn>
                                  </p:par>
                                  <p:par>
                                    <p:cTn id="149" presetID="53" presetClass="entr" presetSubtype="16" fill="hold" grpId="0" nodeType="withEffect">
                                      <p:stCondLst>
                                        <p:cond delay="200"/>
                                      </p:stCondLst>
                                      <p:childTnLst>
                                        <p:set>
                                          <p:cBhvr>
                                            <p:cTn id="150" dur="1" fill="hold">
                                              <p:stCondLst>
                                                <p:cond delay="0"/>
                                              </p:stCondLst>
                                            </p:cTn>
                                            <p:tgtEl>
                                              <p:spTgt spid="71"/>
                                            </p:tgtEl>
                                            <p:attrNameLst>
                                              <p:attrName>style.visibility</p:attrName>
                                            </p:attrNameLst>
                                          </p:cBhvr>
                                          <p:to>
                                            <p:strVal val="visible"/>
                                          </p:to>
                                        </p:set>
                                        <p:anim calcmode="lin" valueType="num">
                                          <p:cBhvr>
                                            <p:cTn id="151" dur="500" fill="hold"/>
                                            <p:tgtEl>
                                              <p:spTgt spid="71"/>
                                            </p:tgtEl>
                                            <p:attrNameLst>
                                              <p:attrName>ppt_w</p:attrName>
                                            </p:attrNameLst>
                                          </p:cBhvr>
                                          <p:tavLst>
                                            <p:tav tm="0">
                                              <p:val>
                                                <p:fltVal val="0"/>
                                              </p:val>
                                            </p:tav>
                                            <p:tav tm="100000">
                                              <p:val>
                                                <p:strVal val="#ppt_w"/>
                                              </p:val>
                                            </p:tav>
                                          </p:tavLst>
                                        </p:anim>
                                        <p:anim calcmode="lin" valueType="num">
                                          <p:cBhvr>
                                            <p:cTn id="152" dur="500" fill="hold"/>
                                            <p:tgtEl>
                                              <p:spTgt spid="71"/>
                                            </p:tgtEl>
                                            <p:attrNameLst>
                                              <p:attrName>ppt_h</p:attrName>
                                            </p:attrNameLst>
                                          </p:cBhvr>
                                          <p:tavLst>
                                            <p:tav tm="0">
                                              <p:val>
                                                <p:fltVal val="0"/>
                                              </p:val>
                                            </p:tav>
                                            <p:tav tm="100000">
                                              <p:val>
                                                <p:strVal val="#ppt_h"/>
                                              </p:val>
                                            </p:tav>
                                          </p:tavLst>
                                        </p:anim>
                                        <p:animEffect transition="in" filter="fade">
                                          <p:cBhvr>
                                            <p:cTn id="153" dur="500"/>
                                            <p:tgtEl>
                                              <p:spTgt spid="71"/>
                                            </p:tgtEl>
                                          </p:cBhvr>
                                        </p:animEffect>
                                      </p:childTnLst>
                                    </p:cTn>
                                  </p:par>
                                </p:childTnLst>
                              </p:cTn>
                            </p:par>
                            <p:par>
                              <p:cTn id="154" fill="hold">
                                <p:stCondLst>
                                  <p:cond delay="4600"/>
                                </p:stCondLst>
                                <p:childTnLst>
                                  <p:par>
                                    <p:cTn id="155" presetID="16" presetClass="entr" presetSubtype="26" fill="hold" grpId="0" nodeType="afterEffect">
                                      <p:stCondLst>
                                        <p:cond delay="0"/>
                                      </p:stCondLst>
                                      <p:childTnLst>
                                        <p:set>
                                          <p:cBhvr>
                                            <p:cTn id="156" dur="1" fill="hold">
                                              <p:stCondLst>
                                                <p:cond delay="0"/>
                                              </p:stCondLst>
                                            </p:cTn>
                                            <p:tgtEl>
                                              <p:spTgt spid="73"/>
                                            </p:tgtEl>
                                            <p:attrNameLst>
                                              <p:attrName>style.visibility</p:attrName>
                                            </p:attrNameLst>
                                          </p:cBhvr>
                                          <p:to>
                                            <p:strVal val="visible"/>
                                          </p:to>
                                        </p:set>
                                        <p:animEffect transition="in" filter="barn(inHorizontal)">
                                          <p:cBhvr>
                                            <p:cTn id="157" dur="500"/>
                                            <p:tgtEl>
                                              <p:spTgt spid="73"/>
                                            </p:tgtEl>
                                          </p:cBhvr>
                                        </p:animEffect>
                                      </p:childTnLst>
                                    </p:cTn>
                                  </p:par>
                                  <p:par>
                                    <p:cTn id="158" presetID="16" presetClass="entr" presetSubtype="26" fill="hold" grpId="0" nodeType="withEffect">
                                      <p:stCondLst>
                                        <p:cond delay="0"/>
                                      </p:stCondLst>
                                      <p:childTnLst>
                                        <p:set>
                                          <p:cBhvr>
                                            <p:cTn id="159" dur="1" fill="hold">
                                              <p:stCondLst>
                                                <p:cond delay="0"/>
                                              </p:stCondLst>
                                            </p:cTn>
                                            <p:tgtEl>
                                              <p:spTgt spid="74"/>
                                            </p:tgtEl>
                                            <p:attrNameLst>
                                              <p:attrName>style.visibility</p:attrName>
                                            </p:attrNameLst>
                                          </p:cBhvr>
                                          <p:to>
                                            <p:strVal val="visible"/>
                                          </p:to>
                                        </p:set>
                                        <p:animEffect transition="in" filter="barn(inHorizontal)">
                                          <p:cBhvr>
                                            <p:cTn id="160" dur="500"/>
                                            <p:tgtEl>
                                              <p:spTgt spid="74"/>
                                            </p:tgtEl>
                                          </p:cBhvr>
                                        </p:animEffect>
                                      </p:childTnLst>
                                    </p:cTn>
                                  </p:par>
                                </p:childTnLst>
                              </p:cTn>
                            </p:par>
                            <p:par>
                              <p:cTn id="161" fill="hold">
                                <p:stCondLst>
                                  <p:cond delay="5100"/>
                                </p:stCondLst>
                                <p:childTnLst>
                                  <p:par>
                                    <p:cTn id="162" presetID="16" presetClass="entr" presetSubtype="21" fill="hold" grpId="0" nodeType="afterEffect">
                                      <p:stCondLst>
                                        <p:cond delay="0"/>
                                      </p:stCondLst>
                                      <p:childTnLst>
                                        <p:set>
                                          <p:cBhvr>
                                            <p:cTn id="163" dur="1" fill="hold">
                                              <p:stCondLst>
                                                <p:cond delay="0"/>
                                              </p:stCondLst>
                                            </p:cTn>
                                            <p:tgtEl>
                                              <p:spTgt spid="72"/>
                                            </p:tgtEl>
                                            <p:attrNameLst>
                                              <p:attrName>style.visibility</p:attrName>
                                            </p:attrNameLst>
                                          </p:cBhvr>
                                          <p:to>
                                            <p:strVal val="visible"/>
                                          </p:to>
                                        </p:set>
                                        <p:animEffect transition="in" filter="barn(inVertical)">
                                          <p:cBhvr>
                                            <p:cTn id="164"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46" grpId="0"/>
          <p:bldP spid="47" grpId="0"/>
          <p:bldP spid="48" grpId="0"/>
          <p:bldP spid="49" grpId="0"/>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p:bldP spid="73" grpId="0" animBg="1"/>
          <p:bldP spid="7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1+#ppt_w/2"/>
                                              </p:val>
                                            </p:tav>
                                            <p:tav tm="100000">
                                              <p:val>
                                                <p:strVal val="#ppt_x"/>
                                              </p:val>
                                            </p:tav>
                                          </p:tavLst>
                                        </p:anim>
                                        <p:anim calcmode="lin" valueType="num">
                                          <p:cBhvr additive="base">
                                            <p:cTn id="14" dur="500" fill="hold"/>
                                            <p:tgtEl>
                                              <p:spTgt spid="3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30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1+#ppt_w/2"/>
                                              </p:val>
                                            </p:tav>
                                            <p:tav tm="100000">
                                              <p:val>
                                                <p:strVal val="#ppt_x"/>
                                              </p:val>
                                            </p:tav>
                                          </p:tavLst>
                                        </p:anim>
                                        <p:anim calcmode="lin" valueType="num">
                                          <p:cBhvr additive="base">
                                            <p:cTn id="18" dur="500" fill="hold"/>
                                            <p:tgtEl>
                                              <p:spTgt spid="37"/>
                                            </p:tgtEl>
                                            <p:attrNameLst>
                                              <p:attrName>ppt_y</p:attrName>
                                            </p:attrNameLst>
                                          </p:cBhvr>
                                          <p:tavLst>
                                            <p:tav tm="0">
                                              <p:val>
                                                <p:strVal val="#ppt_y"/>
                                              </p:val>
                                            </p:tav>
                                            <p:tav tm="100000">
                                              <p:val>
                                                <p:strVal val="#ppt_y"/>
                                              </p:val>
                                            </p:tav>
                                          </p:tavLst>
                                        </p:anim>
                                      </p:childTnLst>
                                    </p:cTn>
                                  </p:par>
                                  <p:par>
                                    <p:cTn id="19" presetID="12" presetClass="entr" presetSubtype="8" fill="hold" grpId="0" nodeType="withEffect">
                                      <p:stCondLst>
                                        <p:cond delay="30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p:tgtEl>
                                              <p:spTgt spid="46"/>
                                            </p:tgtEl>
                                            <p:attrNameLst>
                                              <p:attrName>ppt_x</p:attrName>
                                            </p:attrNameLst>
                                          </p:cBhvr>
                                          <p:tavLst>
                                            <p:tav tm="0">
                                              <p:val>
                                                <p:strVal val="#ppt_x-#ppt_w*1.125000"/>
                                              </p:val>
                                            </p:tav>
                                            <p:tav tm="100000">
                                              <p:val>
                                                <p:strVal val="#ppt_x"/>
                                              </p:val>
                                            </p:tav>
                                          </p:tavLst>
                                        </p:anim>
                                        <p:animEffect transition="in" filter="wipe(right)">
                                          <p:cBhvr>
                                            <p:cTn id="22" dur="500"/>
                                            <p:tgtEl>
                                              <p:spTgt spid="46"/>
                                            </p:tgtEl>
                                          </p:cBhvr>
                                        </p:animEffect>
                                      </p:childTnLst>
                                    </p:cTn>
                                  </p:par>
                                  <p:par>
                                    <p:cTn id="23" presetID="2" presetClass="entr" presetSubtype="2" fill="hold" nodeType="withEffect">
                                      <p:stCondLst>
                                        <p:cond delay="60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1+#ppt_w/2"/>
                                              </p:val>
                                            </p:tav>
                                            <p:tav tm="100000">
                                              <p:val>
                                                <p:strVal val="#ppt_x"/>
                                              </p:val>
                                            </p:tav>
                                          </p:tavLst>
                                        </p:anim>
                                        <p:anim calcmode="lin" valueType="num">
                                          <p:cBhvr additive="base">
                                            <p:cTn id="26" dur="500" fill="hold"/>
                                            <p:tgtEl>
                                              <p:spTgt spid="40"/>
                                            </p:tgtEl>
                                            <p:attrNameLst>
                                              <p:attrName>ppt_y</p:attrName>
                                            </p:attrNameLst>
                                          </p:cBhvr>
                                          <p:tavLst>
                                            <p:tav tm="0">
                                              <p:val>
                                                <p:strVal val="#ppt_y"/>
                                              </p:val>
                                            </p:tav>
                                            <p:tav tm="100000">
                                              <p:val>
                                                <p:strVal val="#ppt_y"/>
                                              </p:val>
                                            </p:tav>
                                          </p:tavLst>
                                        </p:anim>
                                      </p:childTnLst>
                                    </p:cTn>
                                  </p:par>
                                  <p:par>
                                    <p:cTn id="27" presetID="12" presetClass="entr" presetSubtype="8" fill="hold" grpId="0" nodeType="withEffect">
                                      <p:stCondLst>
                                        <p:cond delay="600"/>
                                      </p:stCondLst>
                                      <p:childTnLst>
                                        <p:set>
                                          <p:cBhvr>
                                            <p:cTn id="28" dur="1" fill="hold">
                                              <p:stCondLst>
                                                <p:cond delay="0"/>
                                              </p:stCondLst>
                                            </p:cTn>
                                            <p:tgtEl>
                                              <p:spTgt spid="47"/>
                                            </p:tgtEl>
                                            <p:attrNameLst>
                                              <p:attrName>style.visibility</p:attrName>
                                            </p:attrNameLst>
                                          </p:cBhvr>
                                          <p:to>
                                            <p:strVal val="visible"/>
                                          </p:to>
                                        </p:set>
                                        <p:anim calcmode="lin" valueType="num">
                                          <p:cBhvr additive="base">
                                            <p:cTn id="29" dur="500"/>
                                            <p:tgtEl>
                                              <p:spTgt spid="47"/>
                                            </p:tgtEl>
                                            <p:attrNameLst>
                                              <p:attrName>ppt_x</p:attrName>
                                            </p:attrNameLst>
                                          </p:cBhvr>
                                          <p:tavLst>
                                            <p:tav tm="0">
                                              <p:val>
                                                <p:strVal val="#ppt_x-#ppt_w*1.125000"/>
                                              </p:val>
                                            </p:tav>
                                            <p:tav tm="100000">
                                              <p:val>
                                                <p:strVal val="#ppt_x"/>
                                              </p:val>
                                            </p:tav>
                                          </p:tavLst>
                                        </p:anim>
                                        <p:animEffect transition="in" filter="wipe(right)">
                                          <p:cBhvr>
                                            <p:cTn id="30" dur="500"/>
                                            <p:tgtEl>
                                              <p:spTgt spid="47"/>
                                            </p:tgtEl>
                                          </p:cBhvr>
                                        </p:animEffect>
                                      </p:childTnLst>
                                    </p:cTn>
                                  </p:par>
                                  <p:par>
                                    <p:cTn id="31" presetID="2" presetClass="entr" presetSubtype="2" fill="hold" nodeType="withEffect">
                                      <p:stCondLst>
                                        <p:cond delay="90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1+#ppt_w/2"/>
                                              </p:val>
                                            </p:tav>
                                            <p:tav tm="100000">
                                              <p:val>
                                                <p:strVal val="#ppt_x"/>
                                              </p:val>
                                            </p:tav>
                                          </p:tavLst>
                                        </p:anim>
                                        <p:anim calcmode="lin" valueType="num">
                                          <p:cBhvr additive="base">
                                            <p:cTn id="34" dur="500" fill="hold"/>
                                            <p:tgtEl>
                                              <p:spTgt spid="43"/>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90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p:tgtEl>
                                              <p:spTgt spid="48"/>
                                            </p:tgtEl>
                                            <p:attrNameLst>
                                              <p:attrName>ppt_x</p:attrName>
                                            </p:attrNameLst>
                                          </p:cBhvr>
                                          <p:tavLst>
                                            <p:tav tm="0">
                                              <p:val>
                                                <p:strVal val="#ppt_x-#ppt_w*1.125000"/>
                                              </p:val>
                                            </p:tav>
                                            <p:tav tm="100000">
                                              <p:val>
                                                <p:strVal val="#ppt_x"/>
                                              </p:val>
                                            </p:tav>
                                          </p:tavLst>
                                        </p:anim>
                                        <p:animEffect transition="in" filter="wipe(right)">
                                          <p:cBhvr>
                                            <p:cTn id="38" dur="500"/>
                                            <p:tgtEl>
                                              <p:spTgt spid="48"/>
                                            </p:tgtEl>
                                          </p:cBhvr>
                                        </p:animEffect>
                                      </p:childTnLst>
                                    </p:cTn>
                                  </p:par>
                                  <p:par>
                                    <p:cTn id="39" presetID="12" presetClass="entr" presetSubtype="8" fill="hold" grpId="0" nodeType="withEffect">
                                      <p:stCondLst>
                                        <p:cond delay="1200"/>
                                      </p:stCondLst>
                                      <p:childTnLst>
                                        <p:set>
                                          <p:cBhvr>
                                            <p:cTn id="40" dur="1" fill="hold">
                                              <p:stCondLst>
                                                <p:cond delay="0"/>
                                              </p:stCondLst>
                                            </p:cTn>
                                            <p:tgtEl>
                                              <p:spTgt spid="49"/>
                                            </p:tgtEl>
                                            <p:attrNameLst>
                                              <p:attrName>style.visibility</p:attrName>
                                            </p:attrNameLst>
                                          </p:cBhvr>
                                          <p:to>
                                            <p:strVal val="visible"/>
                                          </p:to>
                                        </p:set>
                                        <p:anim calcmode="lin" valueType="num">
                                          <p:cBhvr additive="base">
                                            <p:cTn id="41" dur="500"/>
                                            <p:tgtEl>
                                              <p:spTgt spid="49"/>
                                            </p:tgtEl>
                                            <p:attrNameLst>
                                              <p:attrName>ppt_x</p:attrName>
                                            </p:attrNameLst>
                                          </p:cBhvr>
                                          <p:tavLst>
                                            <p:tav tm="0">
                                              <p:val>
                                                <p:strVal val="#ppt_x-#ppt_w*1.125000"/>
                                              </p:val>
                                            </p:tav>
                                            <p:tav tm="100000">
                                              <p:val>
                                                <p:strVal val="#ppt_x"/>
                                              </p:val>
                                            </p:tav>
                                          </p:tavLst>
                                        </p:anim>
                                        <p:animEffect transition="in" filter="wipe(right)">
                                          <p:cBhvr>
                                            <p:cTn id="42" dur="500"/>
                                            <p:tgtEl>
                                              <p:spTgt spid="49"/>
                                            </p:tgtEl>
                                          </p:cBhvr>
                                        </p:animEffect>
                                      </p:childTnLst>
                                    </p:cTn>
                                  </p:par>
                                </p:childTnLst>
                              </p:cTn>
                            </p:par>
                            <p:par>
                              <p:cTn id="43" fill="hold">
                                <p:stCondLst>
                                  <p:cond delay="3700"/>
                                </p:stCondLst>
                                <p:childTnLst>
                                  <p:par>
                                    <p:cTn id="44" presetID="53" presetClass="entr" presetSubtype="16"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p:cTn id="46" dur="500" fill="hold"/>
                                            <p:tgtEl>
                                              <p:spTgt spid="50"/>
                                            </p:tgtEl>
                                            <p:attrNameLst>
                                              <p:attrName>ppt_w</p:attrName>
                                            </p:attrNameLst>
                                          </p:cBhvr>
                                          <p:tavLst>
                                            <p:tav tm="0">
                                              <p:val>
                                                <p:fltVal val="0"/>
                                              </p:val>
                                            </p:tav>
                                            <p:tav tm="100000">
                                              <p:val>
                                                <p:strVal val="#ppt_w"/>
                                              </p:val>
                                            </p:tav>
                                          </p:tavLst>
                                        </p:anim>
                                        <p:anim calcmode="lin" valueType="num">
                                          <p:cBhvr>
                                            <p:cTn id="47" dur="500" fill="hold"/>
                                            <p:tgtEl>
                                              <p:spTgt spid="50"/>
                                            </p:tgtEl>
                                            <p:attrNameLst>
                                              <p:attrName>ppt_h</p:attrName>
                                            </p:attrNameLst>
                                          </p:cBhvr>
                                          <p:tavLst>
                                            <p:tav tm="0">
                                              <p:val>
                                                <p:fltVal val="0"/>
                                              </p:val>
                                            </p:tav>
                                            <p:tav tm="100000">
                                              <p:val>
                                                <p:strVal val="#ppt_h"/>
                                              </p:val>
                                            </p:tav>
                                          </p:tavLst>
                                        </p:anim>
                                        <p:animEffect transition="in" filter="fade">
                                          <p:cBhvr>
                                            <p:cTn id="48" dur="500"/>
                                            <p:tgtEl>
                                              <p:spTgt spid="50"/>
                                            </p:tgtEl>
                                          </p:cBhvr>
                                        </p:animEffect>
                                      </p:childTnLst>
                                    </p:cTn>
                                  </p:par>
                                  <p:par>
                                    <p:cTn id="49" presetID="53" presetClass="entr" presetSubtype="16" fill="hold" grpId="0" nodeType="withEffect">
                                      <p:stCondLst>
                                        <p:cond delay="40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Effect transition="in" filter="fade">
                                          <p:cBhvr>
                                            <p:cTn id="53" dur="500"/>
                                            <p:tgtEl>
                                              <p:spTgt spid="51"/>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52"/>
                                            </p:tgtEl>
                                            <p:attrNameLst>
                                              <p:attrName>style.visibility</p:attrName>
                                            </p:attrNameLst>
                                          </p:cBhvr>
                                          <p:to>
                                            <p:strVal val="visible"/>
                                          </p:to>
                                        </p:set>
                                        <p:anim calcmode="lin" valueType="num">
                                          <p:cBhvr>
                                            <p:cTn id="56" dur="500" fill="hold"/>
                                            <p:tgtEl>
                                              <p:spTgt spid="52"/>
                                            </p:tgtEl>
                                            <p:attrNameLst>
                                              <p:attrName>ppt_w</p:attrName>
                                            </p:attrNameLst>
                                          </p:cBhvr>
                                          <p:tavLst>
                                            <p:tav tm="0">
                                              <p:val>
                                                <p:fltVal val="0"/>
                                              </p:val>
                                            </p:tav>
                                            <p:tav tm="100000">
                                              <p:val>
                                                <p:strVal val="#ppt_w"/>
                                              </p:val>
                                            </p:tav>
                                          </p:tavLst>
                                        </p:anim>
                                        <p:anim calcmode="lin" valueType="num">
                                          <p:cBhvr>
                                            <p:cTn id="57" dur="500" fill="hold"/>
                                            <p:tgtEl>
                                              <p:spTgt spid="52"/>
                                            </p:tgtEl>
                                            <p:attrNameLst>
                                              <p:attrName>ppt_h</p:attrName>
                                            </p:attrNameLst>
                                          </p:cBhvr>
                                          <p:tavLst>
                                            <p:tav tm="0">
                                              <p:val>
                                                <p:fltVal val="0"/>
                                              </p:val>
                                            </p:tav>
                                            <p:tav tm="100000">
                                              <p:val>
                                                <p:strVal val="#ppt_h"/>
                                              </p:val>
                                            </p:tav>
                                          </p:tavLst>
                                        </p:anim>
                                        <p:animEffect transition="in" filter="fade">
                                          <p:cBhvr>
                                            <p:cTn id="58" dur="500"/>
                                            <p:tgtEl>
                                              <p:spTgt spid="52"/>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p:cTn id="61" dur="500" fill="hold"/>
                                            <p:tgtEl>
                                              <p:spTgt spid="53"/>
                                            </p:tgtEl>
                                            <p:attrNameLst>
                                              <p:attrName>ppt_w</p:attrName>
                                            </p:attrNameLst>
                                          </p:cBhvr>
                                          <p:tavLst>
                                            <p:tav tm="0">
                                              <p:val>
                                                <p:fltVal val="0"/>
                                              </p:val>
                                            </p:tav>
                                            <p:tav tm="100000">
                                              <p:val>
                                                <p:strVal val="#ppt_w"/>
                                              </p:val>
                                            </p:tav>
                                          </p:tavLst>
                                        </p:anim>
                                        <p:anim calcmode="lin" valueType="num">
                                          <p:cBhvr>
                                            <p:cTn id="62" dur="500" fill="hold"/>
                                            <p:tgtEl>
                                              <p:spTgt spid="53"/>
                                            </p:tgtEl>
                                            <p:attrNameLst>
                                              <p:attrName>ppt_h</p:attrName>
                                            </p:attrNameLst>
                                          </p:cBhvr>
                                          <p:tavLst>
                                            <p:tav tm="0">
                                              <p:val>
                                                <p:fltVal val="0"/>
                                              </p:val>
                                            </p:tav>
                                            <p:tav tm="100000">
                                              <p:val>
                                                <p:strVal val="#ppt_h"/>
                                              </p:val>
                                            </p:tav>
                                          </p:tavLst>
                                        </p:anim>
                                        <p:animEffect transition="in" filter="fade">
                                          <p:cBhvr>
                                            <p:cTn id="63" dur="500"/>
                                            <p:tgtEl>
                                              <p:spTgt spid="53"/>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54"/>
                                            </p:tgtEl>
                                            <p:attrNameLst>
                                              <p:attrName>style.visibility</p:attrName>
                                            </p:attrNameLst>
                                          </p:cBhvr>
                                          <p:to>
                                            <p:strVal val="visible"/>
                                          </p:to>
                                        </p:set>
                                        <p:anim calcmode="lin" valueType="num">
                                          <p:cBhvr>
                                            <p:cTn id="66" dur="500" fill="hold"/>
                                            <p:tgtEl>
                                              <p:spTgt spid="54"/>
                                            </p:tgtEl>
                                            <p:attrNameLst>
                                              <p:attrName>ppt_w</p:attrName>
                                            </p:attrNameLst>
                                          </p:cBhvr>
                                          <p:tavLst>
                                            <p:tav tm="0">
                                              <p:val>
                                                <p:fltVal val="0"/>
                                              </p:val>
                                            </p:tav>
                                            <p:tav tm="100000">
                                              <p:val>
                                                <p:strVal val="#ppt_w"/>
                                              </p:val>
                                            </p:tav>
                                          </p:tavLst>
                                        </p:anim>
                                        <p:anim calcmode="lin" valueType="num">
                                          <p:cBhvr>
                                            <p:cTn id="67" dur="500" fill="hold"/>
                                            <p:tgtEl>
                                              <p:spTgt spid="54"/>
                                            </p:tgtEl>
                                            <p:attrNameLst>
                                              <p:attrName>ppt_h</p:attrName>
                                            </p:attrNameLst>
                                          </p:cBhvr>
                                          <p:tavLst>
                                            <p:tav tm="0">
                                              <p:val>
                                                <p:fltVal val="0"/>
                                              </p:val>
                                            </p:tav>
                                            <p:tav tm="100000">
                                              <p:val>
                                                <p:strVal val="#ppt_h"/>
                                              </p:val>
                                            </p:tav>
                                          </p:tavLst>
                                        </p:anim>
                                        <p:animEffect transition="in" filter="fade">
                                          <p:cBhvr>
                                            <p:cTn id="68" dur="500"/>
                                            <p:tgtEl>
                                              <p:spTgt spid="54"/>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55"/>
                                            </p:tgtEl>
                                            <p:attrNameLst>
                                              <p:attrName>style.visibility</p:attrName>
                                            </p:attrNameLst>
                                          </p:cBhvr>
                                          <p:to>
                                            <p:strVal val="visible"/>
                                          </p:to>
                                        </p:set>
                                        <p:anim calcmode="lin" valueType="num">
                                          <p:cBhvr>
                                            <p:cTn id="71" dur="500" fill="hold"/>
                                            <p:tgtEl>
                                              <p:spTgt spid="55"/>
                                            </p:tgtEl>
                                            <p:attrNameLst>
                                              <p:attrName>ppt_w</p:attrName>
                                            </p:attrNameLst>
                                          </p:cBhvr>
                                          <p:tavLst>
                                            <p:tav tm="0">
                                              <p:val>
                                                <p:fltVal val="0"/>
                                              </p:val>
                                            </p:tav>
                                            <p:tav tm="100000">
                                              <p:val>
                                                <p:strVal val="#ppt_w"/>
                                              </p:val>
                                            </p:tav>
                                          </p:tavLst>
                                        </p:anim>
                                        <p:anim calcmode="lin" valueType="num">
                                          <p:cBhvr>
                                            <p:cTn id="72" dur="500" fill="hold"/>
                                            <p:tgtEl>
                                              <p:spTgt spid="55"/>
                                            </p:tgtEl>
                                            <p:attrNameLst>
                                              <p:attrName>ppt_h</p:attrName>
                                            </p:attrNameLst>
                                          </p:cBhvr>
                                          <p:tavLst>
                                            <p:tav tm="0">
                                              <p:val>
                                                <p:fltVal val="0"/>
                                              </p:val>
                                            </p:tav>
                                            <p:tav tm="100000">
                                              <p:val>
                                                <p:strVal val="#ppt_h"/>
                                              </p:val>
                                            </p:tav>
                                          </p:tavLst>
                                        </p:anim>
                                        <p:animEffect transition="in" filter="fade">
                                          <p:cBhvr>
                                            <p:cTn id="73" dur="500"/>
                                            <p:tgtEl>
                                              <p:spTgt spid="55"/>
                                            </p:tgtEl>
                                          </p:cBhvr>
                                        </p:animEffect>
                                      </p:childTnLst>
                                    </p:cTn>
                                  </p:par>
                                  <p:par>
                                    <p:cTn id="74" presetID="53" presetClass="entr" presetSubtype="16" fill="hold" grpId="0" nodeType="withEffect">
                                      <p:stCondLst>
                                        <p:cond delay="200"/>
                                      </p:stCondLst>
                                      <p:childTnLst>
                                        <p:set>
                                          <p:cBhvr>
                                            <p:cTn id="75" dur="1" fill="hold">
                                              <p:stCondLst>
                                                <p:cond delay="0"/>
                                              </p:stCondLst>
                                            </p:cTn>
                                            <p:tgtEl>
                                              <p:spTgt spid="56"/>
                                            </p:tgtEl>
                                            <p:attrNameLst>
                                              <p:attrName>style.visibility</p:attrName>
                                            </p:attrNameLst>
                                          </p:cBhvr>
                                          <p:to>
                                            <p:strVal val="visible"/>
                                          </p:to>
                                        </p:set>
                                        <p:anim calcmode="lin" valueType="num">
                                          <p:cBhvr>
                                            <p:cTn id="76" dur="500" fill="hold"/>
                                            <p:tgtEl>
                                              <p:spTgt spid="56"/>
                                            </p:tgtEl>
                                            <p:attrNameLst>
                                              <p:attrName>ppt_w</p:attrName>
                                            </p:attrNameLst>
                                          </p:cBhvr>
                                          <p:tavLst>
                                            <p:tav tm="0">
                                              <p:val>
                                                <p:fltVal val="0"/>
                                              </p:val>
                                            </p:tav>
                                            <p:tav tm="100000">
                                              <p:val>
                                                <p:strVal val="#ppt_w"/>
                                              </p:val>
                                            </p:tav>
                                          </p:tavLst>
                                        </p:anim>
                                        <p:anim calcmode="lin" valueType="num">
                                          <p:cBhvr>
                                            <p:cTn id="77" dur="500" fill="hold"/>
                                            <p:tgtEl>
                                              <p:spTgt spid="56"/>
                                            </p:tgtEl>
                                            <p:attrNameLst>
                                              <p:attrName>ppt_h</p:attrName>
                                            </p:attrNameLst>
                                          </p:cBhvr>
                                          <p:tavLst>
                                            <p:tav tm="0">
                                              <p:val>
                                                <p:fltVal val="0"/>
                                              </p:val>
                                            </p:tav>
                                            <p:tav tm="100000">
                                              <p:val>
                                                <p:strVal val="#ppt_h"/>
                                              </p:val>
                                            </p:tav>
                                          </p:tavLst>
                                        </p:anim>
                                        <p:animEffect transition="in" filter="fade">
                                          <p:cBhvr>
                                            <p:cTn id="78" dur="500"/>
                                            <p:tgtEl>
                                              <p:spTgt spid="56"/>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57"/>
                                            </p:tgtEl>
                                            <p:attrNameLst>
                                              <p:attrName>style.visibility</p:attrName>
                                            </p:attrNameLst>
                                          </p:cBhvr>
                                          <p:to>
                                            <p:strVal val="visible"/>
                                          </p:to>
                                        </p:set>
                                        <p:anim calcmode="lin" valueType="num">
                                          <p:cBhvr>
                                            <p:cTn id="81" dur="500" fill="hold"/>
                                            <p:tgtEl>
                                              <p:spTgt spid="57"/>
                                            </p:tgtEl>
                                            <p:attrNameLst>
                                              <p:attrName>ppt_w</p:attrName>
                                            </p:attrNameLst>
                                          </p:cBhvr>
                                          <p:tavLst>
                                            <p:tav tm="0">
                                              <p:val>
                                                <p:fltVal val="0"/>
                                              </p:val>
                                            </p:tav>
                                            <p:tav tm="100000">
                                              <p:val>
                                                <p:strVal val="#ppt_w"/>
                                              </p:val>
                                            </p:tav>
                                          </p:tavLst>
                                        </p:anim>
                                        <p:anim calcmode="lin" valueType="num">
                                          <p:cBhvr>
                                            <p:cTn id="82" dur="500" fill="hold"/>
                                            <p:tgtEl>
                                              <p:spTgt spid="57"/>
                                            </p:tgtEl>
                                            <p:attrNameLst>
                                              <p:attrName>ppt_h</p:attrName>
                                            </p:attrNameLst>
                                          </p:cBhvr>
                                          <p:tavLst>
                                            <p:tav tm="0">
                                              <p:val>
                                                <p:fltVal val="0"/>
                                              </p:val>
                                            </p:tav>
                                            <p:tav tm="100000">
                                              <p:val>
                                                <p:strVal val="#ppt_h"/>
                                              </p:val>
                                            </p:tav>
                                          </p:tavLst>
                                        </p:anim>
                                        <p:animEffect transition="in" filter="fade">
                                          <p:cBhvr>
                                            <p:cTn id="83" dur="500"/>
                                            <p:tgtEl>
                                              <p:spTgt spid="57"/>
                                            </p:tgtEl>
                                          </p:cBhvr>
                                        </p:animEffect>
                                      </p:childTnLst>
                                    </p:cTn>
                                  </p:par>
                                  <p:par>
                                    <p:cTn id="84" presetID="53" presetClass="entr" presetSubtype="16" fill="hold" grpId="0" nodeType="withEffect">
                                      <p:stCondLst>
                                        <p:cond delay="400"/>
                                      </p:stCondLst>
                                      <p:childTnLst>
                                        <p:set>
                                          <p:cBhvr>
                                            <p:cTn id="85" dur="1" fill="hold">
                                              <p:stCondLst>
                                                <p:cond delay="0"/>
                                              </p:stCondLst>
                                            </p:cTn>
                                            <p:tgtEl>
                                              <p:spTgt spid="58"/>
                                            </p:tgtEl>
                                            <p:attrNameLst>
                                              <p:attrName>style.visibility</p:attrName>
                                            </p:attrNameLst>
                                          </p:cBhvr>
                                          <p:to>
                                            <p:strVal val="visible"/>
                                          </p:to>
                                        </p:set>
                                        <p:anim calcmode="lin" valueType="num">
                                          <p:cBhvr>
                                            <p:cTn id="86" dur="500" fill="hold"/>
                                            <p:tgtEl>
                                              <p:spTgt spid="58"/>
                                            </p:tgtEl>
                                            <p:attrNameLst>
                                              <p:attrName>ppt_w</p:attrName>
                                            </p:attrNameLst>
                                          </p:cBhvr>
                                          <p:tavLst>
                                            <p:tav tm="0">
                                              <p:val>
                                                <p:fltVal val="0"/>
                                              </p:val>
                                            </p:tav>
                                            <p:tav tm="100000">
                                              <p:val>
                                                <p:strVal val="#ppt_w"/>
                                              </p:val>
                                            </p:tav>
                                          </p:tavLst>
                                        </p:anim>
                                        <p:anim calcmode="lin" valueType="num">
                                          <p:cBhvr>
                                            <p:cTn id="87" dur="500" fill="hold"/>
                                            <p:tgtEl>
                                              <p:spTgt spid="58"/>
                                            </p:tgtEl>
                                            <p:attrNameLst>
                                              <p:attrName>ppt_h</p:attrName>
                                            </p:attrNameLst>
                                          </p:cBhvr>
                                          <p:tavLst>
                                            <p:tav tm="0">
                                              <p:val>
                                                <p:fltVal val="0"/>
                                              </p:val>
                                            </p:tav>
                                            <p:tav tm="100000">
                                              <p:val>
                                                <p:strVal val="#ppt_h"/>
                                              </p:val>
                                            </p:tav>
                                          </p:tavLst>
                                        </p:anim>
                                        <p:animEffect transition="in" filter="fade">
                                          <p:cBhvr>
                                            <p:cTn id="88" dur="500"/>
                                            <p:tgtEl>
                                              <p:spTgt spid="58"/>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59"/>
                                            </p:tgtEl>
                                            <p:attrNameLst>
                                              <p:attrName>style.visibility</p:attrName>
                                            </p:attrNameLst>
                                          </p:cBhvr>
                                          <p:to>
                                            <p:strVal val="visible"/>
                                          </p:to>
                                        </p:set>
                                        <p:anim calcmode="lin" valueType="num">
                                          <p:cBhvr>
                                            <p:cTn id="91" dur="500" fill="hold"/>
                                            <p:tgtEl>
                                              <p:spTgt spid="59"/>
                                            </p:tgtEl>
                                            <p:attrNameLst>
                                              <p:attrName>ppt_w</p:attrName>
                                            </p:attrNameLst>
                                          </p:cBhvr>
                                          <p:tavLst>
                                            <p:tav tm="0">
                                              <p:val>
                                                <p:fltVal val="0"/>
                                              </p:val>
                                            </p:tav>
                                            <p:tav tm="100000">
                                              <p:val>
                                                <p:strVal val="#ppt_w"/>
                                              </p:val>
                                            </p:tav>
                                          </p:tavLst>
                                        </p:anim>
                                        <p:anim calcmode="lin" valueType="num">
                                          <p:cBhvr>
                                            <p:cTn id="92" dur="500" fill="hold"/>
                                            <p:tgtEl>
                                              <p:spTgt spid="59"/>
                                            </p:tgtEl>
                                            <p:attrNameLst>
                                              <p:attrName>ppt_h</p:attrName>
                                            </p:attrNameLst>
                                          </p:cBhvr>
                                          <p:tavLst>
                                            <p:tav tm="0">
                                              <p:val>
                                                <p:fltVal val="0"/>
                                              </p:val>
                                            </p:tav>
                                            <p:tav tm="100000">
                                              <p:val>
                                                <p:strVal val="#ppt_h"/>
                                              </p:val>
                                            </p:tav>
                                          </p:tavLst>
                                        </p:anim>
                                        <p:animEffect transition="in" filter="fade">
                                          <p:cBhvr>
                                            <p:cTn id="93" dur="500"/>
                                            <p:tgtEl>
                                              <p:spTgt spid="59"/>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60"/>
                                            </p:tgtEl>
                                            <p:attrNameLst>
                                              <p:attrName>style.visibility</p:attrName>
                                            </p:attrNameLst>
                                          </p:cBhvr>
                                          <p:to>
                                            <p:strVal val="visible"/>
                                          </p:to>
                                        </p:set>
                                        <p:anim calcmode="lin" valueType="num">
                                          <p:cBhvr>
                                            <p:cTn id="96" dur="500" fill="hold"/>
                                            <p:tgtEl>
                                              <p:spTgt spid="60"/>
                                            </p:tgtEl>
                                            <p:attrNameLst>
                                              <p:attrName>ppt_w</p:attrName>
                                            </p:attrNameLst>
                                          </p:cBhvr>
                                          <p:tavLst>
                                            <p:tav tm="0">
                                              <p:val>
                                                <p:fltVal val="0"/>
                                              </p:val>
                                            </p:tav>
                                            <p:tav tm="100000">
                                              <p:val>
                                                <p:strVal val="#ppt_w"/>
                                              </p:val>
                                            </p:tav>
                                          </p:tavLst>
                                        </p:anim>
                                        <p:anim calcmode="lin" valueType="num">
                                          <p:cBhvr>
                                            <p:cTn id="97" dur="500" fill="hold"/>
                                            <p:tgtEl>
                                              <p:spTgt spid="60"/>
                                            </p:tgtEl>
                                            <p:attrNameLst>
                                              <p:attrName>ppt_h</p:attrName>
                                            </p:attrNameLst>
                                          </p:cBhvr>
                                          <p:tavLst>
                                            <p:tav tm="0">
                                              <p:val>
                                                <p:fltVal val="0"/>
                                              </p:val>
                                            </p:tav>
                                            <p:tav tm="100000">
                                              <p:val>
                                                <p:strVal val="#ppt_h"/>
                                              </p:val>
                                            </p:tav>
                                          </p:tavLst>
                                        </p:anim>
                                        <p:animEffect transition="in" filter="fade">
                                          <p:cBhvr>
                                            <p:cTn id="98" dur="500"/>
                                            <p:tgtEl>
                                              <p:spTgt spid="60"/>
                                            </p:tgtEl>
                                          </p:cBhvr>
                                        </p:animEffect>
                                      </p:childTnLst>
                                    </p:cTn>
                                  </p:par>
                                  <p:par>
                                    <p:cTn id="99" presetID="53" presetClass="entr" presetSubtype="16" fill="hold" grpId="0" nodeType="withEffect">
                                      <p:stCondLst>
                                        <p:cond delay="400"/>
                                      </p:stCondLst>
                                      <p:childTnLst>
                                        <p:set>
                                          <p:cBhvr>
                                            <p:cTn id="100" dur="1" fill="hold">
                                              <p:stCondLst>
                                                <p:cond delay="0"/>
                                              </p:stCondLst>
                                            </p:cTn>
                                            <p:tgtEl>
                                              <p:spTgt spid="61"/>
                                            </p:tgtEl>
                                            <p:attrNameLst>
                                              <p:attrName>style.visibility</p:attrName>
                                            </p:attrNameLst>
                                          </p:cBhvr>
                                          <p:to>
                                            <p:strVal val="visible"/>
                                          </p:to>
                                        </p:set>
                                        <p:anim calcmode="lin" valueType="num">
                                          <p:cBhvr>
                                            <p:cTn id="101" dur="500" fill="hold"/>
                                            <p:tgtEl>
                                              <p:spTgt spid="61"/>
                                            </p:tgtEl>
                                            <p:attrNameLst>
                                              <p:attrName>ppt_w</p:attrName>
                                            </p:attrNameLst>
                                          </p:cBhvr>
                                          <p:tavLst>
                                            <p:tav tm="0">
                                              <p:val>
                                                <p:fltVal val="0"/>
                                              </p:val>
                                            </p:tav>
                                            <p:tav tm="100000">
                                              <p:val>
                                                <p:strVal val="#ppt_w"/>
                                              </p:val>
                                            </p:tav>
                                          </p:tavLst>
                                        </p:anim>
                                        <p:anim calcmode="lin" valueType="num">
                                          <p:cBhvr>
                                            <p:cTn id="102" dur="500" fill="hold"/>
                                            <p:tgtEl>
                                              <p:spTgt spid="61"/>
                                            </p:tgtEl>
                                            <p:attrNameLst>
                                              <p:attrName>ppt_h</p:attrName>
                                            </p:attrNameLst>
                                          </p:cBhvr>
                                          <p:tavLst>
                                            <p:tav tm="0">
                                              <p:val>
                                                <p:fltVal val="0"/>
                                              </p:val>
                                            </p:tav>
                                            <p:tav tm="100000">
                                              <p:val>
                                                <p:strVal val="#ppt_h"/>
                                              </p:val>
                                            </p:tav>
                                          </p:tavLst>
                                        </p:anim>
                                        <p:animEffect transition="in" filter="fade">
                                          <p:cBhvr>
                                            <p:cTn id="103" dur="500"/>
                                            <p:tgtEl>
                                              <p:spTgt spid="61"/>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62"/>
                                            </p:tgtEl>
                                            <p:attrNameLst>
                                              <p:attrName>style.visibility</p:attrName>
                                            </p:attrNameLst>
                                          </p:cBhvr>
                                          <p:to>
                                            <p:strVal val="visible"/>
                                          </p:to>
                                        </p:set>
                                        <p:anim calcmode="lin" valueType="num">
                                          <p:cBhvr>
                                            <p:cTn id="106" dur="500" fill="hold"/>
                                            <p:tgtEl>
                                              <p:spTgt spid="62"/>
                                            </p:tgtEl>
                                            <p:attrNameLst>
                                              <p:attrName>ppt_w</p:attrName>
                                            </p:attrNameLst>
                                          </p:cBhvr>
                                          <p:tavLst>
                                            <p:tav tm="0">
                                              <p:val>
                                                <p:fltVal val="0"/>
                                              </p:val>
                                            </p:tav>
                                            <p:tav tm="100000">
                                              <p:val>
                                                <p:strVal val="#ppt_w"/>
                                              </p:val>
                                            </p:tav>
                                          </p:tavLst>
                                        </p:anim>
                                        <p:anim calcmode="lin" valueType="num">
                                          <p:cBhvr>
                                            <p:cTn id="107" dur="500" fill="hold"/>
                                            <p:tgtEl>
                                              <p:spTgt spid="62"/>
                                            </p:tgtEl>
                                            <p:attrNameLst>
                                              <p:attrName>ppt_h</p:attrName>
                                            </p:attrNameLst>
                                          </p:cBhvr>
                                          <p:tavLst>
                                            <p:tav tm="0">
                                              <p:val>
                                                <p:fltVal val="0"/>
                                              </p:val>
                                            </p:tav>
                                            <p:tav tm="100000">
                                              <p:val>
                                                <p:strVal val="#ppt_h"/>
                                              </p:val>
                                            </p:tav>
                                          </p:tavLst>
                                        </p:anim>
                                        <p:animEffect transition="in" filter="fade">
                                          <p:cBhvr>
                                            <p:cTn id="108" dur="500"/>
                                            <p:tgtEl>
                                              <p:spTgt spid="62"/>
                                            </p:tgtEl>
                                          </p:cBhvr>
                                        </p:animEffect>
                                      </p:childTnLst>
                                    </p:cTn>
                                  </p:par>
                                  <p:par>
                                    <p:cTn id="109" presetID="53" presetClass="entr" presetSubtype="16" fill="hold" grpId="0" nodeType="withEffect">
                                      <p:stCondLst>
                                        <p:cond delay="200"/>
                                      </p:stCondLst>
                                      <p:childTnLst>
                                        <p:set>
                                          <p:cBhvr>
                                            <p:cTn id="110" dur="1" fill="hold">
                                              <p:stCondLst>
                                                <p:cond delay="0"/>
                                              </p:stCondLst>
                                            </p:cTn>
                                            <p:tgtEl>
                                              <p:spTgt spid="63"/>
                                            </p:tgtEl>
                                            <p:attrNameLst>
                                              <p:attrName>style.visibility</p:attrName>
                                            </p:attrNameLst>
                                          </p:cBhvr>
                                          <p:to>
                                            <p:strVal val="visible"/>
                                          </p:to>
                                        </p:set>
                                        <p:anim calcmode="lin" valueType="num">
                                          <p:cBhvr>
                                            <p:cTn id="111" dur="500" fill="hold"/>
                                            <p:tgtEl>
                                              <p:spTgt spid="63"/>
                                            </p:tgtEl>
                                            <p:attrNameLst>
                                              <p:attrName>ppt_w</p:attrName>
                                            </p:attrNameLst>
                                          </p:cBhvr>
                                          <p:tavLst>
                                            <p:tav tm="0">
                                              <p:val>
                                                <p:fltVal val="0"/>
                                              </p:val>
                                            </p:tav>
                                            <p:tav tm="100000">
                                              <p:val>
                                                <p:strVal val="#ppt_w"/>
                                              </p:val>
                                            </p:tav>
                                          </p:tavLst>
                                        </p:anim>
                                        <p:anim calcmode="lin" valueType="num">
                                          <p:cBhvr>
                                            <p:cTn id="112" dur="500" fill="hold"/>
                                            <p:tgtEl>
                                              <p:spTgt spid="63"/>
                                            </p:tgtEl>
                                            <p:attrNameLst>
                                              <p:attrName>ppt_h</p:attrName>
                                            </p:attrNameLst>
                                          </p:cBhvr>
                                          <p:tavLst>
                                            <p:tav tm="0">
                                              <p:val>
                                                <p:fltVal val="0"/>
                                              </p:val>
                                            </p:tav>
                                            <p:tav tm="100000">
                                              <p:val>
                                                <p:strVal val="#ppt_h"/>
                                              </p:val>
                                            </p:tav>
                                          </p:tavLst>
                                        </p:anim>
                                        <p:animEffect transition="in" filter="fade">
                                          <p:cBhvr>
                                            <p:cTn id="113" dur="500"/>
                                            <p:tgtEl>
                                              <p:spTgt spid="63"/>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64"/>
                                            </p:tgtEl>
                                            <p:attrNameLst>
                                              <p:attrName>style.visibility</p:attrName>
                                            </p:attrNameLst>
                                          </p:cBhvr>
                                          <p:to>
                                            <p:strVal val="visible"/>
                                          </p:to>
                                        </p:set>
                                        <p:anim calcmode="lin" valueType="num">
                                          <p:cBhvr>
                                            <p:cTn id="116" dur="500" fill="hold"/>
                                            <p:tgtEl>
                                              <p:spTgt spid="64"/>
                                            </p:tgtEl>
                                            <p:attrNameLst>
                                              <p:attrName>ppt_w</p:attrName>
                                            </p:attrNameLst>
                                          </p:cBhvr>
                                          <p:tavLst>
                                            <p:tav tm="0">
                                              <p:val>
                                                <p:fltVal val="0"/>
                                              </p:val>
                                            </p:tav>
                                            <p:tav tm="100000">
                                              <p:val>
                                                <p:strVal val="#ppt_w"/>
                                              </p:val>
                                            </p:tav>
                                          </p:tavLst>
                                        </p:anim>
                                        <p:anim calcmode="lin" valueType="num">
                                          <p:cBhvr>
                                            <p:cTn id="117" dur="500" fill="hold"/>
                                            <p:tgtEl>
                                              <p:spTgt spid="64"/>
                                            </p:tgtEl>
                                            <p:attrNameLst>
                                              <p:attrName>ppt_h</p:attrName>
                                            </p:attrNameLst>
                                          </p:cBhvr>
                                          <p:tavLst>
                                            <p:tav tm="0">
                                              <p:val>
                                                <p:fltVal val="0"/>
                                              </p:val>
                                            </p:tav>
                                            <p:tav tm="100000">
                                              <p:val>
                                                <p:strVal val="#ppt_h"/>
                                              </p:val>
                                            </p:tav>
                                          </p:tavLst>
                                        </p:anim>
                                        <p:animEffect transition="in" filter="fade">
                                          <p:cBhvr>
                                            <p:cTn id="118" dur="500"/>
                                            <p:tgtEl>
                                              <p:spTgt spid="64"/>
                                            </p:tgtEl>
                                          </p:cBhvr>
                                        </p:animEffect>
                                      </p:childTnLst>
                                    </p:cTn>
                                  </p:par>
                                  <p:par>
                                    <p:cTn id="119" presetID="53" presetClass="entr" presetSubtype="16" fill="hold" grpId="0" nodeType="withEffect">
                                      <p:stCondLst>
                                        <p:cond delay="400"/>
                                      </p:stCondLst>
                                      <p:childTnLst>
                                        <p:set>
                                          <p:cBhvr>
                                            <p:cTn id="120" dur="1" fill="hold">
                                              <p:stCondLst>
                                                <p:cond delay="0"/>
                                              </p:stCondLst>
                                            </p:cTn>
                                            <p:tgtEl>
                                              <p:spTgt spid="65"/>
                                            </p:tgtEl>
                                            <p:attrNameLst>
                                              <p:attrName>style.visibility</p:attrName>
                                            </p:attrNameLst>
                                          </p:cBhvr>
                                          <p:to>
                                            <p:strVal val="visible"/>
                                          </p:to>
                                        </p:set>
                                        <p:anim calcmode="lin" valueType="num">
                                          <p:cBhvr>
                                            <p:cTn id="121" dur="500" fill="hold"/>
                                            <p:tgtEl>
                                              <p:spTgt spid="65"/>
                                            </p:tgtEl>
                                            <p:attrNameLst>
                                              <p:attrName>ppt_w</p:attrName>
                                            </p:attrNameLst>
                                          </p:cBhvr>
                                          <p:tavLst>
                                            <p:tav tm="0">
                                              <p:val>
                                                <p:fltVal val="0"/>
                                              </p:val>
                                            </p:tav>
                                            <p:tav tm="100000">
                                              <p:val>
                                                <p:strVal val="#ppt_w"/>
                                              </p:val>
                                            </p:tav>
                                          </p:tavLst>
                                        </p:anim>
                                        <p:anim calcmode="lin" valueType="num">
                                          <p:cBhvr>
                                            <p:cTn id="122" dur="500" fill="hold"/>
                                            <p:tgtEl>
                                              <p:spTgt spid="65"/>
                                            </p:tgtEl>
                                            <p:attrNameLst>
                                              <p:attrName>ppt_h</p:attrName>
                                            </p:attrNameLst>
                                          </p:cBhvr>
                                          <p:tavLst>
                                            <p:tav tm="0">
                                              <p:val>
                                                <p:fltVal val="0"/>
                                              </p:val>
                                            </p:tav>
                                            <p:tav tm="100000">
                                              <p:val>
                                                <p:strVal val="#ppt_h"/>
                                              </p:val>
                                            </p:tav>
                                          </p:tavLst>
                                        </p:anim>
                                        <p:animEffect transition="in" filter="fade">
                                          <p:cBhvr>
                                            <p:cTn id="123" dur="500"/>
                                            <p:tgtEl>
                                              <p:spTgt spid="65"/>
                                            </p:tgtEl>
                                          </p:cBhvr>
                                        </p:animEffect>
                                      </p:childTnLst>
                                    </p:cTn>
                                  </p:par>
                                  <p:par>
                                    <p:cTn id="124" presetID="53" presetClass="entr" presetSubtype="16" fill="hold" grpId="0" nodeType="withEffect">
                                      <p:stCondLst>
                                        <p:cond delay="200"/>
                                      </p:stCondLst>
                                      <p:childTnLst>
                                        <p:set>
                                          <p:cBhvr>
                                            <p:cTn id="125" dur="1" fill="hold">
                                              <p:stCondLst>
                                                <p:cond delay="0"/>
                                              </p:stCondLst>
                                            </p:cTn>
                                            <p:tgtEl>
                                              <p:spTgt spid="66"/>
                                            </p:tgtEl>
                                            <p:attrNameLst>
                                              <p:attrName>style.visibility</p:attrName>
                                            </p:attrNameLst>
                                          </p:cBhvr>
                                          <p:to>
                                            <p:strVal val="visible"/>
                                          </p:to>
                                        </p:set>
                                        <p:anim calcmode="lin" valueType="num">
                                          <p:cBhvr>
                                            <p:cTn id="126" dur="500" fill="hold"/>
                                            <p:tgtEl>
                                              <p:spTgt spid="66"/>
                                            </p:tgtEl>
                                            <p:attrNameLst>
                                              <p:attrName>ppt_w</p:attrName>
                                            </p:attrNameLst>
                                          </p:cBhvr>
                                          <p:tavLst>
                                            <p:tav tm="0">
                                              <p:val>
                                                <p:fltVal val="0"/>
                                              </p:val>
                                            </p:tav>
                                            <p:tav tm="100000">
                                              <p:val>
                                                <p:strVal val="#ppt_w"/>
                                              </p:val>
                                            </p:tav>
                                          </p:tavLst>
                                        </p:anim>
                                        <p:anim calcmode="lin" valueType="num">
                                          <p:cBhvr>
                                            <p:cTn id="127" dur="500" fill="hold"/>
                                            <p:tgtEl>
                                              <p:spTgt spid="66"/>
                                            </p:tgtEl>
                                            <p:attrNameLst>
                                              <p:attrName>ppt_h</p:attrName>
                                            </p:attrNameLst>
                                          </p:cBhvr>
                                          <p:tavLst>
                                            <p:tav tm="0">
                                              <p:val>
                                                <p:fltVal val="0"/>
                                              </p:val>
                                            </p:tav>
                                            <p:tav tm="100000">
                                              <p:val>
                                                <p:strVal val="#ppt_h"/>
                                              </p:val>
                                            </p:tav>
                                          </p:tavLst>
                                        </p:anim>
                                        <p:animEffect transition="in" filter="fade">
                                          <p:cBhvr>
                                            <p:cTn id="128" dur="500"/>
                                            <p:tgtEl>
                                              <p:spTgt spid="66"/>
                                            </p:tgtEl>
                                          </p:cBhvr>
                                        </p:animEffect>
                                      </p:childTnLst>
                                    </p:cTn>
                                  </p:par>
                                  <p:par>
                                    <p:cTn id="129" presetID="53" presetClass="entr" presetSubtype="16" fill="hold" grpId="0" nodeType="withEffect">
                                      <p:stCondLst>
                                        <p:cond delay="0"/>
                                      </p:stCondLst>
                                      <p:childTnLst>
                                        <p:set>
                                          <p:cBhvr>
                                            <p:cTn id="130" dur="1" fill="hold">
                                              <p:stCondLst>
                                                <p:cond delay="0"/>
                                              </p:stCondLst>
                                            </p:cTn>
                                            <p:tgtEl>
                                              <p:spTgt spid="67"/>
                                            </p:tgtEl>
                                            <p:attrNameLst>
                                              <p:attrName>style.visibility</p:attrName>
                                            </p:attrNameLst>
                                          </p:cBhvr>
                                          <p:to>
                                            <p:strVal val="visible"/>
                                          </p:to>
                                        </p:set>
                                        <p:anim calcmode="lin" valueType="num">
                                          <p:cBhvr>
                                            <p:cTn id="131" dur="500" fill="hold"/>
                                            <p:tgtEl>
                                              <p:spTgt spid="67"/>
                                            </p:tgtEl>
                                            <p:attrNameLst>
                                              <p:attrName>ppt_w</p:attrName>
                                            </p:attrNameLst>
                                          </p:cBhvr>
                                          <p:tavLst>
                                            <p:tav tm="0">
                                              <p:val>
                                                <p:fltVal val="0"/>
                                              </p:val>
                                            </p:tav>
                                            <p:tav tm="100000">
                                              <p:val>
                                                <p:strVal val="#ppt_w"/>
                                              </p:val>
                                            </p:tav>
                                          </p:tavLst>
                                        </p:anim>
                                        <p:anim calcmode="lin" valueType="num">
                                          <p:cBhvr>
                                            <p:cTn id="132" dur="500" fill="hold"/>
                                            <p:tgtEl>
                                              <p:spTgt spid="67"/>
                                            </p:tgtEl>
                                            <p:attrNameLst>
                                              <p:attrName>ppt_h</p:attrName>
                                            </p:attrNameLst>
                                          </p:cBhvr>
                                          <p:tavLst>
                                            <p:tav tm="0">
                                              <p:val>
                                                <p:fltVal val="0"/>
                                              </p:val>
                                            </p:tav>
                                            <p:tav tm="100000">
                                              <p:val>
                                                <p:strVal val="#ppt_h"/>
                                              </p:val>
                                            </p:tav>
                                          </p:tavLst>
                                        </p:anim>
                                        <p:animEffect transition="in" filter="fade">
                                          <p:cBhvr>
                                            <p:cTn id="133" dur="500"/>
                                            <p:tgtEl>
                                              <p:spTgt spid="67"/>
                                            </p:tgtEl>
                                          </p:cBhvr>
                                        </p:animEffect>
                                      </p:childTnLst>
                                    </p:cTn>
                                  </p:par>
                                  <p:par>
                                    <p:cTn id="134" presetID="53" presetClass="entr" presetSubtype="16" fill="hold" grpId="0" nodeType="withEffect">
                                      <p:stCondLst>
                                        <p:cond delay="400"/>
                                      </p:stCondLst>
                                      <p:childTnLst>
                                        <p:set>
                                          <p:cBhvr>
                                            <p:cTn id="135" dur="1" fill="hold">
                                              <p:stCondLst>
                                                <p:cond delay="0"/>
                                              </p:stCondLst>
                                            </p:cTn>
                                            <p:tgtEl>
                                              <p:spTgt spid="68"/>
                                            </p:tgtEl>
                                            <p:attrNameLst>
                                              <p:attrName>style.visibility</p:attrName>
                                            </p:attrNameLst>
                                          </p:cBhvr>
                                          <p:to>
                                            <p:strVal val="visible"/>
                                          </p:to>
                                        </p:set>
                                        <p:anim calcmode="lin" valueType="num">
                                          <p:cBhvr>
                                            <p:cTn id="136" dur="500" fill="hold"/>
                                            <p:tgtEl>
                                              <p:spTgt spid="68"/>
                                            </p:tgtEl>
                                            <p:attrNameLst>
                                              <p:attrName>ppt_w</p:attrName>
                                            </p:attrNameLst>
                                          </p:cBhvr>
                                          <p:tavLst>
                                            <p:tav tm="0">
                                              <p:val>
                                                <p:fltVal val="0"/>
                                              </p:val>
                                            </p:tav>
                                            <p:tav tm="100000">
                                              <p:val>
                                                <p:strVal val="#ppt_w"/>
                                              </p:val>
                                            </p:tav>
                                          </p:tavLst>
                                        </p:anim>
                                        <p:anim calcmode="lin" valueType="num">
                                          <p:cBhvr>
                                            <p:cTn id="137" dur="500" fill="hold"/>
                                            <p:tgtEl>
                                              <p:spTgt spid="68"/>
                                            </p:tgtEl>
                                            <p:attrNameLst>
                                              <p:attrName>ppt_h</p:attrName>
                                            </p:attrNameLst>
                                          </p:cBhvr>
                                          <p:tavLst>
                                            <p:tav tm="0">
                                              <p:val>
                                                <p:fltVal val="0"/>
                                              </p:val>
                                            </p:tav>
                                            <p:tav tm="100000">
                                              <p:val>
                                                <p:strVal val="#ppt_h"/>
                                              </p:val>
                                            </p:tav>
                                          </p:tavLst>
                                        </p:anim>
                                        <p:animEffect transition="in" filter="fade">
                                          <p:cBhvr>
                                            <p:cTn id="138" dur="500"/>
                                            <p:tgtEl>
                                              <p:spTgt spid="68"/>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69"/>
                                            </p:tgtEl>
                                            <p:attrNameLst>
                                              <p:attrName>style.visibility</p:attrName>
                                            </p:attrNameLst>
                                          </p:cBhvr>
                                          <p:to>
                                            <p:strVal val="visible"/>
                                          </p:to>
                                        </p:set>
                                        <p:anim calcmode="lin" valueType="num">
                                          <p:cBhvr>
                                            <p:cTn id="141" dur="500" fill="hold"/>
                                            <p:tgtEl>
                                              <p:spTgt spid="69"/>
                                            </p:tgtEl>
                                            <p:attrNameLst>
                                              <p:attrName>ppt_w</p:attrName>
                                            </p:attrNameLst>
                                          </p:cBhvr>
                                          <p:tavLst>
                                            <p:tav tm="0">
                                              <p:val>
                                                <p:fltVal val="0"/>
                                              </p:val>
                                            </p:tav>
                                            <p:tav tm="100000">
                                              <p:val>
                                                <p:strVal val="#ppt_w"/>
                                              </p:val>
                                            </p:tav>
                                          </p:tavLst>
                                        </p:anim>
                                        <p:anim calcmode="lin" valueType="num">
                                          <p:cBhvr>
                                            <p:cTn id="142" dur="500" fill="hold"/>
                                            <p:tgtEl>
                                              <p:spTgt spid="69"/>
                                            </p:tgtEl>
                                            <p:attrNameLst>
                                              <p:attrName>ppt_h</p:attrName>
                                            </p:attrNameLst>
                                          </p:cBhvr>
                                          <p:tavLst>
                                            <p:tav tm="0">
                                              <p:val>
                                                <p:fltVal val="0"/>
                                              </p:val>
                                            </p:tav>
                                            <p:tav tm="100000">
                                              <p:val>
                                                <p:strVal val="#ppt_h"/>
                                              </p:val>
                                            </p:tav>
                                          </p:tavLst>
                                        </p:anim>
                                        <p:animEffect transition="in" filter="fade">
                                          <p:cBhvr>
                                            <p:cTn id="143" dur="500"/>
                                            <p:tgtEl>
                                              <p:spTgt spid="69"/>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70"/>
                                            </p:tgtEl>
                                            <p:attrNameLst>
                                              <p:attrName>style.visibility</p:attrName>
                                            </p:attrNameLst>
                                          </p:cBhvr>
                                          <p:to>
                                            <p:strVal val="visible"/>
                                          </p:to>
                                        </p:set>
                                        <p:anim calcmode="lin" valueType="num">
                                          <p:cBhvr>
                                            <p:cTn id="146" dur="500" fill="hold"/>
                                            <p:tgtEl>
                                              <p:spTgt spid="70"/>
                                            </p:tgtEl>
                                            <p:attrNameLst>
                                              <p:attrName>ppt_w</p:attrName>
                                            </p:attrNameLst>
                                          </p:cBhvr>
                                          <p:tavLst>
                                            <p:tav tm="0">
                                              <p:val>
                                                <p:fltVal val="0"/>
                                              </p:val>
                                            </p:tav>
                                            <p:tav tm="100000">
                                              <p:val>
                                                <p:strVal val="#ppt_w"/>
                                              </p:val>
                                            </p:tav>
                                          </p:tavLst>
                                        </p:anim>
                                        <p:anim calcmode="lin" valueType="num">
                                          <p:cBhvr>
                                            <p:cTn id="147" dur="500" fill="hold"/>
                                            <p:tgtEl>
                                              <p:spTgt spid="70"/>
                                            </p:tgtEl>
                                            <p:attrNameLst>
                                              <p:attrName>ppt_h</p:attrName>
                                            </p:attrNameLst>
                                          </p:cBhvr>
                                          <p:tavLst>
                                            <p:tav tm="0">
                                              <p:val>
                                                <p:fltVal val="0"/>
                                              </p:val>
                                            </p:tav>
                                            <p:tav tm="100000">
                                              <p:val>
                                                <p:strVal val="#ppt_h"/>
                                              </p:val>
                                            </p:tav>
                                          </p:tavLst>
                                        </p:anim>
                                        <p:animEffect transition="in" filter="fade">
                                          <p:cBhvr>
                                            <p:cTn id="148" dur="500"/>
                                            <p:tgtEl>
                                              <p:spTgt spid="70"/>
                                            </p:tgtEl>
                                          </p:cBhvr>
                                        </p:animEffect>
                                      </p:childTnLst>
                                    </p:cTn>
                                  </p:par>
                                  <p:par>
                                    <p:cTn id="149" presetID="53" presetClass="entr" presetSubtype="16" fill="hold" grpId="0" nodeType="withEffect">
                                      <p:stCondLst>
                                        <p:cond delay="200"/>
                                      </p:stCondLst>
                                      <p:childTnLst>
                                        <p:set>
                                          <p:cBhvr>
                                            <p:cTn id="150" dur="1" fill="hold">
                                              <p:stCondLst>
                                                <p:cond delay="0"/>
                                              </p:stCondLst>
                                            </p:cTn>
                                            <p:tgtEl>
                                              <p:spTgt spid="71"/>
                                            </p:tgtEl>
                                            <p:attrNameLst>
                                              <p:attrName>style.visibility</p:attrName>
                                            </p:attrNameLst>
                                          </p:cBhvr>
                                          <p:to>
                                            <p:strVal val="visible"/>
                                          </p:to>
                                        </p:set>
                                        <p:anim calcmode="lin" valueType="num">
                                          <p:cBhvr>
                                            <p:cTn id="151" dur="500" fill="hold"/>
                                            <p:tgtEl>
                                              <p:spTgt spid="71"/>
                                            </p:tgtEl>
                                            <p:attrNameLst>
                                              <p:attrName>ppt_w</p:attrName>
                                            </p:attrNameLst>
                                          </p:cBhvr>
                                          <p:tavLst>
                                            <p:tav tm="0">
                                              <p:val>
                                                <p:fltVal val="0"/>
                                              </p:val>
                                            </p:tav>
                                            <p:tav tm="100000">
                                              <p:val>
                                                <p:strVal val="#ppt_w"/>
                                              </p:val>
                                            </p:tav>
                                          </p:tavLst>
                                        </p:anim>
                                        <p:anim calcmode="lin" valueType="num">
                                          <p:cBhvr>
                                            <p:cTn id="152" dur="500" fill="hold"/>
                                            <p:tgtEl>
                                              <p:spTgt spid="71"/>
                                            </p:tgtEl>
                                            <p:attrNameLst>
                                              <p:attrName>ppt_h</p:attrName>
                                            </p:attrNameLst>
                                          </p:cBhvr>
                                          <p:tavLst>
                                            <p:tav tm="0">
                                              <p:val>
                                                <p:fltVal val="0"/>
                                              </p:val>
                                            </p:tav>
                                            <p:tav tm="100000">
                                              <p:val>
                                                <p:strVal val="#ppt_h"/>
                                              </p:val>
                                            </p:tav>
                                          </p:tavLst>
                                        </p:anim>
                                        <p:animEffect transition="in" filter="fade">
                                          <p:cBhvr>
                                            <p:cTn id="153" dur="500"/>
                                            <p:tgtEl>
                                              <p:spTgt spid="71"/>
                                            </p:tgtEl>
                                          </p:cBhvr>
                                        </p:animEffect>
                                      </p:childTnLst>
                                    </p:cTn>
                                  </p:par>
                                </p:childTnLst>
                              </p:cTn>
                            </p:par>
                            <p:par>
                              <p:cTn id="154" fill="hold">
                                <p:stCondLst>
                                  <p:cond delay="4600"/>
                                </p:stCondLst>
                                <p:childTnLst>
                                  <p:par>
                                    <p:cTn id="155" presetID="16" presetClass="entr" presetSubtype="26" fill="hold" grpId="0" nodeType="afterEffect">
                                      <p:stCondLst>
                                        <p:cond delay="0"/>
                                      </p:stCondLst>
                                      <p:childTnLst>
                                        <p:set>
                                          <p:cBhvr>
                                            <p:cTn id="156" dur="1" fill="hold">
                                              <p:stCondLst>
                                                <p:cond delay="0"/>
                                              </p:stCondLst>
                                            </p:cTn>
                                            <p:tgtEl>
                                              <p:spTgt spid="73"/>
                                            </p:tgtEl>
                                            <p:attrNameLst>
                                              <p:attrName>style.visibility</p:attrName>
                                            </p:attrNameLst>
                                          </p:cBhvr>
                                          <p:to>
                                            <p:strVal val="visible"/>
                                          </p:to>
                                        </p:set>
                                        <p:animEffect transition="in" filter="barn(inHorizontal)">
                                          <p:cBhvr>
                                            <p:cTn id="157" dur="500"/>
                                            <p:tgtEl>
                                              <p:spTgt spid="73"/>
                                            </p:tgtEl>
                                          </p:cBhvr>
                                        </p:animEffect>
                                      </p:childTnLst>
                                    </p:cTn>
                                  </p:par>
                                  <p:par>
                                    <p:cTn id="158" presetID="16" presetClass="entr" presetSubtype="26" fill="hold" grpId="0" nodeType="withEffect">
                                      <p:stCondLst>
                                        <p:cond delay="0"/>
                                      </p:stCondLst>
                                      <p:childTnLst>
                                        <p:set>
                                          <p:cBhvr>
                                            <p:cTn id="159" dur="1" fill="hold">
                                              <p:stCondLst>
                                                <p:cond delay="0"/>
                                              </p:stCondLst>
                                            </p:cTn>
                                            <p:tgtEl>
                                              <p:spTgt spid="74"/>
                                            </p:tgtEl>
                                            <p:attrNameLst>
                                              <p:attrName>style.visibility</p:attrName>
                                            </p:attrNameLst>
                                          </p:cBhvr>
                                          <p:to>
                                            <p:strVal val="visible"/>
                                          </p:to>
                                        </p:set>
                                        <p:animEffect transition="in" filter="barn(inHorizontal)">
                                          <p:cBhvr>
                                            <p:cTn id="160" dur="500"/>
                                            <p:tgtEl>
                                              <p:spTgt spid="74"/>
                                            </p:tgtEl>
                                          </p:cBhvr>
                                        </p:animEffect>
                                      </p:childTnLst>
                                    </p:cTn>
                                  </p:par>
                                </p:childTnLst>
                              </p:cTn>
                            </p:par>
                            <p:par>
                              <p:cTn id="161" fill="hold">
                                <p:stCondLst>
                                  <p:cond delay="5100"/>
                                </p:stCondLst>
                                <p:childTnLst>
                                  <p:par>
                                    <p:cTn id="162" presetID="16" presetClass="entr" presetSubtype="21" fill="hold" grpId="0" nodeType="afterEffect">
                                      <p:stCondLst>
                                        <p:cond delay="0"/>
                                      </p:stCondLst>
                                      <p:childTnLst>
                                        <p:set>
                                          <p:cBhvr>
                                            <p:cTn id="163" dur="1" fill="hold">
                                              <p:stCondLst>
                                                <p:cond delay="0"/>
                                              </p:stCondLst>
                                            </p:cTn>
                                            <p:tgtEl>
                                              <p:spTgt spid="72"/>
                                            </p:tgtEl>
                                            <p:attrNameLst>
                                              <p:attrName>style.visibility</p:attrName>
                                            </p:attrNameLst>
                                          </p:cBhvr>
                                          <p:to>
                                            <p:strVal val="visible"/>
                                          </p:to>
                                        </p:set>
                                        <p:animEffect transition="in" filter="barn(inVertical)">
                                          <p:cBhvr>
                                            <p:cTn id="164"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46" grpId="0"/>
          <p:bldP spid="47" grpId="0"/>
          <p:bldP spid="48" grpId="0"/>
          <p:bldP spid="49" grpId="0"/>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p:bldP spid="73" grpId="0" animBg="1"/>
          <p:bldP spid="74"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创新技能</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 name="TextBox 133"/>
          <p:cNvSpPr txBox="1"/>
          <p:nvPr/>
        </p:nvSpPr>
        <p:spPr>
          <a:xfrm>
            <a:off x="865859" y="789552"/>
            <a:ext cx="7669850" cy="807913"/>
          </a:xfrm>
          <a:prstGeom prst="rect">
            <a:avLst/>
          </a:prstGeom>
          <a:noFill/>
        </p:spPr>
        <p:txBody>
          <a:bodyPr wrap="square" lIns="68580" tIns="34290" rIns="68580" bIns="34290" rtlCol="0">
            <a:spAutoFit/>
          </a:bodyPr>
          <a:lstStyle/>
          <a:p>
            <a:r>
              <a:rPr lang="zh-CN" altLang="en-US" sz="800" dirty="0">
                <a:latin typeface="微软雅黑"/>
                <a:cs typeface="方正兰亭细黑_GBK_M" pitchFamily="2" charset="2"/>
              </a:rPr>
              <a:t>说明你对这一部分的理解认识说明你对这一部分的理解认识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endParaRPr lang="en-US" altLang="zh-CN" sz="800" dirty="0">
              <a:latin typeface="微软雅黑"/>
              <a:cs typeface="方正兰亭细黑_GBK_M" pitchFamily="2" charset="2"/>
            </a:endParaRPr>
          </a:p>
        </p:txBody>
      </p:sp>
      <p:sp>
        <p:nvSpPr>
          <p:cNvPr id="135" name="Freeform 6"/>
          <p:cNvSpPr>
            <a:spLocks/>
          </p:cNvSpPr>
          <p:nvPr/>
        </p:nvSpPr>
        <p:spPr bwMode="auto">
          <a:xfrm>
            <a:off x="4562607" y="1487816"/>
            <a:ext cx="1019683" cy="3643437"/>
          </a:xfrm>
          <a:custGeom>
            <a:avLst/>
            <a:gdLst>
              <a:gd name="T0" fmla="*/ 552 w 564"/>
              <a:gd name="T1" fmla="*/ 118 h 2017"/>
              <a:gd name="T2" fmla="*/ 564 w 564"/>
              <a:gd name="T3" fmla="*/ 76 h 2017"/>
              <a:gd name="T4" fmla="*/ 488 w 564"/>
              <a:gd name="T5" fmla="*/ 0 h 2017"/>
              <a:gd name="T6" fmla="*/ 420 w 564"/>
              <a:gd name="T7" fmla="*/ 42 h 2017"/>
              <a:gd name="T8" fmla="*/ 261 w 564"/>
              <a:gd name="T9" fmla="*/ 367 h 2017"/>
              <a:gd name="T10" fmla="*/ 0 w 564"/>
              <a:gd name="T11" fmla="*/ 1660 h 2017"/>
              <a:gd name="T12" fmla="*/ 7 w 564"/>
              <a:gd name="T13" fmla="*/ 2013 h 2017"/>
              <a:gd name="T14" fmla="*/ 73 w 564"/>
              <a:gd name="T15" fmla="*/ 2017 h 2017"/>
              <a:gd name="T16" fmla="*/ 131 w 564"/>
              <a:gd name="T17" fmla="*/ 2009 h 2017"/>
              <a:gd name="T18" fmla="*/ 150 w 564"/>
              <a:gd name="T19" fmla="*/ 1660 h 2017"/>
              <a:gd name="T20" fmla="*/ 552 w 564"/>
              <a:gd name="T21" fmla="*/ 11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4" h="2017">
                <a:moveTo>
                  <a:pt x="552" y="118"/>
                </a:moveTo>
                <a:cubicBezTo>
                  <a:pt x="559" y="106"/>
                  <a:pt x="564" y="91"/>
                  <a:pt x="564" y="76"/>
                </a:cubicBezTo>
                <a:cubicBezTo>
                  <a:pt x="564" y="34"/>
                  <a:pt x="530" y="0"/>
                  <a:pt x="488" y="0"/>
                </a:cubicBezTo>
                <a:cubicBezTo>
                  <a:pt x="458" y="0"/>
                  <a:pt x="433" y="17"/>
                  <a:pt x="420" y="42"/>
                </a:cubicBezTo>
                <a:cubicBezTo>
                  <a:pt x="361" y="147"/>
                  <a:pt x="308" y="256"/>
                  <a:pt x="261" y="367"/>
                </a:cubicBezTo>
                <a:cubicBezTo>
                  <a:pt x="88" y="777"/>
                  <a:pt x="0" y="1212"/>
                  <a:pt x="0" y="1660"/>
                </a:cubicBezTo>
                <a:cubicBezTo>
                  <a:pt x="0" y="1733"/>
                  <a:pt x="2" y="1940"/>
                  <a:pt x="7" y="2013"/>
                </a:cubicBezTo>
                <a:cubicBezTo>
                  <a:pt x="29" y="2014"/>
                  <a:pt x="51" y="2017"/>
                  <a:pt x="73" y="2017"/>
                </a:cubicBezTo>
                <a:cubicBezTo>
                  <a:pt x="102" y="2017"/>
                  <a:pt x="103" y="2012"/>
                  <a:pt x="131" y="2009"/>
                </a:cubicBezTo>
                <a:cubicBezTo>
                  <a:pt x="126" y="1937"/>
                  <a:pt x="150" y="1733"/>
                  <a:pt x="150" y="1660"/>
                </a:cubicBezTo>
                <a:cubicBezTo>
                  <a:pt x="150" y="1100"/>
                  <a:pt x="296" y="574"/>
                  <a:pt x="552" y="118"/>
                </a:cubicBezTo>
                <a:close/>
              </a:path>
            </a:pathLst>
          </a:custGeom>
          <a:gradFill>
            <a:gsLst>
              <a:gs pos="0">
                <a:srgbClr val="EBEBEB"/>
              </a:gs>
              <a:gs pos="37000">
                <a:srgbClr val="FEFEFE"/>
              </a:gs>
            </a:gsLst>
            <a:lin ang="7530000" scaled="0"/>
          </a:gradFill>
          <a:ln w="19050">
            <a:solidFill>
              <a:schemeClr val="bg1"/>
            </a:solidFill>
          </a:ln>
          <a:effectLst>
            <a:outerShdw blurRad="406400" dist="393700" dir="7800000" sx="84000" sy="84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136" name="Freeform 7"/>
          <p:cNvSpPr>
            <a:spLocks/>
          </p:cNvSpPr>
          <p:nvPr/>
        </p:nvSpPr>
        <p:spPr bwMode="auto">
          <a:xfrm>
            <a:off x="3826169" y="1487817"/>
            <a:ext cx="1016621" cy="3598277"/>
          </a:xfrm>
          <a:custGeom>
            <a:avLst/>
            <a:gdLst>
              <a:gd name="T0" fmla="*/ 562 w 562"/>
              <a:gd name="T1" fmla="*/ 1660 h 1990"/>
              <a:gd name="T2" fmla="*/ 303 w 562"/>
              <a:gd name="T3" fmla="*/ 367 h 1990"/>
              <a:gd name="T4" fmla="*/ 144 w 562"/>
              <a:gd name="T5" fmla="*/ 43 h 1990"/>
              <a:gd name="T6" fmla="*/ 76 w 562"/>
              <a:gd name="T7" fmla="*/ 0 h 1990"/>
              <a:gd name="T8" fmla="*/ 0 w 562"/>
              <a:gd name="T9" fmla="*/ 76 h 1990"/>
              <a:gd name="T10" fmla="*/ 7 w 562"/>
              <a:gd name="T11" fmla="*/ 108 h 1990"/>
              <a:gd name="T12" fmla="*/ 7 w 562"/>
              <a:gd name="T13" fmla="*/ 108 h 1990"/>
              <a:gd name="T14" fmla="*/ 8 w 562"/>
              <a:gd name="T15" fmla="*/ 110 h 1990"/>
              <a:gd name="T16" fmla="*/ 11 w 562"/>
              <a:gd name="T17" fmla="*/ 116 h 1990"/>
              <a:gd name="T18" fmla="*/ 413 w 562"/>
              <a:gd name="T19" fmla="*/ 1660 h 1990"/>
              <a:gd name="T20" fmla="*/ 422 w 562"/>
              <a:gd name="T21" fmla="*/ 1990 h 1990"/>
              <a:gd name="T22" fmla="*/ 558 w 562"/>
              <a:gd name="T23" fmla="*/ 1989 h 1990"/>
              <a:gd name="T24" fmla="*/ 562 w 562"/>
              <a:gd name="T25" fmla="*/ 1660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1990">
                <a:moveTo>
                  <a:pt x="562" y="1660"/>
                </a:moveTo>
                <a:cubicBezTo>
                  <a:pt x="562" y="1211"/>
                  <a:pt x="476" y="777"/>
                  <a:pt x="303" y="367"/>
                </a:cubicBezTo>
                <a:cubicBezTo>
                  <a:pt x="256" y="256"/>
                  <a:pt x="203" y="148"/>
                  <a:pt x="144" y="43"/>
                </a:cubicBezTo>
                <a:cubicBezTo>
                  <a:pt x="132" y="18"/>
                  <a:pt x="106" y="0"/>
                  <a:pt x="76" y="0"/>
                </a:cubicBezTo>
                <a:cubicBezTo>
                  <a:pt x="34" y="0"/>
                  <a:pt x="0" y="34"/>
                  <a:pt x="0" y="76"/>
                </a:cubicBezTo>
                <a:cubicBezTo>
                  <a:pt x="0" y="88"/>
                  <a:pt x="2" y="99"/>
                  <a:pt x="7" y="108"/>
                </a:cubicBezTo>
                <a:cubicBezTo>
                  <a:pt x="7" y="108"/>
                  <a:pt x="7" y="108"/>
                  <a:pt x="7" y="108"/>
                </a:cubicBezTo>
                <a:cubicBezTo>
                  <a:pt x="7" y="109"/>
                  <a:pt x="7" y="109"/>
                  <a:pt x="8" y="110"/>
                </a:cubicBezTo>
                <a:cubicBezTo>
                  <a:pt x="9" y="112"/>
                  <a:pt x="10" y="114"/>
                  <a:pt x="11" y="116"/>
                </a:cubicBezTo>
                <a:cubicBezTo>
                  <a:pt x="267" y="573"/>
                  <a:pt x="413" y="1100"/>
                  <a:pt x="413" y="1660"/>
                </a:cubicBezTo>
                <a:cubicBezTo>
                  <a:pt x="413" y="1725"/>
                  <a:pt x="426" y="1925"/>
                  <a:pt x="422" y="1990"/>
                </a:cubicBezTo>
                <a:cubicBezTo>
                  <a:pt x="558" y="1989"/>
                  <a:pt x="558" y="1989"/>
                  <a:pt x="558" y="1989"/>
                </a:cubicBezTo>
                <a:cubicBezTo>
                  <a:pt x="562" y="1924"/>
                  <a:pt x="562" y="1725"/>
                  <a:pt x="562" y="1660"/>
                </a:cubicBezTo>
                <a:close/>
              </a:path>
            </a:pathLst>
          </a:custGeom>
          <a:gradFill>
            <a:gsLst>
              <a:gs pos="0">
                <a:srgbClr val="EBEBEB"/>
              </a:gs>
              <a:gs pos="37000">
                <a:srgbClr val="FEFEFE"/>
              </a:gs>
            </a:gsLst>
            <a:lin ang="7530000" scaled="0"/>
          </a:gradFill>
          <a:ln w="19050">
            <a:solidFill>
              <a:schemeClr val="bg1"/>
            </a:solidFill>
          </a:ln>
          <a:effectLst>
            <a:outerShdw blurRad="406400" dist="393700" dir="7800000" sx="84000" sy="84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137" name="Freeform 8"/>
          <p:cNvSpPr>
            <a:spLocks/>
          </p:cNvSpPr>
          <p:nvPr/>
        </p:nvSpPr>
        <p:spPr bwMode="auto">
          <a:xfrm>
            <a:off x="4567965" y="1999888"/>
            <a:ext cx="1643588" cy="3131366"/>
          </a:xfrm>
          <a:custGeom>
            <a:avLst/>
            <a:gdLst>
              <a:gd name="T0" fmla="*/ 909 w 909"/>
              <a:gd name="T1" fmla="*/ 76 h 1732"/>
              <a:gd name="T2" fmla="*/ 833 w 909"/>
              <a:gd name="T3" fmla="*/ 0 h 1732"/>
              <a:gd name="T4" fmla="*/ 787 w 909"/>
              <a:gd name="T5" fmla="*/ 15 h 1732"/>
              <a:gd name="T6" fmla="*/ 787 w 909"/>
              <a:gd name="T7" fmla="*/ 15 h 1732"/>
              <a:gd name="T8" fmla="*/ 460 w 909"/>
              <a:gd name="T9" fmla="*/ 266 h 1732"/>
              <a:gd name="T10" fmla="*/ 124 w 909"/>
              <a:gd name="T11" fmla="*/ 765 h 1732"/>
              <a:gd name="T12" fmla="*/ 0 w 909"/>
              <a:gd name="T13" fmla="*/ 1377 h 1732"/>
              <a:gd name="T14" fmla="*/ 15 w 909"/>
              <a:gd name="T15" fmla="*/ 1730 h 1732"/>
              <a:gd name="T16" fmla="*/ 73 w 909"/>
              <a:gd name="T17" fmla="*/ 1732 h 1732"/>
              <a:gd name="T18" fmla="*/ 143 w 909"/>
              <a:gd name="T19" fmla="*/ 1725 h 1732"/>
              <a:gd name="T20" fmla="*/ 150 w 909"/>
              <a:gd name="T21" fmla="*/ 1377 h 1732"/>
              <a:gd name="T22" fmla="*/ 863 w 909"/>
              <a:gd name="T23" fmla="*/ 145 h 1732"/>
              <a:gd name="T24" fmla="*/ 877 w 909"/>
              <a:gd name="T25" fmla="*/ 137 h 1732"/>
              <a:gd name="T26" fmla="*/ 878 w 909"/>
              <a:gd name="T27" fmla="*/ 137 h 1732"/>
              <a:gd name="T28" fmla="*/ 878 w 909"/>
              <a:gd name="T29" fmla="*/ 136 h 1732"/>
              <a:gd name="T30" fmla="*/ 909 w 909"/>
              <a:gd name="T31" fmla="*/ 76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9" h="1732">
                <a:moveTo>
                  <a:pt x="909" y="76"/>
                </a:moveTo>
                <a:cubicBezTo>
                  <a:pt x="909" y="34"/>
                  <a:pt x="875" y="0"/>
                  <a:pt x="833" y="0"/>
                </a:cubicBezTo>
                <a:cubicBezTo>
                  <a:pt x="815" y="0"/>
                  <a:pt x="800" y="5"/>
                  <a:pt x="787" y="15"/>
                </a:cubicBezTo>
                <a:cubicBezTo>
                  <a:pt x="787" y="15"/>
                  <a:pt x="787" y="15"/>
                  <a:pt x="787" y="15"/>
                </a:cubicBezTo>
                <a:cubicBezTo>
                  <a:pt x="668" y="83"/>
                  <a:pt x="558" y="167"/>
                  <a:pt x="460" y="266"/>
                </a:cubicBezTo>
                <a:cubicBezTo>
                  <a:pt x="316" y="410"/>
                  <a:pt x="203" y="578"/>
                  <a:pt x="124" y="765"/>
                </a:cubicBezTo>
                <a:cubicBezTo>
                  <a:pt x="42" y="959"/>
                  <a:pt x="0" y="1164"/>
                  <a:pt x="0" y="1377"/>
                </a:cubicBezTo>
                <a:cubicBezTo>
                  <a:pt x="0" y="1451"/>
                  <a:pt x="5" y="1658"/>
                  <a:pt x="15" y="1730"/>
                </a:cubicBezTo>
                <a:cubicBezTo>
                  <a:pt x="34" y="1731"/>
                  <a:pt x="54" y="1732"/>
                  <a:pt x="73" y="1732"/>
                </a:cubicBezTo>
                <a:cubicBezTo>
                  <a:pt x="105" y="1732"/>
                  <a:pt x="112" y="1728"/>
                  <a:pt x="143" y="1725"/>
                </a:cubicBezTo>
                <a:cubicBezTo>
                  <a:pt x="132" y="1654"/>
                  <a:pt x="150" y="1450"/>
                  <a:pt x="150" y="1377"/>
                </a:cubicBezTo>
                <a:cubicBezTo>
                  <a:pt x="150" y="851"/>
                  <a:pt x="437" y="391"/>
                  <a:pt x="863" y="145"/>
                </a:cubicBezTo>
                <a:cubicBezTo>
                  <a:pt x="868" y="143"/>
                  <a:pt x="873" y="140"/>
                  <a:pt x="877" y="137"/>
                </a:cubicBezTo>
                <a:cubicBezTo>
                  <a:pt x="877" y="137"/>
                  <a:pt x="878" y="137"/>
                  <a:pt x="878" y="137"/>
                </a:cubicBezTo>
                <a:cubicBezTo>
                  <a:pt x="878" y="137"/>
                  <a:pt x="878" y="137"/>
                  <a:pt x="878" y="136"/>
                </a:cubicBezTo>
                <a:cubicBezTo>
                  <a:pt x="897" y="123"/>
                  <a:pt x="909" y="101"/>
                  <a:pt x="909" y="76"/>
                </a:cubicBezTo>
                <a:close/>
              </a:path>
            </a:pathLst>
          </a:custGeom>
          <a:gradFill>
            <a:gsLst>
              <a:gs pos="0">
                <a:srgbClr val="EBEBEB"/>
              </a:gs>
              <a:gs pos="37000">
                <a:srgbClr val="FEFEFE"/>
              </a:gs>
            </a:gsLst>
            <a:lin ang="7530000" scaled="0"/>
          </a:gradFill>
          <a:ln w="19050">
            <a:solidFill>
              <a:schemeClr val="bg1"/>
            </a:solidFill>
          </a:ln>
          <a:effectLst>
            <a:outerShdw blurRad="406400" dist="393700" dir="7800000" sx="84000" sy="84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138" name="Freeform 9"/>
          <p:cNvSpPr>
            <a:spLocks/>
          </p:cNvSpPr>
          <p:nvPr/>
        </p:nvSpPr>
        <p:spPr bwMode="auto">
          <a:xfrm>
            <a:off x="3211450" y="2009073"/>
            <a:ext cx="1625981" cy="3074724"/>
          </a:xfrm>
          <a:custGeom>
            <a:avLst/>
            <a:gdLst>
              <a:gd name="T0" fmla="*/ 777 w 899"/>
              <a:gd name="T1" fmla="*/ 760 h 1701"/>
              <a:gd name="T2" fmla="*/ 440 w 899"/>
              <a:gd name="T3" fmla="*/ 261 h 1701"/>
              <a:gd name="T4" fmla="*/ 114 w 899"/>
              <a:gd name="T5" fmla="*/ 10 h 1701"/>
              <a:gd name="T6" fmla="*/ 114 w 899"/>
              <a:gd name="T7" fmla="*/ 11 h 1701"/>
              <a:gd name="T8" fmla="*/ 76 w 899"/>
              <a:gd name="T9" fmla="*/ 0 h 1701"/>
              <a:gd name="T10" fmla="*/ 0 w 899"/>
              <a:gd name="T11" fmla="*/ 76 h 1701"/>
              <a:gd name="T12" fmla="*/ 42 w 899"/>
              <a:gd name="T13" fmla="*/ 143 h 1701"/>
              <a:gd name="T14" fmla="*/ 750 w 899"/>
              <a:gd name="T15" fmla="*/ 1372 h 1701"/>
              <a:gd name="T16" fmla="*/ 750 w 899"/>
              <a:gd name="T17" fmla="*/ 1372 h 1701"/>
              <a:gd name="T18" fmla="*/ 750 w 899"/>
              <a:gd name="T19" fmla="*/ 1372 h 1701"/>
              <a:gd name="T20" fmla="*/ 750 w 899"/>
              <a:gd name="T21" fmla="*/ 1701 h 1701"/>
              <a:gd name="T22" fmla="*/ 888 w 899"/>
              <a:gd name="T23" fmla="*/ 1701 h 1701"/>
              <a:gd name="T24" fmla="*/ 899 w 899"/>
              <a:gd name="T25" fmla="*/ 1373 h 1701"/>
              <a:gd name="T26" fmla="*/ 777 w 899"/>
              <a:gd name="T27" fmla="*/ 760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9" h="1701">
                <a:moveTo>
                  <a:pt x="777" y="760"/>
                </a:moveTo>
                <a:cubicBezTo>
                  <a:pt x="698" y="573"/>
                  <a:pt x="585" y="405"/>
                  <a:pt x="440" y="261"/>
                </a:cubicBezTo>
                <a:cubicBezTo>
                  <a:pt x="342" y="163"/>
                  <a:pt x="233" y="79"/>
                  <a:pt x="114" y="10"/>
                </a:cubicBezTo>
                <a:cubicBezTo>
                  <a:pt x="114" y="10"/>
                  <a:pt x="114" y="10"/>
                  <a:pt x="114" y="11"/>
                </a:cubicBezTo>
                <a:cubicBezTo>
                  <a:pt x="103" y="4"/>
                  <a:pt x="90" y="0"/>
                  <a:pt x="76" y="0"/>
                </a:cubicBezTo>
                <a:cubicBezTo>
                  <a:pt x="34" y="0"/>
                  <a:pt x="0" y="34"/>
                  <a:pt x="0" y="76"/>
                </a:cubicBezTo>
                <a:cubicBezTo>
                  <a:pt x="0" y="105"/>
                  <a:pt x="18" y="131"/>
                  <a:pt x="42" y="143"/>
                </a:cubicBezTo>
                <a:cubicBezTo>
                  <a:pt x="466" y="389"/>
                  <a:pt x="750" y="848"/>
                  <a:pt x="750" y="1372"/>
                </a:cubicBezTo>
                <a:cubicBezTo>
                  <a:pt x="750" y="1372"/>
                  <a:pt x="750" y="1372"/>
                  <a:pt x="750" y="1372"/>
                </a:cubicBezTo>
                <a:cubicBezTo>
                  <a:pt x="750" y="1372"/>
                  <a:pt x="750" y="1372"/>
                  <a:pt x="750" y="1372"/>
                </a:cubicBezTo>
                <a:cubicBezTo>
                  <a:pt x="750" y="1701"/>
                  <a:pt x="750" y="1701"/>
                  <a:pt x="750" y="1701"/>
                </a:cubicBezTo>
                <a:cubicBezTo>
                  <a:pt x="888" y="1701"/>
                  <a:pt x="888" y="1701"/>
                  <a:pt x="888" y="1701"/>
                </a:cubicBezTo>
                <a:cubicBezTo>
                  <a:pt x="896" y="1637"/>
                  <a:pt x="899" y="1439"/>
                  <a:pt x="899" y="1373"/>
                </a:cubicBezTo>
                <a:cubicBezTo>
                  <a:pt x="899" y="1161"/>
                  <a:pt x="859" y="954"/>
                  <a:pt x="777" y="760"/>
                </a:cubicBezTo>
                <a:close/>
              </a:path>
            </a:pathLst>
          </a:custGeom>
          <a:gradFill>
            <a:gsLst>
              <a:gs pos="0">
                <a:srgbClr val="EBEBEB"/>
              </a:gs>
              <a:gs pos="37000">
                <a:srgbClr val="FEFEFE"/>
              </a:gs>
            </a:gsLst>
            <a:lin ang="7530000" scaled="0"/>
          </a:gradFill>
          <a:ln w="19050">
            <a:solidFill>
              <a:schemeClr val="bg1"/>
            </a:solidFill>
          </a:ln>
          <a:effectLst>
            <a:outerShdw blurRad="406400" dist="393700" dir="7800000" sx="84000" sy="84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139" name="Freeform 10"/>
          <p:cNvSpPr>
            <a:spLocks/>
          </p:cNvSpPr>
          <p:nvPr/>
        </p:nvSpPr>
        <p:spPr bwMode="auto">
          <a:xfrm>
            <a:off x="4564138" y="2838797"/>
            <a:ext cx="1944440" cy="2296284"/>
          </a:xfrm>
          <a:custGeom>
            <a:avLst/>
            <a:gdLst>
              <a:gd name="T0" fmla="*/ 1009 w 1075"/>
              <a:gd name="T1" fmla="*/ 5 h 1270"/>
              <a:gd name="T2" fmla="*/ 1009 w 1075"/>
              <a:gd name="T3" fmla="*/ 5 h 1270"/>
              <a:gd name="T4" fmla="*/ 914 w 1075"/>
              <a:gd name="T5" fmla="*/ 0 h 1270"/>
              <a:gd name="T6" fmla="*/ 268 w 1075"/>
              <a:gd name="T7" fmla="*/ 268 h 1270"/>
              <a:gd name="T8" fmla="*/ 0 w 1075"/>
              <a:gd name="T9" fmla="*/ 914 h 1270"/>
              <a:gd name="T10" fmla="*/ 27 w 1075"/>
              <a:gd name="T11" fmla="*/ 1268 h 1270"/>
              <a:gd name="T12" fmla="*/ 73 w 1075"/>
              <a:gd name="T13" fmla="*/ 1270 h 1270"/>
              <a:gd name="T14" fmla="*/ 136 w 1075"/>
              <a:gd name="T15" fmla="*/ 1241 h 1270"/>
              <a:gd name="T16" fmla="*/ 149 w 1075"/>
              <a:gd name="T17" fmla="*/ 914 h 1270"/>
              <a:gd name="T18" fmla="*/ 914 w 1075"/>
              <a:gd name="T19" fmla="*/ 150 h 1270"/>
              <a:gd name="T20" fmla="*/ 994 w 1075"/>
              <a:gd name="T21" fmla="*/ 155 h 1270"/>
              <a:gd name="T22" fmla="*/ 996 w 1075"/>
              <a:gd name="T23" fmla="*/ 155 h 1270"/>
              <a:gd name="T24" fmla="*/ 1000 w 1075"/>
              <a:gd name="T25" fmla="*/ 155 h 1270"/>
              <a:gd name="T26" fmla="*/ 1075 w 1075"/>
              <a:gd name="T27" fmla="*/ 80 h 1270"/>
              <a:gd name="T28" fmla="*/ 1009 w 1075"/>
              <a:gd name="T29" fmla="*/ 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5" h="1270">
                <a:moveTo>
                  <a:pt x="1009" y="5"/>
                </a:moveTo>
                <a:cubicBezTo>
                  <a:pt x="1009" y="5"/>
                  <a:pt x="1009" y="5"/>
                  <a:pt x="1009" y="5"/>
                </a:cubicBezTo>
                <a:cubicBezTo>
                  <a:pt x="978" y="2"/>
                  <a:pt x="946" y="0"/>
                  <a:pt x="914" y="0"/>
                </a:cubicBezTo>
                <a:cubicBezTo>
                  <a:pt x="670" y="0"/>
                  <a:pt x="441" y="95"/>
                  <a:pt x="268" y="268"/>
                </a:cubicBezTo>
                <a:cubicBezTo>
                  <a:pt x="95" y="440"/>
                  <a:pt x="0" y="670"/>
                  <a:pt x="0" y="914"/>
                </a:cubicBezTo>
                <a:cubicBezTo>
                  <a:pt x="0" y="989"/>
                  <a:pt x="9" y="1197"/>
                  <a:pt x="27" y="1268"/>
                </a:cubicBezTo>
                <a:cubicBezTo>
                  <a:pt x="42" y="1269"/>
                  <a:pt x="58" y="1270"/>
                  <a:pt x="73" y="1270"/>
                </a:cubicBezTo>
                <a:cubicBezTo>
                  <a:pt x="110" y="1270"/>
                  <a:pt x="101" y="1245"/>
                  <a:pt x="136" y="1241"/>
                </a:cubicBezTo>
                <a:cubicBezTo>
                  <a:pt x="116" y="1172"/>
                  <a:pt x="149" y="989"/>
                  <a:pt x="149" y="914"/>
                </a:cubicBezTo>
                <a:cubicBezTo>
                  <a:pt x="149" y="493"/>
                  <a:pt x="493" y="150"/>
                  <a:pt x="914" y="150"/>
                </a:cubicBezTo>
                <a:cubicBezTo>
                  <a:pt x="941" y="150"/>
                  <a:pt x="968" y="152"/>
                  <a:pt x="994" y="155"/>
                </a:cubicBezTo>
                <a:cubicBezTo>
                  <a:pt x="995" y="155"/>
                  <a:pt x="995" y="155"/>
                  <a:pt x="996" y="155"/>
                </a:cubicBezTo>
                <a:cubicBezTo>
                  <a:pt x="997" y="155"/>
                  <a:pt x="999" y="155"/>
                  <a:pt x="1000" y="155"/>
                </a:cubicBezTo>
                <a:cubicBezTo>
                  <a:pt x="1041" y="155"/>
                  <a:pt x="1075" y="121"/>
                  <a:pt x="1075" y="80"/>
                </a:cubicBezTo>
                <a:cubicBezTo>
                  <a:pt x="1075" y="41"/>
                  <a:pt x="1046" y="10"/>
                  <a:pt x="1009" y="5"/>
                </a:cubicBezTo>
                <a:close/>
              </a:path>
            </a:pathLst>
          </a:custGeom>
          <a:gradFill>
            <a:gsLst>
              <a:gs pos="0">
                <a:srgbClr val="EBEBEB"/>
              </a:gs>
              <a:gs pos="37000">
                <a:srgbClr val="FEFEFE"/>
              </a:gs>
            </a:gsLst>
            <a:lin ang="7530000" scaled="0"/>
          </a:gradFill>
          <a:ln w="19050">
            <a:solidFill>
              <a:schemeClr val="bg1"/>
            </a:solidFill>
          </a:ln>
          <a:effectLst>
            <a:outerShdw blurRad="406400" dist="393700" dir="7800000" sx="84000" sy="84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140" name="Freeform 11"/>
          <p:cNvSpPr>
            <a:spLocks/>
          </p:cNvSpPr>
          <p:nvPr/>
        </p:nvSpPr>
        <p:spPr bwMode="auto">
          <a:xfrm>
            <a:off x="2892990" y="2836501"/>
            <a:ext cx="1942144" cy="2247296"/>
          </a:xfrm>
          <a:custGeom>
            <a:avLst/>
            <a:gdLst>
              <a:gd name="T0" fmla="*/ 807 w 1074"/>
              <a:gd name="T1" fmla="*/ 268 h 1243"/>
              <a:gd name="T2" fmla="*/ 160 w 1074"/>
              <a:gd name="T3" fmla="*/ 0 h 1243"/>
              <a:gd name="T4" fmla="*/ 67 w 1074"/>
              <a:gd name="T5" fmla="*/ 4 h 1243"/>
              <a:gd name="T6" fmla="*/ 67 w 1074"/>
              <a:gd name="T7" fmla="*/ 4 h 1243"/>
              <a:gd name="T8" fmla="*/ 66 w 1074"/>
              <a:gd name="T9" fmla="*/ 5 h 1243"/>
              <a:gd name="T10" fmla="*/ 66 w 1074"/>
              <a:gd name="T11" fmla="*/ 5 h 1243"/>
              <a:gd name="T12" fmla="*/ 0 w 1074"/>
              <a:gd name="T13" fmla="*/ 79 h 1243"/>
              <a:gd name="T14" fmla="*/ 75 w 1074"/>
              <a:gd name="T15" fmla="*/ 155 h 1243"/>
              <a:gd name="T16" fmla="*/ 88 w 1074"/>
              <a:gd name="T17" fmla="*/ 154 h 1243"/>
              <a:gd name="T18" fmla="*/ 160 w 1074"/>
              <a:gd name="T19" fmla="*/ 150 h 1243"/>
              <a:gd name="T20" fmla="*/ 924 w 1074"/>
              <a:gd name="T21" fmla="*/ 914 h 1243"/>
              <a:gd name="T22" fmla="*/ 924 w 1074"/>
              <a:gd name="T23" fmla="*/ 914 h 1243"/>
              <a:gd name="T24" fmla="*/ 924 w 1074"/>
              <a:gd name="T25" fmla="*/ 914 h 1243"/>
              <a:gd name="T26" fmla="*/ 924 w 1074"/>
              <a:gd name="T27" fmla="*/ 1243 h 1243"/>
              <a:gd name="T28" fmla="*/ 1053 w 1074"/>
              <a:gd name="T29" fmla="*/ 1243 h 1243"/>
              <a:gd name="T30" fmla="*/ 1074 w 1074"/>
              <a:gd name="T31" fmla="*/ 914 h 1243"/>
              <a:gd name="T32" fmla="*/ 807 w 1074"/>
              <a:gd name="T33" fmla="*/ 268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4" h="1243">
                <a:moveTo>
                  <a:pt x="807" y="268"/>
                </a:moveTo>
                <a:cubicBezTo>
                  <a:pt x="634" y="95"/>
                  <a:pt x="404" y="0"/>
                  <a:pt x="160" y="0"/>
                </a:cubicBezTo>
                <a:cubicBezTo>
                  <a:pt x="129" y="0"/>
                  <a:pt x="98" y="1"/>
                  <a:pt x="67" y="4"/>
                </a:cubicBezTo>
                <a:cubicBezTo>
                  <a:pt x="67" y="4"/>
                  <a:pt x="67" y="4"/>
                  <a:pt x="67" y="4"/>
                </a:cubicBezTo>
                <a:cubicBezTo>
                  <a:pt x="67" y="5"/>
                  <a:pt x="66" y="5"/>
                  <a:pt x="66" y="5"/>
                </a:cubicBezTo>
                <a:cubicBezTo>
                  <a:pt x="66" y="5"/>
                  <a:pt x="66" y="5"/>
                  <a:pt x="66" y="5"/>
                </a:cubicBezTo>
                <a:cubicBezTo>
                  <a:pt x="28" y="9"/>
                  <a:pt x="0" y="41"/>
                  <a:pt x="0" y="79"/>
                </a:cubicBezTo>
                <a:cubicBezTo>
                  <a:pt x="0" y="121"/>
                  <a:pt x="33" y="155"/>
                  <a:pt x="75" y="155"/>
                </a:cubicBezTo>
                <a:cubicBezTo>
                  <a:pt x="80" y="155"/>
                  <a:pt x="84" y="154"/>
                  <a:pt x="88" y="154"/>
                </a:cubicBezTo>
                <a:cubicBezTo>
                  <a:pt x="112" y="151"/>
                  <a:pt x="136" y="150"/>
                  <a:pt x="160" y="150"/>
                </a:cubicBezTo>
                <a:cubicBezTo>
                  <a:pt x="581" y="150"/>
                  <a:pt x="924" y="493"/>
                  <a:pt x="924" y="914"/>
                </a:cubicBezTo>
                <a:cubicBezTo>
                  <a:pt x="924" y="914"/>
                  <a:pt x="924" y="914"/>
                  <a:pt x="924" y="914"/>
                </a:cubicBezTo>
                <a:cubicBezTo>
                  <a:pt x="924" y="914"/>
                  <a:pt x="924" y="914"/>
                  <a:pt x="924" y="914"/>
                </a:cubicBezTo>
                <a:cubicBezTo>
                  <a:pt x="924" y="1243"/>
                  <a:pt x="924" y="1243"/>
                  <a:pt x="924" y="1243"/>
                </a:cubicBezTo>
                <a:cubicBezTo>
                  <a:pt x="1053" y="1243"/>
                  <a:pt x="1053" y="1243"/>
                  <a:pt x="1053" y="1243"/>
                </a:cubicBezTo>
                <a:cubicBezTo>
                  <a:pt x="1067" y="1180"/>
                  <a:pt x="1074" y="980"/>
                  <a:pt x="1074" y="914"/>
                </a:cubicBezTo>
                <a:cubicBezTo>
                  <a:pt x="1074" y="670"/>
                  <a:pt x="979" y="440"/>
                  <a:pt x="807" y="268"/>
                </a:cubicBezTo>
                <a:close/>
              </a:path>
            </a:pathLst>
          </a:custGeom>
          <a:gradFill>
            <a:gsLst>
              <a:gs pos="0">
                <a:srgbClr val="EBEBEB"/>
              </a:gs>
              <a:gs pos="37000">
                <a:srgbClr val="FEFEFE"/>
              </a:gs>
            </a:gsLst>
            <a:lin ang="7530000" scaled="0"/>
          </a:gradFill>
          <a:ln w="19050">
            <a:solidFill>
              <a:schemeClr val="bg1"/>
            </a:solidFill>
          </a:ln>
          <a:effectLst>
            <a:outerShdw blurRad="406400" dist="393700" dir="7800000" sx="84000" sy="84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141" name="Freeform 12"/>
          <p:cNvSpPr>
            <a:spLocks/>
          </p:cNvSpPr>
          <p:nvPr/>
        </p:nvSpPr>
        <p:spPr bwMode="auto">
          <a:xfrm>
            <a:off x="4564138" y="3513139"/>
            <a:ext cx="1757651" cy="1621942"/>
          </a:xfrm>
          <a:custGeom>
            <a:avLst/>
            <a:gdLst>
              <a:gd name="T0" fmla="*/ 948 w 972"/>
              <a:gd name="T1" fmla="*/ 184 h 897"/>
              <a:gd name="T2" fmla="*/ 925 w 972"/>
              <a:gd name="T3" fmla="*/ 159 h 897"/>
              <a:gd name="T4" fmla="*/ 542 w 972"/>
              <a:gd name="T5" fmla="*/ 0 h 897"/>
              <a:gd name="T6" fmla="*/ 0 w 972"/>
              <a:gd name="T7" fmla="*/ 542 h 897"/>
              <a:gd name="T8" fmla="*/ 48 w 972"/>
              <a:gd name="T9" fmla="*/ 897 h 897"/>
              <a:gd name="T10" fmla="*/ 73 w 972"/>
              <a:gd name="T11" fmla="*/ 897 h 897"/>
              <a:gd name="T12" fmla="*/ 128 w 972"/>
              <a:gd name="T13" fmla="*/ 836 h 897"/>
              <a:gd name="T14" fmla="*/ 149 w 972"/>
              <a:gd name="T15" fmla="*/ 544 h 897"/>
              <a:gd name="T16" fmla="*/ 542 w 972"/>
              <a:gd name="T17" fmla="*/ 151 h 897"/>
              <a:gd name="T18" fmla="*/ 819 w 972"/>
              <a:gd name="T19" fmla="*/ 265 h 897"/>
              <a:gd name="T20" fmla="*/ 839 w 972"/>
              <a:gd name="T21" fmla="*/ 288 h 897"/>
              <a:gd name="T22" fmla="*/ 840 w 972"/>
              <a:gd name="T23" fmla="*/ 288 h 897"/>
              <a:gd name="T24" fmla="*/ 897 w 972"/>
              <a:gd name="T25" fmla="*/ 314 h 897"/>
              <a:gd name="T26" fmla="*/ 972 w 972"/>
              <a:gd name="T27" fmla="*/ 239 h 897"/>
              <a:gd name="T28" fmla="*/ 948 w 972"/>
              <a:gd name="T29" fmla="*/ 184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2" h="897">
                <a:moveTo>
                  <a:pt x="948" y="184"/>
                </a:moveTo>
                <a:cubicBezTo>
                  <a:pt x="941" y="175"/>
                  <a:pt x="933" y="167"/>
                  <a:pt x="925" y="159"/>
                </a:cubicBezTo>
                <a:cubicBezTo>
                  <a:pt x="823" y="57"/>
                  <a:pt x="687" y="0"/>
                  <a:pt x="542" y="0"/>
                </a:cubicBezTo>
                <a:cubicBezTo>
                  <a:pt x="243" y="0"/>
                  <a:pt x="0" y="243"/>
                  <a:pt x="0" y="542"/>
                </a:cubicBezTo>
                <a:cubicBezTo>
                  <a:pt x="0" y="621"/>
                  <a:pt x="17" y="829"/>
                  <a:pt x="48" y="897"/>
                </a:cubicBezTo>
                <a:cubicBezTo>
                  <a:pt x="56" y="897"/>
                  <a:pt x="65" y="897"/>
                  <a:pt x="73" y="897"/>
                </a:cubicBezTo>
                <a:cubicBezTo>
                  <a:pt x="121" y="897"/>
                  <a:pt x="82" y="842"/>
                  <a:pt x="128" y="836"/>
                </a:cubicBezTo>
                <a:cubicBezTo>
                  <a:pt x="89" y="775"/>
                  <a:pt x="149" y="621"/>
                  <a:pt x="149" y="544"/>
                </a:cubicBezTo>
                <a:cubicBezTo>
                  <a:pt x="149" y="328"/>
                  <a:pt x="326" y="151"/>
                  <a:pt x="542" y="151"/>
                </a:cubicBezTo>
                <a:cubicBezTo>
                  <a:pt x="646" y="151"/>
                  <a:pt x="745" y="191"/>
                  <a:pt x="819" y="265"/>
                </a:cubicBezTo>
                <a:cubicBezTo>
                  <a:pt x="826" y="272"/>
                  <a:pt x="833" y="280"/>
                  <a:pt x="839" y="288"/>
                </a:cubicBezTo>
                <a:cubicBezTo>
                  <a:pt x="840" y="288"/>
                  <a:pt x="840" y="288"/>
                  <a:pt x="840" y="288"/>
                </a:cubicBezTo>
                <a:cubicBezTo>
                  <a:pt x="854" y="304"/>
                  <a:pt x="874" y="314"/>
                  <a:pt x="897" y="314"/>
                </a:cubicBezTo>
                <a:cubicBezTo>
                  <a:pt x="939" y="314"/>
                  <a:pt x="972" y="281"/>
                  <a:pt x="972" y="239"/>
                </a:cubicBezTo>
                <a:cubicBezTo>
                  <a:pt x="972" y="217"/>
                  <a:pt x="963" y="198"/>
                  <a:pt x="948" y="184"/>
                </a:cubicBezTo>
                <a:close/>
              </a:path>
            </a:pathLst>
          </a:custGeom>
          <a:gradFill>
            <a:gsLst>
              <a:gs pos="0">
                <a:srgbClr val="EBEBEB"/>
              </a:gs>
              <a:gs pos="37000">
                <a:srgbClr val="FEFEFE"/>
              </a:gs>
            </a:gsLst>
            <a:lin ang="7530000" scaled="0"/>
          </a:gradFill>
          <a:ln w="19050">
            <a:solidFill>
              <a:schemeClr val="bg1"/>
            </a:solidFill>
          </a:ln>
          <a:effectLst>
            <a:outerShdw blurRad="406400" dist="393700" dir="7800000" sx="84000" sy="84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142" name="Freeform 13"/>
          <p:cNvSpPr>
            <a:spLocks/>
          </p:cNvSpPr>
          <p:nvPr/>
        </p:nvSpPr>
        <p:spPr bwMode="auto">
          <a:xfrm>
            <a:off x="3081310" y="3513139"/>
            <a:ext cx="1753824" cy="1630361"/>
          </a:xfrm>
          <a:custGeom>
            <a:avLst/>
            <a:gdLst>
              <a:gd name="T0" fmla="*/ 429 w 970"/>
              <a:gd name="T1" fmla="*/ 0 h 902"/>
              <a:gd name="T2" fmla="*/ 21 w 970"/>
              <a:gd name="T3" fmla="*/ 185 h 902"/>
              <a:gd name="T4" fmla="*/ 21 w 970"/>
              <a:gd name="T5" fmla="*/ 185 h 902"/>
              <a:gd name="T6" fmla="*/ 0 w 970"/>
              <a:gd name="T7" fmla="*/ 238 h 902"/>
              <a:gd name="T8" fmla="*/ 75 w 970"/>
              <a:gd name="T9" fmla="*/ 313 h 902"/>
              <a:gd name="T10" fmla="*/ 137 w 970"/>
              <a:gd name="T11" fmla="*/ 281 h 902"/>
              <a:gd name="T12" fmla="*/ 429 w 970"/>
              <a:gd name="T13" fmla="*/ 150 h 902"/>
              <a:gd name="T14" fmla="*/ 820 w 970"/>
              <a:gd name="T15" fmla="*/ 541 h 902"/>
              <a:gd name="T16" fmla="*/ 820 w 970"/>
              <a:gd name="T17" fmla="*/ 542 h 902"/>
              <a:gd name="T18" fmla="*/ 820 w 970"/>
              <a:gd name="T19" fmla="*/ 542 h 902"/>
              <a:gd name="T20" fmla="*/ 820 w 970"/>
              <a:gd name="T21" fmla="*/ 902 h 902"/>
              <a:gd name="T22" fmla="*/ 970 w 970"/>
              <a:gd name="T23" fmla="*/ 902 h 902"/>
              <a:gd name="T24" fmla="*/ 970 w 970"/>
              <a:gd name="T25" fmla="*/ 570 h 902"/>
              <a:gd name="T26" fmla="*/ 970 w 970"/>
              <a:gd name="T27" fmla="*/ 541 h 902"/>
              <a:gd name="T28" fmla="*/ 429 w 970"/>
              <a:gd name="T29"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0" h="902">
                <a:moveTo>
                  <a:pt x="429" y="0"/>
                </a:moveTo>
                <a:cubicBezTo>
                  <a:pt x="266" y="0"/>
                  <a:pt x="121" y="71"/>
                  <a:pt x="21" y="185"/>
                </a:cubicBezTo>
                <a:cubicBezTo>
                  <a:pt x="21" y="185"/>
                  <a:pt x="21" y="185"/>
                  <a:pt x="21" y="185"/>
                </a:cubicBezTo>
                <a:cubicBezTo>
                  <a:pt x="8" y="198"/>
                  <a:pt x="0" y="217"/>
                  <a:pt x="0" y="238"/>
                </a:cubicBezTo>
                <a:cubicBezTo>
                  <a:pt x="0" y="279"/>
                  <a:pt x="34" y="313"/>
                  <a:pt x="75" y="313"/>
                </a:cubicBezTo>
                <a:cubicBezTo>
                  <a:pt x="101" y="313"/>
                  <a:pt x="123" y="300"/>
                  <a:pt x="137" y="281"/>
                </a:cubicBezTo>
                <a:cubicBezTo>
                  <a:pt x="208" y="201"/>
                  <a:pt x="313" y="150"/>
                  <a:pt x="429" y="150"/>
                </a:cubicBezTo>
                <a:cubicBezTo>
                  <a:pt x="644" y="150"/>
                  <a:pt x="820" y="325"/>
                  <a:pt x="820" y="541"/>
                </a:cubicBezTo>
                <a:cubicBezTo>
                  <a:pt x="820" y="541"/>
                  <a:pt x="820" y="542"/>
                  <a:pt x="820" y="542"/>
                </a:cubicBezTo>
                <a:cubicBezTo>
                  <a:pt x="820" y="542"/>
                  <a:pt x="820" y="542"/>
                  <a:pt x="820" y="542"/>
                </a:cubicBezTo>
                <a:cubicBezTo>
                  <a:pt x="820" y="902"/>
                  <a:pt x="820" y="902"/>
                  <a:pt x="820" y="902"/>
                </a:cubicBezTo>
                <a:cubicBezTo>
                  <a:pt x="970" y="902"/>
                  <a:pt x="970" y="902"/>
                  <a:pt x="970" y="902"/>
                </a:cubicBezTo>
                <a:cubicBezTo>
                  <a:pt x="970" y="570"/>
                  <a:pt x="970" y="570"/>
                  <a:pt x="970" y="570"/>
                </a:cubicBezTo>
                <a:cubicBezTo>
                  <a:pt x="970" y="560"/>
                  <a:pt x="970" y="551"/>
                  <a:pt x="970" y="541"/>
                </a:cubicBezTo>
                <a:cubicBezTo>
                  <a:pt x="970" y="243"/>
                  <a:pt x="727" y="0"/>
                  <a:pt x="429" y="0"/>
                </a:cubicBezTo>
                <a:close/>
              </a:path>
            </a:pathLst>
          </a:custGeom>
          <a:gradFill>
            <a:gsLst>
              <a:gs pos="0">
                <a:srgbClr val="EBEBEB"/>
              </a:gs>
              <a:gs pos="37000">
                <a:srgbClr val="FEFEFE"/>
              </a:gs>
            </a:gsLst>
            <a:lin ang="7530000" scaled="0"/>
          </a:gradFill>
          <a:ln w="19050">
            <a:solidFill>
              <a:schemeClr val="bg1"/>
            </a:solidFill>
          </a:ln>
          <a:effectLst>
            <a:outerShdw blurRad="406400" dist="393700" dir="7800000" sx="84000" sy="84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143" name="TextBox 142"/>
          <p:cNvSpPr txBox="1"/>
          <p:nvPr/>
        </p:nvSpPr>
        <p:spPr>
          <a:xfrm>
            <a:off x="703820" y="2793598"/>
            <a:ext cx="1835742" cy="931024"/>
          </a:xfrm>
          <a:prstGeom prst="rect">
            <a:avLst/>
          </a:prstGeom>
          <a:noFill/>
        </p:spPr>
        <p:txBody>
          <a:bodyPr wrap="square" lIns="68580" tIns="34290" rIns="68580" bIns="34290" rtlCol="0">
            <a:spAutoFit/>
          </a:bodyPr>
          <a:lstStyle/>
          <a:p>
            <a:r>
              <a:rPr lang="zh-CN" altLang="en-US" sz="800" dirty="0">
                <a:latin typeface="微软雅黑"/>
                <a:cs typeface="方正兰亭细黑_GBK_M" pitchFamily="2" charset="2"/>
              </a:rPr>
              <a:t>说明你对这一部分的理解认识说明你对这一部分的理解认识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endParaRPr lang="en-US" altLang="zh-CN" sz="800" dirty="0">
              <a:latin typeface="微软雅黑"/>
              <a:cs typeface="方正兰亭细黑_GBK_M" pitchFamily="2" charset="2"/>
            </a:endParaRPr>
          </a:p>
        </p:txBody>
      </p:sp>
      <p:sp>
        <p:nvSpPr>
          <p:cNvPr id="144" name="TextBox 143"/>
          <p:cNvSpPr txBox="1"/>
          <p:nvPr/>
        </p:nvSpPr>
        <p:spPr>
          <a:xfrm>
            <a:off x="865859" y="1618093"/>
            <a:ext cx="1835742" cy="931024"/>
          </a:xfrm>
          <a:prstGeom prst="rect">
            <a:avLst/>
          </a:prstGeom>
          <a:noFill/>
        </p:spPr>
        <p:txBody>
          <a:bodyPr wrap="square" lIns="68580" tIns="34290" rIns="68580" bIns="34290" rtlCol="0">
            <a:spAutoFit/>
          </a:bodyPr>
          <a:lstStyle/>
          <a:p>
            <a:r>
              <a:rPr lang="zh-CN" altLang="en-US" sz="800" dirty="0">
                <a:latin typeface="微软雅黑"/>
                <a:cs typeface="方正兰亭细黑_GBK_M" pitchFamily="2" charset="2"/>
              </a:rPr>
              <a:t>说明你对这一部分的理解认识说明你对这一部分的理解认识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endParaRPr lang="en-US" altLang="zh-CN" sz="800" dirty="0">
              <a:latin typeface="微软雅黑"/>
              <a:cs typeface="方正兰亭细黑_GBK_M" pitchFamily="2" charset="2"/>
            </a:endParaRPr>
          </a:p>
        </p:txBody>
      </p:sp>
      <p:sp>
        <p:nvSpPr>
          <p:cNvPr id="145" name="TextBox 144"/>
          <p:cNvSpPr txBox="1"/>
          <p:nvPr/>
        </p:nvSpPr>
        <p:spPr>
          <a:xfrm>
            <a:off x="6574187" y="1599642"/>
            <a:ext cx="1835742" cy="931024"/>
          </a:xfrm>
          <a:prstGeom prst="rect">
            <a:avLst/>
          </a:prstGeom>
          <a:noFill/>
        </p:spPr>
        <p:txBody>
          <a:bodyPr wrap="square" lIns="68580" tIns="34290" rIns="68580" bIns="34290" rtlCol="0">
            <a:spAutoFit/>
          </a:bodyPr>
          <a:lstStyle/>
          <a:p>
            <a:r>
              <a:rPr lang="zh-CN" altLang="en-US" sz="800" dirty="0">
                <a:latin typeface="微软雅黑"/>
                <a:cs typeface="方正兰亭细黑_GBK_M" pitchFamily="2" charset="2"/>
              </a:rPr>
              <a:t>说明你对这一部分的理解认识说明你对这一部分的理解认识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endParaRPr lang="en-US" altLang="zh-CN" sz="800" dirty="0">
              <a:latin typeface="微软雅黑"/>
              <a:cs typeface="方正兰亭细黑_GBK_M" pitchFamily="2" charset="2"/>
            </a:endParaRPr>
          </a:p>
        </p:txBody>
      </p:sp>
      <p:sp>
        <p:nvSpPr>
          <p:cNvPr id="146" name="TextBox 145"/>
          <p:cNvSpPr txBox="1"/>
          <p:nvPr/>
        </p:nvSpPr>
        <p:spPr>
          <a:xfrm>
            <a:off x="6840714" y="2786288"/>
            <a:ext cx="1835742" cy="931024"/>
          </a:xfrm>
          <a:prstGeom prst="rect">
            <a:avLst/>
          </a:prstGeom>
          <a:noFill/>
        </p:spPr>
        <p:txBody>
          <a:bodyPr wrap="square" lIns="68580" tIns="34290" rIns="68580" bIns="34290" rtlCol="0">
            <a:spAutoFit/>
          </a:bodyPr>
          <a:lstStyle/>
          <a:p>
            <a:r>
              <a:rPr lang="zh-CN" altLang="en-US" sz="800" dirty="0">
                <a:latin typeface="微软雅黑"/>
                <a:cs typeface="方正兰亭细黑_GBK_M" pitchFamily="2" charset="2"/>
              </a:rPr>
              <a:t>说明你对这一部分的理解认识说明你对这一部分的理解认识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r>
              <a:rPr lang="zh-CN" altLang="en-US" sz="800" dirty="0">
                <a:latin typeface="微软雅黑"/>
                <a:cs typeface="方正兰亭细黑_GBK_M" pitchFamily="2" charset="2"/>
              </a:rPr>
              <a:t>说明你对这一部分的理解认识</a:t>
            </a:r>
            <a:endParaRPr lang="en-US" altLang="zh-CN" sz="800" dirty="0">
              <a:latin typeface="微软雅黑"/>
              <a:cs typeface="方正兰亭细黑_GBK_M" pitchFamily="2" charset="2"/>
            </a:endParaRPr>
          </a:p>
          <a:p>
            <a:endParaRPr lang="en-US" altLang="zh-CN" sz="800" dirty="0">
              <a:latin typeface="微软雅黑"/>
              <a:cs typeface="方正兰亭细黑_GBK_M" pitchFamily="2" charset="2"/>
            </a:endParaRPr>
          </a:p>
        </p:txBody>
      </p:sp>
      <p:grpSp>
        <p:nvGrpSpPr>
          <p:cNvPr id="147" name="组合 146"/>
          <p:cNvGrpSpPr/>
          <p:nvPr/>
        </p:nvGrpSpPr>
        <p:grpSpPr>
          <a:xfrm>
            <a:off x="2539562" y="2676420"/>
            <a:ext cx="889266" cy="889151"/>
            <a:chOff x="1827622" y="1343919"/>
            <a:chExt cx="2304000" cy="2304000"/>
          </a:xfrm>
        </p:grpSpPr>
        <p:sp>
          <p:nvSpPr>
            <p:cNvPr id="148" name="椭圆 147"/>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520700" dist="508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49" name="椭圆 148"/>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r>
                <a:rPr lang="zh-CN" altLang="en-US" dirty="0">
                  <a:solidFill>
                    <a:srgbClr val="C00000"/>
                  </a:solidFill>
                  <a:latin typeface="DIN Mittelschrift Std" pitchFamily="50" charset="0"/>
                  <a:ea typeface="微软雅黑" pitchFamily="34" charset="-122"/>
                </a:rPr>
                <a:t>新观念</a:t>
              </a:r>
            </a:p>
          </p:txBody>
        </p:sp>
      </p:grpSp>
      <p:grpSp>
        <p:nvGrpSpPr>
          <p:cNvPr id="150" name="组合 149"/>
          <p:cNvGrpSpPr/>
          <p:nvPr/>
        </p:nvGrpSpPr>
        <p:grpSpPr>
          <a:xfrm>
            <a:off x="2766817" y="1618093"/>
            <a:ext cx="889266" cy="889151"/>
            <a:chOff x="1827622" y="1343919"/>
            <a:chExt cx="2304000" cy="2304000"/>
          </a:xfrm>
          <a:solidFill>
            <a:srgbClr val="C00000"/>
          </a:solidFill>
        </p:grpSpPr>
        <p:sp>
          <p:nvSpPr>
            <p:cNvPr id="151" name="椭圆 150"/>
            <p:cNvSpPr/>
            <p:nvPr/>
          </p:nvSpPr>
          <p:spPr>
            <a:xfrm>
              <a:off x="1827622" y="1343919"/>
              <a:ext cx="2304000" cy="2304000"/>
            </a:xfrm>
            <a:prstGeom prst="ellipse">
              <a:avLst/>
            </a:prstGeom>
            <a:grpFill/>
            <a:ln w="12700">
              <a:gradFill>
                <a:gsLst>
                  <a:gs pos="0">
                    <a:schemeClr val="bg1"/>
                  </a:gs>
                  <a:gs pos="50000">
                    <a:schemeClr val="bg1">
                      <a:lumMod val="95000"/>
                    </a:schemeClr>
                  </a:gs>
                  <a:gs pos="100000">
                    <a:schemeClr val="bg1">
                      <a:lumMod val="75000"/>
                    </a:schemeClr>
                  </a:gs>
                </a:gsLst>
                <a:lin ang="5400000" scaled="0"/>
              </a:gradFill>
            </a:ln>
            <a:effectLst>
              <a:outerShdw blurRad="520700" dist="508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52" name="椭圆 151"/>
            <p:cNvSpPr/>
            <p:nvPr/>
          </p:nvSpPr>
          <p:spPr>
            <a:xfrm>
              <a:off x="1877481" y="1393778"/>
              <a:ext cx="2204282" cy="2204282"/>
            </a:xfrm>
            <a:prstGeom prst="ellips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r>
                <a:rPr lang="zh-CN" altLang="en-US" dirty="0">
                  <a:solidFill>
                    <a:schemeClr val="bg1"/>
                  </a:solidFill>
                  <a:latin typeface="DIN Mittelschrift Std" pitchFamily="50" charset="0"/>
                  <a:ea typeface="微软雅黑" pitchFamily="34" charset="-122"/>
                </a:rPr>
                <a:t>新方式</a:t>
              </a:r>
            </a:p>
          </p:txBody>
        </p:sp>
      </p:grpSp>
      <p:grpSp>
        <p:nvGrpSpPr>
          <p:cNvPr id="153" name="组合 152"/>
          <p:cNvGrpSpPr/>
          <p:nvPr/>
        </p:nvGrpSpPr>
        <p:grpSpPr>
          <a:xfrm>
            <a:off x="5643796" y="1618093"/>
            <a:ext cx="889266" cy="889151"/>
            <a:chOff x="1827622" y="1343919"/>
            <a:chExt cx="2304000" cy="2304000"/>
          </a:xfrm>
        </p:grpSpPr>
        <p:sp>
          <p:nvSpPr>
            <p:cNvPr id="154" name="椭圆 153"/>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520700" dist="508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55" name="椭圆 154"/>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r>
                <a:rPr lang="zh-CN" altLang="en-US" dirty="0">
                  <a:solidFill>
                    <a:srgbClr val="C00000"/>
                  </a:solidFill>
                  <a:latin typeface="DIN Mittelschrift Std" pitchFamily="50" charset="0"/>
                  <a:ea typeface="微软雅黑" pitchFamily="34" charset="-122"/>
                </a:rPr>
                <a:t>新环境</a:t>
              </a:r>
            </a:p>
          </p:txBody>
        </p:sp>
      </p:grpSp>
      <p:grpSp>
        <p:nvGrpSpPr>
          <p:cNvPr id="156" name="组合 155"/>
          <p:cNvGrpSpPr/>
          <p:nvPr/>
        </p:nvGrpSpPr>
        <p:grpSpPr>
          <a:xfrm>
            <a:off x="5934659" y="2676420"/>
            <a:ext cx="889266" cy="889151"/>
            <a:chOff x="1827622" y="1343919"/>
            <a:chExt cx="2304000" cy="2304000"/>
          </a:xfrm>
          <a:solidFill>
            <a:srgbClr val="C00000"/>
          </a:solidFill>
        </p:grpSpPr>
        <p:sp>
          <p:nvSpPr>
            <p:cNvPr id="157" name="椭圆 156"/>
            <p:cNvSpPr/>
            <p:nvPr/>
          </p:nvSpPr>
          <p:spPr>
            <a:xfrm>
              <a:off x="1827622" y="1343919"/>
              <a:ext cx="2304000" cy="2304000"/>
            </a:xfrm>
            <a:prstGeom prst="ellipse">
              <a:avLst/>
            </a:prstGeom>
            <a:grpFill/>
            <a:ln w="12700">
              <a:gradFill>
                <a:gsLst>
                  <a:gs pos="0">
                    <a:schemeClr val="bg1"/>
                  </a:gs>
                  <a:gs pos="50000">
                    <a:schemeClr val="bg1">
                      <a:lumMod val="95000"/>
                    </a:schemeClr>
                  </a:gs>
                  <a:gs pos="100000">
                    <a:schemeClr val="bg1">
                      <a:lumMod val="75000"/>
                    </a:schemeClr>
                  </a:gs>
                </a:gsLst>
                <a:lin ang="5400000" scaled="0"/>
              </a:gradFill>
            </a:ln>
            <a:effectLst>
              <a:outerShdw blurRad="520700" dist="508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58" name="椭圆 157"/>
            <p:cNvSpPr/>
            <p:nvPr/>
          </p:nvSpPr>
          <p:spPr>
            <a:xfrm>
              <a:off x="1877481" y="1393778"/>
              <a:ext cx="2204282" cy="2204282"/>
            </a:xfrm>
            <a:prstGeom prst="ellips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r>
                <a:rPr lang="zh-CN" altLang="en-US" dirty="0">
                  <a:solidFill>
                    <a:schemeClr val="bg1"/>
                  </a:solidFill>
                  <a:latin typeface="DIN Mittelschrift Std" pitchFamily="50" charset="0"/>
                  <a:ea typeface="微软雅黑" pitchFamily="34" charset="-122"/>
                </a:rPr>
                <a:t>新制度</a:t>
              </a:r>
            </a:p>
          </p:txBody>
        </p:sp>
      </p:grpSp>
    </p:spTree>
    <p:extLst>
      <p:ext uri="{BB962C8B-B14F-4D97-AF65-F5344CB8AC3E}">
        <p14:creationId xmlns:p14="http://schemas.microsoft.com/office/powerpoint/2010/main" val="260185759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16" presetClass="entr" presetSubtype="37" fill="hold" grpId="0" nodeType="after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barn(outVertical)">
                                      <p:cBhvr>
                                        <p:cTn id="13" dur="1000"/>
                                        <p:tgtEl>
                                          <p:spTgt spid="134"/>
                                        </p:tgtEl>
                                      </p:cBhvr>
                                    </p:animEffect>
                                  </p:childTnLst>
                                </p:cTn>
                              </p:par>
                            </p:childTnLst>
                          </p:cTn>
                        </p:par>
                        <p:par>
                          <p:cTn id="14" fill="hold">
                            <p:stCondLst>
                              <p:cond delay="3000"/>
                            </p:stCondLst>
                            <p:childTnLst>
                              <p:par>
                                <p:cTn id="15" presetID="22" presetClass="entr" presetSubtype="4" fill="hold" grpId="0" nodeType="afterEffect">
                                  <p:stCondLst>
                                    <p:cond delay="0"/>
                                  </p:stCondLst>
                                  <p:childTnLst>
                                    <p:set>
                                      <p:cBhvr>
                                        <p:cTn id="16" dur="1" fill="hold">
                                          <p:stCondLst>
                                            <p:cond delay="0"/>
                                          </p:stCondLst>
                                        </p:cTn>
                                        <p:tgtEl>
                                          <p:spTgt spid="142"/>
                                        </p:tgtEl>
                                        <p:attrNameLst>
                                          <p:attrName>style.visibility</p:attrName>
                                        </p:attrNameLst>
                                      </p:cBhvr>
                                      <p:to>
                                        <p:strVal val="visible"/>
                                      </p:to>
                                    </p:set>
                                    <p:animEffect transition="in" filter="wipe(down)">
                                      <p:cBhvr>
                                        <p:cTn id="17" dur="500"/>
                                        <p:tgtEl>
                                          <p:spTgt spid="142"/>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1"/>
                                        </p:tgtEl>
                                        <p:attrNameLst>
                                          <p:attrName>style.visibility</p:attrName>
                                        </p:attrNameLst>
                                      </p:cBhvr>
                                      <p:to>
                                        <p:strVal val="visible"/>
                                      </p:to>
                                    </p:set>
                                    <p:animEffect transition="in" filter="wipe(down)">
                                      <p:cBhvr>
                                        <p:cTn id="20" dur="500"/>
                                        <p:tgtEl>
                                          <p:spTgt spid="14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40"/>
                                        </p:tgtEl>
                                        <p:attrNameLst>
                                          <p:attrName>style.visibility</p:attrName>
                                        </p:attrNameLst>
                                      </p:cBhvr>
                                      <p:to>
                                        <p:strVal val="visible"/>
                                      </p:to>
                                    </p:set>
                                    <p:animEffect transition="in" filter="wipe(down)">
                                      <p:cBhvr>
                                        <p:cTn id="23" dur="500"/>
                                        <p:tgtEl>
                                          <p:spTgt spid="140"/>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9"/>
                                        </p:tgtEl>
                                        <p:attrNameLst>
                                          <p:attrName>style.visibility</p:attrName>
                                        </p:attrNameLst>
                                      </p:cBhvr>
                                      <p:to>
                                        <p:strVal val="visible"/>
                                      </p:to>
                                    </p:set>
                                    <p:animEffect transition="in" filter="wipe(down)">
                                      <p:cBhvr>
                                        <p:cTn id="26" dur="500"/>
                                        <p:tgtEl>
                                          <p:spTgt spid="13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38"/>
                                        </p:tgtEl>
                                        <p:attrNameLst>
                                          <p:attrName>style.visibility</p:attrName>
                                        </p:attrNameLst>
                                      </p:cBhvr>
                                      <p:to>
                                        <p:strVal val="visible"/>
                                      </p:to>
                                    </p:set>
                                    <p:animEffect transition="in" filter="wipe(down)">
                                      <p:cBhvr>
                                        <p:cTn id="29" dur="500"/>
                                        <p:tgtEl>
                                          <p:spTgt spid="13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37"/>
                                        </p:tgtEl>
                                        <p:attrNameLst>
                                          <p:attrName>style.visibility</p:attrName>
                                        </p:attrNameLst>
                                      </p:cBhvr>
                                      <p:to>
                                        <p:strVal val="visible"/>
                                      </p:to>
                                    </p:set>
                                    <p:animEffect transition="in" filter="wipe(down)">
                                      <p:cBhvr>
                                        <p:cTn id="32" dur="500"/>
                                        <p:tgtEl>
                                          <p:spTgt spid="137"/>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36"/>
                                        </p:tgtEl>
                                        <p:attrNameLst>
                                          <p:attrName>style.visibility</p:attrName>
                                        </p:attrNameLst>
                                      </p:cBhvr>
                                      <p:to>
                                        <p:strVal val="visible"/>
                                      </p:to>
                                    </p:set>
                                    <p:animEffect transition="in" filter="wipe(down)">
                                      <p:cBhvr>
                                        <p:cTn id="35" dur="500"/>
                                        <p:tgtEl>
                                          <p:spTgt spid="136"/>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35"/>
                                        </p:tgtEl>
                                        <p:attrNameLst>
                                          <p:attrName>style.visibility</p:attrName>
                                        </p:attrNameLst>
                                      </p:cBhvr>
                                      <p:to>
                                        <p:strVal val="visible"/>
                                      </p:to>
                                    </p:set>
                                    <p:animEffect transition="in" filter="wipe(down)">
                                      <p:cBhvr>
                                        <p:cTn id="38" dur="500"/>
                                        <p:tgtEl>
                                          <p:spTgt spid="135"/>
                                        </p:tgtEl>
                                      </p:cBhvr>
                                    </p:animEffect>
                                  </p:childTnLst>
                                </p:cTn>
                              </p:par>
                            </p:childTnLst>
                          </p:cTn>
                        </p:par>
                        <p:par>
                          <p:cTn id="39" fill="hold">
                            <p:stCondLst>
                              <p:cond delay="3500"/>
                            </p:stCondLst>
                            <p:childTnLst>
                              <p:par>
                                <p:cTn id="40" presetID="23" presetClass="entr" presetSubtype="272" fill="hold" nodeType="afterEffect">
                                  <p:stCondLst>
                                    <p:cond delay="0"/>
                                  </p:stCondLst>
                                  <p:childTnLst>
                                    <p:set>
                                      <p:cBhvr>
                                        <p:cTn id="41" dur="1" fill="hold">
                                          <p:stCondLst>
                                            <p:cond delay="0"/>
                                          </p:stCondLst>
                                        </p:cTn>
                                        <p:tgtEl>
                                          <p:spTgt spid="147"/>
                                        </p:tgtEl>
                                        <p:attrNameLst>
                                          <p:attrName>style.visibility</p:attrName>
                                        </p:attrNameLst>
                                      </p:cBhvr>
                                      <p:to>
                                        <p:strVal val="visible"/>
                                      </p:to>
                                    </p:set>
                                    <p:anim calcmode="lin" valueType="num">
                                      <p:cBhvr>
                                        <p:cTn id="42" dur="500" fill="hold"/>
                                        <p:tgtEl>
                                          <p:spTgt spid="147"/>
                                        </p:tgtEl>
                                        <p:attrNameLst>
                                          <p:attrName>ppt_w</p:attrName>
                                        </p:attrNameLst>
                                      </p:cBhvr>
                                      <p:tavLst>
                                        <p:tav tm="0">
                                          <p:val>
                                            <p:strVal val="2/3*#ppt_w"/>
                                          </p:val>
                                        </p:tav>
                                        <p:tav tm="100000">
                                          <p:val>
                                            <p:strVal val="#ppt_w"/>
                                          </p:val>
                                        </p:tav>
                                      </p:tavLst>
                                    </p:anim>
                                    <p:anim calcmode="lin" valueType="num">
                                      <p:cBhvr>
                                        <p:cTn id="43" dur="500" fill="hold"/>
                                        <p:tgtEl>
                                          <p:spTgt spid="147"/>
                                        </p:tgtEl>
                                        <p:attrNameLst>
                                          <p:attrName>ppt_h</p:attrName>
                                        </p:attrNameLst>
                                      </p:cBhvr>
                                      <p:tavLst>
                                        <p:tav tm="0">
                                          <p:val>
                                            <p:strVal val="2/3*#ppt_h"/>
                                          </p:val>
                                        </p:tav>
                                        <p:tav tm="100000">
                                          <p:val>
                                            <p:strVal val="#ppt_h"/>
                                          </p:val>
                                        </p:tav>
                                      </p:tavLst>
                                    </p:anim>
                                  </p:childTnLst>
                                </p:cTn>
                              </p:par>
                              <p:par>
                                <p:cTn id="44" presetID="23" presetClass="entr" presetSubtype="272" fill="hold" nodeType="withEffect">
                                  <p:stCondLst>
                                    <p:cond delay="200"/>
                                  </p:stCondLst>
                                  <p:childTnLst>
                                    <p:set>
                                      <p:cBhvr>
                                        <p:cTn id="45" dur="1" fill="hold">
                                          <p:stCondLst>
                                            <p:cond delay="0"/>
                                          </p:stCondLst>
                                        </p:cTn>
                                        <p:tgtEl>
                                          <p:spTgt spid="150"/>
                                        </p:tgtEl>
                                        <p:attrNameLst>
                                          <p:attrName>style.visibility</p:attrName>
                                        </p:attrNameLst>
                                      </p:cBhvr>
                                      <p:to>
                                        <p:strVal val="visible"/>
                                      </p:to>
                                    </p:set>
                                    <p:anim calcmode="lin" valueType="num">
                                      <p:cBhvr>
                                        <p:cTn id="46" dur="500" fill="hold"/>
                                        <p:tgtEl>
                                          <p:spTgt spid="150"/>
                                        </p:tgtEl>
                                        <p:attrNameLst>
                                          <p:attrName>ppt_w</p:attrName>
                                        </p:attrNameLst>
                                      </p:cBhvr>
                                      <p:tavLst>
                                        <p:tav tm="0">
                                          <p:val>
                                            <p:strVal val="2/3*#ppt_w"/>
                                          </p:val>
                                        </p:tav>
                                        <p:tav tm="100000">
                                          <p:val>
                                            <p:strVal val="#ppt_w"/>
                                          </p:val>
                                        </p:tav>
                                      </p:tavLst>
                                    </p:anim>
                                    <p:anim calcmode="lin" valueType="num">
                                      <p:cBhvr>
                                        <p:cTn id="47" dur="500" fill="hold"/>
                                        <p:tgtEl>
                                          <p:spTgt spid="150"/>
                                        </p:tgtEl>
                                        <p:attrNameLst>
                                          <p:attrName>ppt_h</p:attrName>
                                        </p:attrNameLst>
                                      </p:cBhvr>
                                      <p:tavLst>
                                        <p:tav tm="0">
                                          <p:val>
                                            <p:strVal val="2/3*#ppt_h"/>
                                          </p:val>
                                        </p:tav>
                                        <p:tav tm="100000">
                                          <p:val>
                                            <p:strVal val="#ppt_h"/>
                                          </p:val>
                                        </p:tav>
                                      </p:tavLst>
                                    </p:anim>
                                  </p:childTnLst>
                                </p:cTn>
                              </p:par>
                              <p:par>
                                <p:cTn id="48" presetID="23" presetClass="entr" presetSubtype="272" fill="hold" nodeType="withEffect">
                                  <p:stCondLst>
                                    <p:cond delay="400"/>
                                  </p:stCondLst>
                                  <p:childTnLst>
                                    <p:set>
                                      <p:cBhvr>
                                        <p:cTn id="49" dur="1" fill="hold">
                                          <p:stCondLst>
                                            <p:cond delay="0"/>
                                          </p:stCondLst>
                                        </p:cTn>
                                        <p:tgtEl>
                                          <p:spTgt spid="153"/>
                                        </p:tgtEl>
                                        <p:attrNameLst>
                                          <p:attrName>style.visibility</p:attrName>
                                        </p:attrNameLst>
                                      </p:cBhvr>
                                      <p:to>
                                        <p:strVal val="visible"/>
                                      </p:to>
                                    </p:set>
                                    <p:anim calcmode="lin" valueType="num">
                                      <p:cBhvr>
                                        <p:cTn id="50" dur="500" fill="hold"/>
                                        <p:tgtEl>
                                          <p:spTgt spid="153"/>
                                        </p:tgtEl>
                                        <p:attrNameLst>
                                          <p:attrName>ppt_w</p:attrName>
                                        </p:attrNameLst>
                                      </p:cBhvr>
                                      <p:tavLst>
                                        <p:tav tm="0">
                                          <p:val>
                                            <p:strVal val="2/3*#ppt_w"/>
                                          </p:val>
                                        </p:tav>
                                        <p:tav tm="100000">
                                          <p:val>
                                            <p:strVal val="#ppt_w"/>
                                          </p:val>
                                        </p:tav>
                                      </p:tavLst>
                                    </p:anim>
                                    <p:anim calcmode="lin" valueType="num">
                                      <p:cBhvr>
                                        <p:cTn id="51" dur="500" fill="hold"/>
                                        <p:tgtEl>
                                          <p:spTgt spid="153"/>
                                        </p:tgtEl>
                                        <p:attrNameLst>
                                          <p:attrName>ppt_h</p:attrName>
                                        </p:attrNameLst>
                                      </p:cBhvr>
                                      <p:tavLst>
                                        <p:tav tm="0">
                                          <p:val>
                                            <p:strVal val="2/3*#ppt_h"/>
                                          </p:val>
                                        </p:tav>
                                        <p:tav tm="100000">
                                          <p:val>
                                            <p:strVal val="#ppt_h"/>
                                          </p:val>
                                        </p:tav>
                                      </p:tavLst>
                                    </p:anim>
                                  </p:childTnLst>
                                </p:cTn>
                              </p:par>
                              <p:par>
                                <p:cTn id="52" presetID="23" presetClass="entr" presetSubtype="272" fill="hold" nodeType="withEffect">
                                  <p:stCondLst>
                                    <p:cond delay="600"/>
                                  </p:stCondLst>
                                  <p:childTnLst>
                                    <p:set>
                                      <p:cBhvr>
                                        <p:cTn id="53" dur="1" fill="hold">
                                          <p:stCondLst>
                                            <p:cond delay="0"/>
                                          </p:stCondLst>
                                        </p:cTn>
                                        <p:tgtEl>
                                          <p:spTgt spid="156"/>
                                        </p:tgtEl>
                                        <p:attrNameLst>
                                          <p:attrName>style.visibility</p:attrName>
                                        </p:attrNameLst>
                                      </p:cBhvr>
                                      <p:to>
                                        <p:strVal val="visible"/>
                                      </p:to>
                                    </p:set>
                                    <p:anim calcmode="lin" valueType="num">
                                      <p:cBhvr>
                                        <p:cTn id="54" dur="500" fill="hold"/>
                                        <p:tgtEl>
                                          <p:spTgt spid="156"/>
                                        </p:tgtEl>
                                        <p:attrNameLst>
                                          <p:attrName>ppt_w</p:attrName>
                                        </p:attrNameLst>
                                      </p:cBhvr>
                                      <p:tavLst>
                                        <p:tav tm="0">
                                          <p:val>
                                            <p:strVal val="2/3*#ppt_w"/>
                                          </p:val>
                                        </p:tav>
                                        <p:tav tm="100000">
                                          <p:val>
                                            <p:strVal val="#ppt_w"/>
                                          </p:val>
                                        </p:tav>
                                      </p:tavLst>
                                    </p:anim>
                                    <p:anim calcmode="lin" valueType="num">
                                      <p:cBhvr>
                                        <p:cTn id="55" dur="500" fill="hold"/>
                                        <p:tgtEl>
                                          <p:spTgt spid="156"/>
                                        </p:tgtEl>
                                        <p:attrNameLst>
                                          <p:attrName>ppt_h</p:attrName>
                                        </p:attrNameLst>
                                      </p:cBhvr>
                                      <p:tavLst>
                                        <p:tav tm="0">
                                          <p:val>
                                            <p:strVal val="2/3*#ppt_h"/>
                                          </p:val>
                                        </p:tav>
                                        <p:tav tm="100000">
                                          <p:val>
                                            <p:strVal val="#ppt_h"/>
                                          </p:val>
                                        </p:tav>
                                      </p:tavLst>
                                    </p:anim>
                                  </p:childTnLst>
                                </p:cTn>
                              </p:par>
                            </p:childTnLst>
                          </p:cTn>
                        </p:par>
                        <p:par>
                          <p:cTn id="56" fill="hold">
                            <p:stCondLst>
                              <p:cond delay="4600"/>
                            </p:stCondLst>
                            <p:childTnLst>
                              <p:par>
                                <p:cTn id="57" presetID="12" presetClass="entr" presetSubtype="2" fill="hold" grpId="0" nodeType="afterEffect">
                                  <p:stCondLst>
                                    <p:cond delay="0"/>
                                  </p:stCondLst>
                                  <p:childTnLst>
                                    <p:set>
                                      <p:cBhvr>
                                        <p:cTn id="58" dur="1" fill="hold">
                                          <p:stCondLst>
                                            <p:cond delay="0"/>
                                          </p:stCondLst>
                                        </p:cTn>
                                        <p:tgtEl>
                                          <p:spTgt spid="143"/>
                                        </p:tgtEl>
                                        <p:attrNameLst>
                                          <p:attrName>style.visibility</p:attrName>
                                        </p:attrNameLst>
                                      </p:cBhvr>
                                      <p:to>
                                        <p:strVal val="visible"/>
                                      </p:to>
                                    </p:set>
                                    <p:anim calcmode="lin" valueType="num">
                                      <p:cBhvr additive="base">
                                        <p:cTn id="59" dur="500"/>
                                        <p:tgtEl>
                                          <p:spTgt spid="143"/>
                                        </p:tgtEl>
                                        <p:attrNameLst>
                                          <p:attrName>ppt_x</p:attrName>
                                        </p:attrNameLst>
                                      </p:cBhvr>
                                      <p:tavLst>
                                        <p:tav tm="0">
                                          <p:val>
                                            <p:strVal val="#ppt_x+#ppt_w*1.125000"/>
                                          </p:val>
                                        </p:tav>
                                        <p:tav tm="100000">
                                          <p:val>
                                            <p:strVal val="#ppt_x"/>
                                          </p:val>
                                        </p:tav>
                                      </p:tavLst>
                                    </p:anim>
                                    <p:animEffect transition="in" filter="wipe(left)">
                                      <p:cBhvr>
                                        <p:cTn id="60" dur="500"/>
                                        <p:tgtEl>
                                          <p:spTgt spid="143"/>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144"/>
                                        </p:tgtEl>
                                        <p:attrNameLst>
                                          <p:attrName>style.visibility</p:attrName>
                                        </p:attrNameLst>
                                      </p:cBhvr>
                                      <p:to>
                                        <p:strVal val="visible"/>
                                      </p:to>
                                    </p:set>
                                    <p:anim calcmode="lin" valueType="num">
                                      <p:cBhvr additive="base">
                                        <p:cTn id="63" dur="500"/>
                                        <p:tgtEl>
                                          <p:spTgt spid="144"/>
                                        </p:tgtEl>
                                        <p:attrNameLst>
                                          <p:attrName>ppt_x</p:attrName>
                                        </p:attrNameLst>
                                      </p:cBhvr>
                                      <p:tavLst>
                                        <p:tav tm="0">
                                          <p:val>
                                            <p:strVal val="#ppt_x+#ppt_w*1.125000"/>
                                          </p:val>
                                        </p:tav>
                                        <p:tav tm="100000">
                                          <p:val>
                                            <p:strVal val="#ppt_x"/>
                                          </p:val>
                                        </p:tav>
                                      </p:tavLst>
                                    </p:anim>
                                    <p:animEffect transition="in" filter="wipe(left)">
                                      <p:cBhvr>
                                        <p:cTn id="64" dur="500"/>
                                        <p:tgtEl>
                                          <p:spTgt spid="144"/>
                                        </p:tgtEl>
                                      </p:cBhvr>
                                    </p:animEffect>
                                  </p:childTnLst>
                                </p:cTn>
                              </p:par>
                              <p:par>
                                <p:cTn id="65" presetID="12" presetClass="entr" presetSubtype="8" fill="hold" grpId="0" nodeType="withEffect">
                                  <p:stCondLst>
                                    <p:cond delay="0"/>
                                  </p:stCondLst>
                                  <p:childTnLst>
                                    <p:set>
                                      <p:cBhvr>
                                        <p:cTn id="66" dur="1" fill="hold">
                                          <p:stCondLst>
                                            <p:cond delay="0"/>
                                          </p:stCondLst>
                                        </p:cTn>
                                        <p:tgtEl>
                                          <p:spTgt spid="145"/>
                                        </p:tgtEl>
                                        <p:attrNameLst>
                                          <p:attrName>style.visibility</p:attrName>
                                        </p:attrNameLst>
                                      </p:cBhvr>
                                      <p:to>
                                        <p:strVal val="visible"/>
                                      </p:to>
                                    </p:set>
                                    <p:anim calcmode="lin" valueType="num">
                                      <p:cBhvr additive="base">
                                        <p:cTn id="67" dur="500"/>
                                        <p:tgtEl>
                                          <p:spTgt spid="145"/>
                                        </p:tgtEl>
                                        <p:attrNameLst>
                                          <p:attrName>ppt_x</p:attrName>
                                        </p:attrNameLst>
                                      </p:cBhvr>
                                      <p:tavLst>
                                        <p:tav tm="0">
                                          <p:val>
                                            <p:strVal val="#ppt_x-#ppt_w*1.125000"/>
                                          </p:val>
                                        </p:tav>
                                        <p:tav tm="100000">
                                          <p:val>
                                            <p:strVal val="#ppt_x"/>
                                          </p:val>
                                        </p:tav>
                                      </p:tavLst>
                                    </p:anim>
                                    <p:animEffect transition="in" filter="wipe(right)">
                                      <p:cBhvr>
                                        <p:cTn id="68" dur="500"/>
                                        <p:tgtEl>
                                          <p:spTgt spid="145"/>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146"/>
                                        </p:tgtEl>
                                        <p:attrNameLst>
                                          <p:attrName>style.visibility</p:attrName>
                                        </p:attrNameLst>
                                      </p:cBhvr>
                                      <p:to>
                                        <p:strVal val="visible"/>
                                      </p:to>
                                    </p:set>
                                    <p:anim calcmode="lin" valueType="num">
                                      <p:cBhvr additive="base">
                                        <p:cTn id="71" dur="500"/>
                                        <p:tgtEl>
                                          <p:spTgt spid="146"/>
                                        </p:tgtEl>
                                        <p:attrNameLst>
                                          <p:attrName>ppt_x</p:attrName>
                                        </p:attrNameLst>
                                      </p:cBhvr>
                                      <p:tavLst>
                                        <p:tav tm="0">
                                          <p:val>
                                            <p:strVal val="#ppt_x-#ppt_w*1.125000"/>
                                          </p:val>
                                        </p:tav>
                                        <p:tav tm="100000">
                                          <p:val>
                                            <p:strVal val="#ppt_x"/>
                                          </p:val>
                                        </p:tav>
                                      </p:tavLst>
                                    </p:anim>
                                    <p:animEffect transition="in" filter="wipe(right)">
                                      <p:cBhvr>
                                        <p:cTn id="72" dur="5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134" grpId="0"/>
      <p:bldP spid="135" grpId="0" animBg="1"/>
      <p:bldP spid="136" grpId="0" animBg="1"/>
      <p:bldP spid="137" grpId="0" animBg="1"/>
      <p:bldP spid="138" grpId="0" animBg="1"/>
      <p:bldP spid="139" grpId="0" animBg="1"/>
      <p:bldP spid="140" grpId="0" animBg="1"/>
      <p:bldP spid="141" grpId="0" animBg="1"/>
      <p:bldP spid="142" grpId="0" animBg="1"/>
      <p:bldP spid="143" grpId="0"/>
      <p:bldP spid="144" grpId="0"/>
      <p:bldP spid="145" grpId="0"/>
      <p:bldP spid="1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137452" y="1025911"/>
            <a:ext cx="1967244" cy="196697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18"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23244" y="833537"/>
            <a:ext cx="2230535" cy="223023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23" name="Rectangle 4"/>
          <p:cNvSpPr txBox="1">
            <a:spLocks noChangeArrowheads="1"/>
          </p:cNvSpPr>
          <p:nvPr/>
        </p:nvSpPr>
        <p:spPr bwMode="auto">
          <a:xfrm>
            <a:off x="1383391" y="3046485"/>
            <a:ext cx="223641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45" tIns="34272" rIns="68545" bIns="3427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700" b="0" dirty="0">
                <a:solidFill>
                  <a:schemeClr val="tx1">
                    <a:lumMod val="50000"/>
                    <a:lumOff val="50000"/>
                  </a:schemeClr>
                </a:solidFill>
                <a:latin typeface="微软雅黑"/>
                <a:ea typeface="微软雅黑"/>
              </a:rPr>
              <a:t>PART 04</a:t>
            </a:r>
            <a:endParaRPr lang="zh-CN" altLang="en-US" sz="2700" b="0" dirty="0">
              <a:solidFill>
                <a:schemeClr val="tx1">
                  <a:lumMod val="50000"/>
                  <a:lumOff val="50000"/>
                </a:schemeClr>
              </a:solidFill>
              <a:latin typeface="微软雅黑"/>
              <a:ea typeface="微软雅黑"/>
            </a:endParaRPr>
          </a:p>
          <a:p>
            <a:endParaRPr lang="zh-CN" altLang="en-US" sz="2700" dirty="0">
              <a:solidFill>
                <a:schemeClr val="tx1">
                  <a:lumMod val="50000"/>
                  <a:lumOff val="50000"/>
                </a:schemeClr>
              </a:solidFill>
              <a:latin typeface="微软雅黑"/>
              <a:ea typeface="微软雅黑"/>
            </a:endParaRPr>
          </a:p>
        </p:txBody>
      </p:sp>
      <p:grpSp>
        <p:nvGrpSpPr>
          <p:cNvPr id="125" name="组合 124"/>
          <p:cNvGrpSpPr/>
          <p:nvPr/>
        </p:nvGrpSpPr>
        <p:grpSpPr>
          <a:xfrm>
            <a:off x="6327053" y="4110383"/>
            <a:ext cx="1179076" cy="1178917"/>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27" name="椭圆 1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28" name="组合 127"/>
          <p:cNvGrpSpPr/>
          <p:nvPr/>
        </p:nvGrpSpPr>
        <p:grpSpPr>
          <a:xfrm>
            <a:off x="4758018" y="4605222"/>
            <a:ext cx="630120" cy="630035"/>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30" name="椭圆 1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31" name="组合 130"/>
          <p:cNvGrpSpPr/>
          <p:nvPr/>
        </p:nvGrpSpPr>
        <p:grpSpPr>
          <a:xfrm>
            <a:off x="5436688" y="4920241"/>
            <a:ext cx="890364" cy="890244"/>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34" name="组合 133"/>
          <p:cNvGrpSpPr/>
          <p:nvPr/>
        </p:nvGrpSpPr>
        <p:grpSpPr>
          <a:xfrm>
            <a:off x="7758788" y="4730422"/>
            <a:ext cx="685681" cy="685588"/>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36" name="椭圆 1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37" name="组合 136"/>
          <p:cNvGrpSpPr/>
          <p:nvPr/>
        </p:nvGrpSpPr>
        <p:grpSpPr>
          <a:xfrm>
            <a:off x="766439" y="5038933"/>
            <a:ext cx="588755" cy="588675"/>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39" name="椭圆 1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0" name="组合 139"/>
          <p:cNvGrpSpPr/>
          <p:nvPr/>
        </p:nvGrpSpPr>
        <p:grpSpPr>
          <a:xfrm>
            <a:off x="3962506" y="4528455"/>
            <a:ext cx="252447" cy="25241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42" name="椭圆 1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3" name="组合 142"/>
          <p:cNvGrpSpPr/>
          <p:nvPr/>
        </p:nvGrpSpPr>
        <p:grpSpPr>
          <a:xfrm>
            <a:off x="3181252" y="4325716"/>
            <a:ext cx="528983" cy="528912"/>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45" name="椭圆 1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46" name="组合 145"/>
          <p:cNvGrpSpPr/>
          <p:nvPr/>
        </p:nvGrpSpPr>
        <p:grpSpPr>
          <a:xfrm>
            <a:off x="8463984" y="3830481"/>
            <a:ext cx="1179076" cy="1178917"/>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48" name="椭圆 1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49" name="组合 148"/>
          <p:cNvGrpSpPr/>
          <p:nvPr/>
        </p:nvGrpSpPr>
        <p:grpSpPr>
          <a:xfrm>
            <a:off x="4419626" y="4323809"/>
            <a:ext cx="223042" cy="223011"/>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51" name="椭圆 1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52" name="组合 151"/>
          <p:cNvGrpSpPr/>
          <p:nvPr/>
        </p:nvGrpSpPr>
        <p:grpSpPr>
          <a:xfrm>
            <a:off x="1943138" y="4704692"/>
            <a:ext cx="1179076" cy="1178917"/>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kern="0">
                <a:solidFill>
                  <a:sysClr val="windowText" lastClr="000000"/>
                </a:solidFill>
                <a:latin typeface="Calibri"/>
                <a:ea typeface="微软雅黑"/>
              </a:endParaRPr>
            </a:p>
          </p:txBody>
        </p:sp>
        <p:sp>
          <p:nvSpPr>
            <p:cNvPr id="154" name="椭圆 1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kern="0">
                <a:solidFill>
                  <a:sysClr val="window" lastClr="FFFFFF"/>
                </a:solidFill>
                <a:latin typeface="Calibri"/>
                <a:ea typeface="微软雅黑"/>
              </a:endParaRPr>
            </a:p>
          </p:txBody>
        </p:sp>
      </p:grpSp>
      <p:grpSp>
        <p:nvGrpSpPr>
          <p:cNvPr id="155" name="组合 154"/>
          <p:cNvGrpSpPr/>
          <p:nvPr/>
        </p:nvGrpSpPr>
        <p:grpSpPr>
          <a:xfrm>
            <a:off x="1275195" y="4605224"/>
            <a:ext cx="520102" cy="52003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57" name="椭圆 1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58" name="组合 157"/>
          <p:cNvGrpSpPr/>
          <p:nvPr/>
        </p:nvGrpSpPr>
        <p:grpSpPr>
          <a:xfrm>
            <a:off x="291078" y="4920241"/>
            <a:ext cx="316822" cy="316779"/>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60" name="椭圆 1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grpSp>
        <p:nvGrpSpPr>
          <p:cNvPr id="161" name="组合 160"/>
          <p:cNvGrpSpPr/>
          <p:nvPr/>
        </p:nvGrpSpPr>
        <p:grpSpPr>
          <a:xfrm>
            <a:off x="117144" y="4736990"/>
            <a:ext cx="158410" cy="158389"/>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sp>
          <p:nvSpPr>
            <p:cNvPr id="163" name="椭圆 1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054">
                <a:defRPr/>
              </a:pPr>
              <a:endParaRPr lang="zh-CN" altLang="en-US" sz="1200" kern="0">
                <a:solidFill>
                  <a:sysClr val="windowText" lastClr="000000"/>
                </a:solidFill>
                <a:latin typeface="Calibri"/>
                <a:ea typeface="微软雅黑"/>
              </a:endParaRPr>
            </a:p>
          </p:txBody>
        </p:sp>
      </p:grpSp>
      <p:sp>
        <p:nvSpPr>
          <p:cNvPr id="72" name="TextBox 71"/>
          <p:cNvSpPr txBox="1"/>
          <p:nvPr/>
        </p:nvSpPr>
        <p:spPr>
          <a:xfrm>
            <a:off x="4778569" y="1886021"/>
            <a:ext cx="2189162" cy="684211"/>
          </a:xfrm>
          <a:prstGeom prst="rect">
            <a:avLst/>
          </a:prstGeom>
          <a:noFill/>
        </p:spPr>
        <p:txBody>
          <a:bodyPr wrap="none" lIns="67995" tIns="33997" rIns="67995" bIns="33997" rtlCol="0">
            <a:spAutoFit/>
          </a:bodyPr>
          <a:lstStyle/>
          <a:p>
            <a:r>
              <a:rPr lang="zh-CN" altLang="en-US" sz="4000" b="1" dirty="0">
                <a:solidFill>
                  <a:srgbClr val="C00000"/>
                </a:solidFill>
                <a:latin typeface="微软雅黑"/>
                <a:ea typeface="微软雅黑"/>
              </a:rPr>
              <a:t>目标规划</a:t>
            </a:r>
          </a:p>
        </p:txBody>
      </p:sp>
      <p:sp>
        <p:nvSpPr>
          <p:cNvPr id="73" name="TextBox 72"/>
          <p:cNvSpPr txBox="1"/>
          <p:nvPr/>
        </p:nvSpPr>
        <p:spPr>
          <a:xfrm>
            <a:off x="4862052" y="2562392"/>
            <a:ext cx="1976669" cy="345657"/>
          </a:xfrm>
          <a:prstGeom prst="rect">
            <a:avLst/>
          </a:prstGeom>
          <a:noFill/>
        </p:spPr>
        <p:txBody>
          <a:bodyPr vert="horz" wrap="none" lIns="67995" tIns="33997" rIns="67995" bIns="33997" rtlCol="0">
            <a:spAutoFit/>
          </a:bodyPr>
          <a:lstStyle/>
          <a:p>
            <a:pPr algn="ctr"/>
            <a:r>
              <a:rPr lang="en-US" altLang="zh-CN" dirty="0">
                <a:solidFill>
                  <a:schemeClr val="tx1">
                    <a:lumMod val="50000"/>
                    <a:lumOff val="50000"/>
                  </a:schemeClr>
                </a:solidFill>
                <a:latin typeface="微软雅黑"/>
                <a:ea typeface="微软雅黑"/>
              </a:rPr>
              <a:t>PROGRAMMING</a:t>
            </a:r>
          </a:p>
        </p:txBody>
      </p:sp>
      <p:sp>
        <p:nvSpPr>
          <p:cNvPr id="2" name="TextBox 1"/>
          <p:cNvSpPr txBox="1"/>
          <p:nvPr/>
        </p:nvSpPr>
        <p:spPr>
          <a:xfrm>
            <a:off x="2122344" y="1106705"/>
            <a:ext cx="1153343" cy="1653707"/>
          </a:xfrm>
          <a:prstGeom prst="rect">
            <a:avLst/>
          </a:prstGeom>
          <a:noFill/>
        </p:spPr>
        <p:txBody>
          <a:bodyPr wrap="square" lIns="67995" tIns="33997" rIns="67995" bIns="33997" rtlCol="0">
            <a:spAutoFit/>
          </a:bodyPr>
          <a:lstStyle/>
          <a:p>
            <a:r>
              <a:rPr lang="en-US" altLang="zh-CN" sz="10300" b="1" dirty="0">
                <a:solidFill>
                  <a:srgbClr val="C00000"/>
                </a:solidFill>
                <a:ea typeface="微软雅黑"/>
              </a:rPr>
              <a:t>4</a:t>
            </a:r>
            <a:endParaRPr lang="zh-CN" altLang="en-US" sz="10300" b="1" dirty="0">
              <a:solidFill>
                <a:srgbClr val="C00000"/>
              </a:solidFill>
              <a:ea typeface="微软雅黑"/>
            </a:endParaRPr>
          </a:p>
        </p:txBody>
      </p:sp>
    </p:spTree>
    <p:extLst>
      <p:ext uri="{BB962C8B-B14F-4D97-AF65-F5344CB8AC3E}">
        <p14:creationId xmlns:p14="http://schemas.microsoft.com/office/powerpoint/2010/main" val="1495238054"/>
      </p:ext>
    </p:extLst>
  </p:cSld>
  <p:clrMapOvr>
    <a:masterClrMapping/>
  </p:clrMapOvr>
  <p:transition spd="slow"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p:cTn id="7" dur="500" fill="hold"/>
                                            <p:tgtEl>
                                              <p:spTgt spid="117"/>
                                            </p:tgtEl>
                                            <p:attrNameLst>
                                              <p:attrName>ppt_w</p:attrName>
                                            </p:attrNameLst>
                                          </p:cBhvr>
                                          <p:tavLst>
                                            <p:tav tm="0">
                                              <p:val>
                                                <p:fltVal val="0"/>
                                              </p:val>
                                            </p:tav>
                                            <p:tav tm="100000">
                                              <p:val>
                                                <p:strVal val="#ppt_w"/>
                                              </p:val>
                                            </p:tav>
                                          </p:tavLst>
                                        </p:anim>
                                        <p:anim calcmode="lin" valueType="num">
                                          <p:cBhvr>
                                            <p:cTn id="8" dur="500" fill="hold"/>
                                            <p:tgtEl>
                                              <p:spTgt spid="117"/>
                                            </p:tgtEl>
                                            <p:attrNameLst>
                                              <p:attrName>ppt_h</p:attrName>
                                            </p:attrNameLst>
                                          </p:cBhvr>
                                          <p:tavLst>
                                            <p:tav tm="0">
                                              <p:val>
                                                <p:fltVal val="0"/>
                                              </p:val>
                                            </p:tav>
                                            <p:tav tm="100000">
                                              <p:val>
                                                <p:strVal val="#ppt_h"/>
                                              </p:val>
                                            </p:tav>
                                          </p:tavLst>
                                        </p:anim>
                                        <p:animEffect transition="in" filter="fade">
                                          <p:cBhvr>
                                            <p:cTn id="9" dur="500"/>
                                            <p:tgtEl>
                                              <p:spTgt spid="117"/>
                                            </p:tgtEl>
                                          </p:cBhvr>
                                        </p:animEffect>
                                      </p:childTnLst>
                                    </p:cTn>
                                  </p:par>
                                  <p:par>
                                    <p:cTn id="10" presetID="42" presetClass="entr" presetSubtype="0" fill="hold" nodeType="withEffect">
                                      <p:stCondLst>
                                        <p:cond delay="0"/>
                                      </p:stCondLst>
                                      <p:childTnLst>
                                        <p:set>
                                          <p:cBhvr>
                                            <p:cTn id="11" dur="1" fill="hold">
                                              <p:stCondLst>
                                                <p:cond delay="0"/>
                                              </p:stCondLst>
                                            </p:cTn>
                                            <p:tgtEl>
                                              <p:spTgt spid="118"/>
                                            </p:tgtEl>
                                            <p:attrNameLst>
                                              <p:attrName>style.visibility</p:attrName>
                                            </p:attrNameLst>
                                          </p:cBhvr>
                                          <p:to>
                                            <p:strVal val="visible"/>
                                          </p:to>
                                        </p:set>
                                        <p:animEffect transition="in" filter="fade">
                                          <p:cBhvr>
                                            <p:cTn id="12" dur="500"/>
                                            <p:tgtEl>
                                              <p:spTgt spid="118"/>
                                            </p:tgtEl>
                                          </p:cBhvr>
                                        </p:animEffect>
                                        <p:anim calcmode="lin" valueType="num">
                                          <p:cBhvr>
                                            <p:cTn id="13" dur="500" fill="hold"/>
                                            <p:tgtEl>
                                              <p:spTgt spid="118"/>
                                            </p:tgtEl>
                                            <p:attrNameLst>
                                              <p:attrName>ppt_x</p:attrName>
                                            </p:attrNameLst>
                                          </p:cBhvr>
                                          <p:tavLst>
                                            <p:tav tm="0">
                                              <p:val>
                                                <p:strVal val="#ppt_x"/>
                                              </p:val>
                                            </p:tav>
                                            <p:tav tm="100000">
                                              <p:val>
                                                <p:strVal val="#ppt_x"/>
                                              </p:val>
                                            </p:tav>
                                          </p:tavLst>
                                        </p:anim>
                                        <p:anim calcmode="lin" valueType="num">
                                          <p:cBhvr>
                                            <p:cTn id="14" dur="500" fill="hold"/>
                                            <p:tgtEl>
                                              <p:spTgt spid="11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left)">
                                          <p:cBhvr>
                                            <p:cTn id="24" dur="700"/>
                                            <p:tgtEl>
                                              <p:spTgt spid="123"/>
                                            </p:tgtEl>
                                          </p:cBhvr>
                                        </p:animEffect>
                                      </p:childTnLst>
                                    </p:cTn>
                                  </p:par>
                                </p:childTnLst>
                              </p:cTn>
                            </p:par>
                            <p:par>
                              <p:cTn id="25" fill="hold">
                                <p:stCondLst>
                                  <p:cond delay="1500"/>
                                </p:stCondLst>
                                <p:childTnLst>
                                  <p:par>
                                    <p:cTn id="26" presetID="2" presetClass="entr" presetSubtype="4" accel="100000" fill="hold" grpId="0" nodeType="afterEffect" p14:presetBounceEnd="60000">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14:bounceEnd="60000">
                                          <p:cBhvr additive="base">
                                            <p:cTn id="28" dur="1000" fill="hold"/>
                                            <p:tgtEl>
                                              <p:spTgt spid="72"/>
                                            </p:tgtEl>
                                            <p:attrNameLst>
                                              <p:attrName>ppt_x</p:attrName>
                                            </p:attrNameLst>
                                          </p:cBhvr>
                                          <p:tavLst>
                                            <p:tav tm="0">
                                              <p:val>
                                                <p:strVal val="#ppt_x"/>
                                              </p:val>
                                            </p:tav>
                                            <p:tav tm="100000">
                                              <p:val>
                                                <p:strVal val="#ppt_x"/>
                                              </p:val>
                                            </p:tav>
                                          </p:tavLst>
                                        </p:anim>
                                        <p:anim calcmode="lin" valueType="num" p14:bounceEnd="60000">
                                          <p:cBhvr additive="base">
                                            <p:cTn id="29" dur="10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 accel="100000" fill="hold" grpId="0" nodeType="withEffect" p14:presetBounceEnd="60000">
                                      <p:stCondLst>
                                        <p:cond delay="0"/>
                                      </p:stCondLst>
                                      <p:childTnLst>
                                        <p:set>
                                          <p:cBhvr>
                                            <p:cTn id="31" dur="1" fill="hold">
                                              <p:stCondLst>
                                                <p:cond delay="0"/>
                                              </p:stCondLst>
                                            </p:cTn>
                                            <p:tgtEl>
                                              <p:spTgt spid="73"/>
                                            </p:tgtEl>
                                            <p:attrNameLst>
                                              <p:attrName>style.visibility</p:attrName>
                                            </p:attrNameLst>
                                          </p:cBhvr>
                                          <p:to>
                                            <p:strVal val="visible"/>
                                          </p:to>
                                        </p:set>
                                        <p:anim calcmode="lin" valueType="num" p14:bounceEnd="60000">
                                          <p:cBhvr additive="base">
                                            <p:cTn id="32" dur="1000" fill="hold"/>
                                            <p:tgtEl>
                                              <p:spTgt spid="73"/>
                                            </p:tgtEl>
                                            <p:attrNameLst>
                                              <p:attrName>ppt_x</p:attrName>
                                            </p:attrNameLst>
                                          </p:cBhvr>
                                          <p:tavLst>
                                            <p:tav tm="0">
                                              <p:val>
                                                <p:strVal val="#ppt_x"/>
                                              </p:val>
                                            </p:tav>
                                            <p:tav tm="100000">
                                              <p:val>
                                                <p:strVal val="#ppt_x"/>
                                              </p:val>
                                            </p:tav>
                                          </p:tavLst>
                                        </p:anim>
                                        <p:anim calcmode="lin" valueType="num" p14:bounceEnd="60000">
                                          <p:cBhvr additive="base">
                                            <p:cTn id="33" dur="1000" fill="hold"/>
                                            <p:tgtEl>
                                              <p:spTgt spid="73"/>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23" presetClass="entr" presetSubtype="528" fill="hold" nodeType="afterEffect">
                                      <p:stCondLst>
                                        <p:cond delay="0"/>
                                      </p:stCondLst>
                                      <p:childTnLst>
                                        <p:set>
                                          <p:cBhvr>
                                            <p:cTn id="36" dur="1" fill="hold">
                                              <p:stCondLst>
                                                <p:cond delay="0"/>
                                              </p:stCondLst>
                                            </p:cTn>
                                            <p:tgtEl>
                                              <p:spTgt spid="125"/>
                                            </p:tgtEl>
                                            <p:attrNameLst>
                                              <p:attrName>style.visibility</p:attrName>
                                            </p:attrNameLst>
                                          </p:cBhvr>
                                          <p:to>
                                            <p:strVal val="visible"/>
                                          </p:to>
                                        </p:set>
                                        <p:anim calcmode="lin" valueType="num">
                                          <p:cBhvr>
                                            <p:cTn id="37" dur="500" fill="hold"/>
                                            <p:tgtEl>
                                              <p:spTgt spid="125"/>
                                            </p:tgtEl>
                                            <p:attrNameLst>
                                              <p:attrName>ppt_w</p:attrName>
                                            </p:attrNameLst>
                                          </p:cBhvr>
                                          <p:tavLst>
                                            <p:tav tm="0">
                                              <p:val>
                                                <p:fltVal val="0"/>
                                              </p:val>
                                            </p:tav>
                                            <p:tav tm="100000">
                                              <p:val>
                                                <p:strVal val="#ppt_w"/>
                                              </p:val>
                                            </p:tav>
                                          </p:tavLst>
                                        </p:anim>
                                        <p:anim calcmode="lin" valueType="num">
                                          <p:cBhvr>
                                            <p:cTn id="38" dur="500" fill="hold"/>
                                            <p:tgtEl>
                                              <p:spTgt spid="125"/>
                                            </p:tgtEl>
                                            <p:attrNameLst>
                                              <p:attrName>ppt_h</p:attrName>
                                            </p:attrNameLst>
                                          </p:cBhvr>
                                          <p:tavLst>
                                            <p:tav tm="0">
                                              <p:val>
                                                <p:fltVal val="0"/>
                                              </p:val>
                                            </p:tav>
                                            <p:tav tm="100000">
                                              <p:val>
                                                <p:strVal val="#ppt_h"/>
                                              </p:val>
                                            </p:tav>
                                          </p:tavLst>
                                        </p:anim>
                                        <p:anim calcmode="lin" valueType="num">
                                          <p:cBhvr>
                                            <p:cTn id="39" dur="500" fill="hold"/>
                                            <p:tgtEl>
                                              <p:spTgt spid="125"/>
                                            </p:tgtEl>
                                            <p:attrNameLst>
                                              <p:attrName>ppt_x</p:attrName>
                                            </p:attrNameLst>
                                          </p:cBhvr>
                                          <p:tavLst>
                                            <p:tav tm="0">
                                              <p:val>
                                                <p:fltVal val="0.5"/>
                                              </p:val>
                                            </p:tav>
                                            <p:tav tm="100000">
                                              <p:val>
                                                <p:strVal val="#ppt_x"/>
                                              </p:val>
                                            </p:tav>
                                          </p:tavLst>
                                        </p:anim>
                                        <p:anim calcmode="lin" valueType="num">
                                          <p:cBhvr>
                                            <p:cTn id="40" dur="500" fill="hold"/>
                                            <p:tgtEl>
                                              <p:spTgt spid="125"/>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30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 calcmode="lin" valueType="num">
                                          <p:cBhvr>
                                            <p:cTn id="45" dur="500" fill="hold"/>
                                            <p:tgtEl>
                                              <p:spTgt spid="128"/>
                                            </p:tgtEl>
                                            <p:attrNameLst>
                                              <p:attrName>ppt_x</p:attrName>
                                            </p:attrNameLst>
                                          </p:cBhvr>
                                          <p:tavLst>
                                            <p:tav tm="0">
                                              <p:val>
                                                <p:fltVal val="0.5"/>
                                              </p:val>
                                            </p:tav>
                                            <p:tav tm="100000">
                                              <p:val>
                                                <p:strVal val="#ppt_x"/>
                                              </p:val>
                                            </p:tav>
                                          </p:tavLst>
                                        </p:anim>
                                        <p:anim calcmode="lin" valueType="num">
                                          <p:cBhvr>
                                            <p:cTn id="46" dur="500" fill="hold"/>
                                            <p:tgtEl>
                                              <p:spTgt spid="128"/>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700"/>
                                      </p:stCondLst>
                                      <p:childTnLst>
                                        <p:set>
                                          <p:cBhvr>
                                            <p:cTn id="48" dur="1" fill="hold">
                                              <p:stCondLst>
                                                <p:cond delay="0"/>
                                              </p:stCondLst>
                                            </p:cTn>
                                            <p:tgtEl>
                                              <p:spTgt spid="131"/>
                                            </p:tgtEl>
                                            <p:attrNameLst>
                                              <p:attrName>style.visibility</p:attrName>
                                            </p:attrNameLst>
                                          </p:cBhvr>
                                          <p:to>
                                            <p:strVal val="visible"/>
                                          </p:to>
                                        </p:set>
                                        <p:anim calcmode="lin" valueType="num">
                                          <p:cBhvr>
                                            <p:cTn id="49" dur="500" fill="hold"/>
                                            <p:tgtEl>
                                              <p:spTgt spid="131"/>
                                            </p:tgtEl>
                                            <p:attrNameLst>
                                              <p:attrName>ppt_w</p:attrName>
                                            </p:attrNameLst>
                                          </p:cBhvr>
                                          <p:tavLst>
                                            <p:tav tm="0">
                                              <p:val>
                                                <p:fltVal val="0"/>
                                              </p:val>
                                            </p:tav>
                                            <p:tav tm="100000">
                                              <p:val>
                                                <p:strVal val="#ppt_w"/>
                                              </p:val>
                                            </p:tav>
                                          </p:tavLst>
                                        </p:anim>
                                        <p:anim calcmode="lin" valueType="num">
                                          <p:cBhvr>
                                            <p:cTn id="50" dur="500" fill="hold"/>
                                            <p:tgtEl>
                                              <p:spTgt spid="131"/>
                                            </p:tgtEl>
                                            <p:attrNameLst>
                                              <p:attrName>ppt_h</p:attrName>
                                            </p:attrNameLst>
                                          </p:cBhvr>
                                          <p:tavLst>
                                            <p:tav tm="0">
                                              <p:val>
                                                <p:fltVal val="0"/>
                                              </p:val>
                                            </p:tav>
                                            <p:tav tm="100000">
                                              <p:val>
                                                <p:strVal val="#ppt_h"/>
                                              </p:val>
                                            </p:tav>
                                          </p:tavLst>
                                        </p:anim>
                                        <p:anim calcmode="lin" valueType="num">
                                          <p:cBhvr>
                                            <p:cTn id="51" dur="500" fill="hold"/>
                                            <p:tgtEl>
                                              <p:spTgt spid="131"/>
                                            </p:tgtEl>
                                            <p:attrNameLst>
                                              <p:attrName>ppt_x</p:attrName>
                                            </p:attrNameLst>
                                          </p:cBhvr>
                                          <p:tavLst>
                                            <p:tav tm="0">
                                              <p:val>
                                                <p:fltVal val="0.5"/>
                                              </p:val>
                                            </p:tav>
                                            <p:tav tm="100000">
                                              <p:val>
                                                <p:strVal val="#ppt_x"/>
                                              </p:val>
                                            </p:tav>
                                          </p:tavLst>
                                        </p:anim>
                                        <p:anim calcmode="lin" valueType="num">
                                          <p:cBhvr>
                                            <p:cTn id="52" dur="500" fill="hold"/>
                                            <p:tgtEl>
                                              <p:spTgt spid="131"/>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300"/>
                                      </p:stCondLst>
                                      <p:childTnLst>
                                        <p:set>
                                          <p:cBhvr>
                                            <p:cTn id="54" dur="1" fill="hold">
                                              <p:stCondLst>
                                                <p:cond delay="0"/>
                                              </p:stCondLst>
                                            </p:cTn>
                                            <p:tgtEl>
                                              <p:spTgt spid="134"/>
                                            </p:tgtEl>
                                            <p:attrNameLst>
                                              <p:attrName>style.visibility</p:attrName>
                                            </p:attrNameLst>
                                          </p:cBhvr>
                                          <p:to>
                                            <p:strVal val="visible"/>
                                          </p:to>
                                        </p:set>
                                        <p:anim calcmode="lin" valueType="num">
                                          <p:cBhvr>
                                            <p:cTn id="55" dur="500" fill="hold"/>
                                            <p:tgtEl>
                                              <p:spTgt spid="134"/>
                                            </p:tgtEl>
                                            <p:attrNameLst>
                                              <p:attrName>ppt_w</p:attrName>
                                            </p:attrNameLst>
                                          </p:cBhvr>
                                          <p:tavLst>
                                            <p:tav tm="0">
                                              <p:val>
                                                <p:fltVal val="0"/>
                                              </p:val>
                                            </p:tav>
                                            <p:tav tm="100000">
                                              <p:val>
                                                <p:strVal val="#ppt_w"/>
                                              </p:val>
                                            </p:tav>
                                          </p:tavLst>
                                        </p:anim>
                                        <p:anim calcmode="lin" valueType="num">
                                          <p:cBhvr>
                                            <p:cTn id="56" dur="500" fill="hold"/>
                                            <p:tgtEl>
                                              <p:spTgt spid="134"/>
                                            </p:tgtEl>
                                            <p:attrNameLst>
                                              <p:attrName>ppt_h</p:attrName>
                                            </p:attrNameLst>
                                          </p:cBhvr>
                                          <p:tavLst>
                                            <p:tav tm="0">
                                              <p:val>
                                                <p:fltVal val="0"/>
                                              </p:val>
                                            </p:tav>
                                            <p:tav tm="100000">
                                              <p:val>
                                                <p:strVal val="#ppt_h"/>
                                              </p:val>
                                            </p:tav>
                                          </p:tavLst>
                                        </p:anim>
                                        <p:anim calcmode="lin" valueType="num">
                                          <p:cBhvr>
                                            <p:cTn id="57" dur="500" fill="hold"/>
                                            <p:tgtEl>
                                              <p:spTgt spid="134"/>
                                            </p:tgtEl>
                                            <p:attrNameLst>
                                              <p:attrName>ppt_x</p:attrName>
                                            </p:attrNameLst>
                                          </p:cBhvr>
                                          <p:tavLst>
                                            <p:tav tm="0">
                                              <p:val>
                                                <p:fltVal val="0.5"/>
                                              </p:val>
                                            </p:tav>
                                            <p:tav tm="100000">
                                              <p:val>
                                                <p:strVal val="#ppt_x"/>
                                              </p:val>
                                            </p:tav>
                                          </p:tavLst>
                                        </p:anim>
                                        <p:anim calcmode="lin" valueType="num">
                                          <p:cBhvr>
                                            <p:cTn id="58" dur="500" fill="hold"/>
                                            <p:tgtEl>
                                              <p:spTgt spid="134"/>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100"/>
                                      </p:stCondLst>
                                      <p:childTnLst>
                                        <p:set>
                                          <p:cBhvr>
                                            <p:cTn id="60" dur="1" fill="hold">
                                              <p:stCondLst>
                                                <p:cond delay="0"/>
                                              </p:stCondLst>
                                            </p:cTn>
                                            <p:tgtEl>
                                              <p:spTgt spid="137"/>
                                            </p:tgtEl>
                                            <p:attrNameLst>
                                              <p:attrName>style.visibility</p:attrName>
                                            </p:attrNameLst>
                                          </p:cBhvr>
                                          <p:to>
                                            <p:strVal val="visible"/>
                                          </p:to>
                                        </p:set>
                                        <p:anim calcmode="lin" valueType="num">
                                          <p:cBhvr>
                                            <p:cTn id="61" dur="500" fill="hold"/>
                                            <p:tgtEl>
                                              <p:spTgt spid="137"/>
                                            </p:tgtEl>
                                            <p:attrNameLst>
                                              <p:attrName>ppt_w</p:attrName>
                                            </p:attrNameLst>
                                          </p:cBhvr>
                                          <p:tavLst>
                                            <p:tav tm="0">
                                              <p:val>
                                                <p:fltVal val="0"/>
                                              </p:val>
                                            </p:tav>
                                            <p:tav tm="100000">
                                              <p:val>
                                                <p:strVal val="#ppt_w"/>
                                              </p:val>
                                            </p:tav>
                                          </p:tavLst>
                                        </p:anim>
                                        <p:anim calcmode="lin" valueType="num">
                                          <p:cBhvr>
                                            <p:cTn id="62" dur="500" fill="hold"/>
                                            <p:tgtEl>
                                              <p:spTgt spid="137"/>
                                            </p:tgtEl>
                                            <p:attrNameLst>
                                              <p:attrName>ppt_h</p:attrName>
                                            </p:attrNameLst>
                                          </p:cBhvr>
                                          <p:tavLst>
                                            <p:tav tm="0">
                                              <p:val>
                                                <p:fltVal val="0"/>
                                              </p:val>
                                            </p:tav>
                                            <p:tav tm="100000">
                                              <p:val>
                                                <p:strVal val="#ppt_h"/>
                                              </p:val>
                                            </p:tav>
                                          </p:tavLst>
                                        </p:anim>
                                        <p:anim calcmode="lin" valueType="num">
                                          <p:cBhvr>
                                            <p:cTn id="63" dur="500" fill="hold"/>
                                            <p:tgtEl>
                                              <p:spTgt spid="137"/>
                                            </p:tgtEl>
                                            <p:attrNameLst>
                                              <p:attrName>ppt_x</p:attrName>
                                            </p:attrNameLst>
                                          </p:cBhvr>
                                          <p:tavLst>
                                            <p:tav tm="0">
                                              <p:val>
                                                <p:fltVal val="0.5"/>
                                              </p:val>
                                            </p:tav>
                                            <p:tav tm="100000">
                                              <p:val>
                                                <p:strVal val="#ppt_x"/>
                                              </p:val>
                                            </p:tav>
                                          </p:tavLst>
                                        </p:anim>
                                        <p:anim calcmode="lin" valueType="num">
                                          <p:cBhvr>
                                            <p:cTn id="64" dur="500" fill="hold"/>
                                            <p:tgtEl>
                                              <p:spTgt spid="137"/>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600"/>
                                      </p:stCondLst>
                                      <p:childTnLst>
                                        <p:set>
                                          <p:cBhvr>
                                            <p:cTn id="66" dur="1" fill="hold">
                                              <p:stCondLst>
                                                <p:cond delay="0"/>
                                              </p:stCondLst>
                                            </p:cTn>
                                            <p:tgtEl>
                                              <p:spTgt spid="140"/>
                                            </p:tgtEl>
                                            <p:attrNameLst>
                                              <p:attrName>style.visibility</p:attrName>
                                            </p:attrNameLst>
                                          </p:cBhvr>
                                          <p:to>
                                            <p:strVal val="visible"/>
                                          </p:to>
                                        </p:set>
                                        <p:anim calcmode="lin" valueType="num">
                                          <p:cBhvr>
                                            <p:cTn id="67" dur="500" fill="hold"/>
                                            <p:tgtEl>
                                              <p:spTgt spid="140"/>
                                            </p:tgtEl>
                                            <p:attrNameLst>
                                              <p:attrName>ppt_w</p:attrName>
                                            </p:attrNameLst>
                                          </p:cBhvr>
                                          <p:tavLst>
                                            <p:tav tm="0">
                                              <p:val>
                                                <p:fltVal val="0"/>
                                              </p:val>
                                            </p:tav>
                                            <p:tav tm="100000">
                                              <p:val>
                                                <p:strVal val="#ppt_w"/>
                                              </p:val>
                                            </p:tav>
                                          </p:tavLst>
                                        </p:anim>
                                        <p:anim calcmode="lin" valueType="num">
                                          <p:cBhvr>
                                            <p:cTn id="68" dur="500" fill="hold"/>
                                            <p:tgtEl>
                                              <p:spTgt spid="140"/>
                                            </p:tgtEl>
                                            <p:attrNameLst>
                                              <p:attrName>ppt_h</p:attrName>
                                            </p:attrNameLst>
                                          </p:cBhvr>
                                          <p:tavLst>
                                            <p:tav tm="0">
                                              <p:val>
                                                <p:fltVal val="0"/>
                                              </p:val>
                                            </p:tav>
                                            <p:tav tm="100000">
                                              <p:val>
                                                <p:strVal val="#ppt_h"/>
                                              </p:val>
                                            </p:tav>
                                          </p:tavLst>
                                        </p:anim>
                                        <p:anim calcmode="lin" valueType="num">
                                          <p:cBhvr>
                                            <p:cTn id="69" dur="500" fill="hold"/>
                                            <p:tgtEl>
                                              <p:spTgt spid="140"/>
                                            </p:tgtEl>
                                            <p:attrNameLst>
                                              <p:attrName>ppt_x</p:attrName>
                                            </p:attrNameLst>
                                          </p:cBhvr>
                                          <p:tavLst>
                                            <p:tav tm="0">
                                              <p:val>
                                                <p:fltVal val="0.5"/>
                                              </p:val>
                                            </p:tav>
                                            <p:tav tm="100000">
                                              <p:val>
                                                <p:strVal val="#ppt_x"/>
                                              </p:val>
                                            </p:tav>
                                          </p:tavLst>
                                        </p:anim>
                                        <p:anim calcmode="lin" valueType="num">
                                          <p:cBhvr>
                                            <p:cTn id="70" dur="500" fill="hold"/>
                                            <p:tgtEl>
                                              <p:spTgt spid="140"/>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143"/>
                                            </p:tgtEl>
                                            <p:attrNameLst>
                                              <p:attrName>style.visibility</p:attrName>
                                            </p:attrNameLst>
                                          </p:cBhvr>
                                          <p:to>
                                            <p:strVal val="visible"/>
                                          </p:to>
                                        </p:set>
                                        <p:anim calcmode="lin" valueType="num">
                                          <p:cBhvr>
                                            <p:cTn id="73" dur="500" fill="hold"/>
                                            <p:tgtEl>
                                              <p:spTgt spid="143"/>
                                            </p:tgtEl>
                                            <p:attrNameLst>
                                              <p:attrName>ppt_w</p:attrName>
                                            </p:attrNameLst>
                                          </p:cBhvr>
                                          <p:tavLst>
                                            <p:tav tm="0">
                                              <p:val>
                                                <p:fltVal val="0"/>
                                              </p:val>
                                            </p:tav>
                                            <p:tav tm="100000">
                                              <p:val>
                                                <p:strVal val="#ppt_w"/>
                                              </p:val>
                                            </p:tav>
                                          </p:tavLst>
                                        </p:anim>
                                        <p:anim calcmode="lin" valueType="num">
                                          <p:cBhvr>
                                            <p:cTn id="74" dur="500" fill="hold"/>
                                            <p:tgtEl>
                                              <p:spTgt spid="143"/>
                                            </p:tgtEl>
                                            <p:attrNameLst>
                                              <p:attrName>ppt_h</p:attrName>
                                            </p:attrNameLst>
                                          </p:cBhvr>
                                          <p:tavLst>
                                            <p:tav tm="0">
                                              <p:val>
                                                <p:fltVal val="0"/>
                                              </p:val>
                                            </p:tav>
                                            <p:tav tm="100000">
                                              <p:val>
                                                <p:strVal val="#ppt_h"/>
                                              </p:val>
                                            </p:tav>
                                          </p:tavLst>
                                        </p:anim>
                                        <p:anim calcmode="lin" valueType="num">
                                          <p:cBhvr>
                                            <p:cTn id="75" dur="500" fill="hold"/>
                                            <p:tgtEl>
                                              <p:spTgt spid="143"/>
                                            </p:tgtEl>
                                            <p:attrNameLst>
                                              <p:attrName>ppt_x</p:attrName>
                                            </p:attrNameLst>
                                          </p:cBhvr>
                                          <p:tavLst>
                                            <p:tav tm="0">
                                              <p:val>
                                                <p:fltVal val="0.5"/>
                                              </p:val>
                                            </p:tav>
                                            <p:tav tm="100000">
                                              <p:val>
                                                <p:strVal val="#ppt_x"/>
                                              </p:val>
                                            </p:tav>
                                          </p:tavLst>
                                        </p:anim>
                                        <p:anim calcmode="lin" valueType="num">
                                          <p:cBhvr>
                                            <p:cTn id="76" dur="500" fill="hold"/>
                                            <p:tgtEl>
                                              <p:spTgt spid="143"/>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300"/>
                                      </p:stCondLst>
                                      <p:childTnLst>
                                        <p:set>
                                          <p:cBhvr>
                                            <p:cTn id="78" dur="1" fill="hold">
                                              <p:stCondLst>
                                                <p:cond delay="0"/>
                                              </p:stCondLst>
                                            </p:cTn>
                                            <p:tgtEl>
                                              <p:spTgt spid="146"/>
                                            </p:tgtEl>
                                            <p:attrNameLst>
                                              <p:attrName>style.visibility</p:attrName>
                                            </p:attrNameLst>
                                          </p:cBhvr>
                                          <p:to>
                                            <p:strVal val="visible"/>
                                          </p:to>
                                        </p:set>
                                        <p:anim calcmode="lin" valueType="num">
                                          <p:cBhvr>
                                            <p:cTn id="79" dur="500" fill="hold"/>
                                            <p:tgtEl>
                                              <p:spTgt spid="146"/>
                                            </p:tgtEl>
                                            <p:attrNameLst>
                                              <p:attrName>ppt_w</p:attrName>
                                            </p:attrNameLst>
                                          </p:cBhvr>
                                          <p:tavLst>
                                            <p:tav tm="0">
                                              <p:val>
                                                <p:fltVal val="0"/>
                                              </p:val>
                                            </p:tav>
                                            <p:tav tm="100000">
                                              <p:val>
                                                <p:strVal val="#ppt_w"/>
                                              </p:val>
                                            </p:tav>
                                          </p:tavLst>
                                        </p:anim>
                                        <p:anim calcmode="lin" valueType="num">
                                          <p:cBhvr>
                                            <p:cTn id="80" dur="500" fill="hold"/>
                                            <p:tgtEl>
                                              <p:spTgt spid="146"/>
                                            </p:tgtEl>
                                            <p:attrNameLst>
                                              <p:attrName>ppt_h</p:attrName>
                                            </p:attrNameLst>
                                          </p:cBhvr>
                                          <p:tavLst>
                                            <p:tav tm="0">
                                              <p:val>
                                                <p:fltVal val="0"/>
                                              </p:val>
                                            </p:tav>
                                            <p:tav tm="100000">
                                              <p:val>
                                                <p:strVal val="#ppt_h"/>
                                              </p:val>
                                            </p:tav>
                                          </p:tavLst>
                                        </p:anim>
                                        <p:anim calcmode="lin" valueType="num">
                                          <p:cBhvr>
                                            <p:cTn id="81" dur="500" fill="hold"/>
                                            <p:tgtEl>
                                              <p:spTgt spid="146"/>
                                            </p:tgtEl>
                                            <p:attrNameLst>
                                              <p:attrName>ppt_x</p:attrName>
                                            </p:attrNameLst>
                                          </p:cBhvr>
                                          <p:tavLst>
                                            <p:tav tm="0">
                                              <p:val>
                                                <p:fltVal val="0.5"/>
                                              </p:val>
                                            </p:tav>
                                            <p:tav tm="100000">
                                              <p:val>
                                                <p:strVal val="#ppt_x"/>
                                              </p:val>
                                            </p:tav>
                                          </p:tavLst>
                                        </p:anim>
                                        <p:anim calcmode="lin" valueType="num">
                                          <p:cBhvr>
                                            <p:cTn id="82" dur="500" fill="hold"/>
                                            <p:tgtEl>
                                              <p:spTgt spid="146"/>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149"/>
                                            </p:tgtEl>
                                            <p:attrNameLst>
                                              <p:attrName>style.visibility</p:attrName>
                                            </p:attrNameLst>
                                          </p:cBhvr>
                                          <p:to>
                                            <p:strVal val="visible"/>
                                          </p:to>
                                        </p:set>
                                        <p:anim calcmode="lin" valueType="num">
                                          <p:cBhvr>
                                            <p:cTn id="85" dur="500" fill="hold"/>
                                            <p:tgtEl>
                                              <p:spTgt spid="149"/>
                                            </p:tgtEl>
                                            <p:attrNameLst>
                                              <p:attrName>ppt_w</p:attrName>
                                            </p:attrNameLst>
                                          </p:cBhvr>
                                          <p:tavLst>
                                            <p:tav tm="0">
                                              <p:val>
                                                <p:fltVal val="0"/>
                                              </p:val>
                                            </p:tav>
                                            <p:tav tm="100000">
                                              <p:val>
                                                <p:strVal val="#ppt_w"/>
                                              </p:val>
                                            </p:tav>
                                          </p:tavLst>
                                        </p:anim>
                                        <p:anim calcmode="lin" valueType="num">
                                          <p:cBhvr>
                                            <p:cTn id="86" dur="500" fill="hold"/>
                                            <p:tgtEl>
                                              <p:spTgt spid="149"/>
                                            </p:tgtEl>
                                            <p:attrNameLst>
                                              <p:attrName>ppt_h</p:attrName>
                                            </p:attrNameLst>
                                          </p:cBhvr>
                                          <p:tavLst>
                                            <p:tav tm="0">
                                              <p:val>
                                                <p:fltVal val="0"/>
                                              </p:val>
                                            </p:tav>
                                            <p:tav tm="100000">
                                              <p:val>
                                                <p:strVal val="#ppt_h"/>
                                              </p:val>
                                            </p:tav>
                                          </p:tavLst>
                                        </p:anim>
                                        <p:anim calcmode="lin" valueType="num">
                                          <p:cBhvr>
                                            <p:cTn id="87" dur="500" fill="hold"/>
                                            <p:tgtEl>
                                              <p:spTgt spid="149"/>
                                            </p:tgtEl>
                                            <p:attrNameLst>
                                              <p:attrName>ppt_x</p:attrName>
                                            </p:attrNameLst>
                                          </p:cBhvr>
                                          <p:tavLst>
                                            <p:tav tm="0">
                                              <p:val>
                                                <p:fltVal val="0.5"/>
                                              </p:val>
                                            </p:tav>
                                            <p:tav tm="100000">
                                              <p:val>
                                                <p:strVal val="#ppt_x"/>
                                              </p:val>
                                            </p:tav>
                                          </p:tavLst>
                                        </p:anim>
                                        <p:anim calcmode="lin" valueType="num">
                                          <p:cBhvr>
                                            <p:cTn id="88" dur="500" fill="hold"/>
                                            <p:tgtEl>
                                              <p:spTgt spid="149"/>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600"/>
                                      </p:stCondLst>
                                      <p:childTnLst>
                                        <p:set>
                                          <p:cBhvr>
                                            <p:cTn id="90" dur="1" fill="hold">
                                              <p:stCondLst>
                                                <p:cond delay="0"/>
                                              </p:stCondLst>
                                            </p:cTn>
                                            <p:tgtEl>
                                              <p:spTgt spid="152"/>
                                            </p:tgtEl>
                                            <p:attrNameLst>
                                              <p:attrName>style.visibility</p:attrName>
                                            </p:attrNameLst>
                                          </p:cBhvr>
                                          <p:to>
                                            <p:strVal val="visible"/>
                                          </p:to>
                                        </p:set>
                                        <p:anim calcmode="lin" valueType="num">
                                          <p:cBhvr>
                                            <p:cTn id="91" dur="500" fill="hold"/>
                                            <p:tgtEl>
                                              <p:spTgt spid="152"/>
                                            </p:tgtEl>
                                            <p:attrNameLst>
                                              <p:attrName>ppt_w</p:attrName>
                                            </p:attrNameLst>
                                          </p:cBhvr>
                                          <p:tavLst>
                                            <p:tav tm="0">
                                              <p:val>
                                                <p:fltVal val="0"/>
                                              </p:val>
                                            </p:tav>
                                            <p:tav tm="100000">
                                              <p:val>
                                                <p:strVal val="#ppt_w"/>
                                              </p:val>
                                            </p:tav>
                                          </p:tavLst>
                                        </p:anim>
                                        <p:anim calcmode="lin" valueType="num">
                                          <p:cBhvr>
                                            <p:cTn id="92" dur="500" fill="hold"/>
                                            <p:tgtEl>
                                              <p:spTgt spid="152"/>
                                            </p:tgtEl>
                                            <p:attrNameLst>
                                              <p:attrName>ppt_h</p:attrName>
                                            </p:attrNameLst>
                                          </p:cBhvr>
                                          <p:tavLst>
                                            <p:tav tm="0">
                                              <p:val>
                                                <p:fltVal val="0"/>
                                              </p:val>
                                            </p:tav>
                                            <p:tav tm="100000">
                                              <p:val>
                                                <p:strVal val="#ppt_h"/>
                                              </p:val>
                                            </p:tav>
                                          </p:tavLst>
                                        </p:anim>
                                        <p:anim calcmode="lin" valueType="num">
                                          <p:cBhvr>
                                            <p:cTn id="93" dur="500" fill="hold"/>
                                            <p:tgtEl>
                                              <p:spTgt spid="152"/>
                                            </p:tgtEl>
                                            <p:attrNameLst>
                                              <p:attrName>ppt_x</p:attrName>
                                            </p:attrNameLst>
                                          </p:cBhvr>
                                          <p:tavLst>
                                            <p:tav tm="0">
                                              <p:val>
                                                <p:fltVal val="0.5"/>
                                              </p:val>
                                            </p:tav>
                                            <p:tav tm="100000">
                                              <p:val>
                                                <p:strVal val="#ppt_x"/>
                                              </p:val>
                                            </p:tav>
                                          </p:tavLst>
                                        </p:anim>
                                        <p:anim calcmode="lin" valueType="num">
                                          <p:cBhvr>
                                            <p:cTn id="94" dur="500" fill="hold"/>
                                            <p:tgtEl>
                                              <p:spTgt spid="152"/>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155"/>
                                            </p:tgtEl>
                                            <p:attrNameLst>
                                              <p:attrName>style.visibility</p:attrName>
                                            </p:attrNameLst>
                                          </p:cBhvr>
                                          <p:to>
                                            <p:strVal val="visible"/>
                                          </p:to>
                                        </p:set>
                                        <p:anim calcmode="lin" valueType="num">
                                          <p:cBhvr>
                                            <p:cTn id="97" dur="500" fill="hold"/>
                                            <p:tgtEl>
                                              <p:spTgt spid="155"/>
                                            </p:tgtEl>
                                            <p:attrNameLst>
                                              <p:attrName>ppt_w</p:attrName>
                                            </p:attrNameLst>
                                          </p:cBhvr>
                                          <p:tavLst>
                                            <p:tav tm="0">
                                              <p:val>
                                                <p:fltVal val="0"/>
                                              </p:val>
                                            </p:tav>
                                            <p:tav tm="100000">
                                              <p:val>
                                                <p:strVal val="#ppt_w"/>
                                              </p:val>
                                            </p:tav>
                                          </p:tavLst>
                                        </p:anim>
                                        <p:anim calcmode="lin" valueType="num">
                                          <p:cBhvr>
                                            <p:cTn id="98" dur="500" fill="hold"/>
                                            <p:tgtEl>
                                              <p:spTgt spid="155"/>
                                            </p:tgtEl>
                                            <p:attrNameLst>
                                              <p:attrName>ppt_h</p:attrName>
                                            </p:attrNameLst>
                                          </p:cBhvr>
                                          <p:tavLst>
                                            <p:tav tm="0">
                                              <p:val>
                                                <p:fltVal val="0"/>
                                              </p:val>
                                            </p:tav>
                                            <p:tav tm="100000">
                                              <p:val>
                                                <p:strVal val="#ppt_h"/>
                                              </p:val>
                                            </p:tav>
                                          </p:tavLst>
                                        </p:anim>
                                        <p:anim calcmode="lin" valueType="num">
                                          <p:cBhvr>
                                            <p:cTn id="99" dur="500" fill="hold"/>
                                            <p:tgtEl>
                                              <p:spTgt spid="155"/>
                                            </p:tgtEl>
                                            <p:attrNameLst>
                                              <p:attrName>ppt_x</p:attrName>
                                            </p:attrNameLst>
                                          </p:cBhvr>
                                          <p:tavLst>
                                            <p:tav tm="0">
                                              <p:val>
                                                <p:fltVal val="0.5"/>
                                              </p:val>
                                            </p:tav>
                                            <p:tav tm="100000">
                                              <p:val>
                                                <p:strVal val="#ppt_x"/>
                                              </p:val>
                                            </p:tav>
                                          </p:tavLst>
                                        </p:anim>
                                        <p:anim calcmode="lin" valueType="num">
                                          <p:cBhvr>
                                            <p:cTn id="100" dur="500" fill="hold"/>
                                            <p:tgtEl>
                                              <p:spTgt spid="155"/>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158"/>
                                            </p:tgtEl>
                                            <p:attrNameLst>
                                              <p:attrName>style.visibility</p:attrName>
                                            </p:attrNameLst>
                                          </p:cBhvr>
                                          <p:to>
                                            <p:strVal val="visible"/>
                                          </p:to>
                                        </p:set>
                                        <p:anim calcmode="lin" valueType="num">
                                          <p:cBhvr>
                                            <p:cTn id="103" dur="500" fill="hold"/>
                                            <p:tgtEl>
                                              <p:spTgt spid="158"/>
                                            </p:tgtEl>
                                            <p:attrNameLst>
                                              <p:attrName>ppt_w</p:attrName>
                                            </p:attrNameLst>
                                          </p:cBhvr>
                                          <p:tavLst>
                                            <p:tav tm="0">
                                              <p:val>
                                                <p:fltVal val="0"/>
                                              </p:val>
                                            </p:tav>
                                            <p:tav tm="100000">
                                              <p:val>
                                                <p:strVal val="#ppt_w"/>
                                              </p:val>
                                            </p:tav>
                                          </p:tavLst>
                                        </p:anim>
                                        <p:anim calcmode="lin" valueType="num">
                                          <p:cBhvr>
                                            <p:cTn id="104" dur="500" fill="hold"/>
                                            <p:tgtEl>
                                              <p:spTgt spid="158"/>
                                            </p:tgtEl>
                                            <p:attrNameLst>
                                              <p:attrName>ppt_h</p:attrName>
                                            </p:attrNameLst>
                                          </p:cBhvr>
                                          <p:tavLst>
                                            <p:tav tm="0">
                                              <p:val>
                                                <p:fltVal val="0"/>
                                              </p:val>
                                            </p:tav>
                                            <p:tav tm="100000">
                                              <p:val>
                                                <p:strVal val="#ppt_h"/>
                                              </p:val>
                                            </p:tav>
                                          </p:tavLst>
                                        </p:anim>
                                        <p:anim calcmode="lin" valueType="num">
                                          <p:cBhvr>
                                            <p:cTn id="105" dur="500" fill="hold"/>
                                            <p:tgtEl>
                                              <p:spTgt spid="158"/>
                                            </p:tgtEl>
                                            <p:attrNameLst>
                                              <p:attrName>ppt_x</p:attrName>
                                            </p:attrNameLst>
                                          </p:cBhvr>
                                          <p:tavLst>
                                            <p:tav tm="0">
                                              <p:val>
                                                <p:fltVal val="0.5"/>
                                              </p:val>
                                            </p:tav>
                                            <p:tav tm="100000">
                                              <p:val>
                                                <p:strVal val="#ppt_x"/>
                                              </p:val>
                                            </p:tav>
                                          </p:tavLst>
                                        </p:anim>
                                        <p:anim calcmode="lin" valueType="num">
                                          <p:cBhvr>
                                            <p:cTn id="106" dur="500" fill="hold"/>
                                            <p:tgtEl>
                                              <p:spTgt spid="158"/>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161"/>
                                            </p:tgtEl>
                                            <p:attrNameLst>
                                              <p:attrName>style.visibility</p:attrName>
                                            </p:attrNameLst>
                                          </p:cBhvr>
                                          <p:to>
                                            <p:strVal val="visible"/>
                                          </p:to>
                                        </p:set>
                                        <p:anim calcmode="lin" valueType="num">
                                          <p:cBhvr>
                                            <p:cTn id="109" dur="500" fill="hold"/>
                                            <p:tgtEl>
                                              <p:spTgt spid="161"/>
                                            </p:tgtEl>
                                            <p:attrNameLst>
                                              <p:attrName>ppt_w</p:attrName>
                                            </p:attrNameLst>
                                          </p:cBhvr>
                                          <p:tavLst>
                                            <p:tav tm="0">
                                              <p:val>
                                                <p:fltVal val="0"/>
                                              </p:val>
                                            </p:tav>
                                            <p:tav tm="100000">
                                              <p:val>
                                                <p:strVal val="#ppt_w"/>
                                              </p:val>
                                            </p:tav>
                                          </p:tavLst>
                                        </p:anim>
                                        <p:anim calcmode="lin" valueType="num">
                                          <p:cBhvr>
                                            <p:cTn id="110" dur="500" fill="hold"/>
                                            <p:tgtEl>
                                              <p:spTgt spid="161"/>
                                            </p:tgtEl>
                                            <p:attrNameLst>
                                              <p:attrName>ppt_h</p:attrName>
                                            </p:attrNameLst>
                                          </p:cBhvr>
                                          <p:tavLst>
                                            <p:tav tm="0">
                                              <p:val>
                                                <p:fltVal val="0"/>
                                              </p:val>
                                            </p:tav>
                                            <p:tav tm="100000">
                                              <p:val>
                                                <p:strVal val="#ppt_h"/>
                                              </p:val>
                                            </p:tav>
                                          </p:tavLst>
                                        </p:anim>
                                        <p:anim calcmode="lin" valueType="num">
                                          <p:cBhvr>
                                            <p:cTn id="111" dur="500" fill="hold"/>
                                            <p:tgtEl>
                                              <p:spTgt spid="161"/>
                                            </p:tgtEl>
                                            <p:attrNameLst>
                                              <p:attrName>ppt_x</p:attrName>
                                            </p:attrNameLst>
                                          </p:cBhvr>
                                          <p:tavLst>
                                            <p:tav tm="0">
                                              <p:val>
                                                <p:fltVal val="0.5"/>
                                              </p:val>
                                            </p:tav>
                                            <p:tav tm="100000">
                                              <p:val>
                                                <p:strVal val="#ppt_x"/>
                                              </p:val>
                                            </p:tav>
                                          </p:tavLst>
                                        </p:anim>
                                        <p:anim calcmode="lin" valueType="num">
                                          <p:cBhvr>
                                            <p:cTn id="112" dur="500" fill="hold"/>
                                            <p:tgtEl>
                                              <p:spTgt spid="161"/>
                                            </p:tgtEl>
                                            <p:attrNameLst>
                                              <p:attrName>ppt_y</p:attrName>
                                            </p:attrNameLst>
                                          </p:cBhvr>
                                          <p:tavLst>
                                            <p:tav tm="0">
                                              <p:val>
                                                <p:fltVal val="0.5"/>
                                              </p:val>
                                            </p:tav>
                                            <p:tav tm="100000">
                                              <p:val>
                                                <p:strVal val="#ppt_y"/>
                                              </p:val>
                                            </p:tav>
                                          </p:tavLst>
                                        </p:anim>
                                      </p:childTnLst>
                                    </p:cTn>
                                  </p:par>
                                  <p:par>
                                    <p:cTn id="113" presetID="26" presetClass="emph" presetSubtype="0" repeatCount="3000" fill="hold" nodeType="withEffect">
                                      <p:stCondLst>
                                        <p:cond delay="600"/>
                                      </p:stCondLst>
                                      <p:childTnLst>
                                        <p:animEffect transition="out" filter="fade">
                                          <p:cBhvr>
                                            <p:cTn id="114" dur="500" tmFilter="0, 0; .2, .5; .8, .5; 1, 0"/>
                                            <p:tgtEl>
                                              <p:spTgt spid="125"/>
                                            </p:tgtEl>
                                          </p:cBhvr>
                                        </p:animEffect>
                                        <p:animScale>
                                          <p:cBhvr>
                                            <p:cTn id="115" dur="250" autoRev="1" fill="hold"/>
                                            <p:tgtEl>
                                              <p:spTgt spid="125"/>
                                            </p:tgtEl>
                                          </p:cBhvr>
                                          <p:by x="105000" y="105000"/>
                                        </p:animScale>
                                      </p:childTnLst>
                                    </p:cTn>
                                  </p:par>
                                  <p:par>
                                    <p:cTn id="116" presetID="26" presetClass="emph" presetSubtype="0" repeatCount="3000" fill="hold" nodeType="withEffect">
                                      <p:stCondLst>
                                        <p:cond delay="710"/>
                                      </p:stCondLst>
                                      <p:childTnLst>
                                        <p:animEffect transition="out" filter="fade">
                                          <p:cBhvr>
                                            <p:cTn id="117" dur="500" tmFilter="0, 0; .2, .5; .8, .5; 1, 0"/>
                                            <p:tgtEl>
                                              <p:spTgt spid="146"/>
                                            </p:tgtEl>
                                          </p:cBhvr>
                                        </p:animEffect>
                                        <p:animScale>
                                          <p:cBhvr>
                                            <p:cTn id="118" dur="250" autoRev="1" fill="hold"/>
                                            <p:tgtEl>
                                              <p:spTgt spid="146"/>
                                            </p:tgtEl>
                                          </p:cBhvr>
                                          <p:by x="105000" y="105000"/>
                                        </p:animScale>
                                      </p:childTnLst>
                                    </p:cTn>
                                  </p:par>
                                  <p:par>
                                    <p:cTn id="119" presetID="26" presetClass="emph" presetSubtype="0" repeatCount="3000" fill="hold" nodeType="withEffect">
                                      <p:stCondLst>
                                        <p:cond delay="410"/>
                                      </p:stCondLst>
                                      <p:childTnLst>
                                        <p:animEffect transition="out" filter="fade">
                                          <p:cBhvr>
                                            <p:cTn id="120" dur="500" tmFilter="0, 0; .2, .5; .8, .5; 1, 0"/>
                                            <p:tgtEl>
                                              <p:spTgt spid="152"/>
                                            </p:tgtEl>
                                          </p:cBhvr>
                                        </p:animEffect>
                                        <p:animScale>
                                          <p:cBhvr>
                                            <p:cTn id="121" dur="250" autoRev="1" fill="hold"/>
                                            <p:tgtEl>
                                              <p:spTgt spid="152"/>
                                            </p:tgtEl>
                                          </p:cBhvr>
                                          <p:by x="105000" y="105000"/>
                                        </p:animScale>
                                      </p:childTnLst>
                                    </p:cTn>
                                  </p:par>
                                  <p:par>
                                    <p:cTn id="122" presetID="26" presetClass="emph" presetSubtype="0" repeatCount="3000" fill="hold" nodeType="withEffect">
                                      <p:stCondLst>
                                        <p:cond delay="810"/>
                                      </p:stCondLst>
                                      <p:childTnLst>
                                        <p:animEffect transition="out" filter="fade">
                                          <p:cBhvr>
                                            <p:cTn id="123" dur="500" tmFilter="0, 0; .2, .5; .8, .5; 1, 0"/>
                                            <p:tgtEl>
                                              <p:spTgt spid="155"/>
                                            </p:tgtEl>
                                          </p:cBhvr>
                                        </p:animEffect>
                                        <p:animScale>
                                          <p:cBhvr>
                                            <p:cTn id="124" dur="250" autoRev="1" fill="hold"/>
                                            <p:tgtEl>
                                              <p:spTgt spid="1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72" grpId="0"/>
          <p:bldP spid="73"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p:cTn id="7" dur="500" fill="hold"/>
                                            <p:tgtEl>
                                              <p:spTgt spid="117"/>
                                            </p:tgtEl>
                                            <p:attrNameLst>
                                              <p:attrName>ppt_w</p:attrName>
                                            </p:attrNameLst>
                                          </p:cBhvr>
                                          <p:tavLst>
                                            <p:tav tm="0">
                                              <p:val>
                                                <p:fltVal val="0"/>
                                              </p:val>
                                            </p:tav>
                                            <p:tav tm="100000">
                                              <p:val>
                                                <p:strVal val="#ppt_w"/>
                                              </p:val>
                                            </p:tav>
                                          </p:tavLst>
                                        </p:anim>
                                        <p:anim calcmode="lin" valueType="num">
                                          <p:cBhvr>
                                            <p:cTn id="8" dur="500" fill="hold"/>
                                            <p:tgtEl>
                                              <p:spTgt spid="117"/>
                                            </p:tgtEl>
                                            <p:attrNameLst>
                                              <p:attrName>ppt_h</p:attrName>
                                            </p:attrNameLst>
                                          </p:cBhvr>
                                          <p:tavLst>
                                            <p:tav tm="0">
                                              <p:val>
                                                <p:fltVal val="0"/>
                                              </p:val>
                                            </p:tav>
                                            <p:tav tm="100000">
                                              <p:val>
                                                <p:strVal val="#ppt_h"/>
                                              </p:val>
                                            </p:tav>
                                          </p:tavLst>
                                        </p:anim>
                                        <p:animEffect transition="in" filter="fade">
                                          <p:cBhvr>
                                            <p:cTn id="9" dur="500"/>
                                            <p:tgtEl>
                                              <p:spTgt spid="117"/>
                                            </p:tgtEl>
                                          </p:cBhvr>
                                        </p:animEffect>
                                      </p:childTnLst>
                                    </p:cTn>
                                  </p:par>
                                  <p:par>
                                    <p:cTn id="10" presetID="42" presetClass="entr" presetSubtype="0" fill="hold" nodeType="withEffect">
                                      <p:stCondLst>
                                        <p:cond delay="0"/>
                                      </p:stCondLst>
                                      <p:childTnLst>
                                        <p:set>
                                          <p:cBhvr>
                                            <p:cTn id="11" dur="1" fill="hold">
                                              <p:stCondLst>
                                                <p:cond delay="0"/>
                                              </p:stCondLst>
                                            </p:cTn>
                                            <p:tgtEl>
                                              <p:spTgt spid="118"/>
                                            </p:tgtEl>
                                            <p:attrNameLst>
                                              <p:attrName>style.visibility</p:attrName>
                                            </p:attrNameLst>
                                          </p:cBhvr>
                                          <p:to>
                                            <p:strVal val="visible"/>
                                          </p:to>
                                        </p:set>
                                        <p:animEffect transition="in" filter="fade">
                                          <p:cBhvr>
                                            <p:cTn id="12" dur="500"/>
                                            <p:tgtEl>
                                              <p:spTgt spid="118"/>
                                            </p:tgtEl>
                                          </p:cBhvr>
                                        </p:animEffect>
                                        <p:anim calcmode="lin" valueType="num">
                                          <p:cBhvr>
                                            <p:cTn id="13" dur="500" fill="hold"/>
                                            <p:tgtEl>
                                              <p:spTgt spid="118"/>
                                            </p:tgtEl>
                                            <p:attrNameLst>
                                              <p:attrName>ppt_x</p:attrName>
                                            </p:attrNameLst>
                                          </p:cBhvr>
                                          <p:tavLst>
                                            <p:tav tm="0">
                                              <p:val>
                                                <p:strVal val="#ppt_x"/>
                                              </p:val>
                                            </p:tav>
                                            <p:tav tm="100000">
                                              <p:val>
                                                <p:strVal val="#ppt_x"/>
                                              </p:val>
                                            </p:tav>
                                          </p:tavLst>
                                        </p:anim>
                                        <p:anim calcmode="lin" valueType="num">
                                          <p:cBhvr>
                                            <p:cTn id="14" dur="500" fill="hold"/>
                                            <p:tgtEl>
                                              <p:spTgt spid="11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left)">
                                          <p:cBhvr>
                                            <p:cTn id="24" dur="700"/>
                                            <p:tgtEl>
                                              <p:spTgt spid="123"/>
                                            </p:tgtEl>
                                          </p:cBhvr>
                                        </p:animEffect>
                                      </p:childTnLst>
                                    </p:cTn>
                                  </p:par>
                                </p:childTnLst>
                              </p:cTn>
                            </p:par>
                            <p:par>
                              <p:cTn id="25" fill="hold">
                                <p:stCondLst>
                                  <p:cond delay="1500"/>
                                </p:stCondLst>
                                <p:childTnLst>
                                  <p:par>
                                    <p:cTn id="26" presetID="2" presetClass="entr" presetSubtype="4" accel="100000" fill="hold" grpId="0"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1000" fill="hold"/>
                                            <p:tgtEl>
                                              <p:spTgt spid="72"/>
                                            </p:tgtEl>
                                            <p:attrNameLst>
                                              <p:attrName>ppt_x</p:attrName>
                                            </p:attrNameLst>
                                          </p:cBhvr>
                                          <p:tavLst>
                                            <p:tav tm="0">
                                              <p:val>
                                                <p:strVal val="#ppt_x"/>
                                              </p:val>
                                            </p:tav>
                                            <p:tav tm="100000">
                                              <p:val>
                                                <p:strVal val="#ppt_x"/>
                                              </p:val>
                                            </p:tav>
                                          </p:tavLst>
                                        </p:anim>
                                        <p:anim calcmode="lin" valueType="num">
                                          <p:cBhvr additive="base">
                                            <p:cTn id="29" dur="10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 accel="100000" fill="hold" grpId="0" nodeType="withEffect">
                                      <p:stCondLst>
                                        <p:cond delay="0"/>
                                      </p:stCondLst>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1000" fill="hold"/>
                                            <p:tgtEl>
                                              <p:spTgt spid="73"/>
                                            </p:tgtEl>
                                            <p:attrNameLst>
                                              <p:attrName>ppt_x</p:attrName>
                                            </p:attrNameLst>
                                          </p:cBhvr>
                                          <p:tavLst>
                                            <p:tav tm="0">
                                              <p:val>
                                                <p:strVal val="#ppt_x"/>
                                              </p:val>
                                            </p:tav>
                                            <p:tav tm="100000">
                                              <p:val>
                                                <p:strVal val="#ppt_x"/>
                                              </p:val>
                                            </p:tav>
                                          </p:tavLst>
                                        </p:anim>
                                        <p:anim calcmode="lin" valueType="num">
                                          <p:cBhvr additive="base">
                                            <p:cTn id="33" dur="1000" fill="hold"/>
                                            <p:tgtEl>
                                              <p:spTgt spid="73"/>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23" presetClass="entr" presetSubtype="528" fill="hold" nodeType="afterEffect">
                                      <p:stCondLst>
                                        <p:cond delay="0"/>
                                      </p:stCondLst>
                                      <p:childTnLst>
                                        <p:set>
                                          <p:cBhvr>
                                            <p:cTn id="36" dur="1" fill="hold">
                                              <p:stCondLst>
                                                <p:cond delay="0"/>
                                              </p:stCondLst>
                                            </p:cTn>
                                            <p:tgtEl>
                                              <p:spTgt spid="125"/>
                                            </p:tgtEl>
                                            <p:attrNameLst>
                                              <p:attrName>style.visibility</p:attrName>
                                            </p:attrNameLst>
                                          </p:cBhvr>
                                          <p:to>
                                            <p:strVal val="visible"/>
                                          </p:to>
                                        </p:set>
                                        <p:anim calcmode="lin" valueType="num">
                                          <p:cBhvr>
                                            <p:cTn id="37" dur="500" fill="hold"/>
                                            <p:tgtEl>
                                              <p:spTgt spid="125"/>
                                            </p:tgtEl>
                                            <p:attrNameLst>
                                              <p:attrName>ppt_w</p:attrName>
                                            </p:attrNameLst>
                                          </p:cBhvr>
                                          <p:tavLst>
                                            <p:tav tm="0">
                                              <p:val>
                                                <p:fltVal val="0"/>
                                              </p:val>
                                            </p:tav>
                                            <p:tav tm="100000">
                                              <p:val>
                                                <p:strVal val="#ppt_w"/>
                                              </p:val>
                                            </p:tav>
                                          </p:tavLst>
                                        </p:anim>
                                        <p:anim calcmode="lin" valueType="num">
                                          <p:cBhvr>
                                            <p:cTn id="38" dur="500" fill="hold"/>
                                            <p:tgtEl>
                                              <p:spTgt spid="125"/>
                                            </p:tgtEl>
                                            <p:attrNameLst>
                                              <p:attrName>ppt_h</p:attrName>
                                            </p:attrNameLst>
                                          </p:cBhvr>
                                          <p:tavLst>
                                            <p:tav tm="0">
                                              <p:val>
                                                <p:fltVal val="0"/>
                                              </p:val>
                                            </p:tav>
                                            <p:tav tm="100000">
                                              <p:val>
                                                <p:strVal val="#ppt_h"/>
                                              </p:val>
                                            </p:tav>
                                          </p:tavLst>
                                        </p:anim>
                                        <p:anim calcmode="lin" valueType="num">
                                          <p:cBhvr>
                                            <p:cTn id="39" dur="500" fill="hold"/>
                                            <p:tgtEl>
                                              <p:spTgt spid="125"/>
                                            </p:tgtEl>
                                            <p:attrNameLst>
                                              <p:attrName>ppt_x</p:attrName>
                                            </p:attrNameLst>
                                          </p:cBhvr>
                                          <p:tavLst>
                                            <p:tav tm="0">
                                              <p:val>
                                                <p:fltVal val="0.5"/>
                                              </p:val>
                                            </p:tav>
                                            <p:tav tm="100000">
                                              <p:val>
                                                <p:strVal val="#ppt_x"/>
                                              </p:val>
                                            </p:tav>
                                          </p:tavLst>
                                        </p:anim>
                                        <p:anim calcmode="lin" valueType="num">
                                          <p:cBhvr>
                                            <p:cTn id="40" dur="500" fill="hold"/>
                                            <p:tgtEl>
                                              <p:spTgt spid="125"/>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30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 calcmode="lin" valueType="num">
                                          <p:cBhvr>
                                            <p:cTn id="45" dur="500" fill="hold"/>
                                            <p:tgtEl>
                                              <p:spTgt spid="128"/>
                                            </p:tgtEl>
                                            <p:attrNameLst>
                                              <p:attrName>ppt_x</p:attrName>
                                            </p:attrNameLst>
                                          </p:cBhvr>
                                          <p:tavLst>
                                            <p:tav tm="0">
                                              <p:val>
                                                <p:fltVal val="0.5"/>
                                              </p:val>
                                            </p:tav>
                                            <p:tav tm="100000">
                                              <p:val>
                                                <p:strVal val="#ppt_x"/>
                                              </p:val>
                                            </p:tav>
                                          </p:tavLst>
                                        </p:anim>
                                        <p:anim calcmode="lin" valueType="num">
                                          <p:cBhvr>
                                            <p:cTn id="46" dur="500" fill="hold"/>
                                            <p:tgtEl>
                                              <p:spTgt spid="128"/>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700"/>
                                      </p:stCondLst>
                                      <p:childTnLst>
                                        <p:set>
                                          <p:cBhvr>
                                            <p:cTn id="48" dur="1" fill="hold">
                                              <p:stCondLst>
                                                <p:cond delay="0"/>
                                              </p:stCondLst>
                                            </p:cTn>
                                            <p:tgtEl>
                                              <p:spTgt spid="131"/>
                                            </p:tgtEl>
                                            <p:attrNameLst>
                                              <p:attrName>style.visibility</p:attrName>
                                            </p:attrNameLst>
                                          </p:cBhvr>
                                          <p:to>
                                            <p:strVal val="visible"/>
                                          </p:to>
                                        </p:set>
                                        <p:anim calcmode="lin" valueType="num">
                                          <p:cBhvr>
                                            <p:cTn id="49" dur="500" fill="hold"/>
                                            <p:tgtEl>
                                              <p:spTgt spid="131"/>
                                            </p:tgtEl>
                                            <p:attrNameLst>
                                              <p:attrName>ppt_w</p:attrName>
                                            </p:attrNameLst>
                                          </p:cBhvr>
                                          <p:tavLst>
                                            <p:tav tm="0">
                                              <p:val>
                                                <p:fltVal val="0"/>
                                              </p:val>
                                            </p:tav>
                                            <p:tav tm="100000">
                                              <p:val>
                                                <p:strVal val="#ppt_w"/>
                                              </p:val>
                                            </p:tav>
                                          </p:tavLst>
                                        </p:anim>
                                        <p:anim calcmode="lin" valueType="num">
                                          <p:cBhvr>
                                            <p:cTn id="50" dur="500" fill="hold"/>
                                            <p:tgtEl>
                                              <p:spTgt spid="131"/>
                                            </p:tgtEl>
                                            <p:attrNameLst>
                                              <p:attrName>ppt_h</p:attrName>
                                            </p:attrNameLst>
                                          </p:cBhvr>
                                          <p:tavLst>
                                            <p:tav tm="0">
                                              <p:val>
                                                <p:fltVal val="0"/>
                                              </p:val>
                                            </p:tav>
                                            <p:tav tm="100000">
                                              <p:val>
                                                <p:strVal val="#ppt_h"/>
                                              </p:val>
                                            </p:tav>
                                          </p:tavLst>
                                        </p:anim>
                                        <p:anim calcmode="lin" valueType="num">
                                          <p:cBhvr>
                                            <p:cTn id="51" dur="500" fill="hold"/>
                                            <p:tgtEl>
                                              <p:spTgt spid="131"/>
                                            </p:tgtEl>
                                            <p:attrNameLst>
                                              <p:attrName>ppt_x</p:attrName>
                                            </p:attrNameLst>
                                          </p:cBhvr>
                                          <p:tavLst>
                                            <p:tav tm="0">
                                              <p:val>
                                                <p:fltVal val="0.5"/>
                                              </p:val>
                                            </p:tav>
                                            <p:tav tm="100000">
                                              <p:val>
                                                <p:strVal val="#ppt_x"/>
                                              </p:val>
                                            </p:tav>
                                          </p:tavLst>
                                        </p:anim>
                                        <p:anim calcmode="lin" valueType="num">
                                          <p:cBhvr>
                                            <p:cTn id="52" dur="500" fill="hold"/>
                                            <p:tgtEl>
                                              <p:spTgt spid="131"/>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300"/>
                                      </p:stCondLst>
                                      <p:childTnLst>
                                        <p:set>
                                          <p:cBhvr>
                                            <p:cTn id="54" dur="1" fill="hold">
                                              <p:stCondLst>
                                                <p:cond delay="0"/>
                                              </p:stCondLst>
                                            </p:cTn>
                                            <p:tgtEl>
                                              <p:spTgt spid="134"/>
                                            </p:tgtEl>
                                            <p:attrNameLst>
                                              <p:attrName>style.visibility</p:attrName>
                                            </p:attrNameLst>
                                          </p:cBhvr>
                                          <p:to>
                                            <p:strVal val="visible"/>
                                          </p:to>
                                        </p:set>
                                        <p:anim calcmode="lin" valueType="num">
                                          <p:cBhvr>
                                            <p:cTn id="55" dur="500" fill="hold"/>
                                            <p:tgtEl>
                                              <p:spTgt spid="134"/>
                                            </p:tgtEl>
                                            <p:attrNameLst>
                                              <p:attrName>ppt_w</p:attrName>
                                            </p:attrNameLst>
                                          </p:cBhvr>
                                          <p:tavLst>
                                            <p:tav tm="0">
                                              <p:val>
                                                <p:fltVal val="0"/>
                                              </p:val>
                                            </p:tav>
                                            <p:tav tm="100000">
                                              <p:val>
                                                <p:strVal val="#ppt_w"/>
                                              </p:val>
                                            </p:tav>
                                          </p:tavLst>
                                        </p:anim>
                                        <p:anim calcmode="lin" valueType="num">
                                          <p:cBhvr>
                                            <p:cTn id="56" dur="500" fill="hold"/>
                                            <p:tgtEl>
                                              <p:spTgt spid="134"/>
                                            </p:tgtEl>
                                            <p:attrNameLst>
                                              <p:attrName>ppt_h</p:attrName>
                                            </p:attrNameLst>
                                          </p:cBhvr>
                                          <p:tavLst>
                                            <p:tav tm="0">
                                              <p:val>
                                                <p:fltVal val="0"/>
                                              </p:val>
                                            </p:tav>
                                            <p:tav tm="100000">
                                              <p:val>
                                                <p:strVal val="#ppt_h"/>
                                              </p:val>
                                            </p:tav>
                                          </p:tavLst>
                                        </p:anim>
                                        <p:anim calcmode="lin" valueType="num">
                                          <p:cBhvr>
                                            <p:cTn id="57" dur="500" fill="hold"/>
                                            <p:tgtEl>
                                              <p:spTgt spid="134"/>
                                            </p:tgtEl>
                                            <p:attrNameLst>
                                              <p:attrName>ppt_x</p:attrName>
                                            </p:attrNameLst>
                                          </p:cBhvr>
                                          <p:tavLst>
                                            <p:tav tm="0">
                                              <p:val>
                                                <p:fltVal val="0.5"/>
                                              </p:val>
                                            </p:tav>
                                            <p:tav tm="100000">
                                              <p:val>
                                                <p:strVal val="#ppt_x"/>
                                              </p:val>
                                            </p:tav>
                                          </p:tavLst>
                                        </p:anim>
                                        <p:anim calcmode="lin" valueType="num">
                                          <p:cBhvr>
                                            <p:cTn id="58" dur="500" fill="hold"/>
                                            <p:tgtEl>
                                              <p:spTgt spid="134"/>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100"/>
                                      </p:stCondLst>
                                      <p:childTnLst>
                                        <p:set>
                                          <p:cBhvr>
                                            <p:cTn id="60" dur="1" fill="hold">
                                              <p:stCondLst>
                                                <p:cond delay="0"/>
                                              </p:stCondLst>
                                            </p:cTn>
                                            <p:tgtEl>
                                              <p:spTgt spid="137"/>
                                            </p:tgtEl>
                                            <p:attrNameLst>
                                              <p:attrName>style.visibility</p:attrName>
                                            </p:attrNameLst>
                                          </p:cBhvr>
                                          <p:to>
                                            <p:strVal val="visible"/>
                                          </p:to>
                                        </p:set>
                                        <p:anim calcmode="lin" valueType="num">
                                          <p:cBhvr>
                                            <p:cTn id="61" dur="500" fill="hold"/>
                                            <p:tgtEl>
                                              <p:spTgt spid="137"/>
                                            </p:tgtEl>
                                            <p:attrNameLst>
                                              <p:attrName>ppt_w</p:attrName>
                                            </p:attrNameLst>
                                          </p:cBhvr>
                                          <p:tavLst>
                                            <p:tav tm="0">
                                              <p:val>
                                                <p:fltVal val="0"/>
                                              </p:val>
                                            </p:tav>
                                            <p:tav tm="100000">
                                              <p:val>
                                                <p:strVal val="#ppt_w"/>
                                              </p:val>
                                            </p:tav>
                                          </p:tavLst>
                                        </p:anim>
                                        <p:anim calcmode="lin" valueType="num">
                                          <p:cBhvr>
                                            <p:cTn id="62" dur="500" fill="hold"/>
                                            <p:tgtEl>
                                              <p:spTgt spid="137"/>
                                            </p:tgtEl>
                                            <p:attrNameLst>
                                              <p:attrName>ppt_h</p:attrName>
                                            </p:attrNameLst>
                                          </p:cBhvr>
                                          <p:tavLst>
                                            <p:tav tm="0">
                                              <p:val>
                                                <p:fltVal val="0"/>
                                              </p:val>
                                            </p:tav>
                                            <p:tav tm="100000">
                                              <p:val>
                                                <p:strVal val="#ppt_h"/>
                                              </p:val>
                                            </p:tav>
                                          </p:tavLst>
                                        </p:anim>
                                        <p:anim calcmode="lin" valueType="num">
                                          <p:cBhvr>
                                            <p:cTn id="63" dur="500" fill="hold"/>
                                            <p:tgtEl>
                                              <p:spTgt spid="137"/>
                                            </p:tgtEl>
                                            <p:attrNameLst>
                                              <p:attrName>ppt_x</p:attrName>
                                            </p:attrNameLst>
                                          </p:cBhvr>
                                          <p:tavLst>
                                            <p:tav tm="0">
                                              <p:val>
                                                <p:fltVal val="0.5"/>
                                              </p:val>
                                            </p:tav>
                                            <p:tav tm="100000">
                                              <p:val>
                                                <p:strVal val="#ppt_x"/>
                                              </p:val>
                                            </p:tav>
                                          </p:tavLst>
                                        </p:anim>
                                        <p:anim calcmode="lin" valueType="num">
                                          <p:cBhvr>
                                            <p:cTn id="64" dur="500" fill="hold"/>
                                            <p:tgtEl>
                                              <p:spTgt spid="137"/>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600"/>
                                      </p:stCondLst>
                                      <p:childTnLst>
                                        <p:set>
                                          <p:cBhvr>
                                            <p:cTn id="66" dur="1" fill="hold">
                                              <p:stCondLst>
                                                <p:cond delay="0"/>
                                              </p:stCondLst>
                                            </p:cTn>
                                            <p:tgtEl>
                                              <p:spTgt spid="140"/>
                                            </p:tgtEl>
                                            <p:attrNameLst>
                                              <p:attrName>style.visibility</p:attrName>
                                            </p:attrNameLst>
                                          </p:cBhvr>
                                          <p:to>
                                            <p:strVal val="visible"/>
                                          </p:to>
                                        </p:set>
                                        <p:anim calcmode="lin" valueType="num">
                                          <p:cBhvr>
                                            <p:cTn id="67" dur="500" fill="hold"/>
                                            <p:tgtEl>
                                              <p:spTgt spid="140"/>
                                            </p:tgtEl>
                                            <p:attrNameLst>
                                              <p:attrName>ppt_w</p:attrName>
                                            </p:attrNameLst>
                                          </p:cBhvr>
                                          <p:tavLst>
                                            <p:tav tm="0">
                                              <p:val>
                                                <p:fltVal val="0"/>
                                              </p:val>
                                            </p:tav>
                                            <p:tav tm="100000">
                                              <p:val>
                                                <p:strVal val="#ppt_w"/>
                                              </p:val>
                                            </p:tav>
                                          </p:tavLst>
                                        </p:anim>
                                        <p:anim calcmode="lin" valueType="num">
                                          <p:cBhvr>
                                            <p:cTn id="68" dur="500" fill="hold"/>
                                            <p:tgtEl>
                                              <p:spTgt spid="140"/>
                                            </p:tgtEl>
                                            <p:attrNameLst>
                                              <p:attrName>ppt_h</p:attrName>
                                            </p:attrNameLst>
                                          </p:cBhvr>
                                          <p:tavLst>
                                            <p:tav tm="0">
                                              <p:val>
                                                <p:fltVal val="0"/>
                                              </p:val>
                                            </p:tav>
                                            <p:tav tm="100000">
                                              <p:val>
                                                <p:strVal val="#ppt_h"/>
                                              </p:val>
                                            </p:tav>
                                          </p:tavLst>
                                        </p:anim>
                                        <p:anim calcmode="lin" valueType="num">
                                          <p:cBhvr>
                                            <p:cTn id="69" dur="500" fill="hold"/>
                                            <p:tgtEl>
                                              <p:spTgt spid="140"/>
                                            </p:tgtEl>
                                            <p:attrNameLst>
                                              <p:attrName>ppt_x</p:attrName>
                                            </p:attrNameLst>
                                          </p:cBhvr>
                                          <p:tavLst>
                                            <p:tav tm="0">
                                              <p:val>
                                                <p:fltVal val="0.5"/>
                                              </p:val>
                                            </p:tav>
                                            <p:tav tm="100000">
                                              <p:val>
                                                <p:strVal val="#ppt_x"/>
                                              </p:val>
                                            </p:tav>
                                          </p:tavLst>
                                        </p:anim>
                                        <p:anim calcmode="lin" valueType="num">
                                          <p:cBhvr>
                                            <p:cTn id="70" dur="500" fill="hold"/>
                                            <p:tgtEl>
                                              <p:spTgt spid="140"/>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143"/>
                                            </p:tgtEl>
                                            <p:attrNameLst>
                                              <p:attrName>style.visibility</p:attrName>
                                            </p:attrNameLst>
                                          </p:cBhvr>
                                          <p:to>
                                            <p:strVal val="visible"/>
                                          </p:to>
                                        </p:set>
                                        <p:anim calcmode="lin" valueType="num">
                                          <p:cBhvr>
                                            <p:cTn id="73" dur="500" fill="hold"/>
                                            <p:tgtEl>
                                              <p:spTgt spid="143"/>
                                            </p:tgtEl>
                                            <p:attrNameLst>
                                              <p:attrName>ppt_w</p:attrName>
                                            </p:attrNameLst>
                                          </p:cBhvr>
                                          <p:tavLst>
                                            <p:tav tm="0">
                                              <p:val>
                                                <p:fltVal val="0"/>
                                              </p:val>
                                            </p:tav>
                                            <p:tav tm="100000">
                                              <p:val>
                                                <p:strVal val="#ppt_w"/>
                                              </p:val>
                                            </p:tav>
                                          </p:tavLst>
                                        </p:anim>
                                        <p:anim calcmode="lin" valueType="num">
                                          <p:cBhvr>
                                            <p:cTn id="74" dur="500" fill="hold"/>
                                            <p:tgtEl>
                                              <p:spTgt spid="143"/>
                                            </p:tgtEl>
                                            <p:attrNameLst>
                                              <p:attrName>ppt_h</p:attrName>
                                            </p:attrNameLst>
                                          </p:cBhvr>
                                          <p:tavLst>
                                            <p:tav tm="0">
                                              <p:val>
                                                <p:fltVal val="0"/>
                                              </p:val>
                                            </p:tav>
                                            <p:tav tm="100000">
                                              <p:val>
                                                <p:strVal val="#ppt_h"/>
                                              </p:val>
                                            </p:tav>
                                          </p:tavLst>
                                        </p:anim>
                                        <p:anim calcmode="lin" valueType="num">
                                          <p:cBhvr>
                                            <p:cTn id="75" dur="500" fill="hold"/>
                                            <p:tgtEl>
                                              <p:spTgt spid="143"/>
                                            </p:tgtEl>
                                            <p:attrNameLst>
                                              <p:attrName>ppt_x</p:attrName>
                                            </p:attrNameLst>
                                          </p:cBhvr>
                                          <p:tavLst>
                                            <p:tav tm="0">
                                              <p:val>
                                                <p:fltVal val="0.5"/>
                                              </p:val>
                                            </p:tav>
                                            <p:tav tm="100000">
                                              <p:val>
                                                <p:strVal val="#ppt_x"/>
                                              </p:val>
                                            </p:tav>
                                          </p:tavLst>
                                        </p:anim>
                                        <p:anim calcmode="lin" valueType="num">
                                          <p:cBhvr>
                                            <p:cTn id="76" dur="500" fill="hold"/>
                                            <p:tgtEl>
                                              <p:spTgt spid="143"/>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300"/>
                                      </p:stCondLst>
                                      <p:childTnLst>
                                        <p:set>
                                          <p:cBhvr>
                                            <p:cTn id="78" dur="1" fill="hold">
                                              <p:stCondLst>
                                                <p:cond delay="0"/>
                                              </p:stCondLst>
                                            </p:cTn>
                                            <p:tgtEl>
                                              <p:spTgt spid="146"/>
                                            </p:tgtEl>
                                            <p:attrNameLst>
                                              <p:attrName>style.visibility</p:attrName>
                                            </p:attrNameLst>
                                          </p:cBhvr>
                                          <p:to>
                                            <p:strVal val="visible"/>
                                          </p:to>
                                        </p:set>
                                        <p:anim calcmode="lin" valueType="num">
                                          <p:cBhvr>
                                            <p:cTn id="79" dur="500" fill="hold"/>
                                            <p:tgtEl>
                                              <p:spTgt spid="146"/>
                                            </p:tgtEl>
                                            <p:attrNameLst>
                                              <p:attrName>ppt_w</p:attrName>
                                            </p:attrNameLst>
                                          </p:cBhvr>
                                          <p:tavLst>
                                            <p:tav tm="0">
                                              <p:val>
                                                <p:fltVal val="0"/>
                                              </p:val>
                                            </p:tav>
                                            <p:tav tm="100000">
                                              <p:val>
                                                <p:strVal val="#ppt_w"/>
                                              </p:val>
                                            </p:tav>
                                          </p:tavLst>
                                        </p:anim>
                                        <p:anim calcmode="lin" valueType="num">
                                          <p:cBhvr>
                                            <p:cTn id="80" dur="500" fill="hold"/>
                                            <p:tgtEl>
                                              <p:spTgt spid="146"/>
                                            </p:tgtEl>
                                            <p:attrNameLst>
                                              <p:attrName>ppt_h</p:attrName>
                                            </p:attrNameLst>
                                          </p:cBhvr>
                                          <p:tavLst>
                                            <p:tav tm="0">
                                              <p:val>
                                                <p:fltVal val="0"/>
                                              </p:val>
                                            </p:tav>
                                            <p:tav tm="100000">
                                              <p:val>
                                                <p:strVal val="#ppt_h"/>
                                              </p:val>
                                            </p:tav>
                                          </p:tavLst>
                                        </p:anim>
                                        <p:anim calcmode="lin" valueType="num">
                                          <p:cBhvr>
                                            <p:cTn id="81" dur="500" fill="hold"/>
                                            <p:tgtEl>
                                              <p:spTgt spid="146"/>
                                            </p:tgtEl>
                                            <p:attrNameLst>
                                              <p:attrName>ppt_x</p:attrName>
                                            </p:attrNameLst>
                                          </p:cBhvr>
                                          <p:tavLst>
                                            <p:tav tm="0">
                                              <p:val>
                                                <p:fltVal val="0.5"/>
                                              </p:val>
                                            </p:tav>
                                            <p:tav tm="100000">
                                              <p:val>
                                                <p:strVal val="#ppt_x"/>
                                              </p:val>
                                            </p:tav>
                                          </p:tavLst>
                                        </p:anim>
                                        <p:anim calcmode="lin" valueType="num">
                                          <p:cBhvr>
                                            <p:cTn id="82" dur="500" fill="hold"/>
                                            <p:tgtEl>
                                              <p:spTgt spid="146"/>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149"/>
                                            </p:tgtEl>
                                            <p:attrNameLst>
                                              <p:attrName>style.visibility</p:attrName>
                                            </p:attrNameLst>
                                          </p:cBhvr>
                                          <p:to>
                                            <p:strVal val="visible"/>
                                          </p:to>
                                        </p:set>
                                        <p:anim calcmode="lin" valueType="num">
                                          <p:cBhvr>
                                            <p:cTn id="85" dur="500" fill="hold"/>
                                            <p:tgtEl>
                                              <p:spTgt spid="149"/>
                                            </p:tgtEl>
                                            <p:attrNameLst>
                                              <p:attrName>ppt_w</p:attrName>
                                            </p:attrNameLst>
                                          </p:cBhvr>
                                          <p:tavLst>
                                            <p:tav tm="0">
                                              <p:val>
                                                <p:fltVal val="0"/>
                                              </p:val>
                                            </p:tav>
                                            <p:tav tm="100000">
                                              <p:val>
                                                <p:strVal val="#ppt_w"/>
                                              </p:val>
                                            </p:tav>
                                          </p:tavLst>
                                        </p:anim>
                                        <p:anim calcmode="lin" valueType="num">
                                          <p:cBhvr>
                                            <p:cTn id="86" dur="500" fill="hold"/>
                                            <p:tgtEl>
                                              <p:spTgt spid="149"/>
                                            </p:tgtEl>
                                            <p:attrNameLst>
                                              <p:attrName>ppt_h</p:attrName>
                                            </p:attrNameLst>
                                          </p:cBhvr>
                                          <p:tavLst>
                                            <p:tav tm="0">
                                              <p:val>
                                                <p:fltVal val="0"/>
                                              </p:val>
                                            </p:tav>
                                            <p:tav tm="100000">
                                              <p:val>
                                                <p:strVal val="#ppt_h"/>
                                              </p:val>
                                            </p:tav>
                                          </p:tavLst>
                                        </p:anim>
                                        <p:anim calcmode="lin" valueType="num">
                                          <p:cBhvr>
                                            <p:cTn id="87" dur="500" fill="hold"/>
                                            <p:tgtEl>
                                              <p:spTgt spid="149"/>
                                            </p:tgtEl>
                                            <p:attrNameLst>
                                              <p:attrName>ppt_x</p:attrName>
                                            </p:attrNameLst>
                                          </p:cBhvr>
                                          <p:tavLst>
                                            <p:tav tm="0">
                                              <p:val>
                                                <p:fltVal val="0.5"/>
                                              </p:val>
                                            </p:tav>
                                            <p:tav tm="100000">
                                              <p:val>
                                                <p:strVal val="#ppt_x"/>
                                              </p:val>
                                            </p:tav>
                                          </p:tavLst>
                                        </p:anim>
                                        <p:anim calcmode="lin" valueType="num">
                                          <p:cBhvr>
                                            <p:cTn id="88" dur="500" fill="hold"/>
                                            <p:tgtEl>
                                              <p:spTgt spid="149"/>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600"/>
                                      </p:stCondLst>
                                      <p:childTnLst>
                                        <p:set>
                                          <p:cBhvr>
                                            <p:cTn id="90" dur="1" fill="hold">
                                              <p:stCondLst>
                                                <p:cond delay="0"/>
                                              </p:stCondLst>
                                            </p:cTn>
                                            <p:tgtEl>
                                              <p:spTgt spid="152"/>
                                            </p:tgtEl>
                                            <p:attrNameLst>
                                              <p:attrName>style.visibility</p:attrName>
                                            </p:attrNameLst>
                                          </p:cBhvr>
                                          <p:to>
                                            <p:strVal val="visible"/>
                                          </p:to>
                                        </p:set>
                                        <p:anim calcmode="lin" valueType="num">
                                          <p:cBhvr>
                                            <p:cTn id="91" dur="500" fill="hold"/>
                                            <p:tgtEl>
                                              <p:spTgt spid="152"/>
                                            </p:tgtEl>
                                            <p:attrNameLst>
                                              <p:attrName>ppt_w</p:attrName>
                                            </p:attrNameLst>
                                          </p:cBhvr>
                                          <p:tavLst>
                                            <p:tav tm="0">
                                              <p:val>
                                                <p:fltVal val="0"/>
                                              </p:val>
                                            </p:tav>
                                            <p:tav tm="100000">
                                              <p:val>
                                                <p:strVal val="#ppt_w"/>
                                              </p:val>
                                            </p:tav>
                                          </p:tavLst>
                                        </p:anim>
                                        <p:anim calcmode="lin" valueType="num">
                                          <p:cBhvr>
                                            <p:cTn id="92" dur="500" fill="hold"/>
                                            <p:tgtEl>
                                              <p:spTgt spid="152"/>
                                            </p:tgtEl>
                                            <p:attrNameLst>
                                              <p:attrName>ppt_h</p:attrName>
                                            </p:attrNameLst>
                                          </p:cBhvr>
                                          <p:tavLst>
                                            <p:tav tm="0">
                                              <p:val>
                                                <p:fltVal val="0"/>
                                              </p:val>
                                            </p:tav>
                                            <p:tav tm="100000">
                                              <p:val>
                                                <p:strVal val="#ppt_h"/>
                                              </p:val>
                                            </p:tav>
                                          </p:tavLst>
                                        </p:anim>
                                        <p:anim calcmode="lin" valueType="num">
                                          <p:cBhvr>
                                            <p:cTn id="93" dur="500" fill="hold"/>
                                            <p:tgtEl>
                                              <p:spTgt spid="152"/>
                                            </p:tgtEl>
                                            <p:attrNameLst>
                                              <p:attrName>ppt_x</p:attrName>
                                            </p:attrNameLst>
                                          </p:cBhvr>
                                          <p:tavLst>
                                            <p:tav tm="0">
                                              <p:val>
                                                <p:fltVal val="0.5"/>
                                              </p:val>
                                            </p:tav>
                                            <p:tav tm="100000">
                                              <p:val>
                                                <p:strVal val="#ppt_x"/>
                                              </p:val>
                                            </p:tav>
                                          </p:tavLst>
                                        </p:anim>
                                        <p:anim calcmode="lin" valueType="num">
                                          <p:cBhvr>
                                            <p:cTn id="94" dur="500" fill="hold"/>
                                            <p:tgtEl>
                                              <p:spTgt spid="152"/>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155"/>
                                            </p:tgtEl>
                                            <p:attrNameLst>
                                              <p:attrName>style.visibility</p:attrName>
                                            </p:attrNameLst>
                                          </p:cBhvr>
                                          <p:to>
                                            <p:strVal val="visible"/>
                                          </p:to>
                                        </p:set>
                                        <p:anim calcmode="lin" valueType="num">
                                          <p:cBhvr>
                                            <p:cTn id="97" dur="500" fill="hold"/>
                                            <p:tgtEl>
                                              <p:spTgt spid="155"/>
                                            </p:tgtEl>
                                            <p:attrNameLst>
                                              <p:attrName>ppt_w</p:attrName>
                                            </p:attrNameLst>
                                          </p:cBhvr>
                                          <p:tavLst>
                                            <p:tav tm="0">
                                              <p:val>
                                                <p:fltVal val="0"/>
                                              </p:val>
                                            </p:tav>
                                            <p:tav tm="100000">
                                              <p:val>
                                                <p:strVal val="#ppt_w"/>
                                              </p:val>
                                            </p:tav>
                                          </p:tavLst>
                                        </p:anim>
                                        <p:anim calcmode="lin" valueType="num">
                                          <p:cBhvr>
                                            <p:cTn id="98" dur="500" fill="hold"/>
                                            <p:tgtEl>
                                              <p:spTgt spid="155"/>
                                            </p:tgtEl>
                                            <p:attrNameLst>
                                              <p:attrName>ppt_h</p:attrName>
                                            </p:attrNameLst>
                                          </p:cBhvr>
                                          <p:tavLst>
                                            <p:tav tm="0">
                                              <p:val>
                                                <p:fltVal val="0"/>
                                              </p:val>
                                            </p:tav>
                                            <p:tav tm="100000">
                                              <p:val>
                                                <p:strVal val="#ppt_h"/>
                                              </p:val>
                                            </p:tav>
                                          </p:tavLst>
                                        </p:anim>
                                        <p:anim calcmode="lin" valueType="num">
                                          <p:cBhvr>
                                            <p:cTn id="99" dur="500" fill="hold"/>
                                            <p:tgtEl>
                                              <p:spTgt spid="155"/>
                                            </p:tgtEl>
                                            <p:attrNameLst>
                                              <p:attrName>ppt_x</p:attrName>
                                            </p:attrNameLst>
                                          </p:cBhvr>
                                          <p:tavLst>
                                            <p:tav tm="0">
                                              <p:val>
                                                <p:fltVal val="0.5"/>
                                              </p:val>
                                            </p:tav>
                                            <p:tav tm="100000">
                                              <p:val>
                                                <p:strVal val="#ppt_x"/>
                                              </p:val>
                                            </p:tav>
                                          </p:tavLst>
                                        </p:anim>
                                        <p:anim calcmode="lin" valueType="num">
                                          <p:cBhvr>
                                            <p:cTn id="100" dur="500" fill="hold"/>
                                            <p:tgtEl>
                                              <p:spTgt spid="155"/>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158"/>
                                            </p:tgtEl>
                                            <p:attrNameLst>
                                              <p:attrName>style.visibility</p:attrName>
                                            </p:attrNameLst>
                                          </p:cBhvr>
                                          <p:to>
                                            <p:strVal val="visible"/>
                                          </p:to>
                                        </p:set>
                                        <p:anim calcmode="lin" valueType="num">
                                          <p:cBhvr>
                                            <p:cTn id="103" dur="500" fill="hold"/>
                                            <p:tgtEl>
                                              <p:spTgt spid="158"/>
                                            </p:tgtEl>
                                            <p:attrNameLst>
                                              <p:attrName>ppt_w</p:attrName>
                                            </p:attrNameLst>
                                          </p:cBhvr>
                                          <p:tavLst>
                                            <p:tav tm="0">
                                              <p:val>
                                                <p:fltVal val="0"/>
                                              </p:val>
                                            </p:tav>
                                            <p:tav tm="100000">
                                              <p:val>
                                                <p:strVal val="#ppt_w"/>
                                              </p:val>
                                            </p:tav>
                                          </p:tavLst>
                                        </p:anim>
                                        <p:anim calcmode="lin" valueType="num">
                                          <p:cBhvr>
                                            <p:cTn id="104" dur="500" fill="hold"/>
                                            <p:tgtEl>
                                              <p:spTgt spid="158"/>
                                            </p:tgtEl>
                                            <p:attrNameLst>
                                              <p:attrName>ppt_h</p:attrName>
                                            </p:attrNameLst>
                                          </p:cBhvr>
                                          <p:tavLst>
                                            <p:tav tm="0">
                                              <p:val>
                                                <p:fltVal val="0"/>
                                              </p:val>
                                            </p:tav>
                                            <p:tav tm="100000">
                                              <p:val>
                                                <p:strVal val="#ppt_h"/>
                                              </p:val>
                                            </p:tav>
                                          </p:tavLst>
                                        </p:anim>
                                        <p:anim calcmode="lin" valueType="num">
                                          <p:cBhvr>
                                            <p:cTn id="105" dur="500" fill="hold"/>
                                            <p:tgtEl>
                                              <p:spTgt spid="158"/>
                                            </p:tgtEl>
                                            <p:attrNameLst>
                                              <p:attrName>ppt_x</p:attrName>
                                            </p:attrNameLst>
                                          </p:cBhvr>
                                          <p:tavLst>
                                            <p:tav tm="0">
                                              <p:val>
                                                <p:fltVal val="0.5"/>
                                              </p:val>
                                            </p:tav>
                                            <p:tav tm="100000">
                                              <p:val>
                                                <p:strVal val="#ppt_x"/>
                                              </p:val>
                                            </p:tav>
                                          </p:tavLst>
                                        </p:anim>
                                        <p:anim calcmode="lin" valueType="num">
                                          <p:cBhvr>
                                            <p:cTn id="106" dur="500" fill="hold"/>
                                            <p:tgtEl>
                                              <p:spTgt spid="158"/>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161"/>
                                            </p:tgtEl>
                                            <p:attrNameLst>
                                              <p:attrName>style.visibility</p:attrName>
                                            </p:attrNameLst>
                                          </p:cBhvr>
                                          <p:to>
                                            <p:strVal val="visible"/>
                                          </p:to>
                                        </p:set>
                                        <p:anim calcmode="lin" valueType="num">
                                          <p:cBhvr>
                                            <p:cTn id="109" dur="500" fill="hold"/>
                                            <p:tgtEl>
                                              <p:spTgt spid="161"/>
                                            </p:tgtEl>
                                            <p:attrNameLst>
                                              <p:attrName>ppt_w</p:attrName>
                                            </p:attrNameLst>
                                          </p:cBhvr>
                                          <p:tavLst>
                                            <p:tav tm="0">
                                              <p:val>
                                                <p:fltVal val="0"/>
                                              </p:val>
                                            </p:tav>
                                            <p:tav tm="100000">
                                              <p:val>
                                                <p:strVal val="#ppt_w"/>
                                              </p:val>
                                            </p:tav>
                                          </p:tavLst>
                                        </p:anim>
                                        <p:anim calcmode="lin" valueType="num">
                                          <p:cBhvr>
                                            <p:cTn id="110" dur="500" fill="hold"/>
                                            <p:tgtEl>
                                              <p:spTgt spid="161"/>
                                            </p:tgtEl>
                                            <p:attrNameLst>
                                              <p:attrName>ppt_h</p:attrName>
                                            </p:attrNameLst>
                                          </p:cBhvr>
                                          <p:tavLst>
                                            <p:tav tm="0">
                                              <p:val>
                                                <p:fltVal val="0"/>
                                              </p:val>
                                            </p:tav>
                                            <p:tav tm="100000">
                                              <p:val>
                                                <p:strVal val="#ppt_h"/>
                                              </p:val>
                                            </p:tav>
                                          </p:tavLst>
                                        </p:anim>
                                        <p:anim calcmode="lin" valueType="num">
                                          <p:cBhvr>
                                            <p:cTn id="111" dur="500" fill="hold"/>
                                            <p:tgtEl>
                                              <p:spTgt spid="161"/>
                                            </p:tgtEl>
                                            <p:attrNameLst>
                                              <p:attrName>ppt_x</p:attrName>
                                            </p:attrNameLst>
                                          </p:cBhvr>
                                          <p:tavLst>
                                            <p:tav tm="0">
                                              <p:val>
                                                <p:fltVal val="0.5"/>
                                              </p:val>
                                            </p:tav>
                                            <p:tav tm="100000">
                                              <p:val>
                                                <p:strVal val="#ppt_x"/>
                                              </p:val>
                                            </p:tav>
                                          </p:tavLst>
                                        </p:anim>
                                        <p:anim calcmode="lin" valueType="num">
                                          <p:cBhvr>
                                            <p:cTn id="112" dur="500" fill="hold"/>
                                            <p:tgtEl>
                                              <p:spTgt spid="161"/>
                                            </p:tgtEl>
                                            <p:attrNameLst>
                                              <p:attrName>ppt_y</p:attrName>
                                            </p:attrNameLst>
                                          </p:cBhvr>
                                          <p:tavLst>
                                            <p:tav tm="0">
                                              <p:val>
                                                <p:fltVal val="0.5"/>
                                              </p:val>
                                            </p:tav>
                                            <p:tav tm="100000">
                                              <p:val>
                                                <p:strVal val="#ppt_y"/>
                                              </p:val>
                                            </p:tav>
                                          </p:tavLst>
                                        </p:anim>
                                      </p:childTnLst>
                                    </p:cTn>
                                  </p:par>
                                  <p:par>
                                    <p:cTn id="113" presetID="26" presetClass="emph" presetSubtype="0" repeatCount="3000" fill="hold" nodeType="withEffect">
                                      <p:stCondLst>
                                        <p:cond delay="600"/>
                                      </p:stCondLst>
                                      <p:childTnLst>
                                        <p:animEffect transition="out" filter="fade">
                                          <p:cBhvr>
                                            <p:cTn id="114" dur="500" tmFilter="0, 0; .2, .5; .8, .5; 1, 0"/>
                                            <p:tgtEl>
                                              <p:spTgt spid="125"/>
                                            </p:tgtEl>
                                          </p:cBhvr>
                                        </p:animEffect>
                                        <p:animScale>
                                          <p:cBhvr>
                                            <p:cTn id="115" dur="250" autoRev="1" fill="hold"/>
                                            <p:tgtEl>
                                              <p:spTgt spid="125"/>
                                            </p:tgtEl>
                                          </p:cBhvr>
                                          <p:by x="105000" y="105000"/>
                                        </p:animScale>
                                      </p:childTnLst>
                                    </p:cTn>
                                  </p:par>
                                  <p:par>
                                    <p:cTn id="116" presetID="26" presetClass="emph" presetSubtype="0" repeatCount="3000" fill="hold" nodeType="withEffect">
                                      <p:stCondLst>
                                        <p:cond delay="710"/>
                                      </p:stCondLst>
                                      <p:childTnLst>
                                        <p:animEffect transition="out" filter="fade">
                                          <p:cBhvr>
                                            <p:cTn id="117" dur="500" tmFilter="0, 0; .2, .5; .8, .5; 1, 0"/>
                                            <p:tgtEl>
                                              <p:spTgt spid="146"/>
                                            </p:tgtEl>
                                          </p:cBhvr>
                                        </p:animEffect>
                                        <p:animScale>
                                          <p:cBhvr>
                                            <p:cTn id="118" dur="250" autoRev="1" fill="hold"/>
                                            <p:tgtEl>
                                              <p:spTgt spid="146"/>
                                            </p:tgtEl>
                                          </p:cBhvr>
                                          <p:by x="105000" y="105000"/>
                                        </p:animScale>
                                      </p:childTnLst>
                                    </p:cTn>
                                  </p:par>
                                  <p:par>
                                    <p:cTn id="119" presetID="26" presetClass="emph" presetSubtype="0" repeatCount="3000" fill="hold" nodeType="withEffect">
                                      <p:stCondLst>
                                        <p:cond delay="410"/>
                                      </p:stCondLst>
                                      <p:childTnLst>
                                        <p:animEffect transition="out" filter="fade">
                                          <p:cBhvr>
                                            <p:cTn id="120" dur="500" tmFilter="0, 0; .2, .5; .8, .5; 1, 0"/>
                                            <p:tgtEl>
                                              <p:spTgt spid="152"/>
                                            </p:tgtEl>
                                          </p:cBhvr>
                                        </p:animEffect>
                                        <p:animScale>
                                          <p:cBhvr>
                                            <p:cTn id="121" dur="250" autoRev="1" fill="hold"/>
                                            <p:tgtEl>
                                              <p:spTgt spid="152"/>
                                            </p:tgtEl>
                                          </p:cBhvr>
                                          <p:by x="105000" y="105000"/>
                                        </p:animScale>
                                      </p:childTnLst>
                                    </p:cTn>
                                  </p:par>
                                  <p:par>
                                    <p:cTn id="122" presetID="26" presetClass="emph" presetSubtype="0" repeatCount="3000" fill="hold" nodeType="withEffect">
                                      <p:stCondLst>
                                        <p:cond delay="810"/>
                                      </p:stCondLst>
                                      <p:childTnLst>
                                        <p:animEffect transition="out" filter="fade">
                                          <p:cBhvr>
                                            <p:cTn id="123" dur="500" tmFilter="0, 0; .2, .5; .8, .5; 1, 0"/>
                                            <p:tgtEl>
                                              <p:spTgt spid="155"/>
                                            </p:tgtEl>
                                          </p:cBhvr>
                                        </p:animEffect>
                                        <p:animScale>
                                          <p:cBhvr>
                                            <p:cTn id="124" dur="250" autoRev="1" fill="hold"/>
                                            <p:tgtEl>
                                              <p:spTgt spid="1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72" grpId="0"/>
          <p:bldP spid="73" grpId="0"/>
          <p:bldP spid="2"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目标规划</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 name="TextBox 133"/>
          <p:cNvSpPr txBox="1"/>
          <p:nvPr/>
        </p:nvSpPr>
        <p:spPr>
          <a:xfrm>
            <a:off x="963674" y="856332"/>
            <a:ext cx="7424750" cy="923330"/>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a:ea typeface="微软雅黑"/>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200" dirty="0">
                <a:solidFill>
                  <a:schemeClr val="tx1">
                    <a:lumMod val="75000"/>
                    <a:lumOff val="25000"/>
                  </a:schemeClr>
                </a:solidFill>
                <a:latin typeface="微软雅黑"/>
                <a:ea typeface="微软雅黑"/>
              </a:rPr>
              <a:t>……</a:t>
            </a:r>
          </a:p>
          <a:p>
            <a:pPr>
              <a:lnSpc>
                <a:spcPct val="150000"/>
              </a:lnSpc>
            </a:pPr>
            <a:r>
              <a:rPr lang="zh-CN" altLang="en-US" sz="1200" dirty="0">
                <a:solidFill>
                  <a:schemeClr val="tx1">
                    <a:lumMod val="75000"/>
                    <a:lumOff val="25000"/>
                  </a:schemeClr>
                </a:solidFill>
                <a:latin typeface="微软雅黑"/>
                <a:ea typeface="微软雅黑"/>
              </a:rPr>
              <a:t>       点击输入简要文字内容，文字内容需概括精炼，不用多余的文字修饰，言简意赅的说明分项内容</a:t>
            </a:r>
            <a:r>
              <a:rPr lang="en-US" altLang="zh-CN" sz="1200" dirty="0">
                <a:solidFill>
                  <a:schemeClr val="tx1">
                    <a:lumMod val="75000"/>
                    <a:lumOff val="25000"/>
                  </a:schemeClr>
                </a:solidFill>
                <a:latin typeface="微软雅黑"/>
                <a:ea typeface="微软雅黑"/>
              </a:rPr>
              <a:t>……</a:t>
            </a:r>
          </a:p>
        </p:txBody>
      </p:sp>
      <p:grpSp>
        <p:nvGrpSpPr>
          <p:cNvPr id="135" name="组合 134"/>
          <p:cNvGrpSpPr/>
          <p:nvPr/>
        </p:nvGrpSpPr>
        <p:grpSpPr>
          <a:xfrm>
            <a:off x="6756052" y="1991587"/>
            <a:ext cx="1200324" cy="1200324"/>
            <a:chOff x="6709236" y="1850758"/>
            <a:chExt cx="1200324" cy="1200324"/>
          </a:xfrm>
          <a:solidFill>
            <a:schemeClr val="bg1">
              <a:lumMod val="95000"/>
            </a:schemeClr>
          </a:solidFill>
        </p:grpSpPr>
        <p:grpSp>
          <p:nvGrpSpPr>
            <p:cNvPr id="136" name="组合 135"/>
            <p:cNvGrpSpPr/>
            <p:nvPr/>
          </p:nvGrpSpPr>
          <p:grpSpPr>
            <a:xfrm>
              <a:off x="6709236" y="1850758"/>
              <a:ext cx="1200324" cy="1200324"/>
              <a:chOff x="304800" y="673100"/>
              <a:chExt cx="4000500" cy="4000500"/>
            </a:xfrm>
            <a:grpFill/>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139" name="椭圆 138"/>
              <p:cNvSpPr/>
              <p:nvPr/>
            </p:nvSpPr>
            <p:spPr>
              <a:xfrm>
                <a:off x="392112" y="760412"/>
                <a:ext cx="3825873" cy="38258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137" name="TextBox 136"/>
            <p:cNvSpPr txBox="1"/>
            <p:nvPr/>
          </p:nvSpPr>
          <p:spPr>
            <a:xfrm>
              <a:off x="6871656" y="2340794"/>
              <a:ext cx="902811" cy="307777"/>
            </a:xfrm>
            <a:prstGeom prst="rect">
              <a:avLst/>
            </a:prstGeom>
            <a:grpFill/>
          </p:spPr>
          <p:txBody>
            <a:bodyPr wrap="none" rtlCol="0">
              <a:spAutoFit/>
            </a:bodyPr>
            <a:lstStyle/>
            <a:p>
              <a:r>
                <a:rPr lang="zh-CN" altLang="en-US" sz="1400" dirty="0">
                  <a:solidFill>
                    <a:srgbClr val="C00000"/>
                  </a:solidFill>
                  <a:latin typeface="微软雅黑"/>
                  <a:ea typeface="微软雅黑"/>
                </a:rPr>
                <a:t>成果评估</a:t>
              </a:r>
            </a:p>
          </p:txBody>
        </p:sp>
      </p:grpSp>
      <p:grpSp>
        <p:nvGrpSpPr>
          <p:cNvPr id="140" name="组合 139"/>
          <p:cNvGrpSpPr/>
          <p:nvPr/>
        </p:nvGrpSpPr>
        <p:grpSpPr>
          <a:xfrm>
            <a:off x="1272325" y="1977119"/>
            <a:ext cx="1200324" cy="1200324"/>
            <a:chOff x="1225509" y="1836290"/>
            <a:chExt cx="1200324" cy="1200324"/>
          </a:xfrm>
          <a:solidFill>
            <a:schemeClr val="bg1">
              <a:lumMod val="95000"/>
            </a:schemeClr>
          </a:solidFill>
        </p:grpSpPr>
        <p:grpSp>
          <p:nvGrpSpPr>
            <p:cNvPr id="141" name="组合 140"/>
            <p:cNvGrpSpPr/>
            <p:nvPr/>
          </p:nvGrpSpPr>
          <p:grpSpPr>
            <a:xfrm>
              <a:off x="1225509" y="1836290"/>
              <a:ext cx="1200324" cy="1200324"/>
              <a:chOff x="304800" y="673100"/>
              <a:chExt cx="4000500" cy="4000500"/>
            </a:xfrm>
            <a:grpFill/>
            <a:effectLst>
              <a:outerShdw blurRad="444500" dist="254000" dir="8100000" algn="tr" rotWithShape="0">
                <a:prstClr val="black">
                  <a:alpha val="50000"/>
                </a:prstClr>
              </a:outerShdw>
            </a:effectLst>
          </p:grpSpPr>
          <p:sp>
            <p:nvSpPr>
              <p:cNvPr id="143" name="同心圆 14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144" name="椭圆 143"/>
              <p:cNvSpPr/>
              <p:nvPr/>
            </p:nvSpPr>
            <p:spPr>
              <a:xfrm>
                <a:off x="392112" y="760412"/>
                <a:ext cx="3825873" cy="3825873"/>
              </a:xfrm>
              <a:prstGeom prst="ellipse">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142" name="TextBox 141"/>
            <p:cNvSpPr txBox="1"/>
            <p:nvPr/>
          </p:nvSpPr>
          <p:spPr>
            <a:xfrm>
              <a:off x="1358173" y="2340794"/>
              <a:ext cx="902811" cy="307777"/>
            </a:xfrm>
            <a:prstGeom prst="rect">
              <a:avLst/>
            </a:prstGeom>
            <a:grpFill/>
          </p:spPr>
          <p:txBody>
            <a:bodyPr wrap="none" rtlCol="0">
              <a:spAutoFit/>
            </a:bodyPr>
            <a:lstStyle/>
            <a:p>
              <a:r>
                <a:rPr lang="zh-CN" altLang="en-US" sz="1400" dirty="0">
                  <a:solidFill>
                    <a:srgbClr val="C00000"/>
                  </a:solidFill>
                  <a:latin typeface="微软雅黑"/>
                  <a:ea typeface="微软雅黑"/>
                </a:rPr>
                <a:t>重视成果</a:t>
              </a:r>
            </a:p>
          </p:txBody>
        </p:sp>
      </p:grpSp>
      <p:grpSp>
        <p:nvGrpSpPr>
          <p:cNvPr id="145" name="组合 144"/>
          <p:cNvGrpSpPr/>
          <p:nvPr/>
        </p:nvGrpSpPr>
        <p:grpSpPr>
          <a:xfrm>
            <a:off x="5281030" y="2194149"/>
            <a:ext cx="1668414" cy="1668414"/>
            <a:chOff x="5234214" y="2053320"/>
            <a:chExt cx="1668414" cy="1668414"/>
          </a:xfrm>
          <a:solidFill>
            <a:srgbClr val="00B050"/>
          </a:solidFill>
        </p:grpSpPr>
        <p:grpSp>
          <p:nvGrpSpPr>
            <p:cNvPr id="146" name="组合 145"/>
            <p:cNvGrpSpPr/>
            <p:nvPr/>
          </p:nvGrpSpPr>
          <p:grpSpPr>
            <a:xfrm>
              <a:off x="5234214" y="2053320"/>
              <a:ext cx="1668414" cy="1668414"/>
              <a:chOff x="304800" y="673100"/>
              <a:chExt cx="4000500" cy="4000500"/>
            </a:xfrm>
            <a:grpFill/>
            <a:effectLst>
              <a:outerShdw blurRad="444500" dist="254000" dir="8100000" algn="tr" rotWithShape="0">
                <a:prstClr val="black">
                  <a:alpha val="50000"/>
                </a:prstClr>
              </a:outerShdw>
            </a:effectLst>
          </p:grpSpPr>
          <p:sp>
            <p:nvSpPr>
              <p:cNvPr id="148" name="同心圆 147"/>
              <p:cNvSpPr/>
              <p:nvPr/>
            </p:nvSpPr>
            <p:spPr>
              <a:xfrm>
                <a:off x="304800" y="673100"/>
                <a:ext cx="4000500" cy="4000500"/>
              </a:xfrm>
              <a:prstGeom prst="donut">
                <a:avLst>
                  <a:gd name="adj" fmla="val 4879"/>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149" name="椭圆 148"/>
              <p:cNvSpPr/>
              <p:nvPr/>
            </p:nvSpPr>
            <p:spPr>
              <a:xfrm>
                <a:off x="392112" y="760412"/>
                <a:ext cx="3825873" cy="38258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147" name="TextBox 146"/>
            <p:cNvSpPr txBox="1"/>
            <p:nvPr/>
          </p:nvSpPr>
          <p:spPr>
            <a:xfrm>
              <a:off x="5452639" y="2737617"/>
              <a:ext cx="1210588" cy="400110"/>
            </a:xfrm>
            <a:prstGeom prst="rect">
              <a:avLst/>
            </a:prstGeom>
            <a:noFill/>
          </p:spPr>
          <p:txBody>
            <a:bodyPr wrap="none" rtlCol="0">
              <a:spAutoFit/>
            </a:bodyPr>
            <a:lstStyle/>
            <a:p>
              <a:r>
                <a:rPr lang="zh-CN" altLang="en-US" sz="2000" dirty="0">
                  <a:solidFill>
                    <a:schemeClr val="bg1"/>
                  </a:solidFill>
                  <a:latin typeface="微软雅黑"/>
                  <a:ea typeface="微软雅黑"/>
                </a:rPr>
                <a:t>目标体系</a:t>
              </a:r>
            </a:p>
          </p:txBody>
        </p:sp>
      </p:grpSp>
      <p:grpSp>
        <p:nvGrpSpPr>
          <p:cNvPr id="150" name="组合 149"/>
          <p:cNvGrpSpPr/>
          <p:nvPr/>
        </p:nvGrpSpPr>
        <p:grpSpPr>
          <a:xfrm>
            <a:off x="2245143" y="2187400"/>
            <a:ext cx="1668414" cy="1668414"/>
            <a:chOff x="2198327" y="2046571"/>
            <a:chExt cx="1668414" cy="1668414"/>
          </a:xfrm>
          <a:solidFill>
            <a:srgbClr val="00B050"/>
          </a:solidFill>
        </p:grpSpPr>
        <p:grpSp>
          <p:nvGrpSpPr>
            <p:cNvPr id="151" name="组合 150"/>
            <p:cNvGrpSpPr/>
            <p:nvPr/>
          </p:nvGrpSpPr>
          <p:grpSpPr>
            <a:xfrm>
              <a:off x="2198327" y="2046571"/>
              <a:ext cx="1668414" cy="1668414"/>
              <a:chOff x="304800" y="673100"/>
              <a:chExt cx="4000500" cy="4000500"/>
            </a:xfrm>
            <a:grpFill/>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154" name="椭圆 153"/>
              <p:cNvSpPr/>
              <p:nvPr/>
            </p:nvSpPr>
            <p:spPr>
              <a:xfrm>
                <a:off x="392112" y="760412"/>
                <a:ext cx="3825873" cy="38258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152" name="TextBox 151"/>
            <p:cNvSpPr txBox="1"/>
            <p:nvPr/>
          </p:nvSpPr>
          <p:spPr>
            <a:xfrm>
              <a:off x="2409775" y="2737617"/>
              <a:ext cx="1210588" cy="400110"/>
            </a:xfrm>
            <a:prstGeom prst="rect">
              <a:avLst/>
            </a:prstGeom>
            <a:noFill/>
            <a:ln>
              <a:noFill/>
            </a:ln>
          </p:spPr>
          <p:txBody>
            <a:bodyPr wrap="none" rtlCol="0">
              <a:spAutoFit/>
            </a:bodyPr>
            <a:lstStyle/>
            <a:p>
              <a:r>
                <a:rPr lang="zh-CN" altLang="en-US" sz="2000" dirty="0">
                  <a:solidFill>
                    <a:schemeClr val="bg1"/>
                  </a:solidFill>
                  <a:latin typeface="微软雅黑"/>
                  <a:ea typeface="微软雅黑"/>
                </a:rPr>
                <a:t>目标锁链</a:t>
              </a:r>
            </a:p>
          </p:txBody>
        </p:sp>
      </p:grpSp>
      <p:grpSp>
        <p:nvGrpSpPr>
          <p:cNvPr id="155" name="组合 154"/>
          <p:cNvGrpSpPr/>
          <p:nvPr/>
        </p:nvGrpSpPr>
        <p:grpSpPr>
          <a:xfrm>
            <a:off x="3528264" y="2478878"/>
            <a:ext cx="2181104" cy="2181104"/>
            <a:chOff x="3481448" y="2338049"/>
            <a:chExt cx="2181104" cy="2181104"/>
          </a:xfrm>
          <a:solidFill>
            <a:schemeClr val="bg1">
              <a:lumMod val="95000"/>
            </a:schemeClr>
          </a:solidFill>
        </p:grpSpPr>
        <p:grpSp>
          <p:nvGrpSpPr>
            <p:cNvPr id="156" name="组合 155"/>
            <p:cNvGrpSpPr/>
            <p:nvPr/>
          </p:nvGrpSpPr>
          <p:grpSpPr>
            <a:xfrm>
              <a:off x="3481448" y="2338049"/>
              <a:ext cx="2181104" cy="2181104"/>
              <a:chOff x="304800" y="673100"/>
              <a:chExt cx="4000500" cy="4000500"/>
            </a:xfrm>
            <a:grpFill/>
            <a:effectLst>
              <a:outerShdw blurRad="444500" dist="254000" dir="8100000" algn="tr" rotWithShape="0">
                <a:prstClr val="black">
                  <a:alpha val="50000"/>
                </a:prstClr>
              </a:outerShdw>
            </a:effectLst>
          </p:grpSpPr>
          <p:sp>
            <p:nvSpPr>
              <p:cNvPr id="158" name="同心圆 157"/>
              <p:cNvSpPr/>
              <p:nvPr/>
            </p:nvSpPr>
            <p:spPr>
              <a:xfrm>
                <a:off x="304800" y="673100"/>
                <a:ext cx="4000500" cy="4000500"/>
              </a:xfrm>
              <a:prstGeom prst="donut">
                <a:avLst>
                  <a:gd name="adj" fmla="val 4879"/>
                </a:avLst>
              </a:prstGeom>
              <a:grpFill/>
              <a:ln>
                <a:gradFill>
                  <a:gsLst>
                    <a:gs pos="0">
                      <a:schemeClr val="bg1"/>
                    </a:gs>
                    <a:gs pos="50000">
                      <a:schemeClr val="bg1">
                        <a:lumMod val="95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159" name="椭圆 158"/>
              <p:cNvSpPr/>
              <p:nvPr/>
            </p:nvSpPr>
            <p:spPr>
              <a:xfrm>
                <a:off x="392112" y="760412"/>
                <a:ext cx="3825873" cy="38258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157" name="TextBox 156"/>
            <p:cNvSpPr txBox="1"/>
            <p:nvPr/>
          </p:nvSpPr>
          <p:spPr>
            <a:xfrm>
              <a:off x="3761520" y="3154998"/>
              <a:ext cx="1620957" cy="523220"/>
            </a:xfrm>
            <a:prstGeom prst="rect">
              <a:avLst/>
            </a:prstGeom>
            <a:grpFill/>
          </p:spPr>
          <p:txBody>
            <a:bodyPr wrap="none" rtlCol="0">
              <a:spAutoFit/>
            </a:bodyPr>
            <a:lstStyle/>
            <a:p>
              <a:r>
                <a:rPr lang="zh-CN" altLang="en-US" sz="2800" dirty="0">
                  <a:solidFill>
                    <a:srgbClr val="C00000"/>
                  </a:solidFill>
                  <a:latin typeface="微软雅黑"/>
                  <a:ea typeface="微软雅黑"/>
                </a:rPr>
                <a:t>人的因素</a:t>
              </a:r>
            </a:p>
          </p:txBody>
        </p:sp>
      </p:grpSp>
    </p:spTree>
    <p:extLst>
      <p:ext uri="{BB962C8B-B14F-4D97-AF65-F5344CB8AC3E}">
        <p14:creationId xmlns:p14="http://schemas.microsoft.com/office/powerpoint/2010/main" val="1556449930"/>
      </p:ext>
    </p:extLst>
  </p:cSld>
  <p:clrMapOvr>
    <a:masterClrMapping/>
  </p:clrMapOvr>
  <p:transition spd="slow"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18" presetClass="entr" presetSubtype="3" fill="hold" grpId="0" nodeType="after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strips(upRight)">
                                          <p:cBhvr>
                                            <p:cTn id="13" dur="1000"/>
                                            <p:tgtEl>
                                              <p:spTgt spid="134"/>
                                            </p:tgtEl>
                                          </p:cBhvr>
                                        </p:animEffect>
                                      </p:childTnLst>
                                    </p:cTn>
                                  </p:par>
                                </p:childTnLst>
                              </p:cTn>
                            </p:par>
                            <p:par>
                              <p:cTn id="14" fill="hold">
                                <p:stCondLst>
                                  <p:cond delay="3000"/>
                                </p:stCondLst>
                                <p:childTnLst>
                                  <p:par>
                                    <p:cTn id="15" presetID="2" presetClass="entr" presetSubtype="1" fill="hold" nodeType="afterEffect" p14:presetBounceEnd="40000">
                                      <p:stCondLst>
                                        <p:cond delay="0"/>
                                      </p:stCondLst>
                                      <p:childTnLst>
                                        <p:set>
                                          <p:cBhvr>
                                            <p:cTn id="16" dur="1" fill="hold">
                                              <p:stCondLst>
                                                <p:cond delay="0"/>
                                              </p:stCondLst>
                                            </p:cTn>
                                            <p:tgtEl>
                                              <p:spTgt spid="155"/>
                                            </p:tgtEl>
                                            <p:attrNameLst>
                                              <p:attrName>style.visibility</p:attrName>
                                            </p:attrNameLst>
                                          </p:cBhvr>
                                          <p:to>
                                            <p:strVal val="visible"/>
                                          </p:to>
                                        </p:set>
                                        <p:anim calcmode="lin" valueType="num" p14:bounceEnd="40000">
                                          <p:cBhvr additive="base">
                                            <p:cTn id="17" dur="500" fill="hold"/>
                                            <p:tgtEl>
                                              <p:spTgt spid="155"/>
                                            </p:tgtEl>
                                            <p:attrNameLst>
                                              <p:attrName>ppt_x</p:attrName>
                                            </p:attrNameLst>
                                          </p:cBhvr>
                                          <p:tavLst>
                                            <p:tav tm="0">
                                              <p:val>
                                                <p:strVal val="#ppt_x"/>
                                              </p:val>
                                            </p:tav>
                                            <p:tav tm="100000">
                                              <p:val>
                                                <p:strVal val="#ppt_x"/>
                                              </p:val>
                                            </p:tav>
                                          </p:tavLst>
                                        </p:anim>
                                        <p:anim calcmode="lin" valueType="num" p14:bounceEnd="40000">
                                          <p:cBhvr additive="base">
                                            <p:cTn id="18" dur="500" fill="hold"/>
                                            <p:tgtEl>
                                              <p:spTgt spid="155"/>
                                            </p:tgtEl>
                                            <p:attrNameLst>
                                              <p:attrName>ppt_y</p:attrName>
                                            </p:attrNameLst>
                                          </p:cBhvr>
                                          <p:tavLst>
                                            <p:tav tm="0">
                                              <p:val>
                                                <p:strVal val="0-#ppt_h/2"/>
                                              </p:val>
                                            </p:tav>
                                            <p:tav tm="100000">
                                              <p:val>
                                                <p:strVal val="#ppt_y"/>
                                              </p:val>
                                            </p:tav>
                                          </p:tavLst>
                                        </p:anim>
                                      </p:childTnLst>
                                    </p:cTn>
                                  </p:par>
                                </p:childTnLst>
                              </p:cTn>
                            </p:par>
                            <p:par>
                              <p:cTn id="19" fill="hold">
                                <p:stCondLst>
                                  <p:cond delay="3500"/>
                                </p:stCondLst>
                                <p:childTnLst>
                                  <p:par>
                                    <p:cTn id="20" presetID="2" presetClass="entr" presetSubtype="1" fill="hold" nodeType="afterEffect" p14:presetBounceEnd="40000">
                                      <p:stCondLst>
                                        <p:cond delay="0"/>
                                      </p:stCondLst>
                                      <p:childTnLst>
                                        <p:set>
                                          <p:cBhvr>
                                            <p:cTn id="21" dur="1" fill="hold">
                                              <p:stCondLst>
                                                <p:cond delay="0"/>
                                              </p:stCondLst>
                                            </p:cTn>
                                            <p:tgtEl>
                                              <p:spTgt spid="150"/>
                                            </p:tgtEl>
                                            <p:attrNameLst>
                                              <p:attrName>style.visibility</p:attrName>
                                            </p:attrNameLst>
                                          </p:cBhvr>
                                          <p:to>
                                            <p:strVal val="visible"/>
                                          </p:to>
                                        </p:set>
                                        <p:anim calcmode="lin" valueType="num" p14:bounceEnd="40000">
                                          <p:cBhvr additive="base">
                                            <p:cTn id="22" dur="500" fill="hold"/>
                                            <p:tgtEl>
                                              <p:spTgt spid="150"/>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50"/>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14:presetBounceEnd="40000">
                                      <p:stCondLst>
                                        <p:cond delay="0"/>
                                      </p:stCondLst>
                                      <p:childTnLst>
                                        <p:set>
                                          <p:cBhvr>
                                            <p:cTn id="25" dur="1" fill="hold">
                                              <p:stCondLst>
                                                <p:cond delay="0"/>
                                              </p:stCondLst>
                                            </p:cTn>
                                            <p:tgtEl>
                                              <p:spTgt spid="145"/>
                                            </p:tgtEl>
                                            <p:attrNameLst>
                                              <p:attrName>style.visibility</p:attrName>
                                            </p:attrNameLst>
                                          </p:cBhvr>
                                          <p:to>
                                            <p:strVal val="visible"/>
                                          </p:to>
                                        </p:set>
                                        <p:anim calcmode="lin" valueType="num" p14:bounceEnd="40000">
                                          <p:cBhvr additive="base">
                                            <p:cTn id="26" dur="500" fill="hold"/>
                                            <p:tgtEl>
                                              <p:spTgt spid="145"/>
                                            </p:tgtEl>
                                            <p:attrNameLst>
                                              <p:attrName>ppt_x</p:attrName>
                                            </p:attrNameLst>
                                          </p:cBhvr>
                                          <p:tavLst>
                                            <p:tav tm="0">
                                              <p:val>
                                                <p:strVal val="#ppt_x"/>
                                              </p:val>
                                            </p:tav>
                                            <p:tav tm="100000">
                                              <p:val>
                                                <p:strVal val="#ppt_x"/>
                                              </p:val>
                                            </p:tav>
                                          </p:tavLst>
                                        </p:anim>
                                        <p:anim calcmode="lin" valueType="num" p14:bounceEnd="40000">
                                          <p:cBhvr additive="base">
                                            <p:cTn id="27" dur="500" fill="hold"/>
                                            <p:tgtEl>
                                              <p:spTgt spid="145"/>
                                            </p:tgtEl>
                                            <p:attrNameLst>
                                              <p:attrName>ppt_y</p:attrName>
                                            </p:attrNameLst>
                                          </p:cBhvr>
                                          <p:tavLst>
                                            <p:tav tm="0">
                                              <p:val>
                                                <p:strVal val="0-#ppt_h/2"/>
                                              </p:val>
                                            </p:tav>
                                            <p:tav tm="100000">
                                              <p:val>
                                                <p:strVal val="#ppt_y"/>
                                              </p:val>
                                            </p:tav>
                                          </p:tavLst>
                                        </p:anim>
                                      </p:childTnLst>
                                    </p:cTn>
                                  </p:par>
                                </p:childTnLst>
                              </p:cTn>
                            </p:par>
                            <p:par>
                              <p:cTn id="28" fill="hold">
                                <p:stCondLst>
                                  <p:cond delay="4000"/>
                                </p:stCondLst>
                                <p:childTnLst>
                                  <p:par>
                                    <p:cTn id="29" presetID="2" presetClass="entr" presetSubtype="1" fill="hold" nodeType="afterEffect" p14:presetBounceEnd="40000">
                                      <p:stCondLst>
                                        <p:cond delay="0"/>
                                      </p:stCondLst>
                                      <p:childTnLst>
                                        <p:set>
                                          <p:cBhvr>
                                            <p:cTn id="30" dur="1" fill="hold">
                                              <p:stCondLst>
                                                <p:cond delay="0"/>
                                              </p:stCondLst>
                                            </p:cTn>
                                            <p:tgtEl>
                                              <p:spTgt spid="135"/>
                                            </p:tgtEl>
                                            <p:attrNameLst>
                                              <p:attrName>style.visibility</p:attrName>
                                            </p:attrNameLst>
                                          </p:cBhvr>
                                          <p:to>
                                            <p:strVal val="visible"/>
                                          </p:to>
                                        </p:set>
                                        <p:anim calcmode="lin" valueType="num" p14:bounceEnd="40000">
                                          <p:cBhvr additive="base">
                                            <p:cTn id="31" dur="500" fill="hold"/>
                                            <p:tgtEl>
                                              <p:spTgt spid="135"/>
                                            </p:tgtEl>
                                            <p:attrNameLst>
                                              <p:attrName>ppt_x</p:attrName>
                                            </p:attrNameLst>
                                          </p:cBhvr>
                                          <p:tavLst>
                                            <p:tav tm="0">
                                              <p:val>
                                                <p:strVal val="#ppt_x"/>
                                              </p:val>
                                            </p:tav>
                                            <p:tav tm="100000">
                                              <p:val>
                                                <p:strVal val="#ppt_x"/>
                                              </p:val>
                                            </p:tav>
                                          </p:tavLst>
                                        </p:anim>
                                        <p:anim calcmode="lin" valueType="num" p14:bounceEnd="40000">
                                          <p:cBhvr additive="base">
                                            <p:cTn id="32" dur="500" fill="hold"/>
                                            <p:tgtEl>
                                              <p:spTgt spid="135"/>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14:presetBounceEnd="40000">
                                      <p:stCondLst>
                                        <p:cond delay="0"/>
                                      </p:stCondLst>
                                      <p:childTnLst>
                                        <p:set>
                                          <p:cBhvr>
                                            <p:cTn id="34" dur="1" fill="hold">
                                              <p:stCondLst>
                                                <p:cond delay="0"/>
                                              </p:stCondLst>
                                            </p:cTn>
                                            <p:tgtEl>
                                              <p:spTgt spid="140"/>
                                            </p:tgtEl>
                                            <p:attrNameLst>
                                              <p:attrName>style.visibility</p:attrName>
                                            </p:attrNameLst>
                                          </p:cBhvr>
                                          <p:to>
                                            <p:strVal val="visible"/>
                                          </p:to>
                                        </p:set>
                                        <p:anim calcmode="lin" valueType="num" p14:bounceEnd="40000">
                                          <p:cBhvr additive="base">
                                            <p:cTn id="35" dur="500" fill="hold"/>
                                            <p:tgtEl>
                                              <p:spTgt spid="140"/>
                                            </p:tgtEl>
                                            <p:attrNameLst>
                                              <p:attrName>ppt_x</p:attrName>
                                            </p:attrNameLst>
                                          </p:cBhvr>
                                          <p:tavLst>
                                            <p:tav tm="0">
                                              <p:val>
                                                <p:strVal val="#ppt_x"/>
                                              </p:val>
                                            </p:tav>
                                            <p:tav tm="100000">
                                              <p:val>
                                                <p:strVal val="#ppt_x"/>
                                              </p:val>
                                            </p:tav>
                                          </p:tavLst>
                                        </p:anim>
                                        <p:anim calcmode="lin" valueType="num" p14:bounceEnd="40000">
                                          <p:cBhvr additive="base">
                                            <p:cTn id="36" dur="500" fill="hold"/>
                                            <p:tgtEl>
                                              <p:spTgt spid="14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1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18" presetClass="entr" presetSubtype="3" fill="hold" grpId="0" nodeType="after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strips(upRight)">
                                          <p:cBhvr>
                                            <p:cTn id="13" dur="1000"/>
                                            <p:tgtEl>
                                              <p:spTgt spid="134"/>
                                            </p:tgtEl>
                                          </p:cBhvr>
                                        </p:animEffect>
                                      </p:childTnLst>
                                    </p:cTn>
                                  </p:par>
                                </p:childTnLst>
                              </p:cTn>
                            </p:par>
                            <p:par>
                              <p:cTn id="14" fill="hold">
                                <p:stCondLst>
                                  <p:cond delay="3000"/>
                                </p:stCondLst>
                                <p:childTnLst>
                                  <p:par>
                                    <p:cTn id="15" presetID="2" presetClass="entr" presetSubtype="1" fill="hold" nodeType="afterEffect">
                                      <p:stCondLst>
                                        <p:cond delay="0"/>
                                      </p:stCondLst>
                                      <p:childTnLst>
                                        <p:set>
                                          <p:cBhvr>
                                            <p:cTn id="16" dur="1" fill="hold">
                                              <p:stCondLst>
                                                <p:cond delay="0"/>
                                              </p:stCondLst>
                                            </p:cTn>
                                            <p:tgtEl>
                                              <p:spTgt spid="155"/>
                                            </p:tgtEl>
                                            <p:attrNameLst>
                                              <p:attrName>style.visibility</p:attrName>
                                            </p:attrNameLst>
                                          </p:cBhvr>
                                          <p:to>
                                            <p:strVal val="visible"/>
                                          </p:to>
                                        </p:set>
                                        <p:anim calcmode="lin" valueType="num">
                                          <p:cBhvr additive="base">
                                            <p:cTn id="17" dur="500" fill="hold"/>
                                            <p:tgtEl>
                                              <p:spTgt spid="155"/>
                                            </p:tgtEl>
                                            <p:attrNameLst>
                                              <p:attrName>ppt_x</p:attrName>
                                            </p:attrNameLst>
                                          </p:cBhvr>
                                          <p:tavLst>
                                            <p:tav tm="0">
                                              <p:val>
                                                <p:strVal val="#ppt_x"/>
                                              </p:val>
                                            </p:tav>
                                            <p:tav tm="100000">
                                              <p:val>
                                                <p:strVal val="#ppt_x"/>
                                              </p:val>
                                            </p:tav>
                                          </p:tavLst>
                                        </p:anim>
                                        <p:anim calcmode="lin" valueType="num">
                                          <p:cBhvr additive="base">
                                            <p:cTn id="18" dur="500" fill="hold"/>
                                            <p:tgtEl>
                                              <p:spTgt spid="155"/>
                                            </p:tgtEl>
                                            <p:attrNameLst>
                                              <p:attrName>ppt_y</p:attrName>
                                            </p:attrNameLst>
                                          </p:cBhvr>
                                          <p:tavLst>
                                            <p:tav tm="0">
                                              <p:val>
                                                <p:strVal val="0-#ppt_h/2"/>
                                              </p:val>
                                            </p:tav>
                                            <p:tav tm="100000">
                                              <p:val>
                                                <p:strVal val="#ppt_y"/>
                                              </p:val>
                                            </p:tav>
                                          </p:tavLst>
                                        </p:anim>
                                      </p:childTnLst>
                                    </p:cTn>
                                  </p:par>
                                </p:childTnLst>
                              </p:cTn>
                            </p:par>
                            <p:par>
                              <p:cTn id="19" fill="hold">
                                <p:stCondLst>
                                  <p:cond delay="3500"/>
                                </p:stCondLst>
                                <p:childTnLst>
                                  <p:par>
                                    <p:cTn id="20" presetID="2" presetClass="entr" presetSubtype="1" fill="hold" nodeType="afterEffect">
                                      <p:stCondLst>
                                        <p:cond delay="0"/>
                                      </p:stCondLst>
                                      <p:childTnLst>
                                        <p:set>
                                          <p:cBhvr>
                                            <p:cTn id="21" dur="1" fill="hold">
                                              <p:stCondLst>
                                                <p:cond delay="0"/>
                                              </p:stCondLst>
                                            </p:cTn>
                                            <p:tgtEl>
                                              <p:spTgt spid="150"/>
                                            </p:tgtEl>
                                            <p:attrNameLst>
                                              <p:attrName>style.visibility</p:attrName>
                                            </p:attrNameLst>
                                          </p:cBhvr>
                                          <p:to>
                                            <p:strVal val="visible"/>
                                          </p:to>
                                        </p:set>
                                        <p:anim calcmode="lin" valueType="num">
                                          <p:cBhvr additive="base">
                                            <p:cTn id="22" dur="500" fill="hold"/>
                                            <p:tgtEl>
                                              <p:spTgt spid="150"/>
                                            </p:tgtEl>
                                            <p:attrNameLst>
                                              <p:attrName>ppt_x</p:attrName>
                                            </p:attrNameLst>
                                          </p:cBhvr>
                                          <p:tavLst>
                                            <p:tav tm="0">
                                              <p:val>
                                                <p:strVal val="#ppt_x"/>
                                              </p:val>
                                            </p:tav>
                                            <p:tav tm="100000">
                                              <p:val>
                                                <p:strVal val="#ppt_x"/>
                                              </p:val>
                                            </p:tav>
                                          </p:tavLst>
                                        </p:anim>
                                        <p:anim calcmode="lin" valueType="num">
                                          <p:cBhvr additive="base">
                                            <p:cTn id="23" dur="500" fill="hold"/>
                                            <p:tgtEl>
                                              <p:spTgt spid="150"/>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0"/>
                                      </p:stCondLst>
                                      <p:childTnLst>
                                        <p:set>
                                          <p:cBhvr>
                                            <p:cTn id="25" dur="1" fill="hold">
                                              <p:stCondLst>
                                                <p:cond delay="0"/>
                                              </p:stCondLst>
                                            </p:cTn>
                                            <p:tgtEl>
                                              <p:spTgt spid="145"/>
                                            </p:tgtEl>
                                            <p:attrNameLst>
                                              <p:attrName>style.visibility</p:attrName>
                                            </p:attrNameLst>
                                          </p:cBhvr>
                                          <p:to>
                                            <p:strVal val="visible"/>
                                          </p:to>
                                        </p:set>
                                        <p:anim calcmode="lin" valueType="num">
                                          <p:cBhvr additive="base">
                                            <p:cTn id="26" dur="500" fill="hold"/>
                                            <p:tgtEl>
                                              <p:spTgt spid="145"/>
                                            </p:tgtEl>
                                            <p:attrNameLst>
                                              <p:attrName>ppt_x</p:attrName>
                                            </p:attrNameLst>
                                          </p:cBhvr>
                                          <p:tavLst>
                                            <p:tav tm="0">
                                              <p:val>
                                                <p:strVal val="#ppt_x"/>
                                              </p:val>
                                            </p:tav>
                                            <p:tav tm="100000">
                                              <p:val>
                                                <p:strVal val="#ppt_x"/>
                                              </p:val>
                                            </p:tav>
                                          </p:tavLst>
                                        </p:anim>
                                        <p:anim calcmode="lin" valueType="num">
                                          <p:cBhvr additive="base">
                                            <p:cTn id="27" dur="500" fill="hold"/>
                                            <p:tgtEl>
                                              <p:spTgt spid="145"/>
                                            </p:tgtEl>
                                            <p:attrNameLst>
                                              <p:attrName>ppt_y</p:attrName>
                                            </p:attrNameLst>
                                          </p:cBhvr>
                                          <p:tavLst>
                                            <p:tav tm="0">
                                              <p:val>
                                                <p:strVal val="0-#ppt_h/2"/>
                                              </p:val>
                                            </p:tav>
                                            <p:tav tm="100000">
                                              <p:val>
                                                <p:strVal val="#ppt_y"/>
                                              </p:val>
                                            </p:tav>
                                          </p:tavLst>
                                        </p:anim>
                                      </p:childTnLst>
                                    </p:cTn>
                                  </p:par>
                                </p:childTnLst>
                              </p:cTn>
                            </p:par>
                            <p:par>
                              <p:cTn id="28" fill="hold">
                                <p:stCondLst>
                                  <p:cond delay="4000"/>
                                </p:stCondLst>
                                <p:childTnLst>
                                  <p:par>
                                    <p:cTn id="29" presetID="2" presetClass="entr" presetSubtype="1" fill="hold" nodeType="afterEffect">
                                      <p:stCondLst>
                                        <p:cond delay="0"/>
                                      </p:stCondLst>
                                      <p:childTnLst>
                                        <p:set>
                                          <p:cBhvr>
                                            <p:cTn id="30" dur="1" fill="hold">
                                              <p:stCondLst>
                                                <p:cond delay="0"/>
                                              </p:stCondLst>
                                            </p:cTn>
                                            <p:tgtEl>
                                              <p:spTgt spid="135"/>
                                            </p:tgtEl>
                                            <p:attrNameLst>
                                              <p:attrName>style.visibility</p:attrName>
                                            </p:attrNameLst>
                                          </p:cBhvr>
                                          <p:to>
                                            <p:strVal val="visible"/>
                                          </p:to>
                                        </p:set>
                                        <p:anim calcmode="lin" valueType="num">
                                          <p:cBhvr additive="base">
                                            <p:cTn id="31" dur="500" fill="hold"/>
                                            <p:tgtEl>
                                              <p:spTgt spid="135"/>
                                            </p:tgtEl>
                                            <p:attrNameLst>
                                              <p:attrName>ppt_x</p:attrName>
                                            </p:attrNameLst>
                                          </p:cBhvr>
                                          <p:tavLst>
                                            <p:tav tm="0">
                                              <p:val>
                                                <p:strVal val="#ppt_x"/>
                                              </p:val>
                                            </p:tav>
                                            <p:tav tm="100000">
                                              <p:val>
                                                <p:strVal val="#ppt_x"/>
                                              </p:val>
                                            </p:tav>
                                          </p:tavLst>
                                        </p:anim>
                                        <p:anim calcmode="lin" valueType="num">
                                          <p:cBhvr additive="base">
                                            <p:cTn id="32" dur="500" fill="hold"/>
                                            <p:tgtEl>
                                              <p:spTgt spid="135"/>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140"/>
                                            </p:tgtEl>
                                            <p:attrNameLst>
                                              <p:attrName>style.visibility</p:attrName>
                                            </p:attrNameLst>
                                          </p:cBhvr>
                                          <p:to>
                                            <p:strVal val="visible"/>
                                          </p:to>
                                        </p:set>
                                        <p:anim calcmode="lin" valueType="num">
                                          <p:cBhvr additive="base">
                                            <p:cTn id="35" dur="500" fill="hold"/>
                                            <p:tgtEl>
                                              <p:spTgt spid="140"/>
                                            </p:tgtEl>
                                            <p:attrNameLst>
                                              <p:attrName>ppt_x</p:attrName>
                                            </p:attrNameLst>
                                          </p:cBhvr>
                                          <p:tavLst>
                                            <p:tav tm="0">
                                              <p:val>
                                                <p:strVal val="#ppt_x"/>
                                              </p:val>
                                            </p:tav>
                                            <p:tav tm="100000">
                                              <p:val>
                                                <p:strVal val="#ppt_x"/>
                                              </p:val>
                                            </p:tav>
                                          </p:tavLst>
                                        </p:anim>
                                        <p:anim calcmode="lin" valueType="num">
                                          <p:cBhvr additive="base">
                                            <p:cTn id="36" dur="500" fill="hold"/>
                                            <p:tgtEl>
                                              <p:spTgt spid="14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134"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完成步骤</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Freeform 10"/>
          <p:cNvSpPr>
            <a:spLocks/>
          </p:cNvSpPr>
          <p:nvPr/>
        </p:nvSpPr>
        <p:spPr bwMode="auto">
          <a:xfrm>
            <a:off x="4110944" y="2095843"/>
            <a:ext cx="994070" cy="165096"/>
          </a:xfrm>
          <a:custGeom>
            <a:avLst/>
            <a:gdLst>
              <a:gd name="T0" fmla="*/ 0 w 295"/>
              <a:gd name="T1" fmla="*/ 0 h 49"/>
              <a:gd name="T2" fmla="*/ 206 w 295"/>
              <a:gd name="T3" fmla="*/ 0 h 49"/>
              <a:gd name="T4" fmla="*/ 295 w 295"/>
              <a:gd name="T5" fmla="*/ 49 h 49"/>
              <a:gd name="T6" fmla="*/ 90 w 295"/>
              <a:gd name="T7" fmla="*/ 49 h 49"/>
              <a:gd name="T8" fmla="*/ 0 w 295"/>
              <a:gd name="T9" fmla="*/ 0 h 49"/>
            </a:gdLst>
            <a:ahLst/>
            <a:cxnLst>
              <a:cxn ang="0">
                <a:pos x="T0" y="T1"/>
              </a:cxn>
              <a:cxn ang="0">
                <a:pos x="T2" y="T3"/>
              </a:cxn>
              <a:cxn ang="0">
                <a:pos x="T4" y="T5"/>
              </a:cxn>
              <a:cxn ang="0">
                <a:pos x="T6" y="T7"/>
              </a:cxn>
              <a:cxn ang="0">
                <a:pos x="T8" y="T9"/>
              </a:cxn>
            </a:cxnLst>
            <a:rect l="0" t="0" r="r" b="b"/>
            <a:pathLst>
              <a:path w="295" h="49">
                <a:moveTo>
                  <a:pt x="0" y="0"/>
                </a:moveTo>
                <a:lnTo>
                  <a:pt x="206" y="0"/>
                </a:lnTo>
                <a:lnTo>
                  <a:pt x="295" y="49"/>
                </a:lnTo>
                <a:lnTo>
                  <a:pt x="90" y="49"/>
                </a:lnTo>
                <a:lnTo>
                  <a:pt x="0" y="0"/>
                </a:lnTo>
                <a:close/>
              </a:path>
            </a:pathLst>
          </a:custGeom>
          <a:solidFill>
            <a:schemeClr val="bg1">
              <a:lumMod val="75000"/>
            </a:schemeClr>
          </a:solidFill>
          <a:ln w="5" cap="flat">
            <a:no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ea typeface="微软雅黑"/>
            </a:endParaRPr>
          </a:p>
        </p:txBody>
      </p:sp>
      <p:sp>
        <p:nvSpPr>
          <p:cNvPr id="58" name="Freeform 11"/>
          <p:cNvSpPr>
            <a:spLocks/>
          </p:cNvSpPr>
          <p:nvPr/>
        </p:nvSpPr>
        <p:spPr bwMode="auto">
          <a:xfrm>
            <a:off x="3800928" y="2628191"/>
            <a:ext cx="1617469" cy="168464"/>
          </a:xfrm>
          <a:custGeom>
            <a:avLst/>
            <a:gdLst>
              <a:gd name="T0" fmla="*/ 0 w 480"/>
              <a:gd name="T1" fmla="*/ 0 h 50"/>
              <a:gd name="T2" fmla="*/ 333 w 480"/>
              <a:gd name="T3" fmla="*/ 0 h 50"/>
              <a:gd name="T4" fmla="*/ 480 w 480"/>
              <a:gd name="T5" fmla="*/ 50 h 50"/>
              <a:gd name="T6" fmla="*/ 146 w 480"/>
              <a:gd name="T7" fmla="*/ 50 h 50"/>
              <a:gd name="T8" fmla="*/ 0 w 480"/>
              <a:gd name="T9" fmla="*/ 0 h 50"/>
            </a:gdLst>
            <a:ahLst/>
            <a:cxnLst>
              <a:cxn ang="0">
                <a:pos x="T0" y="T1"/>
              </a:cxn>
              <a:cxn ang="0">
                <a:pos x="T2" y="T3"/>
              </a:cxn>
              <a:cxn ang="0">
                <a:pos x="T4" y="T5"/>
              </a:cxn>
              <a:cxn ang="0">
                <a:pos x="T6" y="T7"/>
              </a:cxn>
              <a:cxn ang="0">
                <a:pos x="T8" y="T9"/>
              </a:cxn>
            </a:cxnLst>
            <a:rect l="0" t="0" r="r" b="b"/>
            <a:pathLst>
              <a:path w="480" h="50">
                <a:moveTo>
                  <a:pt x="0" y="0"/>
                </a:moveTo>
                <a:lnTo>
                  <a:pt x="333" y="0"/>
                </a:lnTo>
                <a:lnTo>
                  <a:pt x="480" y="50"/>
                </a:lnTo>
                <a:lnTo>
                  <a:pt x="146" y="50"/>
                </a:lnTo>
                <a:lnTo>
                  <a:pt x="0" y="0"/>
                </a:lnTo>
                <a:close/>
              </a:path>
            </a:pathLst>
          </a:custGeom>
          <a:solidFill>
            <a:schemeClr val="bg1">
              <a:lumMod val="75000"/>
            </a:schemeClr>
          </a:solidFill>
          <a:ln w="5" cap="flat">
            <a:no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ea typeface="微软雅黑"/>
            </a:endParaRPr>
          </a:p>
        </p:txBody>
      </p:sp>
      <p:sp>
        <p:nvSpPr>
          <p:cNvPr id="59" name="Freeform 12"/>
          <p:cNvSpPr>
            <a:spLocks/>
          </p:cNvSpPr>
          <p:nvPr/>
        </p:nvSpPr>
        <p:spPr bwMode="auto">
          <a:xfrm>
            <a:off x="3497654" y="3160539"/>
            <a:ext cx="2230758" cy="168464"/>
          </a:xfrm>
          <a:custGeom>
            <a:avLst/>
            <a:gdLst>
              <a:gd name="T0" fmla="*/ 0 w 662"/>
              <a:gd name="T1" fmla="*/ 0 h 50"/>
              <a:gd name="T2" fmla="*/ 461 w 662"/>
              <a:gd name="T3" fmla="*/ 0 h 50"/>
              <a:gd name="T4" fmla="*/ 662 w 662"/>
              <a:gd name="T5" fmla="*/ 50 h 50"/>
              <a:gd name="T6" fmla="*/ 201 w 662"/>
              <a:gd name="T7" fmla="*/ 50 h 50"/>
              <a:gd name="T8" fmla="*/ 0 w 662"/>
              <a:gd name="T9" fmla="*/ 0 h 50"/>
            </a:gdLst>
            <a:ahLst/>
            <a:cxnLst>
              <a:cxn ang="0">
                <a:pos x="T0" y="T1"/>
              </a:cxn>
              <a:cxn ang="0">
                <a:pos x="T2" y="T3"/>
              </a:cxn>
              <a:cxn ang="0">
                <a:pos x="T4" y="T5"/>
              </a:cxn>
              <a:cxn ang="0">
                <a:pos x="T6" y="T7"/>
              </a:cxn>
              <a:cxn ang="0">
                <a:pos x="T8" y="T9"/>
              </a:cxn>
            </a:cxnLst>
            <a:rect l="0" t="0" r="r" b="b"/>
            <a:pathLst>
              <a:path w="662" h="50">
                <a:moveTo>
                  <a:pt x="0" y="0"/>
                </a:moveTo>
                <a:lnTo>
                  <a:pt x="461" y="0"/>
                </a:lnTo>
                <a:lnTo>
                  <a:pt x="662" y="50"/>
                </a:lnTo>
                <a:lnTo>
                  <a:pt x="201" y="50"/>
                </a:lnTo>
                <a:lnTo>
                  <a:pt x="0" y="0"/>
                </a:lnTo>
                <a:close/>
              </a:path>
            </a:pathLst>
          </a:custGeom>
          <a:solidFill>
            <a:schemeClr val="bg1">
              <a:lumMod val="75000"/>
            </a:schemeClr>
          </a:solidFill>
          <a:ln w="5" cap="flat">
            <a:no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ea typeface="微软雅黑"/>
            </a:endParaRPr>
          </a:p>
        </p:txBody>
      </p:sp>
      <p:sp>
        <p:nvSpPr>
          <p:cNvPr id="60" name="TextBox 59"/>
          <p:cNvSpPr txBox="1"/>
          <p:nvPr/>
        </p:nvSpPr>
        <p:spPr>
          <a:xfrm>
            <a:off x="6084365" y="3381840"/>
            <a:ext cx="2428282" cy="709425"/>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75000"/>
                    <a:lumOff val="25000"/>
                  </a:schemeClr>
                </a:solidFill>
                <a:latin typeface="微软雅黑"/>
                <a:ea typeface="微软雅黑"/>
              </a:rPr>
              <a:t>您的内容打在这里，或者通过复制您的文本后，在此框中选择粘贴，并选择只保留文字。您的内容打在这里，或者通过复制您的文本后，在此框中选择粘贴。</a:t>
            </a:r>
          </a:p>
        </p:txBody>
      </p:sp>
      <p:sp>
        <p:nvSpPr>
          <p:cNvPr id="61" name="TextBox 60"/>
          <p:cNvSpPr txBox="1"/>
          <p:nvPr/>
        </p:nvSpPr>
        <p:spPr>
          <a:xfrm>
            <a:off x="927232" y="2712423"/>
            <a:ext cx="2510494" cy="549381"/>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75000"/>
                    <a:lumOff val="25000"/>
                  </a:schemeClr>
                </a:solidFill>
                <a:latin typeface="微软雅黑"/>
                <a:ea typeface="微软雅黑"/>
              </a:rPr>
              <a:t>您的内容打在这里，或者通过复制您的文本后，在此框中选择粘贴，并选择只保留文字。您的内容打在这里，或者通过复制您的文本后，在此框中选择粘贴。</a:t>
            </a:r>
          </a:p>
        </p:txBody>
      </p:sp>
      <p:sp>
        <p:nvSpPr>
          <p:cNvPr id="62" name="TextBox 61"/>
          <p:cNvSpPr txBox="1"/>
          <p:nvPr/>
        </p:nvSpPr>
        <p:spPr>
          <a:xfrm>
            <a:off x="5490221" y="2139135"/>
            <a:ext cx="2476497" cy="549381"/>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75000"/>
                    <a:lumOff val="25000"/>
                  </a:schemeClr>
                </a:solidFill>
                <a:latin typeface="微软雅黑"/>
                <a:ea typeface="微软雅黑"/>
              </a:rPr>
              <a:t>您的内容打在这里，或者通过复制您的文本后，在此框中选择粘贴，并选择只保留文字。您的内容打在这里，或者通过复制您的文本后，在此框中选择粘贴。</a:t>
            </a:r>
          </a:p>
        </p:txBody>
      </p:sp>
      <p:sp>
        <p:nvSpPr>
          <p:cNvPr id="63" name="TextBox 62"/>
          <p:cNvSpPr txBox="1"/>
          <p:nvPr/>
        </p:nvSpPr>
        <p:spPr>
          <a:xfrm>
            <a:off x="1655297" y="1445319"/>
            <a:ext cx="2484598" cy="549381"/>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75000"/>
                    <a:lumOff val="25000"/>
                  </a:schemeClr>
                </a:solidFill>
                <a:latin typeface="微软雅黑"/>
                <a:ea typeface="微软雅黑"/>
              </a:rPr>
              <a:t>您的内容打在这里，或者通过复制您的文本后，在此框中选择粘贴，并选择只保留文字。您的内容打在这里，或者通过复制您的文本后，在此框中选择粘贴。</a:t>
            </a:r>
          </a:p>
        </p:txBody>
      </p:sp>
      <p:sp>
        <p:nvSpPr>
          <p:cNvPr id="64" name="Freeform 6"/>
          <p:cNvSpPr>
            <a:spLocks/>
          </p:cNvSpPr>
          <p:nvPr/>
        </p:nvSpPr>
        <p:spPr bwMode="auto">
          <a:xfrm>
            <a:off x="4110944" y="1314168"/>
            <a:ext cx="899717" cy="781675"/>
          </a:xfrm>
          <a:custGeom>
            <a:avLst/>
            <a:gdLst>
              <a:gd name="T0" fmla="*/ 0 w 267"/>
              <a:gd name="T1" fmla="*/ 232 h 232"/>
              <a:gd name="T2" fmla="*/ 135 w 267"/>
              <a:gd name="T3" fmla="*/ 0 h 232"/>
              <a:gd name="T4" fmla="*/ 267 w 267"/>
              <a:gd name="T5" fmla="*/ 232 h 232"/>
              <a:gd name="T6" fmla="*/ 0 w 267"/>
              <a:gd name="T7" fmla="*/ 232 h 232"/>
            </a:gdLst>
            <a:ahLst/>
            <a:cxnLst>
              <a:cxn ang="0">
                <a:pos x="T0" y="T1"/>
              </a:cxn>
              <a:cxn ang="0">
                <a:pos x="T2" y="T3"/>
              </a:cxn>
              <a:cxn ang="0">
                <a:pos x="T4" y="T5"/>
              </a:cxn>
              <a:cxn ang="0">
                <a:pos x="T6" y="T7"/>
              </a:cxn>
            </a:cxnLst>
            <a:rect l="0" t="0" r="r" b="b"/>
            <a:pathLst>
              <a:path w="267" h="232">
                <a:moveTo>
                  <a:pt x="0" y="232"/>
                </a:moveTo>
                <a:lnTo>
                  <a:pt x="135" y="0"/>
                </a:lnTo>
                <a:lnTo>
                  <a:pt x="267" y="232"/>
                </a:lnTo>
                <a:lnTo>
                  <a:pt x="0" y="232"/>
                </a:lnTo>
                <a:close/>
              </a:path>
            </a:pathLst>
          </a:custGeom>
          <a:gradFill flip="none" rotWithShape="1">
            <a:gsLst>
              <a:gs pos="0">
                <a:schemeClr val="bg1">
                  <a:lumMod val="85000"/>
                </a:schemeClr>
              </a:gs>
              <a:gs pos="100000">
                <a:srgbClr val="FEFEFE"/>
              </a:gs>
            </a:gsLst>
            <a:lin ang="8100000" scaled="1"/>
            <a:tileRect/>
          </a:gradFill>
          <a:ln w="1905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b"/>
          <a:lstStyle/>
          <a:p>
            <a:pPr algn="ctr"/>
            <a:r>
              <a:rPr lang="zh-CN" altLang="en-US" sz="1100" dirty="0">
                <a:solidFill>
                  <a:srgbClr val="C00000"/>
                </a:solidFill>
                <a:latin typeface="微软雅黑"/>
                <a:ea typeface="微软雅黑"/>
              </a:rPr>
              <a:t>最终目标</a:t>
            </a:r>
          </a:p>
        </p:txBody>
      </p:sp>
      <p:sp>
        <p:nvSpPr>
          <p:cNvPr id="65" name="Freeform 7"/>
          <p:cNvSpPr>
            <a:spLocks/>
          </p:cNvSpPr>
          <p:nvPr/>
        </p:nvSpPr>
        <p:spPr bwMode="auto">
          <a:xfrm>
            <a:off x="3800929" y="2260940"/>
            <a:ext cx="1519747" cy="367253"/>
          </a:xfrm>
          <a:custGeom>
            <a:avLst/>
            <a:gdLst>
              <a:gd name="T0" fmla="*/ 0 w 451"/>
              <a:gd name="T1" fmla="*/ 109 h 109"/>
              <a:gd name="T2" fmla="*/ 64 w 451"/>
              <a:gd name="T3" fmla="*/ 0 h 109"/>
              <a:gd name="T4" fmla="*/ 387 w 451"/>
              <a:gd name="T5" fmla="*/ 0 h 109"/>
              <a:gd name="T6" fmla="*/ 451 w 451"/>
              <a:gd name="T7" fmla="*/ 109 h 109"/>
              <a:gd name="T8" fmla="*/ 0 w 451"/>
              <a:gd name="T9" fmla="*/ 109 h 109"/>
            </a:gdLst>
            <a:ahLst/>
            <a:cxnLst>
              <a:cxn ang="0">
                <a:pos x="T0" y="T1"/>
              </a:cxn>
              <a:cxn ang="0">
                <a:pos x="T2" y="T3"/>
              </a:cxn>
              <a:cxn ang="0">
                <a:pos x="T4" y="T5"/>
              </a:cxn>
              <a:cxn ang="0">
                <a:pos x="T6" y="T7"/>
              </a:cxn>
              <a:cxn ang="0">
                <a:pos x="T8" y="T9"/>
              </a:cxn>
            </a:cxnLst>
            <a:rect l="0" t="0" r="r" b="b"/>
            <a:pathLst>
              <a:path w="451" h="109">
                <a:moveTo>
                  <a:pt x="0" y="109"/>
                </a:moveTo>
                <a:lnTo>
                  <a:pt x="64" y="0"/>
                </a:lnTo>
                <a:lnTo>
                  <a:pt x="387" y="0"/>
                </a:lnTo>
                <a:lnTo>
                  <a:pt x="451" y="109"/>
                </a:lnTo>
                <a:lnTo>
                  <a:pt x="0" y="109"/>
                </a:lnTo>
                <a:close/>
              </a:path>
            </a:pathLst>
          </a:custGeom>
          <a:solidFill>
            <a:srgbClr val="C00000"/>
          </a:solidFill>
          <a:ln w="1905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latin typeface="微软雅黑"/>
                <a:ea typeface="微软雅黑"/>
              </a:rPr>
              <a:t>思考调整</a:t>
            </a:r>
          </a:p>
        </p:txBody>
      </p:sp>
      <p:sp>
        <p:nvSpPr>
          <p:cNvPr id="66" name="Freeform 8"/>
          <p:cNvSpPr>
            <a:spLocks/>
          </p:cNvSpPr>
          <p:nvPr/>
        </p:nvSpPr>
        <p:spPr bwMode="auto">
          <a:xfrm>
            <a:off x="3497654" y="2796654"/>
            <a:ext cx="2133037" cy="363884"/>
          </a:xfrm>
          <a:custGeom>
            <a:avLst/>
            <a:gdLst>
              <a:gd name="T0" fmla="*/ 0 w 633"/>
              <a:gd name="T1" fmla="*/ 108 h 108"/>
              <a:gd name="T2" fmla="*/ 62 w 633"/>
              <a:gd name="T3" fmla="*/ 0 h 108"/>
              <a:gd name="T4" fmla="*/ 570 w 633"/>
              <a:gd name="T5" fmla="*/ 0 h 108"/>
              <a:gd name="T6" fmla="*/ 633 w 633"/>
              <a:gd name="T7" fmla="*/ 108 h 108"/>
              <a:gd name="T8" fmla="*/ 0 w 633"/>
              <a:gd name="T9" fmla="*/ 108 h 108"/>
            </a:gdLst>
            <a:ahLst/>
            <a:cxnLst>
              <a:cxn ang="0">
                <a:pos x="T0" y="T1"/>
              </a:cxn>
              <a:cxn ang="0">
                <a:pos x="T2" y="T3"/>
              </a:cxn>
              <a:cxn ang="0">
                <a:pos x="T4" y="T5"/>
              </a:cxn>
              <a:cxn ang="0">
                <a:pos x="T6" y="T7"/>
              </a:cxn>
              <a:cxn ang="0">
                <a:pos x="T8" y="T9"/>
              </a:cxn>
            </a:cxnLst>
            <a:rect l="0" t="0" r="r" b="b"/>
            <a:pathLst>
              <a:path w="633" h="108">
                <a:moveTo>
                  <a:pt x="0" y="108"/>
                </a:moveTo>
                <a:lnTo>
                  <a:pt x="62" y="0"/>
                </a:lnTo>
                <a:lnTo>
                  <a:pt x="570" y="0"/>
                </a:lnTo>
                <a:lnTo>
                  <a:pt x="633" y="108"/>
                </a:lnTo>
                <a:lnTo>
                  <a:pt x="0" y="108"/>
                </a:lnTo>
                <a:close/>
              </a:path>
            </a:pathLst>
          </a:custGeom>
          <a:gradFill>
            <a:gsLst>
              <a:gs pos="0">
                <a:schemeClr val="bg1">
                  <a:lumMod val="85000"/>
                </a:schemeClr>
              </a:gs>
              <a:gs pos="100000">
                <a:srgbClr val="FEFEFE"/>
              </a:gs>
            </a:gsLst>
            <a:lin ang="7530000" scaled="0"/>
          </a:gradFill>
          <a:ln w="1905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a:solidFill>
                  <a:srgbClr val="C00000"/>
                </a:solidFill>
                <a:latin typeface="微软雅黑"/>
                <a:ea typeface="微软雅黑"/>
              </a:rPr>
              <a:t>中段完成目标</a:t>
            </a:r>
          </a:p>
        </p:txBody>
      </p:sp>
      <p:sp>
        <p:nvSpPr>
          <p:cNvPr id="67" name="Freeform 9"/>
          <p:cNvSpPr>
            <a:spLocks/>
          </p:cNvSpPr>
          <p:nvPr/>
        </p:nvSpPr>
        <p:spPr bwMode="auto">
          <a:xfrm>
            <a:off x="3029261" y="3329002"/>
            <a:ext cx="3073190" cy="646904"/>
          </a:xfrm>
          <a:custGeom>
            <a:avLst/>
            <a:gdLst>
              <a:gd name="T0" fmla="*/ 0 w 912"/>
              <a:gd name="T1" fmla="*/ 192 h 192"/>
              <a:gd name="T2" fmla="*/ 111 w 912"/>
              <a:gd name="T3" fmla="*/ 0 h 192"/>
              <a:gd name="T4" fmla="*/ 801 w 912"/>
              <a:gd name="T5" fmla="*/ 0 h 192"/>
              <a:gd name="T6" fmla="*/ 912 w 912"/>
              <a:gd name="T7" fmla="*/ 192 h 192"/>
              <a:gd name="T8" fmla="*/ 0 w 912"/>
              <a:gd name="T9" fmla="*/ 192 h 192"/>
            </a:gdLst>
            <a:ahLst/>
            <a:cxnLst>
              <a:cxn ang="0">
                <a:pos x="T0" y="T1"/>
              </a:cxn>
              <a:cxn ang="0">
                <a:pos x="T2" y="T3"/>
              </a:cxn>
              <a:cxn ang="0">
                <a:pos x="T4" y="T5"/>
              </a:cxn>
              <a:cxn ang="0">
                <a:pos x="T6" y="T7"/>
              </a:cxn>
              <a:cxn ang="0">
                <a:pos x="T8" y="T9"/>
              </a:cxn>
            </a:cxnLst>
            <a:rect l="0" t="0" r="r" b="b"/>
            <a:pathLst>
              <a:path w="912" h="192">
                <a:moveTo>
                  <a:pt x="0" y="192"/>
                </a:moveTo>
                <a:lnTo>
                  <a:pt x="111" y="0"/>
                </a:lnTo>
                <a:lnTo>
                  <a:pt x="801" y="0"/>
                </a:lnTo>
                <a:lnTo>
                  <a:pt x="912" y="192"/>
                </a:lnTo>
                <a:lnTo>
                  <a:pt x="0" y="192"/>
                </a:lnTo>
                <a:close/>
              </a:path>
            </a:pathLst>
          </a:custGeom>
          <a:solidFill>
            <a:srgbClr val="C00000"/>
          </a:solidFill>
          <a:ln w="1905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500" dirty="0">
                <a:solidFill>
                  <a:schemeClr val="bg1"/>
                </a:solidFill>
                <a:latin typeface="微软雅黑"/>
                <a:ea typeface="微软雅黑"/>
              </a:rPr>
              <a:t>初步完成目标</a:t>
            </a:r>
          </a:p>
        </p:txBody>
      </p:sp>
    </p:spTree>
    <p:extLst>
      <p:ext uri="{BB962C8B-B14F-4D97-AF65-F5344CB8AC3E}">
        <p14:creationId xmlns:p14="http://schemas.microsoft.com/office/powerpoint/2010/main" val="3959536252"/>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22" presetClass="entr" presetSubtype="8" fill="hold" grpId="0" nodeType="after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wipe(left)">
                                      <p:cBhvr>
                                        <p:cTn id="13" dur="300"/>
                                        <p:tgtEl>
                                          <p:spTgt spid="67"/>
                                        </p:tgtEl>
                                      </p:cBhvr>
                                    </p:animEffect>
                                  </p:childTnLst>
                                </p:cTn>
                              </p:par>
                            </p:childTnLst>
                          </p:cTn>
                        </p:par>
                        <p:par>
                          <p:cTn id="14" fill="hold">
                            <p:stCondLst>
                              <p:cond delay="2300"/>
                            </p:stCondLst>
                            <p:childTnLst>
                              <p:par>
                                <p:cTn id="15" presetID="22" presetClass="entr" presetSubtype="2" fill="hold" grpId="0" nodeType="after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wipe(right)">
                                      <p:cBhvr>
                                        <p:cTn id="17" dur="300"/>
                                        <p:tgtEl>
                                          <p:spTgt spid="59"/>
                                        </p:tgtEl>
                                      </p:cBhvr>
                                    </p:animEffect>
                                  </p:childTnLst>
                                </p:cTn>
                              </p:par>
                            </p:childTnLst>
                          </p:cTn>
                        </p:par>
                        <p:par>
                          <p:cTn id="18" fill="hold">
                            <p:stCondLst>
                              <p:cond delay="2600"/>
                            </p:stCondLst>
                            <p:childTnLst>
                              <p:par>
                                <p:cTn id="19" presetID="22" presetClass="entr" presetSubtype="8"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wipe(left)">
                                      <p:cBhvr>
                                        <p:cTn id="21" dur="300"/>
                                        <p:tgtEl>
                                          <p:spTgt spid="66"/>
                                        </p:tgtEl>
                                      </p:cBhvr>
                                    </p:animEffect>
                                  </p:childTnLst>
                                </p:cTn>
                              </p:par>
                            </p:childTnLst>
                          </p:cTn>
                        </p:par>
                        <p:par>
                          <p:cTn id="22" fill="hold">
                            <p:stCondLst>
                              <p:cond delay="2900"/>
                            </p:stCondLst>
                            <p:childTnLst>
                              <p:par>
                                <p:cTn id="23" presetID="22" presetClass="entr" presetSubtype="2"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right)">
                                      <p:cBhvr>
                                        <p:cTn id="25" dur="300"/>
                                        <p:tgtEl>
                                          <p:spTgt spid="58"/>
                                        </p:tgtEl>
                                      </p:cBhvr>
                                    </p:animEffect>
                                  </p:childTnLst>
                                </p:cTn>
                              </p:par>
                            </p:childTnLst>
                          </p:cTn>
                        </p:par>
                        <p:par>
                          <p:cTn id="26" fill="hold">
                            <p:stCondLst>
                              <p:cond delay="3200"/>
                            </p:stCondLst>
                            <p:childTnLst>
                              <p:par>
                                <p:cTn id="27" presetID="22" presetClass="entr" presetSubtype="8" fill="hold" grpId="0" nodeType="after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wipe(left)">
                                      <p:cBhvr>
                                        <p:cTn id="29" dur="300"/>
                                        <p:tgtEl>
                                          <p:spTgt spid="65"/>
                                        </p:tgtEl>
                                      </p:cBhvr>
                                    </p:animEffect>
                                  </p:childTnLst>
                                </p:cTn>
                              </p:par>
                            </p:childTnLst>
                          </p:cTn>
                        </p:par>
                        <p:par>
                          <p:cTn id="30" fill="hold">
                            <p:stCondLst>
                              <p:cond delay="3500"/>
                            </p:stCondLst>
                            <p:childTnLst>
                              <p:par>
                                <p:cTn id="31" presetID="22" presetClass="entr" presetSubtype="2"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right)">
                                      <p:cBhvr>
                                        <p:cTn id="33" dur="300"/>
                                        <p:tgtEl>
                                          <p:spTgt spid="32"/>
                                        </p:tgtEl>
                                      </p:cBhvr>
                                    </p:animEffect>
                                  </p:childTnLst>
                                </p:cTn>
                              </p:par>
                            </p:childTnLst>
                          </p:cTn>
                        </p:par>
                        <p:par>
                          <p:cTn id="34" fill="hold">
                            <p:stCondLst>
                              <p:cond delay="3800"/>
                            </p:stCondLst>
                            <p:childTnLst>
                              <p:par>
                                <p:cTn id="35" presetID="22" presetClass="entr" presetSubtype="4"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wipe(down)">
                                      <p:cBhvr>
                                        <p:cTn id="37" dur="300"/>
                                        <p:tgtEl>
                                          <p:spTgt spid="64"/>
                                        </p:tgtEl>
                                      </p:cBhvr>
                                    </p:animEffect>
                                  </p:childTnLst>
                                </p:cTn>
                              </p:par>
                            </p:childTnLst>
                          </p:cTn>
                        </p:par>
                        <p:par>
                          <p:cTn id="38" fill="hold">
                            <p:stCondLst>
                              <p:cond delay="4100"/>
                            </p:stCondLst>
                            <p:childTnLst>
                              <p:par>
                                <p:cTn id="39" presetID="1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additive="base">
                                        <p:cTn id="41" dur="500"/>
                                        <p:tgtEl>
                                          <p:spTgt spid="60"/>
                                        </p:tgtEl>
                                        <p:attrNameLst>
                                          <p:attrName>ppt_x</p:attrName>
                                        </p:attrNameLst>
                                      </p:cBhvr>
                                      <p:tavLst>
                                        <p:tav tm="0">
                                          <p:val>
                                            <p:strVal val="#ppt_x-#ppt_w*1.125000"/>
                                          </p:val>
                                        </p:tav>
                                        <p:tav tm="100000">
                                          <p:val>
                                            <p:strVal val="#ppt_x"/>
                                          </p:val>
                                        </p:tav>
                                      </p:tavLst>
                                    </p:anim>
                                    <p:animEffect transition="in" filter="wipe(right)">
                                      <p:cBhvr>
                                        <p:cTn id="42" dur="500"/>
                                        <p:tgtEl>
                                          <p:spTgt spid="60"/>
                                        </p:tgtEl>
                                      </p:cBhvr>
                                    </p:animEffect>
                                  </p:childTnLst>
                                </p:cTn>
                              </p:par>
                              <p:par>
                                <p:cTn id="43" presetID="12" presetClass="entr" presetSubtype="2"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 calcmode="lin" valueType="num">
                                      <p:cBhvr additive="base">
                                        <p:cTn id="45" dur="500"/>
                                        <p:tgtEl>
                                          <p:spTgt spid="61"/>
                                        </p:tgtEl>
                                        <p:attrNameLst>
                                          <p:attrName>ppt_x</p:attrName>
                                        </p:attrNameLst>
                                      </p:cBhvr>
                                      <p:tavLst>
                                        <p:tav tm="0">
                                          <p:val>
                                            <p:strVal val="#ppt_x+#ppt_w*1.125000"/>
                                          </p:val>
                                        </p:tav>
                                        <p:tav tm="100000">
                                          <p:val>
                                            <p:strVal val="#ppt_x"/>
                                          </p:val>
                                        </p:tav>
                                      </p:tavLst>
                                    </p:anim>
                                    <p:animEffect transition="in" filter="wipe(left)">
                                      <p:cBhvr>
                                        <p:cTn id="46" dur="500"/>
                                        <p:tgtEl>
                                          <p:spTgt spid="61"/>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cBhvr additive="base">
                                        <p:cTn id="49" dur="500"/>
                                        <p:tgtEl>
                                          <p:spTgt spid="62"/>
                                        </p:tgtEl>
                                        <p:attrNameLst>
                                          <p:attrName>ppt_x</p:attrName>
                                        </p:attrNameLst>
                                      </p:cBhvr>
                                      <p:tavLst>
                                        <p:tav tm="0">
                                          <p:val>
                                            <p:strVal val="#ppt_x-#ppt_w*1.125000"/>
                                          </p:val>
                                        </p:tav>
                                        <p:tav tm="100000">
                                          <p:val>
                                            <p:strVal val="#ppt_x"/>
                                          </p:val>
                                        </p:tav>
                                      </p:tavLst>
                                    </p:anim>
                                    <p:animEffect transition="in" filter="wipe(right)">
                                      <p:cBhvr>
                                        <p:cTn id="50" dur="500"/>
                                        <p:tgtEl>
                                          <p:spTgt spid="62"/>
                                        </p:tgtEl>
                                      </p:cBhvr>
                                    </p:animEffect>
                                  </p:childTnLst>
                                </p:cTn>
                              </p:par>
                              <p:par>
                                <p:cTn id="51" presetID="12" presetClass="entr" presetSubtype="2"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anim calcmode="lin" valueType="num">
                                      <p:cBhvr additive="base">
                                        <p:cTn id="53" dur="500"/>
                                        <p:tgtEl>
                                          <p:spTgt spid="63"/>
                                        </p:tgtEl>
                                        <p:attrNameLst>
                                          <p:attrName>ppt_x</p:attrName>
                                        </p:attrNameLst>
                                      </p:cBhvr>
                                      <p:tavLst>
                                        <p:tav tm="0">
                                          <p:val>
                                            <p:strVal val="#ppt_x+#ppt_w*1.125000"/>
                                          </p:val>
                                        </p:tav>
                                        <p:tav tm="100000">
                                          <p:val>
                                            <p:strVal val="#ppt_x"/>
                                          </p:val>
                                        </p:tav>
                                      </p:tavLst>
                                    </p:anim>
                                    <p:animEffect transition="in" filter="wipe(left)">
                                      <p:cBhvr>
                                        <p:cTn id="54"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32" grpId="0" animBg="1"/>
      <p:bldP spid="58" grpId="0" animBg="1"/>
      <p:bldP spid="59" grpId="0" animBg="1"/>
      <p:bldP spid="60" grpId="0"/>
      <p:bldP spid="61" grpId="0"/>
      <p:bldP spid="62" grpId="0"/>
      <p:bldP spid="63" grpId="0"/>
      <p:bldP spid="64" grpId="0" animBg="1"/>
      <p:bldP spid="65" grpId="0" animBg="1"/>
      <p:bldP spid="66" grpId="0" animBg="1"/>
      <p:bldP spid="6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88304" y="234477"/>
            <a:ext cx="2704699" cy="465065"/>
            <a:chOff x="488304" y="162469"/>
            <a:chExt cx="2704699" cy="465065"/>
          </a:xfrm>
        </p:grpSpPr>
        <p:sp>
          <p:nvSpPr>
            <p:cNvPr id="90" name="圆角矩形 89"/>
            <p:cNvSpPr/>
            <p:nvPr/>
          </p:nvSpPr>
          <p:spPr>
            <a:xfrm>
              <a:off x="488304" y="162469"/>
              <a:ext cx="2704699" cy="465065"/>
            </a:xfrm>
            <a:prstGeom prst="roundRect">
              <a:avLst>
                <a:gd name="adj" fmla="val 35302"/>
              </a:avLst>
            </a:prstGeom>
            <a:gradFill>
              <a:gsLst>
                <a:gs pos="0">
                  <a:schemeClr val="bg1">
                    <a:lumMod val="95000"/>
                  </a:schemeClr>
                </a:gs>
                <a:gs pos="100000">
                  <a:schemeClr val="bg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sp>
          <p:nvSpPr>
            <p:cNvPr id="91" name="圆角矩形 90"/>
            <p:cNvSpPr/>
            <p:nvPr/>
          </p:nvSpPr>
          <p:spPr>
            <a:xfrm>
              <a:off x="555412" y="199212"/>
              <a:ext cx="2570803" cy="383660"/>
            </a:xfrm>
            <a:prstGeom prst="roundRect">
              <a:avLst>
                <a:gd name="adj" fmla="val 35302"/>
              </a:avLst>
            </a:prstGeom>
            <a:solidFill>
              <a:srgbClr val="C00000"/>
            </a:solidFill>
            <a:ln>
              <a:noFill/>
            </a:ln>
            <a:effectLst>
              <a:innerShdw blurRad="127000" dist="12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ea typeface="微软雅黑"/>
              </a:endParaRPr>
            </a:p>
          </p:txBody>
        </p:sp>
      </p:grpSp>
      <p:sp>
        <p:nvSpPr>
          <p:cNvPr id="92" name="文本框 24"/>
          <p:cNvSpPr txBox="1">
            <a:spLocks noChangeArrowheads="1"/>
          </p:cNvSpPr>
          <p:nvPr/>
        </p:nvSpPr>
        <p:spPr bwMode="auto">
          <a:xfrm>
            <a:off x="840501" y="296370"/>
            <a:ext cx="200681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b="1" spc="600" dirty="0">
                <a:solidFill>
                  <a:schemeClr val="bg1"/>
                </a:solidFill>
                <a:latin typeface="微软雅黑"/>
                <a:ea typeface="微软雅黑"/>
              </a:rPr>
              <a:t>总结</a:t>
            </a:r>
          </a:p>
        </p:txBody>
      </p:sp>
      <p:pic>
        <p:nvPicPr>
          <p:cNvPr id="9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614" y="121764"/>
            <a:ext cx="1079201" cy="10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p:cNvSpPr/>
          <p:nvPr/>
        </p:nvSpPr>
        <p:spPr>
          <a:xfrm>
            <a:off x="1655296" y="1329612"/>
            <a:ext cx="5833407" cy="2592288"/>
          </a:xfrm>
          <a:prstGeom prst="rect">
            <a:avLst/>
          </a:prstGeom>
          <a:solidFill>
            <a:schemeClr val="bg1">
              <a:lumMod val="95000"/>
            </a:schemeClr>
          </a:solidFill>
          <a:ln>
            <a:solidFill>
              <a:schemeClr val="bg1"/>
            </a:solidFill>
          </a:ln>
          <a:effectLst>
            <a:innerShdw blurRad="165100" dist="50800" dir="138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ea typeface="微软雅黑"/>
            </a:endParaRPr>
          </a:p>
        </p:txBody>
      </p:sp>
      <p:sp>
        <p:nvSpPr>
          <p:cNvPr id="19" name="TextBox 18"/>
          <p:cNvSpPr txBox="1"/>
          <p:nvPr/>
        </p:nvSpPr>
        <p:spPr>
          <a:xfrm>
            <a:off x="2141413" y="2078076"/>
            <a:ext cx="4861173" cy="1646605"/>
          </a:xfrm>
          <a:prstGeom prst="rect">
            <a:avLst/>
          </a:prstGeom>
          <a:noFill/>
        </p:spPr>
        <p:txBody>
          <a:bodyPr wrap="square" lIns="68580" tIns="34290" rIns="68580" bIns="34290" rtlCol="0">
            <a:spAutoFit/>
          </a:bodyPr>
          <a:lstStyle/>
          <a:p>
            <a:pPr indent="243000">
              <a:lnSpc>
                <a:spcPts val="1425"/>
              </a:lnSpc>
              <a:spcBef>
                <a:spcPts val="450"/>
              </a:spcBef>
            </a:pPr>
            <a:r>
              <a:rPr lang="zh-CN" altLang="en-US" sz="900" dirty="0">
                <a:solidFill>
                  <a:schemeClr val="tx1">
                    <a:lumMod val="65000"/>
                    <a:lumOff val="35000"/>
                  </a:schemeClr>
                </a:solidFill>
                <a:latin typeface="微软雅黑"/>
                <a:ea typeface="微软雅黑"/>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900" dirty="0">
              <a:solidFill>
                <a:schemeClr val="tx1">
                  <a:lumMod val="65000"/>
                  <a:lumOff val="35000"/>
                </a:schemeClr>
              </a:solidFill>
              <a:latin typeface="微软雅黑"/>
              <a:ea typeface="微软雅黑"/>
            </a:endParaRPr>
          </a:p>
          <a:p>
            <a:pPr indent="243000">
              <a:lnSpc>
                <a:spcPts val="1425"/>
              </a:lnSpc>
              <a:spcBef>
                <a:spcPts val="450"/>
              </a:spcBef>
            </a:pPr>
            <a:r>
              <a:rPr lang="zh-CN" altLang="en-US" sz="900" dirty="0">
                <a:solidFill>
                  <a:schemeClr val="tx1">
                    <a:lumMod val="65000"/>
                    <a:lumOff val="35000"/>
                  </a:schemeClr>
                </a:solidFill>
                <a:latin typeface="微软雅黑"/>
                <a:ea typeface="微软雅黑"/>
              </a:rPr>
              <a:t>您的内容打在这里，或者通过复制您的文本后，在此框中选择粘贴，并选择只保留文字。您的内容打在这里，或者通过复制您的文本后，在此框中选择粘贴，并选择只保留文字。</a:t>
            </a:r>
            <a:endParaRPr lang="en-US" altLang="zh-CN" sz="900" dirty="0">
              <a:solidFill>
                <a:schemeClr val="tx1">
                  <a:lumMod val="65000"/>
                  <a:lumOff val="35000"/>
                </a:schemeClr>
              </a:solidFill>
              <a:latin typeface="微软雅黑"/>
              <a:ea typeface="微软雅黑"/>
            </a:endParaRPr>
          </a:p>
          <a:p>
            <a:pPr indent="243000">
              <a:lnSpc>
                <a:spcPts val="1425"/>
              </a:lnSpc>
              <a:spcBef>
                <a:spcPts val="450"/>
              </a:spcBef>
            </a:pPr>
            <a:r>
              <a:rPr lang="zh-CN" altLang="en-US" sz="900" dirty="0">
                <a:solidFill>
                  <a:schemeClr val="tx1">
                    <a:lumMod val="65000"/>
                    <a:lumOff val="35000"/>
                  </a:schemeClr>
                </a:solidFill>
                <a:latin typeface="微软雅黑"/>
                <a:ea typeface="微软雅黑"/>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20" name="矩形 19"/>
          <p:cNvSpPr/>
          <p:nvPr/>
        </p:nvSpPr>
        <p:spPr>
          <a:xfrm>
            <a:off x="1655296" y="1476390"/>
            <a:ext cx="5833407" cy="486054"/>
          </a:xfrm>
          <a:prstGeom prst="rect">
            <a:avLst/>
          </a:prstGeom>
          <a:solidFill>
            <a:schemeClr val="bg1">
              <a:lumMod val="85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a:solidFill>
                  <a:srgbClr val="C00000"/>
                </a:solidFill>
                <a:latin typeface="微软雅黑"/>
                <a:ea typeface="微软雅黑"/>
              </a:rPr>
              <a:t>自我评价</a:t>
            </a:r>
          </a:p>
        </p:txBody>
      </p:sp>
    </p:spTree>
    <p:extLst>
      <p:ext uri="{BB962C8B-B14F-4D97-AF65-F5344CB8AC3E}">
        <p14:creationId xmlns:p14="http://schemas.microsoft.com/office/powerpoint/2010/main" val="1450102355"/>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right)">
                                      <p:cBhvr>
                                        <p:cTn id="7" dur="2000"/>
                                        <p:tgtEl>
                                          <p:spTgt spid="92"/>
                                        </p:tgtEl>
                                      </p:cBhvr>
                                    </p:animEffect>
                                  </p:childTnLst>
                                </p:cTn>
                              </p:par>
                              <p:par>
                                <p:cTn id="8" presetID="35" presetClass="path" presetSubtype="0" accel="50000" decel="50000" fill="hold" nodeType="withEffect">
                                  <p:stCondLst>
                                    <p:cond delay="0"/>
                                  </p:stCondLst>
                                  <p:childTnLst>
                                    <p:animMotion origin="layout" path="M 0 0 L -0.25 0 E" pathEditMode="relative" ptsTypes="">
                                      <p:cBhvr>
                                        <p:cTn id="9" dur="2000" fill="hold"/>
                                        <p:tgtEl>
                                          <p:spTgt spid="94"/>
                                        </p:tgtEl>
                                        <p:attrNameLst>
                                          <p:attrName>ppt_x</p:attrName>
                                          <p:attrName>ppt_y</p:attrName>
                                        </p:attrNameLst>
                                      </p:cBhvr>
                                    </p:animMotion>
                                  </p:childTnLst>
                                </p:cTn>
                              </p:par>
                            </p:childTnLst>
                          </p:cTn>
                        </p:par>
                        <p:par>
                          <p:cTn id="10" fill="hold">
                            <p:stCondLst>
                              <p:cond delay="2000"/>
                            </p:stCondLst>
                            <p:childTnLst>
                              <p:par>
                                <p:cTn id="11" presetID="1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ppt_x</p:attrName>
                                        </p:attrNameLst>
                                      </p:cBhvr>
                                      <p:tavLst>
                                        <p:tav tm="0">
                                          <p:val>
                                            <p:strVal val="#ppt_x-#ppt_w*1.125000"/>
                                          </p:val>
                                        </p:tav>
                                        <p:tav tm="100000">
                                          <p:val>
                                            <p:strVal val="#ppt_x"/>
                                          </p:val>
                                        </p:tav>
                                      </p:tavLst>
                                    </p:anim>
                                    <p:animEffect transition="in" filter="wipe(right)">
                                      <p:cBhvr>
                                        <p:cTn id="14" dur="500"/>
                                        <p:tgtEl>
                                          <p:spTgt spid="18"/>
                                        </p:tgtEl>
                                      </p:cBhvr>
                                    </p:animEffect>
                                  </p:childTnLst>
                                </p:cTn>
                              </p:par>
                            </p:childTnLst>
                          </p:cTn>
                        </p:par>
                        <p:par>
                          <p:cTn id="15" fill="hold">
                            <p:stCondLst>
                              <p:cond delay="2500"/>
                            </p:stCondLst>
                            <p:childTnLst>
                              <p:par>
                                <p:cTn id="16" presetID="10" presetClass="entr" presetSubtype="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par>
                          <p:cTn id="19" fill="hold">
                            <p:stCondLst>
                              <p:cond delay="3000"/>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19"/>
                                        </p:tgtEl>
                                        <p:attrNameLst>
                                          <p:attrName>style.visibility</p:attrName>
                                        </p:attrNameLst>
                                      </p:cBhvr>
                                      <p:to>
                                        <p:strVal val="visible"/>
                                      </p:to>
                                    </p:set>
                                    <p:animEffect transition="in" filter="wipe(left)">
                                      <p:cBhvr>
                                        <p:cTn id="22" dur="1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18" grpId="0" animBg="1"/>
      <p:bldP spid="19" grpId="0"/>
      <p:bldP spid="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1747814" y="846409"/>
            <a:ext cx="1870428" cy="1870428"/>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40" name="椭圆 39"/>
          <p:cNvSpPr/>
          <p:nvPr/>
        </p:nvSpPr>
        <p:spPr>
          <a:xfrm>
            <a:off x="1021197" y="3291201"/>
            <a:ext cx="677676" cy="677676"/>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41" name="椭圆 40"/>
          <p:cNvSpPr/>
          <p:nvPr/>
        </p:nvSpPr>
        <p:spPr>
          <a:xfrm>
            <a:off x="1898898" y="507680"/>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nvGrpSpPr>
          <p:cNvPr id="42" name="组合 41"/>
          <p:cNvGrpSpPr/>
          <p:nvPr/>
        </p:nvGrpSpPr>
        <p:grpSpPr>
          <a:xfrm>
            <a:off x="4870435" y="2666867"/>
            <a:ext cx="301060" cy="301060"/>
            <a:chOff x="304800" y="673100"/>
            <a:chExt cx="4000500" cy="4000500"/>
          </a:xfrm>
          <a:effectLst>
            <a:outerShdw blurRad="381000" dist="152400" dir="8100000" algn="tr" rotWithShape="0">
              <a:prstClr val="black">
                <a:alpha val="7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64" name="椭圆 6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65" name="组合 64"/>
          <p:cNvGrpSpPr/>
          <p:nvPr/>
        </p:nvGrpSpPr>
        <p:grpSpPr>
          <a:xfrm>
            <a:off x="5339712" y="1315977"/>
            <a:ext cx="623903" cy="623903"/>
            <a:chOff x="304800" y="673100"/>
            <a:chExt cx="4000500" cy="4000500"/>
          </a:xfrm>
          <a:effectLst>
            <a:outerShdw blurRad="317500" dist="1905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68" name="椭圆 6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69" name="组合 68"/>
          <p:cNvGrpSpPr/>
          <p:nvPr/>
        </p:nvGrpSpPr>
        <p:grpSpPr>
          <a:xfrm>
            <a:off x="2680939" y="3364863"/>
            <a:ext cx="219777" cy="219777"/>
            <a:chOff x="304800" y="673100"/>
            <a:chExt cx="4000500" cy="4000500"/>
          </a:xfrm>
          <a:effectLst>
            <a:outerShdw blurRad="381000" dist="152400" dir="8100000" algn="tr" rotWithShape="0">
              <a:prstClr val="black">
                <a:alpha val="7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71" name="椭圆 7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72" name="组合 71"/>
          <p:cNvGrpSpPr/>
          <p:nvPr/>
        </p:nvGrpSpPr>
        <p:grpSpPr>
          <a:xfrm>
            <a:off x="432219" y="4349008"/>
            <a:ext cx="287919" cy="287919"/>
            <a:chOff x="304800" y="673100"/>
            <a:chExt cx="4000500" cy="4000500"/>
          </a:xfrm>
          <a:effectLst>
            <a:outerShdw blurRad="381000" dist="152400" dir="8100000" algn="tr" rotWithShape="0">
              <a:prstClr val="black">
                <a:alpha val="7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74" name="椭圆 7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75" name="椭圆 74"/>
          <p:cNvSpPr/>
          <p:nvPr/>
        </p:nvSpPr>
        <p:spPr>
          <a:xfrm>
            <a:off x="4534785" y="1054817"/>
            <a:ext cx="274777" cy="274777"/>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76" name="椭圆 75"/>
          <p:cNvSpPr/>
          <p:nvPr/>
        </p:nvSpPr>
        <p:spPr>
          <a:xfrm>
            <a:off x="4549298" y="4510926"/>
            <a:ext cx="137389" cy="137389"/>
          </a:xfrm>
          <a:prstGeom prst="ellipse">
            <a:avLst/>
          </a:prstGeom>
          <a:solidFill>
            <a:srgbClr val="C00000"/>
          </a:solidFill>
          <a:ln>
            <a:gradFill>
              <a:gsLst>
                <a:gs pos="0">
                  <a:schemeClr val="bg1"/>
                </a:gs>
                <a:gs pos="50000">
                  <a:schemeClr val="bg1">
                    <a:lumMod val="95000"/>
                  </a:schemeClr>
                </a:gs>
                <a:gs pos="100000">
                  <a:schemeClr val="bg1">
                    <a:lumMod val="75000"/>
                  </a:schemeClr>
                </a:gs>
              </a:gsLst>
              <a:lin ang="5400000" scaled="0"/>
            </a:gra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nvGrpSpPr>
          <p:cNvPr id="77" name="组合 76"/>
          <p:cNvGrpSpPr/>
          <p:nvPr/>
        </p:nvGrpSpPr>
        <p:grpSpPr>
          <a:xfrm>
            <a:off x="3568901" y="3123469"/>
            <a:ext cx="824609" cy="824609"/>
            <a:chOff x="304800" y="673100"/>
            <a:chExt cx="4000500" cy="4000500"/>
          </a:xfrm>
          <a:effectLst>
            <a:outerShdw blurRad="317500" dist="1905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79" name="椭圆 7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81" name="TextBox 80"/>
          <p:cNvSpPr txBox="1"/>
          <p:nvPr/>
        </p:nvSpPr>
        <p:spPr>
          <a:xfrm>
            <a:off x="1885522" y="1556658"/>
            <a:ext cx="1630575" cy="492443"/>
          </a:xfrm>
          <a:prstGeom prst="rect">
            <a:avLst/>
          </a:prstGeom>
          <a:noFill/>
          <a:effectLst/>
        </p:spPr>
        <p:txBody>
          <a:bodyPr wrap="none" rtlCol="0">
            <a:spAutoFit/>
          </a:bodyPr>
          <a:lstStyle/>
          <a:p>
            <a:r>
              <a:rPr lang="en-US" altLang="zh-CN" sz="2600" b="1" dirty="0">
                <a:solidFill>
                  <a:srgbClr val="C00000"/>
                </a:solidFill>
                <a:latin typeface="微软雅黑" pitchFamily="34" charset="-122"/>
                <a:ea typeface="微软雅黑"/>
              </a:rPr>
              <a:t>THANKS</a:t>
            </a:r>
            <a:endParaRPr lang="zh-CN" altLang="en-US" sz="2600" b="1" dirty="0">
              <a:solidFill>
                <a:srgbClr val="C00000"/>
              </a:solidFill>
              <a:latin typeface="微软雅黑" pitchFamily="34" charset="-122"/>
              <a:ea typeface="微软雅黑"/>
            </a:endParaRPr>
          </a:p>
        </p:txBody>
      </p:sp>
      <p:sp>
        <p:nvSpPr>
          <p:cNvPr id="83" name="TextBox 82"/>
          <p:cNvSpPr txBox="1"/>
          <p:nvPr/>
        </p:nvSpPr>
        <p:spPr>
          <a:xfrm>
            <a:off x="6588224" y="3325556"/>
            <a:ext cx="2105063" cy="1200329"/>
          </a:xfrm>
          <a:prstGeom prst="rect">
            <a:avLst/>
          </a:prstGeom>
          <a:noFill/>
        </p:spPr>
        <p:txBody>
          <a:bodyPr wrap="none" rtlCol="0">
            <a:spAutoFit/>
          </a:bodyPr>
          <a:lstStyle/>
          <a:p>
            <a:r>
              <a:rPr lang="zh-CN" altLang="en-US" sz="3600" dirty="0">
                <a:solidFill>
                  <a:srgbClr val="C00000"/>
                </a:solidFill>
                <a:latin typeface="微软雅黑"/>
                <a:ea typeface="微软雅黑"/>
              </a:rPr>
              <a:t>演示完毕</a:t>
            </a:r>
            <a:endParaRPr lang="en-US" altLang="zh-CN" sz="3600" dirty="0">
              <a:solidFill>
                <a:srgbClr val="C00000"/>
              </a:solidFill>
              <a:latin typeface="微软雅黑"/>
              <a:ea typeface="微软雅黑"/>
            </a:endParaRPr>
          </a:p>
          <a:p>
            <a:r>
              <a:rPr lang="zh-CN" altLang="en-US" sz="3600" dirty="0">
                <a:solidFill>
                  <a:srgbClr val="C00000"/>
                </a:solidFill>
                <a:latin typeface="微软雅黑"/>
                <a:ea typeface="微软雅黑"/>
              </a:rPr>
              <a:t>感谢聆听</a:t>
            </a:r>
            <a:endParaRPr lang="en-US" altLang="zh-CN" sz="3600" dirty="0">
              <a:solidFill>
                <a:srgbClr val="C00000"/>
              </a:solidFill>
              <a:latin typeface="微软雅黑"/>
              <a:ea typeface="微软雅黑"/>
            </a:endParaRPr>
          </a:p>
        </p:txBody>
      </p:sp>
    </p:spTree>
    <p:custDataLst>
      <p:tags r:id="rId1"/>
    </p:custDataLst>
    <p:extLst>
      <p:ext uri="{BB962C8B-B14F-4D97-AF65-F5344CB8AC3E}">
        <p14:creationId xmlns:p14="http://schemas.microsoft.com/office/powerpoint/2010/main" val="53844584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400"/>
                                  </p:stCondLst>
                                  <p:childTnLst>
                                    <p:set>
                                      <p:cBhvr>
                                        <p:cTn id="6" dur="1" fill="hold">
                                          <p:stCondLst>
                                            <p:cond delay="0"/>
                                          </p:stCondLst>
                                        </p:cTn>
                                        <p:tgtEl>
                                          <p:spTgt spid="33"/>
                                        </p:tgtEl>
                                        <p:attrNameLst>
                                          <p:attrName>style.visibility</p:attrName>
                                        </p:attrNameLst>
                                      </p:cBhvr>
                                      <p:to>
                                        <p:strVal val="visible"/>
                                      </p:to>
                                    </p:set>
                                  </p:childTnLst>
                                </p:cTn>
                              </p:par>
                              <p:par>
                                <p:cTn id="7" presetID="53" presetClass="entr" presetSubtype="16" fill="hold" nodeType="withEffect">
                                  <p:stCondLst>
                                    <p:cond delay="400"/>
                                  </p:stCondLst>
                                  <p:childTnLst>
                                    <p:set>
                                      <p:cBhvr>
                                        <p:cTn id="8" dur="1" fill="hold">
                                          <p:stCondLst>
                                            <p:cond delay="0"/>
                                          </p:stCondLst>
                                        </p:cTn>
                                        <p:tgtEl>
                                          <p:spTgt spid="33"/>
                                        </p:tgtEl>
                                        <p:attrNameLst>
                                          <p:attrName>style.visibility</p:attrName>
                                        </p:attrNameLst>
                                      </p:cBhvr>
                                      <p:to>
                                        <p:strVal val="visible"/>
                                      </p:to>
                                    </p:set>
                                    <p:anim calcmode="lin" valueType="num">
                                      <p:cBhvr>
                                        <p:cTn id="9" dur="1000" fill="hold"/>
                                        <p:tgtEl>
                                          <p:spTgt spid="33"/>
                                        </p:tgtEl>
                                        <p:attrNameLst>
                                          <p:attrName>ppt_w</p:attrName>
                                        </p:attrNameLst>
                                      </p:cBhvr>
                                      <p:tavLst>
                                        <p:tav tm="0">
                                          <p:val>
                                            <p:fltVal val="0"/>
                                          </p:val>
                                        </p:tav>
                                        <p:tav tm="100000">
                                          <p:val>
                                            <p:strVal val="#ppt_w"/>
                                          </p:val>
                                        </p:tav>
                                      </p:tavLst>
                                    </p:anim>
                                    <p:anim calcmode="lin" valueType="num">
                                      <p:cBhvr>
                                        <p:cTn id="10" dur="1000" fill="hold"/>
                                        <p:tgtEl>
                                          <p:spTgt spid="33"/>
                                        </p:tgtEl>
                                        <p:attrNameLst>
                                          <p:attrName>ppt_h</p:attrName>
                                        </p:attrNameLst>
                                      </p:cBhvr>
                                      <p:tavLst>
                                        <p:tav tm="0">
                                          <p:val>
                                            <p:fltVal val="0"/>
                                          </p:val>
                                        </p:tav>
                                        <p:tav tm="100000">
                                          <p:val>
                                            <p:strVal val="#ppt_h"/>
                                          </p:val>
                                        </p:tav>
                                      </p:tavLst>
                                    </p:anim>
                                    <p:animEffect transition="in" filter="fade">
                                      <p:cBhvr>
                                        <p:cTn id="11" dur="1000"/>
                                        <p:tgtEl>
                                          <p:spTgt spid="33"/>
                                        </p:tgtEl>
                                      </p:cBhvr>
                                    </p:animEffect>
                                  </p:childTnLst>
                                </p:cTn>
                              </p:par>
                              <p:par>
                                <p:cTn id="12" presetID="64" presetClass="path" presetSubtype="0" fill="hold" nodeType="withEffect">
                                  <p:stCondLst>
                                    <p:cond delay="400"/>
                                  </p:stCondLst>
                                  <p:childTnLst>
                                    <p:animMotion origin="layout" path="M -4.72222E-6 -4.68026E-6 L 0.38872 0.84338 " pathEditMode="relative" rAng="0" ptsTypes="AA">
                                      <p:cBhvr>
                                        <p:cTn id="13" dur="1000" spd="-100000" fill="hold"/>
                                        <p:tgtEl>
                                          <p:spTgt spid="33"/>
                                        </p:tgtEl>
                                        <p:attrNameLst>
                                          <p:attrName>ppt_x</p:attrName>
                                          <p:attrName>ppt_y</p:attrName>
                                        </p:attrNameLst>
                                      </p:cBhvr>
                                      <p:rCtr x="19427" y="42169"/>
                                    </p:animMotion>
                                  </p:childTnLst>
                                </p:cTn>
                              </p:par>
                              <p:par>
                                <p:cTn id="14" presetID="1" presetClass="entr" presetSubtype="0" fill="hold" grpId="0" nodeType="withEffect">
                                  <p:stCondLst>
                                    <p:cond delay="300"/>
                                  </p:stCondLst>
                                  <p:childTnLst>
                                    <p:set>
                                      <p:cBhvr>
                                        <p:cTn id="15" dur="1" fill="hold">
                                          <p:stCondLst>
                                            <p:cond delay="0"/>
                                          </p:stCondLst>
                                        </p:cTn>
                                        <p:tgtEl>
                                          <p:spTgt spid="41"/>
                                        </p:tgtEl>
                                        <p:attrNameLst>
                                          <p:attrName>style.visibility</p:attrName>
                                        </p:attrNameLst>
                                      </p:cBhvr>
                                      <p:to>
                                        <p:strVal val="visible"/>
                                      </p:to>
                                    </p:set>
                                  </p:childTnLst>
                                </p:cTn>
                              </p:par>
                              <p:par>
                                <p:cTn id="16" presetID="53" presetClass="entr" presetSubtype="16" fill="hold" grpId="1" nodeType="withEffect">
                                  <p:stCondLst>
                                    <p:cond delay="300"/>
                                  </p:stCondLst>
                                  <p:childTnLst>
                                    <p:set>
                                      <p:cBhvr>
                                        <p:cTn id="17" dur="1" fill="hold">
                                          <p:stCondLst>
                                            <p:cond delay="0"/>
                                          </p:stCondLst>
                                        </p:cTn>
                                        <p:tgtEl>
                                          <p:spTgt spid="41"/>
                                        </p:tgtEl>
                                        <p:attrNameLst>
                                          <p:attrName>style.visibility</p:attrName>
                                        </p:attrNameLst>
                                      </p:cBhvr>
                                      <p:to>
                                        <p:strVal val="visible"/>
                                      </p:to>
                                    </p:set>
                                    <p:anim calcmode="lin" valueType="num">
                                      <p:cBhvr>
                                        <p:cTn id="18" dur="1000" fill="hold"/>
                                        <p:tgtEl>
                                          <p:spTgt spid="41"/>
                                        </p:tgtEl>
                                        <p:attrNameLst>
                                          <p:attrName>ppt_w</p:attrName>
                                        </p:attrNameLst>
                                      </p:cBhvr>
                                      <p:tavLst>
                                        <p:tav tm="0">
                                          <p:val>
                                            <p:fltVal val="0"/>
                                          </p:val>
                                        </p:tav>
                                        <p:tav tm="100000">
                                          <p:val>
                                            <p:strVal val="#ppt_w"/>
                                          </p:val>
                                        </p:tav>
                                      </p:tavLst>
                                    </p:anim>
                                    <p:anim calcmode="lin" valueType="num">
                                      <p:cBhvr>
                                        <p:cTn id="19" dur="1000" fill="hold"/>
                                        <p:tgtEl>
                                          <p:spTgt spid="41"/>
                                        </p:tgtEl>
                                        <p:attrNameLst>
                                          <p:attrName>ppt_h</p:attrName>
                                        </p:attrNameLst>
                                      </p:cBhvr>
                                      <p:tavLst>
                                        <p:tav tm="0">
                                          <p:val>
                                            <p:fltVal val="0"/>
                                          </p:val>
                                        </p:tav>
                                        <p:tav tm="100000">
                                          <p:val>
                                            <p:strVal val="#ppt_h"/>
                                          </p:val>
                                        </p:tav>
                                      </p:tavLst>
                                    </p:anim>
                                    <p:animEffect transition="in" filter="fade">
                                      <p:cBhvr>
                                        <p:cTn id="20" dur="1000"/>
                                        <p:tgtEl>
                                          <p:spTgt spid="41"/>
                                        </p:tgtEl>
                                      </p:cBhvr>
                                    </p:animEffect>
                                  </p:childTnLst>
                                </p:cTn>
                              </p:par>
                              <p:par>
                                <p:cTn id="21" presetID="64" presetClass="path" presetSubtype="0" fill="hold" grpId="2" nodeType="withEffect">
                                  <p:stCondLst>
                                    <p:cond delay="300"/>
                                  </p:stCondLst>
                                  <p:childTnLst>
                                    <p:animMotion origin="layout" path="M 2.77778E-6 2.422E-6 L 0.39375 -0.33797 " pathEditMode="relative" rAng="0" ptsTypes="AA">
                                      <p:cBhvr>
                                        <p:cTn id="22" dur="1000" spd="-100000" fill="hold"/>
                                        <p:tgtEl>
                                          <p:spTgt spid="41"/>
                                        </p:tgtEl>
                                        <p:attrNameLst>
                                          <p:attrName>ppt_x</p:attrName>
                                          <p:attrName>ppt_y</p:attrName>
                                        </p:attrNameLst>
                                      </p:cBhvr>
                                      <p:rCtr x="19688" y="-16898"/>
                                    </p:animMotion>
                                  </p:childTnLst>
                                </p:cTn>
                              </p:par>
                              <p:par>
                                <p:cTn id="23" presetID="1" presetClass="entr" presetSubtype="0" fill="hold" nodeType="withEffect">
                                  <p:stCondLst>
                                    <p:cond delay="300"/>
                                  </p:stCondLst>
                                  <p:childTnLst>
                                    <p:set>
                                      <p:cBhvr>
                                        <p:cTn id="24" dur="1" fill="hold">
                                          <p:stCondLst>
                                            <p:cond delay="0"/>
                                          </p:stCondLst>
                                        </p:cTn>
                                        <p:tgtEl>
                                          <p:spTgt spid="42"/>
                                        </p:tgtEl>
                                        <p:attrNameLst>
                                          <p:attrName>style.visibility</p:attrName>
                                        </p:attrNameLst>
                                      </p:cBhvr>
                                      <p:to>
                                        <p:strVal val="visible"/>
                                      </p:to>
                                    </p:set>
                                  </p:childTnLst>
                                </p:cTn>
                              </p:par>
                              <p:par>
                                <p:cTn id="25" presetID="53" presetClass="entr" presetSubtype="16" fill="hold" nodeType="withEffect">
                                  <p:stCondLst>
                                    <p:cond delay="300"/>
                                  </p:stCondLst>
                                  <p:childTnLst>
                                    <p:set>
                                      <p:cBhvr>
                                        <p:cTn id="26" dur="1" fill="hold">
                                          <p:stCondLst>
                                            <p:cond delay="0"/>
                                          </p:stCondLst>
                                        </p:cTn>
                                        <p:tgtEl>
                                          <p:spTgt spid="42"/>
                                        </p:tgtEl>
                                        <p:attrNameLst>
                                          <p:attrName>style.visibility</p:attrName>
                                        </p:attrNameLst>
                                      </p:cBhvr>
                                      <p:to>
                                        <p:strVal val="visible"/>
                                      </p:to>
                                    </p:set>
                                    <p:anim calcmode="lin" valueType="num">
                                      <p:cBhvr>
                                        <p:cTn id="27" dur="1000" fill="hold"/>
                                        <p:tgtEl>
                                          <p:spTgt spid="42"/>
                                        </p:tgtEl>
                                        <p:attrNameLst>
                                          <p:attrName>ppt_w</p:attrName>
                                        </p:attrNameLst>
                                      </p:cBhvr>
                                      <p:tavLst>
                                        <p:tav tm="0">
                                          <p:val>
                                            <p:fltVal val="0"/>
                                          </p:val>
                                        </p:tav>
                                        <p:tav tm="100000">
                                          <p:val>
                                            <p:strVal val="#ppt_w"/>
                                          </p:val>
                                        </p:tav>
                                      </p:tavLst>
                                    </p:anim>
                                    <p:anim calcmode="lin" valueType="num">
                                      <p:cBhvr>
                                        <p:cTn id="28" dur="1000" fill="hold"/>
                                        <p:tgtEl>
                                          <p:spTgt spid="42"/>
                                        </p:tgtEl>
                                        <p:attrNameLst>
                                          <p:attrName>ppt_h</p:attrName>
                                        </p:attrNameLst>
                                      </p:cBhvr>
                                      <p:tavLst>
                                        <p:tav tm="0">
                                          <p:val>
                                            <p:fltVal val="0"/>
                                          </p:val>
                                        </p:tav>
                                        <p:tav tm="100000">
                                          <p:val>
                                            <p:strVal val="#ppt_h"/>
                                          </p:val>
                                        </p:tav>
                                      </p:tavLst>
                                    </p:anim>
                                    <p:animEffect transition="in" filter="fade">
                                      <p:cBhvr>
                                        <p:cTn id="29" dur="1000"/>
                                        <p:tgtEl>
                                          <p:spTgt spid="42"/>
                                        </p:tgtEl>
                                      </p:cBhvr>
                                    </p:animEffect>
                                  </p:childTnLst>
                                </p:cTn>
                              </p:par>
                              <p:par>
                                <p:cTn id="30" presetID="64" presetClass="path" presetSubtype="0" fill="hold" nodeType="withEffect">
                                  <p:stCondLst>
                                    <p:cond delay="300"/>
                                  </p:stCondLst>
                                  <p:childTnLst>
                                    <p:animMotion origin="layout" path="M -5.55556E-7 -1.46123E-6 L 0.20451 0.58418 " pathEditMode="relative" rAng="0" ptsTypes="AA">
                                      <p:cBhvr>
                                        <p:cTn id="31" dur="1000" spd="-100000" fill="hold"/>
                                        <p:tgtEl>
                                          <p:spTgt spid="42"/>
                                        </p:tgtEl>
                                        <p:attrNameLst>
                                          <p:attrName>ppt_x</p:attrName>
                                          <p:attrName>ppt_y</p:attrName>
                                        </p:attrNameLst>
                                      </p:cBhvr>
                                      <p:rCtr x="10226" y="29194"/>
                                    </p:animMotion>
                                  </p:childTnLst>
                                </p:cTn>
                              </p:par>
                              <p:par>
                                <p:cTn id="32" presetID="1" presetClass="entr" presetSubtype="0" fill="hold" nodeType="withEffect">
                                  <p:stCondLst>
                                    <p:cond delay="0"/>
                                  </p:stCondLst>
                                  <p:childTnLst>
                                    <p:set>
                                      <p:cBhvr>
                                        <p:cTn id="33" dur="1" fill="hold">
                                          <p:stCondLst>
                                            <p:cond delay="0"/>
                                          </p:stCondLst>
                                        </p:cTn>
                                        <p:tgtEl>
                                          <p:spTgt spid="65"/>
                                        </p:tgtEl>
                                        <p:attrNameLst>
                                          <p:attrName>style.visibility</p:attrName>
                                        </p:attrNameLst>
                                      </p:cBhvr>
                                      <p:to>
                                        <p:strVal val="visible"/>
                                      </p:to>
                                    </p:set>
                                  </p:childTnLst>
                                </p:cTn>
                              </p:par>
                              <p:par>
                                <p:cTn id="34" presetID="53" presetClass="entr" presetSubtype="16" fill="hold" nodeType="with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p:cTn id="36" dur="1000" fill="hold"/>
                                        <p:tgtEl>
                                          <p:spTgt spid="65"/>
                                        </p:tgtEl>
                                        <p:attrNameLst>
                                          <p:attrName>ppt_w</p:attrName>
                                        </p:attrNameLst>
                                      </p:cBhvr>
                                      <p:tavLst>
                                        <p:tav tm="0">
                                          <p:val>
                                            <p:fltVal val="0"/>
                                          </p:val>
                                        </p:tav>
                                        <p:tav tm="100000">
                                          <p:val>
                                            <p:strVal val="#ppt_w"/>
                                          </p:val>
                                        </p:tav>
                                      </p:tavLst>
                                    </p:anim>
                                    <p:anim calcmode="lin" valueType="num">
                                      <p:cBhvr>
                                        <p:cTn id="37" dur="1000" fill="hold"/>
                                        <p:tgtEl>
                                          <p:spTgt spid="65"/>
                                        </p:tgtEl>
                                        <p:attrNameLst>
                                          <p:attrName>ppt_h</p:attrName>
                                        </p:attrNameLst>
                                      </p:cBhvr>
                                      <p:tavLst>
                                        <p:tav tm="0">
                                          <p:val>
                                            <p:fltVal val="0"/>
                                          </p:val>
                                        </p:tav>
                                        <p:tav tm="100000">
                                          <p:val>
                                            <p:strVal val="#ppt_h"/>
                                          </p:val>
                                        </p:tav>
                                      </p:tavLst>
                                    </p:anim>
                                    <p:animEffect transition="in" filter="fade">
                                      <p:cBhvr>
                                        <p:cTn id="38" dur="1000"/>
                                        <p:tgtEl>
                                          <p:spTgt spid="65"/>
                                        </p:tgtEl>
                                      </p:cBhvr>
                                    </p:animEffect>
                                  </p:childTnLst>
                                </p:cTn>
                              </p:par>
                              <p:par>
                                <p:cTn id="39" presetID="64" presetClass="path" presetSubtype="0" fill="hold" nodeType="withEffect">
                                  <p:stCondLst>
                                    <p:cond delay="0"/>
                                  </p:stCondLst>
                                  <p:childTnLst>
                                    <p:animMotion origin="layout" path="M -5.55556E-7 -3.28699E-6 L -0.52465 -0.50942 " pathEditMode="relative" rAng="0" ptsTypes="AA">
                                      <p:cBhvr>
                                        <p:cTn id="40" dur="1000" spd="-100000" fill="hold"/>
                                        <p:tgtEl>
                                          <p:spTgt spid="65"/>
                                        </p:tgtEl>
                                        <p:attrNameLst>
                                          <p:attrName>ppt_x</p:attrName>
                                          <p:attrName>ppt_y</p:attrName>
                                        </p:attrNameLst>
                                      </p:cBhvr>
                                      <p:rCtr x="-26233" y="-25487"/>
                                    </p:animMotion>
                                  </p:childTnLst>
                                </p:cTn>
                              </p:par>
                              <p:par>
                                <p:cTn id="41" presetID="1" presetClass="entr" presetSubtype="0" fill="hold" grpId="0" nodeType="withEffect">
                                  <p:stCondLst>
                                    <p:cond delay="200"/>
                                  </p:stCondLst>
                                  <p:childTnLst>
                                    <p:set>
                                      <p:cBhvr>
                                        <p:cTn id="42" dur="1" fill="hold">
                                          <p:stCondLst>
                                            <p:cond delay="0"/>
                                          </p:stCondLst>
                                        </p:cTn>
                                        <p:tgtEl>
                                          <p:spTgt spid="75"/>
                                        </p:tgtEl>
                                        <p:attrNameLst>
                                          <p:attrName>style.visibility</p:attrName>
                                        </p:attrNameLst>
                                      </p:cBhvr>
                                      <p:to>
                                        <p:strVal val="visible"/>
                                      </p:to>
                                    </p:set>
                                  </p:childTnLst>
                                </p:cTn>
                              </p:par>
                              <p:par>
                                <p:cTn id="43" presetID="53" presetClass="entr" presetSubtype="16" fill="hold" grpId="1" nodeType="withEffect">
                                  <p:stCondLst>
                                    <p:cond delay="200"/>
                                  </p:stCondLst>
                                  <p:childTnLst>
                                    <p:set>
                                      <p:cBhvr>
                                        <p:cTn id="44" dur="1" fill="hold">
                                          <p:stCondLst>
                                            <p:cond delay="0"/>
                                          </p:stCondLst>
                                        </p:cTn>
                                        <p:tgtEl>
                                          <p:spTgt spid="75"/>
                                        </p:tgtEl>
                                        <p:attrNameLst>
                                          <p:attrName>style.visibility</p:attrName>
                                        </p:attrNameLst>
                                      </p:cBhvr>
                                      <p:to>
                                        <p:strVal val="visible"/>
                                      </p:to>
                                    </p:set>
                                    <p:anim calcmode="lin" valueType="num">
                                      <p:cBhvr>
                                        <p:cTn id="45" dur="1000" fill="hold"/>
                                        <p:tgtEl>
                                          <p:spTgt spid="75"/>
                                        </p:tgtEl>
                                        <p:attrNameLst>
                                          <p:attrName>ppt_w</p:attrName>
                                        </p:attrNameLst>
                                      </p:cBhvr>
                                      <p:tavLst>
                                        <p:tav tm="0">
                                          <p:val>
                                            <p:fltVal val="0"/>
                                          </p:val>
                                        </p:tav>
                                        <p:tav tm="100000">
                                          <p:val>
                                            <p:strVal val="#ppt_w"/>
                                          </p:val>
                                        </p:tav>
                                      </p:tavLst>
                                    </p:anim>
                                    <p:anim calcmode="lin" valueType="num">
                                      <p:cBhvr>
                                        <p:cTn id="46" dur="1000" fill="hold"/>
                                        <p:tgtEl>
                                          <p:spTgt spid="75"/>
                                        </p:tgtEl>
                                        <p:attrNameLst>
                                          <p:attrName>ppt_h</p:attrName>
                                        </p:attrNameLst>
                                      </p:cBhvr>
                                      <p:tavLst>
                                        <p:tav tm="0">
                                          <p:val>
                                            <p:fltVal val="0"/>
                                          </p:val>
                                        </p:tav>
                                        <p:tav tm="100000">
                                          <p:val>
                                            <p:strVal val="#ppt_h"/>
                                          </p:val>
                                        </p:tav>
                                      </p:tavLst>
                                    </p:anim>
                                    <p:animEffect transition="in" filter="fade">
                                      <p:cBhvr>
                                        <p:cTn id="47" dur="1000"/>
                                        <p:tgtEl>
                                          <p:spTgt spid="75"/>
                                        </p:tgtEl>
                                      </p:cBhvr>
                                    </p:animEffect>
                                  </p:childTnLst>
                                </p:cTn>
                              </p:par>
                              <p:par>
                                <p:cTn id="48" presetID="64" presetClass="path" presetSubtype="0" fill="hold" grpId="2" nodeType="withEffect">
                                  <p:stCondLst>
                                    <p:cond delay="200"/>
                                  </p:stCondLst>
                                  <p:childTnLst>
                                    <p:animMotion origin="layout" path="M -2.22222E-6 1.18319E-6 L 0.21702 -0.37071 " pathEditMode="relative" rAng="0" ptsTypes="AA">
                                      <p:cBhvr>
                                        <p:cTn id="49" dur="1000" spd="-100000" fill="hold"/>
                                        <p:tgtEl>
                                          <p:spTgt spid="75"/>
                                        </p:tgtEl>
                                        <p:attrNameLst>
                                          <p:attrName>ppt_x</p:attrName>
                                          <p:attrName>ppt_y</p:attrName>
                                        </p:attrNameLst>
                                      </p:cBhvr>
                                      <p:rCtr x="10851" y="-18536"/>
                                    </p:animMotion>
                                  </p:childTnLst>
                                </p:cTn>
                              </p:par>
                              <p:par>
                                <p:cTn id="50" presetID="1" presetClass="entr" presetSubtype="0" fill="hold" grpId="0" nodeType="withEffect">
                                  <p:stCondLst>
                                    <p:cond delay="400"/>
                                  </p:stCondLst>
                                  <p:childTnLst>
                                    <p:set>
                                      <p:cBhvr>
                                        <p:cTn id="51" dur="1" fill="hold">
                                          <p:stCondLst>
                                            <p:cond delay="0"/>
                                          </p:stCondLst>
                                        </p:cTn>
                                        <p:tgtEl>
                                          <p:spTgt spid="76"/>
                                        </p:tgtEl>
                                        <p:attrNameLst>
                                          <p:attrName>style.visibility</p:attrName>
                                        </p:attrNameLst>
                                      </p:cBhvr>
                                      <p:to>
                                        <p:strVal val="visible"/>
                                      </p:to>
                                    </p:set>
                                  </p:childTnLst>
                                </p:cTn>
                              </p:par>
                              <p:par>
                                <p:cTn id="52" presetID="53" presetClass="entr" presetSubtype="16" fill="hold" grpId="1" nodeType="withEffect">
                                  <p:stCondLst>
                                    <p:cond delay="400"/>
                                  </p:stCondLst>
                                  <p:childTnLst>
                                    <p:set>
                                      <p:cBhvr>
                                        <p:cTn id="53" dur="1" fill="hold">
                                          <p:stCondLst>
                                            <p:cond delay="0"/>
                                          </p:stCondLst>
                                        </p:cTn>
                                        <p:tgtEl>
                                          <p:spTgt spid="76"/>
                                        </p:tgtEl>
                                        <p:attrNameLst>
                                          <p:attrName>style.visibility</p:attrName>
                                        </p:attrNameLst>
                                      </p:cBhvr>
                                      <p:to>
                                        <p:strVal val="visible"/>
                                      </p:to>
                                    </p:set>
                                    <p:anim calcmode="lin" valueType="num">
                                      <p:cBhvr>
                                        <p:cTn id="54" dur="1000" fill="hold"/>
                                        <p:tgtEl>
                                          <p:spTgt spid="76"/>
                                        </p:tgtEl>
                                        <p:attrNameLst>
                                          <p:attrName>ppt_w</p:attrName>
                                        </p:attrNameLst>
                                      </p:cBhvr>
                                      <p:tavLst>
                                        <p:tav tm="0">
                                          <p:val>
                                            <p:fltVal val="0"/>
                                          </p:val>
                                        </p:tav>
                                        <p:tav tm="100000">
                                          <p:val>
                                            <p:strVal val="#ppt_w"/>
                                          </p:val>
                                        </p:tav>
                                      </p:tavLst>
                                    </p:anim>
                                    <p:anim calcmode="lin" valueType="num">
                                      <p:cBhvr>
                                        <p:cTn id="55" dur="1000" fill="hold"/>
                                        <p:tgtEl>
                                          <p:spTgt spid="76"/>
                                        </p:tgtEl>
                                        <p:attrNameLst>
                                          <p:attrName>ppt_h</p:attrName>
                                        </p:attrNameLst>
                                      </p:cBhvr>
                                      <p:tavLst>
                                        <p:tav tm="0">
                                          <p:val>
                                            <p:fltVal val="0"/>
                                          </p:val>
                                        </p:tav>
                                        <p:tav tm="100000">
                                          <p:val>
                                            <p:strVal val="#ppt_h"/>
                                          </p:val>
                                        </p:tav>
                                      </p:tavLst>
                                    </p:anim>
                                    <p:animEffect transition="in" filter="fade">
                                      <p:cBhvr>
                                        <p:cTn id="56" dur="1000"/>
                                        <p:tgtEl>
                                          <p:spTgt spid="76"/>
                                        </p:tgtEl>
                                      </p:cBhvr>
                                    </p:animEffect>
                                  </p:childTnLst>
                                </p:cTn>
                              </p:par>
                              <p:par>
                                <p:cTn id="57" presetID="64" presetClass="path" presetSubtype="0" fill="hold" grpId="2" nodeType="withEffect">
                                  <p:stCondLst>
                                    <p:cond delay="400"/>
                                  </p:stCondLst>
                                  <p:childTnLst>
                                    <p:animMotion origin="layout" path="M 5E-6 2.09762E-6 L -0.18855 -1.11369 " pathEditMode="relative" rAng="0" ptsTypes="AA">
                                      <p:cBhvr>
                                        <p:cTn id="58" dur="1000" spd="-100000" fill="hold"/>
                                        <p:tgtEl>
                                          <p:spTgt spid="76"/>
                                        </p:tgtEl>
                                        <p:attrNameLst>
                                          <p:attrName>ppt_x</p:attrName>
                                          <p:attrName>ppt_y</p:attrName>
                                        </p:attrNameLst>
                                      </p:cBhvr>
                                      <p:rCtr x="-9427" y="-55700"/>
                                    </p:animMotion>
                                  </p:childTnLst>
                                </p:cTn>
                              </p:par>
                              <p:par>
                                <p:cTn id="59" presetID="1" presetClass="entr" presetSubtype="0" fill="hold" grpId="0" nodeType="withEffect">
                                  <p:stCondLst>
                                    <p:cond delay="200"/>
                                  </p:stCondLst>
                                  <p:childTnLst>
                                    <p:set>
                                      <p:cBhvr>
                                        <p:cTn id="60" dur="1" fill="hold">
                                          <p:stCondLst>
                                            <p:cond delay="0"/>
                                          </p:stCondLst>
                                        </p:cTn>
                                        <p:tgtEl>
                                          <p:spTgt spid="40"/>
                                        </p:tgtEl>
                                        <p:attrNameLst>
                                          <p:attrName>style.visibility</p:attrName>
                                        </p:attrNameLst>
                                      </p:cBhvr>
                                      <p:to>
                                        <p:strVal val="visible"/>
                                      </p:to>
                                    </p:set>
                                  </p:childTnLst>
                                </p:cTn>
                              </p:par>
                              <p:par>
                                <p:cTn id="61" presetID="53" presetClass="entr" presetSubtype="16" fill="hold" grpId="1" nodeType="withEffect">
                                  <p:stCondLst>
                                    <p:cond delay="200"/>
                                  </p:stCondLst>
                                  <p:childTnLst>
                                    <p:set>
                                      <p:cBhvr>
                                        <p:cTn id="62" dur="1" fill="hold">
                                          <p:stCondLst>
                                            <p:cond delay="0"/>
                                          </p:stCondLst>
                                        </p:cTn>
                                        <p:tgtEl>
                                          <p:spTgt spid="40"/>
                                        </p:tgtEl>
                                        <p:attrNameLst>
                                          <p:attrName>style.visibility</p:attrName>
                                        </p:attrNameLst>
                                      </p:cBhvr>
                                      <p:to>
                                        <p:strVal val="visible"/>
                                      </p:to>
                                    </p:set>
                                    <p:anim calcmode="lin" valueType="num">
                                      <p:cBhvr>
                                        <p:cTn id="63" dur="1000" fill="hold"/>
                                        <p:tgtEl>
                                          <p:spTgt spid="40"/>
                                        </p:tgtEl>
                                        <p:attrNameLst>
                                          <p:attrName>ppt_w</p:attrName>
                                        </p:attrNameLst>
                                      </p:cBhvr>
                                      <p:tavLst>
                                        <p:tav tm="0">
                                          <p:val>
                                            <p:fltVal val="0"/>
                                          </p:val>
                                        </p:tav>
                                        <p:tav tm="100000">
                                          <p:val>
                                            <p:strVal val="#ppt_w"/>
                                          </p:val>
                                        </p:tav>
                                      </p:tavLst>
                                    </p:anim>
                                    <p:anim calcmode="lin" valueType="num">
                                      <p:cBhvr>
                                        <p:cTn id="64" dur="1000" fill="hold"/>
                                        <p:tgtEl>
                                          <p:spTgt spid="40"/>
                                        </p:tgtEl>
                                        <p:attrNameLst>
                                          <p:attrName>ppt_h</p:attrName>
                                        </p:attrNameLst>
                                      </p:cBhvr>
                                      <p:tavLst>
                                        <p:tav tm="0">
                                          <p:val>
                                            <p:fltVal val="0"/>
                                          </p:val>
                                        </p:tav>
                                        <p:tav tm="100000">
                                          <p:val>
                                            <p:strVal val="#ppt_h"/>
                                          </p:val>
                                        </p:tav>
                                      </p:tavLst>
                                    </p:anim>
                                    <p:animEffect transition="in" filter="fade">
                                      <p:cBhvr>
                                        <p:cTn id="65" dur="1000"/>
                                        <p:tgtEl>
                                          <p:spTgt spid="40"/>
                                        </p:tgtEl>
                                      </p:cBhvr>
                                    </p:animEffect>
                                  </p:childTnLst>
                                </p:cTn>
                              </p:par>
                              <p:par>
                                <p:cTn id="66" presetID="64" presetClass="path" presetSubtype="0" fill="hold" grpId="2" nodeType="withEffect">
                                  <p:stCondLst>
                                    <p:cond delay="200"/>
                                  </p:stCondLst>
                                  <p:childTnLst>
                                    <p:animMotion origin="layout" path="M -1.11111E-6 4.44444E-6 L 0.12309 0.575 " pathEditMode="relative" rAng="0" ptsTypes="AA">
                                      <p:cBhvr>
                                        <p:cTn id="67" dur="1000" spd="-100000" fill="hold"/>
                                        <p:tgtEl>
                                          <p:spTgt spid="40"/>
                                        </p:tgtEl>
                                        <p:attrNameLst>
                                          <p:attrName>ppt_x</p:attrName>
                                          <p:attrName>ppt_y</p:attrName>
                                        </p:attrNameLst>
                                      </p:cBhvr>
                                      <p:rCtr x="6146" y="28735"/>
                                    </p:animMotion>
                                  </p:childTnLst>
                                </p:cTn>
                              </p:par>
                              <p:par>
                                <p:cTn id="68" presetID="1" presetClass="entr" presetSubtype="0" fill="hold" nodeType="withEffect">
                                  <p:stCondLst>
                                    <p:cond delay="400"/>
                                  </p:stCondLst>
                                  <p:childTnLst>
                                    <p:set>
                                      <p:cBhvr>
                                        <p:cTn id="69" dur="1" fill="hold">
                                          <p:stCondLst>
                                            <p:cond delay="0"/>
                                          </p:stCondLst>
                                        </p:cTn>
                                        <p:tgtEl>
                                          <p:spTgt spid="69"/>
                                        </p:tgtEl>
                                        <p:attrNameLst>
                                          <p:attrName>style.visibility</p:attrName>
                                        </p:attrNameLst>
                                      </p:cBhvr>
                                      <p:to>
                                        <p:strVal val="visible"/>
                                      </p:to>
                                    </p:set>
                                  </p:childTnLst>
                                </p:cTn>
                              </p:par>
                              <p:par>
                                <p:cTn id="70" presetID="53" presetClass="entr" presetSubtype="16" fill="hold" nodeType="withEffect">
                                  <p:stCondLst>
                                    <p:cond delay="400"/>
                                  </p:stCondLst>
                                  <p:childTnLst>
                                    <p:set>
                                      <p:cBhvr>
                                        <p:cTn id="71" dur="1" fill="hold">
                                          <p:stCondLst>
                                            <p:cond delay="0"/>
                                          </p:stCondLst>
                                        </p:cTn>
                                        <p:tgtEl>
                                          <p:spTgt spid="69"/>
                                        </p:tgtEl>
                                        <p:attrNameLst>
                                          <p:attrName>style.visibility</p:attrName>
                                        </p:attrNameLst>
                                      </p:cBhvr>
                                      <p:to>
                                        <p:strVal val="visible"/>
                                      </p:to>
                                    </p:set>
                                    <p:anim calcmode="lin" valueType="num">
                                      <p:cBhvr>
                                        <p:cTn id="72" dur="1000" fill="hold"/>
                                        <p:tgtEl>
                                          <p:spTgt spid="69"/>
                                        </p:tgtEl>
                                        <p:attrNameLst>
                                          <p:attrName>ppt_w</p:attrName>
                                        </p:attrNameLst>
                                      </p:cBhvr>
                                      <p:tavLst>
                                        <p:tav tm="0">
                                          <p:val>
                                            <p:fltVal val="0"/>
                                          </p:val>
                                        </p:tav>
                                        <p:tav tm="100000">
                                          <p:val>
                                            <p:strVal val="#ppt_w"/>
                                          </p:val>
                                        </p:tav>
                                      </p:tavLst>
                                    </p:anim>
                                    <p:anim calcmode="lin" valueType="num">
                                      <p:cBhvr>
                                        <p:cTn id="73" dur="1000" fill="hold"/>
                                        <p:tgtEl>
                                          <p:spTgt spid="69"/>
                                        </p:tgtEl>
                                        <p:attrNameLst>
                                          <p:attrName>ppt_h</p:attrName>
                                        </p:attrNameLst>
                                      </p:cBhvr>
                                      <p:tavLst>
                                        <p:tav tm="0">
                                          <p:val>
                                            <p:fltVal val="0"/>
                                          </p:val>
                                        </p:tav>
                                        <p:tav tm="100000">
                                          <p:val>
                                            <p:strVal val="#ppt_h"/>
                                          </p:val>
                                        </p:tav>
                                      </p:tavLst>
                                    </p:anim>
                                    <p:animEffect transition="in" filter="fade">
                                      <p:cBhvr>
                                        <p:cTn id="74" dur="1000"/>
                                        <p:tgtEl>
                                          <p:spTgt spid="69"/>
                                        </p:tgtEl>
                                      </p:cBhvr>
                                    </p:animEffect>
                                  </p:childTnLst>
                                </p:cTn>
                              </p:par>
                              <p:par>
                                <p:cTn id="75" presetID="64" presetClass="path" presetSubtype="0" fill="hold" nodeType="withEffect">
                                  <p:stCondLst>
                                    <p:cond delay="400"/>
                                  </p:stCondLst>
                                  <p:childTnLst>
                                    <p:animMotion origin="layout" path="M 1.38889E-6 3.41057E-6 L -0.71736 -0.40563 " pathEditMode="relative" rAng="0" ptsTypes="AA">
                                      <p:cBhvr>
                                        <p:cTn id="76" dur="1000" spd="-100000" fill="hold"/>
                                        <p:tgtEl>
                                          <p:spTgt spid="69"/>
                                        </p:tgtEl>
                                        <p:attrNameLst>
                                          <p:attrName>ppt_x</p:attrName>
                                          <p:attrName>ppt_y</p:attrName>
                                        </p:attrNameLst>
                                      </p:cBhvr>
                                      <p:rCtr x="-35868" y="-20297"/>
                                    </p:animMotion>
                                  </p:childTnLst>
                                </p:cTn>
                              </p:par>
                              <p:par>
                                <p:cTn id="77" presetID="1" presetClass="entr" presetSubtype="0" fill="hold" nodeType="withEffect">
                                  <p:stCondLst>
                                    <p:cond delay="300"/>
                                  </p:stCondLst>
                                  <p:childTnLst>
                                    <p:set>
                                      <p:cBhvr>
                                        <p:cTn id="78" dur="1" fill="hold">
                                          <p:stCondLst>
                                            <p:cond delay="0"/>
                                          </p:stCondLst>
                                        </p:cTn>
                                        <p:tgtEl>
                                          <p:spTgt spid="72"/>
                                        </p:tgtEl>
                                        <p:attrNameLst>
                                          <p:attrName>style.visibility</p:attrName>
                                        </p:attrNameLst>
                                      </p:cBhvr>
                                      <p:to>
                                        <p:strVal val="visible"/>
                                      </p:to>
                                    </p:set>
                                  </p:childTnLst>
                                </p:cTn>
                              </p:par>
                              <p:par>
                                <p:cTn id="79" presetID="53" presetClass="entr" presetSubtype="16" fill="hold" nodeType="withEffect">
                                  <p:stCondLst>
                                    <p:cond delay="300"/>
                                  </p:stCondLst>
                                  <p:childTnLst>
                                    <p:set>
                                      <p:cBhvr>
                                        <p:cTn id="80" dur="1" fill="hold">
                                          <p:stCondLst>
                                            <p:cond delay="0"/>
                                          </p:stCondLst>
                                        </p:cTn>
                                        <p:tgtEl>
                                          <p:spTgt spid="72"/>
                                        </p:tgtEl>
                                        <p:attrNameLst>
                                          <p:attrName>style.visibility</p:attrName>
                                        </p:attrNameLst>
                                      </p:cBhvr>
                                      <p:to>
                                        <p:strVal val="visible"/>
                                      </p:to>
                                    </p:set>
                                    <p:anim calcmode="lin" valueType="num">
                                      <p:cBhvr>
                                        <p:cTn id="81" dur="1000" fill="hold"/>
                                        <p:tgtEl>
                                          <p:spTgt spid="72"/>
                                        </p:tgtEl>
                                        <p:attrNameLst>
                                          <p:attrName>ppt_w</p:attrName>
                                        </p:attrNameLst>
                                      </p:cBhvr>
                                      <p:tavLst>
                                        <p:tav tm="0">
                                          <p:val>
                                            <p:fltVal val="0"/>
                                          </p:val>
                                        </p:tav>
                                        <p:tav tm="100000">
                                          <p:val>
                                            <p:strVal val="#ppt_w"/>
                                          </p:val>
                                        </p:tav>
                                      </p:tavLst>
                                    </p:anim>
                                    <p:anim calcmode="lin" valueType="num">
                                      <p:cBhvr>
                                        <p:cTn id="82" dur="1000" fill="hold"/>
                                        <p:tgtEl>
                                          <p:spTgt spid="72"/>
                                        </p:tgtEl>
                                        <p:attrNameLst>
                                          <p:attrName>ppt_h</p:attrName>
                                        </p:attrNameLst>
                                      </p:cBhvr>
                                      <p:tavLst>
                                        <p:tav tm="0">
                                          <p:val>
                                            <p:fltVal val="0"/>
                                          </p:val>
                                        </p:tav>
                                        <p:tav tm="100000">
                                          <p:val>
                                            <p:strVal val="#ppt_h"/>
                                          </p:val>
                                        </p:tav>
                                      </p:tavLst>
                                    </p:anim>
                                    <p:animEffect transition="in" filter="fade">
                                      <p:cBhvr>
                                        <p:cTn id="83" dur="1000"/>
                                        <p:tgtEl>
                                          <p:spTgt spid="72"/>
                                        </p:tgtEl>
                                      </p:cBhvr>
                                    </p:animEffect>
                                  </p:childTnLst>
                                </p:cTn>
                              </p:par>
                              <p:par>
                                <p:cTn id="84" presetID="64" presetClass="path" presetSubtype="0" fill="hold" nodeType="withEffect">
                                  <p:stCondLst>
                                    <p:cond delay="300"/>
                                  </p:stCondLst>
                                  <p:childTnLst>
                                    <p:animMotion origin="layout" path="M -8.33333E-7 3.20988E-6 L 1.0349 -0.87346 " pathEditMode="relative" rAng="0" ptsTypes="AA">
                                      <p:cBhvr>
                                        <p:cTn id="85" dur="1000" spd="-100000" fill="hold"/>
                                        <p:tgtEl>
                                          <p:spTgt spid="72"/>
                                        </p:tgtEl>
                                        <p:attrNameLst>
                                          <p:attrName>ppt_x</p:attrName>
                                          <p:attrName>ppt_y</p:attrName>
                                        </p:attrNameLst>
                                      </p:cBhvr>
                                      <p:rCtr x="51736" y="-43673"/>
                                    </p:animMotion>
                                  </p:childTnLst>
                                </p:cTn>
                              </p:par>
                              <p:par>
                                <p:cTn id="86" presetID="1" presetClass="entr" presetSubtype="0" fill="hold" nodeType="withEffect">
                                  <p:stCondLst>
                                    <p:cond delay="200"/>
                                  </p:stCondLst>
                                  <p:childTnLst>
                                    <p:set>
                                      <p:cBhvr>
                                        <p:cTn id="87" dur="1" fill="hold">
                                          <p:stCondLst>
                                            <p:cond delay="0"/>
                                          </p:stCondLst>
                                        </p:cTn>
                                        <p:tgtEl>
                                          <p:spTgt spid="77"/>
                                        </p:tgtEl>
                                        <p:attrNameLst>
                                          <p:attrName>style.visibility</p:attrName>
                                        </p:attrNameLst>
                                      </p:cBhvr>
                                      <p:to>
                                        <p:strVal val="visible"/>
                                      </p:to>
                                    </p:set>
                                  </p:childTnLst>
                                </p:cTn>
                              </p:par>
                              <p:par>
                                <p:cTn id="88" presetID="53" presetClass="entr" presetSubtype="16" fill="hold" nodeType="withEffect">
                                  <p:stCondLst>
                                    <p:cond delay="200"/>
                                  </p:stCondLst>
                                  <p:childTnLst>
                                    <p:set>
                                      <p:cBhvr>
                                        <p:cTn id="89" dur="1" fill="hold">
                                          <p:stCondLst>
                                            <p:cond delay="0"/>
                                          </p:stCondLst>
                                        </p:cTn>
                                        <p:tgtEl>
                                          <p:spTgt spid="77"/>
                                        </p:tgtEl>
                                        <p:attrNameLst>
                                          <p:attrName>style.visibility</p:attrName>
                                        </p:attrNameLst>
                                      </p:cBhvr>
                                      <p:to>
                                        <p:strVal val="visible"/>
                                      </p:to>
                                    </p:set>
                                    <p:anim calcmode="lin" valueType="num">
                                      <p:cBhvr>
                                        <p:cTn id="90" dur="1000" fill="hold"/>
                                        <p:tgtEl>
                                          <p:spTgt spid="77"/>
                                        </p:tgtEl>
                                        <p:attrNameLst>
                                          <p:attrName>ppt_w</p:attrName>
                                        </p:attrNameLst>
                                      </p:cBhvr>
                                      <p:tavLst>
                                        <p:tav tm="0">
                                          <p:val>
                                            <p:fltVal val="0"/>
                                          </p:val>
                                        </p:tav>
                                        <p:tav tm="100000">
                                          <p:val>
                                            <p:strVal val="#ppt_w"/>
                                          </p:val>
                                        </p:tav>
                                      </p:tavLst>
                                    </p:anim>
                                    <p:anim calcmode="lin" valueType="num">
                                      <p:cBhvr>
                                        <p:cTn id="91" dur="1000" fill="hold"/>
                                        <p:tgtEl>
                                          <p:spTgt spid="77"/>
                                        </p:tgtEl>
                                        <p:attrNameLst>
                                          <p:attrName>ppt_h</p:attrName>
                                        </p:attrNameLst>
                                      </p:cBhvr>
                                      <p:tavLst>
                                        <p:tav tm="0">
                                          <p:val>
                                            <p:fltVal val="0"/>
                                          </p:val>
                                        </p:tav>
                                        <p:tav tm="100000">
                                          <p:val>
                                            <p:strVal val="#ppt_h"/>
                                          </p:val>
                                        </p:tav>
                                      </p:tavLst>
                                    </p:anim>
                                    <p:animEffect transition="in" filter="fade">
                                      <p:cBhvr>
                                        <p:cTn id="92" dur="1000"/>
                                        <p:tgtEl>
                                          <p:spTgt spid="77"/>
                                        </p:tgtEl>
                                      </p:cBhvr>
                                    </p:animEffect>
                                  </p:childTnLst>
                                </p:cTn>
                              </p:par>
                              <p:par>
                                <p:cTn id="93" presetID="64" presetClass="path" presetSubtype="0" fill="hold" nodeType="withEffect">
                                  <p:stCondLst>
                                    <p:cond delay="200"/>
                                  </p:stCondLst>
                                  <p:childTnLst>
                                    <p:animMotion origin="layout" path="M 3.05556E-6 3.44146E-6 L -0.64115 -0.94965 " pathEditMode="relative" rAng="0" ptsTypes="AA">
                                      <p:cBhvr>
                                        <p:cTn id="94" dur="1000" spd="-100000" fill="hold"/>
                                        <p:tgtEl>
                                          <p:spTgt spid="77"/>
                                        </p:tgtEl>
                                        <p:attrNameLst>
                                          <p:attrName>ppt_x</p:attrName>
                                          <p:attrName>ppt_y</p:attrName>
                                        </p:attrNameLst>
                                      </p:cBhvr>
                                      <p:rCtr x="-32066" y="-47482"/>
                                    </p:animMotion>
                                  </p:childTnLst>
                                </p:cTn>
                              </p:par>
                            </p:childTnLst>
                          </p:cTn>
                        </p:par>
                        <p:par>
                          <p:cTn id="95" fill="hold">
                            <p:stCondLst>
                              <p:cond delay="1400"/>
                            </p:stCondLst>
                            <p:childTnLst>
                              <p:par>
                                <p:cTn id="96" presetID="10" presetClass="entr" presetSubtype="0" fill="hold" grpId="0" nodeType="afterEffect">
                                  <p:stCondLst>
                                    <p:cond delay="0"/>
                                  </p:stCondLst>
                                  <p:iterate type="lt">
                                    <p:tmPct val="0"/>
                                  </p:iterate>
                                  <p:childTnLst>
                                    <p:set>
                                      <p:cBhvr>
                                        <p:cTn id="97" dur="1" fill="hold">
                                          <p:stCondLst>
                                            <p:cond delay="0"/>
                                          </p:stCondLst>
                                        </p:cTn>
                                        <p:tgtEl>
                                          <p:spTgt spid="81"/>
                                        </p:tgtEl>
                                        <p:attrNameLst>
                                          <p:attrName>style.visibility</p:attrName>
                                        </p:attrNameLst>
                                      </p:cBhvr>
                                      <p:to>
                                        <p:strVal val="visible"/>
                                      </p:to>
                                    </p:set>
                                    <p:animEffect transition="in" filter="fade">
                                      <p:cBhvr>
                                        <p:cTn id="98" dur="500"/>
                                        <p:tgtEl>
                                          <p:spTgt spid="81"/>
                                        </p:tgtEl>
                                      </p:cBhvr>
                                    </p:animEffect>
                                  </p:childTnLst>
                                </p:cTn>
                              </p:par>
                            </p:childTnLst>
                          </p:cTn>
                        </p:par>
                        <p:par>
                          <p:cTn id="99" fill="hold">
                            <p:stCondLst>
                              <p:cond delay="1900"/>
                            </p:stCondLst>
                            <p:childTnLst>
                              <p:par>
                                <p:cTn id="100" presetID="34" presetClass="emph" presetSubtype="0" fill="hold" grpId="1" nodeType="afterEffect">
                                  <p:stCondLst>
                                    <p:cond delay="0"/>
                                  </p:stCondLst>
                                  <p:iterate type="lt">
                                    <p:tmPct val="10000"/>
                                  </p:iterate>
                                  <p:childTnLst>
                                    <p:animMotion origin="layout" path="M 0.0 0.0 L 0.0 -0.07213" pathEditMode="relative" ptsTypes="">
                                      <p:cBhvr>
                                        <p:cTn id="101" dur="250" accel="50000" decel="50000" autoRev="1" fill="hold">
                                          <p:stCondLst>
                                            <p:cond delay="0"/>
                                          </p:stCondLst>
                                        </p:cTn>
                                        <p:tgtEl>
                                          <p:spTgt spid="81"/>
                                        </p:tgtEl>
                                        <p:attrNameLst>
                                          <p:attrName>ppt_x</p:attrName>
                                          <p:attrName>ppt_y</p:attrName>
                                        </p:attrNameLst>
                                      </p:cBhvr>
                                    </p:animMotion>
                                    <p:animRot by="1500000">
                                      <p:cBhvr>
                                        <p:cTn id="102" dur="125" fill="hold">
                                          <p:stCondLst>
                                            <p:cond delay="0"/>
                                          </p:stCondLst>
                                        </p:cTn>
                                        <p:tgtEl>
                                          <p:spTgt spid="81"/>
                                        </p:tgtEl>
                                        <p:attrNameLst>
                                          <p:attrName>r</p:attrName>
                                        </p:attrNameLst>
                                      </p:cBhvr>
                                    </p:animRot>
                                    <p:animRot by="-1500000">
                                      <p:cBhvr>
                                        <p:cTn id="103" dur="125" fill="hold">
                                          <p:stCondLst>
                                            <p:cond delay="125"/>
                                          </p:stCondLst>
                                        </p:cTn>
                                        <p:tgtEl>
                                          <p:spTgt spid="81"/>
                                        </p:tgtEl>
                                        <p:attrNameLst>
                                          <p:attrName>r</p:attrName>
                                        </p:attrNameLst>
                                      </p:cBhvr>
                                    </p:animRot>
                                    <p:animRot by="-1500000">
                                      <p:cBhvr>
                                        <p:cTn id="104" dur="125" fill="hold">
                                          <p:stCondLst>
                                            <p:cond delay="250"/>
                                          </p:stCondLst>
                                        </p:cTn>
                                        <p:tgtEl>
                                          <p:spTgt spid="81"/>
                                        </p:tgtEl>
                                        <p:attrNameLst>
                                          <p:attrName>r</p:attrName>
                                        </p:attrNameLst>
                                      </p:cBhvr>
                                    </p:animRot>
                                    <p:animRot by="1500000">
                                      <p:cBhvr>
                                        <p:cTn id="105" dur="125" fill="hold">
                                          <p:stCondLst>
                                            <p:cond delay="375"/>
                                          </p:stCondLst>
                                        </p:cTn>
                                        <p:tgtEl>
                                          <p:spTgt spid="81"/>
                                        </p:tgtEl>
                                        <p:attrNameLst>
                                          <p:attrName>r</p:attrName>
                                        </p:attrNameLst>
                                      </p:cBhvr>
                                    </p:animRot>
                                  </p:childTnLst>
                                </p:cTn>
                              </p:par>
                            </p:childTnLst>
                          </p:cTn>
                        </p:par>
                        <p:par>
                          <p:cTn id="106" fill="hold">
                            <p:stCondLst>
                              <p:cond delay="2650"/>
                            </p:stCondLst>
                            <p:childTnLst>
                              <p:par>
                                <p:cTn id="107" presetID="42" presetClass="entr" presetSubtype="0" fill="hold" grpId="0" nodeType="afterEffect">
                                  <p:stCondLst>
                                    <p:cond delay="0"/>
                                  </p:stCondLst>
                                  <p:childTnLst>
                                    <p:set>
                                      <p:cBhvr>
                                        <p:cTn id="108" dur="1" fill="hold">
                                          <p:stCondLst>
                                            <p:cond delay="0"/>
                                          </p:stCondLst>
                                        </p:cTn>
                                        <p:tgtEl>
                                          <p:spTgt spid="83"/>
                                        </p:tgtEl>
                                        <p:attrNameLst>
                                          <p:attrName>style.visibility</p:attrName>
                                        </p:attrNameLst>
                                      </p:cBhvr>
                                      <p:to>
                                        <p:strVal val="visible"/>
                                      </p:to>
                                    </p:set>
                                    <p:animEffect transition="in" filter="fade">
                                      <p:cBhvr>
                                        <p:cTn id="109" dur="3000"/>
                                        <p:tgtEl>
                                          <p:spTgt spid="83"/>
                                        </p:tgtEl>
                                      </p:cBhvr>
                                    </p:animEffect>
                                    <p:anim calcmode="lin" valueType="num">
                                      <p:cBhvr>
                                        <p:cTn id="110" dur="3000" fill="hold"/>
                                        <p:tgtEl>
                                          <p:spTgt spid="83"/>
                                        </p:tgtEl>
                                        <p:attrNameLst>
                                          <p:attrName>ppt_x</p:attrName>
                                        </p:attrNameLst>
                                      </p:cBhvr>
                                      <p:tavLst>
                                        <p:tav tm="0">
                                          <p:val>
                                            <p:strVal val="#ppt_x"/>
                                          </p:val>
                                        </p:tav>
                                        <p:tav tm="100000">
                                          <p:val>
                                            <p:strVal val="#ppt_x"/>
                                          </p:val>
                                        </p:tav>
                                      </p:tavLst>
                                    </p:anim>
                                    <p:anim calcmode="lin" valueType="num">
                                      <p:cBhvr>
                                        <p:cTn id="111" dur="3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0" grpId="2" animBg="1"/>
      <p:bldP spid="41" grpId="0" animBg="1"/>
      <p:bldP spid="41" grpId="1" animBg="1"/>
      <p:bldP spid="41" grpId="2" animBg="1"/>
      <p:bldP spid="75" grpId="0" animBg="1"/>
      <p:bldP spid="75" grpId="1" animBg="1"/>
      <p:bldP spid="75" grpId="2" animBg="1"/>
      <p:bldP spid="76" grpId="0" animBg="1"/>
      <p:bldP spid="76" grpId="1" animBg="1"/>
      <p:bldP spid="76" grpId="2" animBg="1"/>
      <p:bldP spid="81" grpId="0"/>
      <p:bldP spid="81" grpId="1"/>
      <p:bldP spid="8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自定义 3160">
      <a:dk1>
        <a:srgbClr val="333333"/>
      </a:dk1>
      <a:lt1>
        <a:sysClr val="window" lastClr="FFFFFF"/>
      </a:lt1>
      <a:dk2>
        <a:srgbClr val="A40000"/>
      </a:dk2>
      <a:lt2>
        <a:srgbClr val="C00000"/>
      </a:lt2>
      <a:accent1>
        <a:srgbClr val="A40000"/>
      </a:accent1>
      <a:accent2>
        <a:srgbClr val="01A9F2"/>
      </a:accent2>
      <a:accent3>
        <a:srgbClr val="A8CF38"/>
      </a:accent3>
      <a:accent4>
        <a:srgbClr val="FFC000"/>
      </a:accent4>
      <a:accent5>
        <a:srgbClr val="2CBD94"/>
      </a:accent5>
      <a:accent6>
        <a:srgbClr val="A40000"/>
      </a:accent6>
      <a:hlink>
        <a:srgbClr val="01A2B3"/>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bg1"/>
            </a:gs>
            <a:gs pos="100000">
              <a:srgbClr val="DDDEDD"/>
            </a:gs>
          </a:gsLst>
          <a:lin ang="6000000" scaled="0"/>
          <a:tileRect/>
        </a:gradFill>
        <a:ln w="28575">
          <a:solidFill>
            <a:schemeClr val="bg1"/>
          </a:solidFill>
        </a:ln>
        <a:effectLst>
          <a:outerShdw blurRad="279400" dist="254000" dir="8100000" algn="tr" rotWithShape="0">
            <a:prstClr val="black">
              <a:alpha val="4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TotalTime>
  <Words>1777</Words>
  <Application>Microsoft Office PowerPoint</Application>
  <PresentationFormat>全屏显示(16:9)</PresentationFormat>
  <Paragraphs>264</Paragraphs>
  <Slides>25</Slides>
  <Notes>25</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DIN Mittelschrift Std</vt:lpstr>
      <vt:lpstr>微软雅黑</vt:lpstr>
      <vt:lpstr>Arial</vt:lpstr>
      <vt:lpstr>Arial Black</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keywords/>
  <cp:lastModifiedBy>nke</cp:lastModifiedBy>
  <cp:revision>3</cp:revision>
  <dcterms:created xsi:type="dcterms:W3CDTF">2016-03-09T10:16:31Z</dcterms:created>
  <dcterms:modified xsi:type="dcterms:W3CDTF">2019-11-09T14:15:27Z</dcterms:modified>
</cp:coreProperties>
</file>