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629" r:id="rId1"/>
    <p:sldMasterId id="2147501666" r:id="rId2"/>
  </p:sldMasterIdLst>
  <p:notesMasterIdLst>
    <p:notesMasterId r:id="rId3"/>
  </p:notesMasterIdLst>
  <p:sldIdLst>
    <p:sldId id="8738" r:id="rId4"/>
    <p:sldId id="8741" r:id="rId5"/>
    <p:sldId id="8744" r:id="rId6"/>
    <p:sldId id="8747" r:id="rId7"/>
    <p:sldId id="8753" r:id="rId9"/>
    <p:sldId id="8756" r:id="rId10"/>
    <p:sldId id="8759" r:id="rId11"/>
    <p:sldId id="8762" r:id="rId12"/>
    <p:sldId id="8768" r:id="rId14"/>
    <p:sldId id="8771" r:id="rId15"/>
    <p:sldId id="8774" r:id="rId16"/>
    <p:sldId id="8777" r:id="rId17"/>
    <p:sldId id="8780" r:id="rId18"/>
    <p:sldId id="8786" r:id="rId20"/>
    <p:sldId id="8789" r:id="rId21"/>
    <p:sldId id="8792" r:id="rId22"/>
    <p:sldId id="8795" r:id="rId23"/>
    <p:sldId id="8798" r:id="rId24"/>
    <p:sldId id="8804" r:id="rId26"/>
    <p:sldId id="8807" r:id="rId27"/>
    <p:sldId id="8810" r:id="rId28"/>
    <p:sldId id="8813" r:id="rId29"/>
    <p:sldId id="8816" r:id="rId30"/>
    <p:sldId id="8822" r:id="rId32"/>
    <p:sldId id="8825" r:id="rId33"/>
    <p:sldId id="8828" r:id="rId34"/>
    <p:sldId id="8831" r:id="rId35"/>
    <p:sldId id="8834" r:id="rId36"/>
    <p:sldId id="8840" r:id="rId38"/>
    <p:sldId id="8843" r:id="rId39"/>
    <p:sldId id="8846" r:id="rId40"/>
    <p:sldId id="8849" r:id="rId41"/>
    <p:sldId id="8852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30" r:id="rId1"/>
    <p:sldLayoutId id="2147501631" r:id="rId2"/>
    <p:sldLayoutId id="2147501632" r:id="rId3"/>
    <p:sldLayoutId id="2147501633" r:id="rId4"/>
    <p:sldLayoutId id="2147501634" r:id="rId5"/>
    <p:sldLayoutId id="2147501635" r:id="rId6"/>
    <p:sldLayoutId id="2147501636" r:id="rId7"/>
    <p:sldLayoutId id="2147501637" r:id="rId8"/>
    <p:sldLayoutId id="2147501638" r:id="rId9"/>
    <p:sldLayoutId id="2147501639" r:id="rId10"/>
    <p:sldLayoutId id="21475016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667" r:id="rId1"/>
    <p:sldLayoutId id="2147501668" r:id="rId2"/>
    <p:sldLayoutId id="2147501669" r:id="rId3"/>
    <p:sldLayoutId id="2147501670" r:id="rId4"/>
    <p:sldLayoutId id="2147501671" r:id="rId5"/>
    <p:sldLayoutId id="2147501672" r:id="rId6"/>
    <p:sldLayoutId id="2147501673" r:id="rId7"/>
    <p:sldLayoutId id="2147501674" r:id="rId8"/>
    <p:sldLayoutId id="2147501675" r:id="rId9"/>
    <p:sldLayoutId id="2147501676" r:id="rId10"/>
    <p:sldLayoutId id="21475016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推动企业战略调整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企业战略调整的必要性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企业战略调整的关键因素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企业战略调整的实施步骤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企业战略调整的成功案例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企业战略调整的风险与挑战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企业战略调整的必要性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适应市场变化</a:t>
            </a:r>
            <a:endParaRPr altLang="en-US" lang="zh-CN"/>
          </a:p>
        </p:txBody>
      </p:sp>
      <p:sp>
        <p:nvSpPr>
          <p:cNvPr id="10489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市场需求的变化：随着消费者需求的变化，企业需要调整战略以适应市场需求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竞争环境的变化：竞争对手的战略调整可能影响企业的竞争地位，企业需要相应调整战略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技术创新的变化：新技术的出现可能为企业带来新的发展机遇，企业需要调整战略以抓住机遇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法规政策的变化：法规政策的变化可能对企业经营产生影响，企业需要调整战略以符合法规政策要求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提高竞争力</a:t>
            </a:r>
            <a:endParaRPr altLang="en-US" lang="zh-CN"/>
          </a:p>
        </p:txBody>
      </p:sp>
      <p:sp>
        <p:nvSpPr>
          <p:cNvPr id="10490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适应市场变化：企业需要不断调整战略以适应市场变化，提高竞争力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抓住发展机遇：企业战略调整有助于抓住发展机遇，实现可持续发展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应对挑战：企业战略调整有助于应对各种挑战，如经济波动、技术变革等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提升品牌形象：企业战略调整有助于提升品牌形象，增强消费者对品牌的信任和认可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0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适应市场变化：企业战略调整是企业适应市场变化、保持竞争力的关键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提升企业竞争力：通过战略调整，企业可以优化资源配置，提高生产效率，降低成本，从而提升竞争力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实现可持续发展：企业战略调整有助于企业实现可持续发展，提高经济效益和社会效益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增强企业创新能力：企业战略调整可以促进企业创新，推动技术进步和产品升级换代，提高市场竞争力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企业战略调整的关键因素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</a:t>
            </a:r>
            <a:endParaRPr altLang="en-US" lang="zh-CN"/>
          </a:p>
        </p:txBody>
      </p:sp>
      <p:sp>
        <p:nvSpPr>
          <p:cNvPr id="10491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企业需要关注市场趋势，及时调整产品和服务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市场需求变化是企业战略调整的重要因素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市场需求变化包括消费者需求、竞争态势等方面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市场需求变化对于企业战略调整具有指导意义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2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技术创新是企业战略调整的核心驱动力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技术创新需要企业持续投入研发资源和人才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技术创新能够推动企业产品升级和转型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技术创新能够提高企业核心竞争力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人才管理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人才选拔：建立科学的人才选拔机制，确保企业战略与人才需求相匹配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人才培养：加强员工培训和职业规划，提高员工素质和能力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人才激励：制定合理的薪酬和激励机制，激发员工的积极性和创造力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人才流动：建立灵活的人才流动机制，促进企业内部和外部的人才交流与合作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</a:t>
            </a:r>
            <a:endParaRPr altLang="en-US" lang="zh-CN"/>
          </a:p>
        </p:txBody>
      </p:sp>
      <p:sp>
        <p:nvSpPr>
          <p:cNvPr id="10493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价值观：企业战略调整的核心，影响企业决策和行动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组织结构：适应企业战略调整的组织形式，提高企业效率和竞争力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员工素质：培养具备战略眼光和执行力的员工队伍，推动企业战略实施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品牌形象：塑造良好的企业形象，提升品牌价值和市场影响力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企业战略调整的实施步骤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制定战略规划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进行SWOT分析：分析企业的优势、劣势、机会和威胁，为制定战略规划提供依据。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明确企业战略目标：根据市场环境、企业资源和发展趋势，制定符合企业发展的战略目标。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制定战略方案：根据SWOT分析结果，制定可行的战略方案，包括市场定位、产品策略、营销策略等。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评估与调整：对制定的战略方案进行评估，根据实际情况进行调整，确保战略的有效实施。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组织架构调整</a:t>
            </a:r>
            <a:endParaRPr altLang="en-US" lang="zh-CN"/>
          </a:p>
        </p:txBody>
      </p:sp>
      <p:sp>
        <p:nvSpPr>
          <p:cNvPr id="10495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明确战略目标：确保组织架构与战略目标相匹配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评估现有架构：分析现有组织架构的优缺点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制定调整方案：根据战略目标，制定具体的组织架构调整方案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实施调整计划：按照调整方案，逐步推进组织架构的调整工作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资源整合与配置</a:t>
            </a:r>
            <a:endParaRPr altLang="en-US" lang="zh-CN"/>
          </a:p>
        </p:txBody>
      </p:sp>
      <p:sp>
        <p:nvSpPr>
          <p:cNvPr id="1049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识别并评估现有资源：包括人力、物力、财力等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优化资源配置：根据战略需求调整资源分配，提高资源利用效率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寻求外部合作：与其他企业或机构建立合作关系，共享资源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建立灵活的组织结构：以适应不断变化的战略需求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监控与评估</a:t>
            </a:r>
            <a:endParaRPr altLang="en-US" lang="zh-CN"/>
          </a:p>
        </p:txBody>
      </p:sp>
      <p:sp>
        <p:nvSpPr>
          <p:cNvPr id="10496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调整战略：根据监控和评估结果，及时调整战略方向和目标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持续改进：不断优化战略调整过程，提高企业竞争力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监控战略实施过程：确保战略调整按计划进行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评估战略效果：通过数据和指标评估战略调整的成果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企业战略调整的成功案例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华为的转型之路</a:t>
            </a:r>
            <a:endParaRPr altLang="en-US" lang="zh-CN"/>
          </a:p>
        </p:txBody>
      </p:sp>
      <p:sp>
        <p:nvSpPr>
          <p:cNvPr id="104978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背景：面临市场变化和技术挑战</a:t>
            </a:r>
            <a:endParaRPr altLang="en-US" lang="zh-CN"/>
          </a:p>
          <a:p>
            <a:r>
              <a:rPr altLang="en-US" lang="zh-CN"/>
              <a:t>转型方向：从通信设备制造商向智能终端和云计算领域拓展</a:t>
            </a:r>
            <a:endParaRPr altLang="en-US" lang="zh-CN"/>
          </a:p>
          <a:p>
            <a:r>
              <a:rPr altLang="en-US" lang="zh-CN"/>
              <a:t>转型策略：加大研发投入，拓展全球市场，建立合作伙伴关系</a:t>
            </a:r>
            <a:endParaRPr altLang="en-US" lang="zh-CN"/>
          </a:p>
          <a:p>
            <a:r>
              <a:rPr altLang="en-US" lang="zh-CN"/>
              <a:t>转型成果：保持领先地位，实现可持续发展  以下是用户提供的信息和标题： 我正在写一份主题为“推动企业战略调整”的PPT,现在准备介绍“企业战略调整的必要性”,请帮我生成“企业战略调整的必要性”为标题的内容 企业战略调整的必要性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我正在写一份主题为“推动企业战略调整”的PPT,现在准备介绍“企业战略调整的必要性”,请帮我生成“企业战略调整的必要性”为标题的内容</a:t>
            </a:r>
            <a:endParaRPr altLang="en-US" lang="zh-CN"/>
          </a:p>
          <a:p>
            <a:pPr lvl="1"/>
            <a:r>
              <a:rPr altLang="en-US" lang="zh-CN"/>
              <a:t>企业战略调整的必要性</a:t>
            </a:r>
            <a:endParaRPr altLang="en-US" lang="zh-CN"/>
          </a:p>
          <a:p>
            <a:r>
              <a:rPr altLang="en-US" lang="zh-CN"/>
              <a:t>适应市场变化：随着市场环境的变化，企业需要不断调整战略以适应市场需求</a:t>
            </a:r>
            <a:endParaRPr altLang="en-US" lang="zh-CN"/>
          </a:p>
          <a:p>
            <a:r>
              <a:rPr altLang="en-US" lang="zh-CN"/>
              <a:t>提升竞争力：通过战略调整，企业可以优化资源配置，提高生产效率和市场占有率</a:t>
            </a:r>
            <a:endParaRPr altLang="en-US" lang="zh-CN"/>
          </a:p>
          <a:p>
            <a:r>
              <a:rPr altLang="en-US" lang="zh-CN"/>
              <a:t>应对挑战：面对竞争对手的挑战和行业变革，企业需要不断创新和转型以保持竞争优势</a:t>
            </a:r>
            <a:endParaRPr altLang="en-US" lang="zh-CN"/>
          </a:p>
          <a:p>
            <a:r>
              <a:rPr altLang="en-US" lang="zh-CN"/>
              <a:t>实现可持续发展：通过战略调整，企业可以制定长期发展计划，实现可持续发展目标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阿里巴巴的全球化战略</a:t>
            </a:r>
            <a:endParaRPr altLang="en-US" lang="zh-CN"/>
          </a:p>
        </p:txBody>
      </p:sp>
      <p:sp>
        <p:nvSpPr>
          <p:cNvPr id="10498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背景：中国互联网市场的崛起和全球化趋势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实施步骤：建立海外业务团队、拓展海外市场、投资并购等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成功因素：强大的品牌影响力、创新的商业模式、优秀的团队管理等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战略调整：从国内市场向全球市场拓展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腾讯的产品矩阵策略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细分市场定位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多元化战略布局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品牌建设与推广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京东的物流网络建设</a:t>
            </a:r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背景：京东作为中国最大的自营电商平台，物流网络是其核心竞争力之一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建设内容：京东通过自建、收购、合作等方式，建立了覆盖全国的物流网络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成功因素：京东注重物流网络的效率、稳定性和服务质量，通过技术创新和数据分析提高物流效率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借鉴意义：其他企业可以借鉴京东的物流网络建设经验，加强自身的物流能力，提高客户满意度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企业战略调整的风险与挑战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500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市场竞争加剧：竞争对手的威胁和挑战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技术创新：新技术对企业业务的冲击和挑战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法律法规变化：政策法规对企业经营的影响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市场需求变化：消费者需求的变化和不确定性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技术保密不严，可能被竞争对手窃取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技术更新迅速，企业需不断跟进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技术研发失败，可能导致企业损失惨重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技术应用不当，可能引发安全问题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人才流失风险</a:t>
            </a:r>
            <a:endParaRPr altLang="en-US" lang="zh-CN"/>
          </a:p>
        </p:txBody>
      </p:sp>
      <p:sp>
        <p:nvSpPr>
          <p:cNvPr id="105019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建立完善的人才激励机制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0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防止人才流失的策略和措施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人才流失的原因及应对措施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人才流失对企业战略调整的影响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企业文化冲突挑战</a:t>
            </a:r>
            <a:endParaRPr altLang="en-US" lang="zh-CN"/>
          </a:p>
        </p:txBody>
      </p:sp>
      <p:sp>
        <p:nvSpPr>
          <p:cNvPr id="10502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员工行为规范的不同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沟通障碍和误解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不同文化背景下的价值观冲突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企业管理理念的不一致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如何应对企业战略调整的风险与挑战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加强市场调研与分析</a:t>
            </a:r>
            <a:endParaRPr altLang="en-US" lang="zh-CN"/>
          </a:p>
        </p:txBody>
      </p:sp>
      <p:sp>
        <p:nvSpPr>
          <p:cNvPr id="105037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了解市场需求和竞争态势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8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掌握行业趋势和政策变化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8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分析消费者行为和心理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9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制定针对性的市场策略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加大技术研发投入</a:t>
            </a:r>
            <a:endParaRPr altLang="en-US" lang="zh-CN"/>
          </a:p>
        </p:txBody>
      </p:sp>
      <p:sp>
        <p:nvSpPr>
          <p:cNvPr id="10504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降低生产成本，提高经济效益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提高技术水平，增强企业竞争力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开发新产品，拓展市场空间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培养人才，提升企业创新能力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完善人才激励机制</a:t>
            </a:r>
            <a:endParaRPr altLang="en-US" lang="zh-CN"/>
          </a:p>
        </p:txBody>
      </p:sp>
      <p:sp>
        <p:nvSpPr>
          <p:cNvPr id="105048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完善培训体系，提升员工素质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建立职业发展通道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实施员工持股计划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建立科学合理的薪酬体系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促进企业文化融合与发展</a:t>
            </a:r>
            <a:endParaRPr altLang="en-US" lang="zh-CN"/>
          </a:p>
        </p:txBody>
      </p:sp>
      <p:sp>
        <p:nvSpPr>
          <p:cNvPr id="1050544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建立共同价值观：通过培训、宣传等方式，让员工了解企业战略调整的必要性和目的，形成共同的价值观和目标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营造开放包容氛围：鼓励员工提出建议和意见，建立良好的沟通渠道，促进不同部门、团队之间的合作与交流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52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培养团队精神：通过团队建设活动、奖励机制等方式，增强员工的团队意识和协作精神，提高整体执行力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556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关注员工成长：在战略调整过程中，关注员工的个人成长和发展，提供培训、晋升等机会，增强员工的归属感和忠诚度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9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9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9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2023-12-20T00:05:46Z</dcterms:created>
  <dcterms:modified xsi:type="dcterms:W3CDTF">2023-12-20T00:05:46Z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39b1e353c08a48b890d8e628e3c9ce9e_21</vt:lpwstr>
  </property>
</Properties>
</file>