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130" r:id="rId1"/>
    <p:sldMasterId id="2147489167" r:id="rId2"/>
  </p:sldMasterIdLst>
  <p:notesMasterIdLst>
    <p:notesMasterId r:id="rId3"/>
  </p:notesMasterIdLst>
  <p:sldIdLst>
    <p:sldId id="2761" r:id="rId4"/>
    <p:sldId id="2766" r:id="rId5"/>
    <p:sldId id="2770" r:id="rId6"/>
    <p:sldId id="2773" r:id="rId7"/>
    <p:sldId id="2776" r:id="rId8"/>
    <p:sldId id="2779" r:id="rId9"/>
    <p:sldId id="2782" r:id="rId10"/>
    <p:sldId id="2785" r:id="rId11"/>
    <p:sldId id="2788" r:id="rId12"/>
    <p:sldId id="2791" r:id="rId13"/>
    <p:sldId id="2794" r:id="rId14"/>
    <p:sldId id="2797" r:id="rId15"/>
    <p:sldId id="2800" r:id="rId16"/>
    <p:sldId id="2803" r:id="rId17"/>
    <p:sldId id="2806" r:id="rId18"/>
    <p:sldId id="2809" r:id="rId19"/>
    <p:sldId id="2812" r:id="rId20"/>
    <p:sldId id="2815" r:id="rId21"/>
    <p:sldId id="2818" r:id="rId22"/>
    <p:sldId id="2821" r:id="rId23"/>
    <p:sldId id="2824" r:id="rId24"/>
    <p:sldId id="2827" r:id="rId25"/>
    <p:sldId id="2830" r:id="rId26"/>
    <p:sldId id="2833" r:id="rId27"/>
    <p:sldId id="2836" r:id="rId28"/>
    <p:sldId id="2839" r:id="rId29"/>
    <p:sldId id="284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131" r:id="rId1"/>
    <p:sldLayoutId id="2147489132" r:id="rId2"/>
    <p:sldLayoutId id="2147489133" r:id="rId3"/>
    <p:sldLayoutId id="2147489134" r:id="rId4"/>
    <p:sldLayoutId id="2147489135" r:id="rId5"/>
    <p:sldLayoutId id="2147489136" r:id="rId6"/>
    <p:sldLayoutId id="2147489137" r:id="rId7"/>
    <p:sldLayoutId id="2147489138" r:id="rId8"/>
    <p:sldLayoutId id="2147489139" r:id="rId9"/>
    <p:sldLayoutId id="2147489140" r:id="rId10"/>
    <p:sldLayoutId id="214748914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168" r:id="rId1"/>
    <p:sldLayoutId id="2147489169" r:id="rId2"/>
    <p:sldLayoutId id="2147489170" r:id="rId3"/>
    <p:sldLayoutId id="2147489171" r:id="rId4"/>
    <p:sldLayoutId id="2147489172" r:id="rId5"/>
    <p:sldLayoutId id="2147489173" r:id="rId6"/>
    <p:sldLayoutId id="2147489174" r:id="rId7"/>
    <p:sldLayoutId id="2147489175" r:id="rId8"/>
    <p:sldLayoutId id="2147489176" r:id="rId9"/>
    <p:sldLayoutId id="2147489177" r:id="rId10"/>
    <p:sldLayoutId id="21474891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未来学校：数字化校园的设想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数字化校园的背景和意义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数字化校园的设想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数字化校园的挑战与对策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数字化校园的建设方案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数字化校园的发展趋势和展望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数字化校园的背景和意义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信息化时代背景</a:t>
            </a:r>
            <a:endParaRPr altLang="en-US" lang="zh-CN"/>
          </a:p>
        </p:txBody>
      </p:sp>
      <p:sp>
        <p:nvSpPr>
          <p:cNvPr id="10490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信息技术的发展与应用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互联网的普及与推广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教育信息化政策的推动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数字化校园建设的必要性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数字化校园的意义</a:t>
            </a:r>
            <a:endParaRPr altLang="en-US" lang="zh-CN"/>
          </a:p>
        </p:txBody>
      </p:sp>
      <p:sp>
        <p:nvSpPr>
          <p:cNvPr id="10490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提升教育质量：通过数字化技术，提高教学效率，改善学习体验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促进教育公平：打破地域限制，让更多学生享受优质教育资源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培养创新人才：鼓励学生使用数字化工具，培养创新思维和实践能力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推动教育改革：数字化校园建设是教育改革的重要方向，有助于推动教育现代化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1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数字化校园的设想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智能化教学环境</a:t>
            </a:r>
            <a:endParaRPr altLang="en-US" lang="zh-CN"/>
          </a:p>
        </p:txBody>
      </p:sp>
      <p:sp>
        <p:nvSpPr>
          <p:cNvPr id="10492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智能化教学设备：利用先进的技术和设备，提高教学效果和学生的学习体验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个性化教学：根据学生的特点和需求，提供个性化的教学方案和资源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智能化评估：通过数据分析和评估，及时了解学生的学习情况和需求，调整教学策略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智能化管理：提高学校的管理效率和资源利用效率，为师生提供更好的服务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数字化教学资源</a:t>
            </a:r>
            <a:endParaRPr altLang="en-US" lang="zh-CN"/>
          </a:p>
        </p:txBody>
      </p:sp>
      <p:sp>
        <p:nvSpPr>
          <p:cNvPr id="10492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数字化教材：电子教材、网络教材等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数字化教学工具：在线教学平台、虚拟实验室等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数字化学习资源：在线课程、学习资源库等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0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数字化管理平台：学生管理系统、教务管理系统等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信息化管理平台</a:t>
            </a:r>
            <a:endParaRPr altLang="en-US" lang="zh-CN"/>
          </a:p>
        </p:txBody>
      </p:sp>
      <p:sp>
        <p:nvSpPr>
          <p:cNvPr id="104935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5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信息化管理平台的建设目标：提高管理效率、促进教育公平、提升教学质量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信息化管理平台的功能模块：学生管理、教师管理、课程管理、资源管理、安全管理等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信息化管理平台的优势：数据共享、实时更新、个性化服务、安全可靠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信息化管理平台的未来发展：智能化、云端化、移动化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4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数字化校园的建设方案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基础设施建设</a:t>
            </a:r>
            <a:endParaRPr altLang="en-US" lang="zh-CN"/>
          </a:p>
        </p:txBody>
      </p:sp>
      <p:sp>
        <p:nvSpPr>
          <p:cNvPr id="10494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硬件设备：包括计算机、网络设备、服务器等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软件系统：包括操作系统、数据库、应用软件等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网络安全：保障数字化校园的安全性和稳定性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0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运维管理：对数字化校园进行日常维护和管理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信息化应用系统建设</a:t>
            </a:r>
            <a:endParaRPr altLang="en-US" lang="zh-CN"/>
          </a:p>
        </p:txBody>
      </p:sp>
      <p:sp>
        <p:nvSpPr>
          <p:cNvPr id="104955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信息化应用系统建设方案：详细阐述信息化应用系统的建设方案，包括系统规划、设计、开发、测试、部署等环节。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信息化应用系统概述：介绍信息化应用系统在数字化校园建设中的重要性，包括系统架构、功能模块等。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信息化应用系统实施效果：介绍信息化应用系统实施后对数字化校园建设的推动作用，包括提高教学效率、优化管理流程、提升服务质量等方面。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信息化应用系统未来发展：探讨信息化应用系统在未来数字化校园建设中的发展趋势和前景，包括云计算、大数据、人工智能等技术的应用。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信息化资源建设</a:t>
            </a:r>
            <a:endParaRPr altLang="en-US" lang="zh-CN"/>
          </a:p>
        </p:txBody>
      </p:sp>
      <p:sp>
        <p:nvSpPr>
          <p:cNvPr id="10496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硬件设备：建设高速、稳定、安全的校园网络，提供充足的服务器、存储设备、数据库等基础设施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软件资源：开发数字化校园管理系统，整合各类应用软件，实现统一身份认证、单点登录等功能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信息资源：建立完善的信息资源库，包括教学资料、科研成果、管理信息等，实现信息共享和交流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人才资源：加强数字化校园建设的人才队伍建设，培养具备信息化素养和技能的专业人才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6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数字化校园的挑战与对策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技术挑战与对策</a:t>
            </a:r>
            <a:endParaRPr altLang="en-US" lang="zh-CN"/>
          </a:p>
        </p:txBody>
      </p:sp>
      <p:sp>
        <p:nvSpPr>
          <p:cNvPr id="10497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数据安全和隐私保护问题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技术更新迅速，需要不断跟进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数字化校园建设成本高昂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跨部门、跨学科协作困难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管理挑战与对策</a:t>
            </a:r>
            <a:endParaRPr altLang="en-US" lang="zh-CN"/>
          </a:p>
        </p:txBody>
      </p:sp>
      <p:sp>
        <p:nvSpPr>
          <p:cNvPr id="10497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挑战：如何提高数字化校园的效率和效益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挑战：如何确保数字化校园的安全性和稳定性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对策：建立完善的安全保障体系，加强技术防范和人员管理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对策：优化数字化校园的流程和资源分配，提高师生使用体验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资源挑战与对策</a:t>
            </a:r>
            <a:endParaRPr altLang="en-US" lang="zh-CN"/>
          </a:p>
        </p:txBody>
      </p:sp>
      <p:sp>
        <p:nvSpPr>
          <p:cNvPr id="10498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资源分配不均：如何确保教育资源的公平分配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资源更新速度：如何跟上技术发展的步伐，确保教育资源的及时更新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资源利用效率：如何提高教育资源的利用效率，降低浪费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资源共享与合作：如何促进教育资源的共享与合作，实现互利共赢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499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数字化校园的发展趋势和展望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发展趋势</a:t>
            </a:r>
            <a:endParaRPr altLang="en-US" lang="zh-CN"/>
          </a:p>
        </p:txBody>
      </p:sp>
      <p:sp>
        <p:nvSpPr>
          <p:cNvPr id="105000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人工智能、大数据等新技术广泛应用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1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线上线下融合，打破传统教育模式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智能化教学和管理成为主流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2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数字化校园建设加速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展望未来</a:t>
            </a:r>
            <a:endParaRPr altLang="en-US" lang="zh-CN"/>
          </a:p>
        </p:txBody>
      </p:sp>
      <p:sp>
        <p:nvSpPr>
          <p:cNvPr id="10500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数字化校园的未来技术支撑：云计算、大数据、人工智能等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数字化校园的未来挑战与应对：如何保障数据安全、如何提高教育质量等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数字化校园的未来发展趋势：更加智能化、个性化、多元化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数字化校园的未来应用场景：在线教育、虚拟实验室、智能图书馆等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138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7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290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2023-12-15T15:01:28Z</dcterms:created>
  <dcterms:modified xsi:type="dcterms:W3CDTF">2023-12-15T15:01:28Z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cc7ed7e834164b6fb6ec0d64d7514c7b_21</vt:lpwstr>
  </property>
</Properties>
</file>