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66" r:id="rId1"/>
    <p:sldMasterId id="2147487503" r:id="rId2"/>
  </p:sldMasterIdLst>
  <p:notesMasterIdLst>
    <p:notesMasterId r:id="rId3"/>
  </p:notesMasterIdLst>
  <p:sldIdLst>
    <p:sldId id="2145" r:id="rId4"/>
    <p:sldId id="2149" r:id="rId5"/>
    <p:sldId id="2152" r:id="rId6"/>
    <p:sldId id="2155" r:id="rId7"/>
    <p:sldId id="2161" r:id="rId9"/>
    <p:sldId id="2164" r:id="rId10"/>
    <p:sldId id="2167" r:id="rId11"/>
    <p:sldId id="2170" r:id="rId12"/>
    <p:sldId id="2176" r:id="rId14"/>
    <p:sldId id="2179" r:id="rId15"/>
    <p:sldId id="2182" r:id="rId16"/>
    <p:sldId id="2185" r:id="rId17"/>
    <p:sldId id="2191" r:id="rId19"/>
    <p:sldId id="2194" r:id="rId20"/>
    <p:sldId id="2197" r:id="rId21"/>
    <p:sldId id="2200" r:id="rId22"/>
    <p:sldId id="2206" r:id="rId24"/>
    <p:sldId id="2209" r:id="rId25"/>
    <p:sldId id="2212" r:id="rId26"/>
    <p:sldId id="2215" r:id="rId27"/>
    <p:sldId id="2221" r:id="rId29"/>
    <p:sldId id="2224" r:id="rId30"/>
    <p:sldId id="2227" r:id="rId31"/>
    <p:sldId id="223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67" r:id="rId1"/>
    <p:sldLayoutId id="2147487468" r:id="rId2"/>
    <p:sldLayoutId id="2147487469" r:id="rId3"/>
    <p:sldLayoutId id="2147487470" r:id="rId4"/>
    <p:sldLayoutId id="2147487471" r:id="rId5"/>
    <p:sldLayoutId id="2147487472" r:id="rId6"/>
    <p:sldLayoutId id="2147487473" r:id="rId7"/>
    <p:sldLayoutId id="2147487474" r:id="rId8"/>
    <p:sldLayoutId id="2147487475" r:id="rId9"/>
    <p:sldLayoutId id="2147487476" r:id="rId10"/>
    <p:sldLayoutId id="21474874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04" r:id="rId1"/>
    <p:sldLayoutId id="2147487505" r:id="rId2"/>
    <p:sldLayoutId id="2147487506" r:id="rId3"/>
    <p:sldLayoutId id="2147487507" r:id="rId4"/>
    <p:sldLayoutId id="2147487508" r:id="rId5"/>
    <p:sldLayoutId id="2147487509" r:id="rId6"/>
    <p:sldLayoutId id="2147487510" r:id="rId7"/>
    <p:sldLayoutId id="2147487511" r:id="rId8"/>
    <p:sldLayoutId id="2147487512" r:id="rId9"/>
    <p:sldLayoutId id="2147487513" r:id="rId10"/>
    <p:sldLayoutId id="21474875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企业管理的价值创造和价值创造管理策略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价值创造在企业管理的意义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价值创造的过程和机制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价值创造的管理策略和方法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价值创造的挑战和应对策略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价值创造的未来趋势和发展方向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价值创造在企业管理的意义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价值创造的概念和内涵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价值创造的定义：价值创造是指企业通过提供产品或服务，满足客户需求，实现企业价值最大化。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价值创造的内涵：价值创造包括产品创新、服务创新、市场创新等方面，是企业实现可持续发展的关键。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价值创造的意义：价值创造是企业管理的核心，能够提高企业竞争力，实现可持续发展。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价值创造的管理策略：企业应该注重人才培养、技术创新、市场拓展等方面，以实现价值创造的最大化。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企业管理中价值创造的重要性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提升企业核心竞争力：通过价值创造，企业能够提高产品质量、降低成本、优化资源配置，从而增强自身竞争力。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促进可持续发展：价值创造不仅关注短期利润，还注重长期发展。通过创新、研发、品牌建设等手段，企业能够实现可持续发展。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增强员工归属感：价值创造能够让员工看到企业的发展前景和自身价值，从而增强员工归属感和忠诚度。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提升企业形象：通过为社会创造价值，企业能够提升自身形象和品牌价值，赢得更多客户的信任和支持。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价值创造对企业发展的影响</a:t>
            </a:r>
            <a:endParaRPr altLang="en-US" lang="zh-CN"/>
          </a:p>
        </p:txBody>
      </p:sp>
      <p:sp>
        <p:nvSpPr>
          <p:cNvPr id="10492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提升企业核心竞争力：通过创新、品牌建设等方式提升企业在市场中的竞争力，实现可持续发展。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增强企业盈利能力：通过优化资源配置、提高生产效率等方式降低成本，增加利润空间。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促进企业转型升级：通过价值创造推动企业从传统产业向新兴产业转型，适应市场需求变化。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增强企业社会责任感：通过价值创造为社会创造更多就业机会、推动经济发展，同时积极履行社会责任。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价值创造的过程和机制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价值创造的流程和环节</a:t>
            </a:r>
            <a:endParaRPr altLang="en-US" lang="zh-CN"/>
          </a:p>
        </p:txBody>
      </p:sp>
      <p:sp>
        <p:nvSpPr>
          <p:cNvPr id="10493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价值创造的定义和内涵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价值创造的流程：从市场需求出发，通过研发、生产、销售等环节实现价值转化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价值创造的环节：包括市场调研、产品研发、生产制造、市场营销、售后服务等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价值创造的机制：包括创新机制、激励机制、约束机制等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价值创造的机制和原理</a:t>
            </a:r>
            <a:endParaRPr altLang="en-US" lang="zh-CN"/>
          </a:p>
        </p:txBody>
      </p:sp>
      <p:sp>
        <p:nvSpPr>
          <p:cNvPr id="10494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价值创造的机制：通过市场调研、产品研发、生产制造、市场营销等环节，实现企业价值的增值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价值创造的原理：基于市场需求、竞争环境和资源条件，通过创新、协调、整合等手段，实现企业价值的最大化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价值创造的要素：包括市场需求、竞争环境、资源条件、创新能力、协调能力、整合能力等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价值创造的过程：包括市场调研、产品研发、生产制造、市场营销等环节，以及企业内部的组织管理、人力资源管理、财务管理等环节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价值创造的评估和测量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测量价值创造的过程：明确目标、制定计划、实施行动、监控调整等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评估价值创造的方法：财务指标、非财务指标、客户满意度等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价值创造的机制：创新、协作、沟通、激励等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价值创造的挑战与应对：市场变化、竞争压力、技术变革等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价值创造的管理策略和方法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价值创造的管理策略</a:t>
            </a:r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制定明确的目标和计划：明确企业的愿景和使命，制定具体的目标和计划，确保价值创造的路径清晰。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优化资源配置：合理分配人力、物力、财力等资源，确保资源的高效利用，为价值创造提供有力支持。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创新管理方式：采用先进的管理理念和方法，如敏捷管理、精益管理等，提高管理效率，促进价值创造。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建立激励机制：通过合理的薪酬、晋升等激励机制，激发员工的积极性和创造力，促进价值创造的实现。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价值创造的管理方法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制定明确的战略目标：明确企业的长期和短期目标，确保价值创造的路径清晰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优化资源配置：合理分配人力、物力、财力等资源，提高资源利用效率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建立高效的组织结构：确保组织结构与业务需求相匹配，提高决策效率和执行力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实施创新管理：鼓励员工提出创新想法，推动企业不断向前发展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8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强化风险管理：识别潜在风险，制定应对措施，确保企业稳定发展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4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建立良好的企业文化：营造积极向上的工作氛围，激发员工的创造力和工作热情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价值创造的管理实践</a:t>
            </a:r>
            <a:endParaRPr altLang="en-US" lang="zh-CN"/>
          </a:p>
        </p:txBody>
      </p:sp>
      <p:sp>
        <p:nvSpPr>
          <p:cNvPr id="10497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明确价值创造目标：制定明确的战略目标，确保企业价值最大化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创新管理方式：采用先进的管理理念和方法，提高管理效率和质量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建立激励机制：通过合理的激励机制，激发员工的积极性和创造力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加强风险管理：建立健全的风险管理体系，降低企业风险损失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推动可持续发展：注重环境保护、社会责任等方面的发展，实现企业可持续发展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价值创造的挑战和应对策略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价值创造的挑战和问题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市场竞争激烈：竞争对手多，市场份额争夺激烈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资源限制：企业资源有限，难以满足所有需求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创新难度大：需要不断投入研发，创新难度大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客户需求多样化：客户需求多样化，难以满足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应对挑战的策略和措施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明确目标：制定清晰、可衡量的目标，确保团队成员对价值创造有共同的理解。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优化流程：通过改进工作流程，提高效率，降低成本，从而增加价值。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创新思维：鼓励员工提出新的想法和解决方案，以应对不断变化的市场环境。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合作与沟通：加强内部和外部的合作与沟通，以共享资源和知识，共同应对挑战。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持续改进和优化价值创造的过程</a:t>
            </a:r>
            <a:endParaRPr altLang="en-US" lang="zh-CN"/>
          </a:p>
        </p:txBody>
      </p:sp>
      <p:sp>
        <p:nvSpPr>
          <p:cNvPr id="10500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识别并明确价值创造的目标和关键要素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优化流程和资源配置，提高效率和质量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鼓励创新和员工参与，激发创造力和活力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建立持续改进的机制和文化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价值创造的未来趋势和发展方向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未来企业管理的趋势和发展方向</a:t>
            </a:r>
            <a:endParaRPr altLang="en-US" lang="zh-CN"/>
          </a:p>
        </p:txBody>
      </p:sp>
      <p:sp>
        <p:nvSpPr>
          <p:cNvPr id="1050248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数字化转型：利用大数据、人工智能等技术提升企业管理效率和决策水平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敏捷管理：快速响应市场变化，灵活调整战略和业务模式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共享经济：通过共享资源降低成本，提高企业竞争力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可持续发展：关注环境保护、社会责任等方面，实现长期发展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跨界合作：与其他行业、企业进行合作，拓展业务领域和市场空间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人才管理：重视人才培养和激励，激发员工创造力和创新精神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价值创造的未来趋势和展望</a:t>
            </a:r>
            <a:endParaRPr altLang="en-US" lang="zh-CN"/>
          </a:p>
        </p:txBody>
      </p:sp>
      <p:sp>
        <p:nvSpPr>
          <p:cNvPr id="10503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数字化转型：利用大数据、人工智能等技术提升价值创造效率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可持续发展：关注环境、社会和公司治理标准，实现长期价值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创新驱动：鼓励创新思维和跨界合作，开拓新的价值领域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人本管理：重视员工发展和福利，提升员工满意度和忠诚度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创新和转型在价值创造中的重要性</a:t>
            </a:r>
            <a:endParaRPr altLang="en-US" lang="zh-CN"/>
          </a:p>
        </p:txBody>
      </p:sp>
      <p:sp>
        <p:nvSpPr>
          <p:cNvPr id="10503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转型是适应市场变化的重要手段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创新是价值创造的核心动力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创新和转型的结合将推动价值创造的未来趋势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创新和转型在价值创造中的实践案例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0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0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2023-12-19T15:44:56Z</dcterms:created>
  <dcterms:modified xsi:type="dcterms:W3CDTF">2023-12-19T15:44:56Z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2346bd43af4a4d7c8d61026897f92777_21</vt:lpwstr>
  </property>
</Properties>
</file>