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78" r:id="rId1"/>
    <p:sldMasterId id="2147484115" r:id="rId2"/>
  </p:sldMasterIdLst>
  <p:notesMasterIdLst>
    <p:notesMasterId r:id="rId3"/>
  </p:notesMasterIdLst>
  <p:sldIdLst>
    <p:sldId id="459" r:id="rId4"/>
    <p:sldId id="462" r:id="rId5"/>
    <p:sldId id="465" r:id="rId6"/>
    <p:sldId id="468" r:id="rId7"/>
    <p:sldId id="474" r:id="rId9"/>
    <p:sldId id="477" r:id="rId10"/>
    <p:sldId id="480" r:id="rId11"/>
    <p:sldId id="483" r:id="rId12"/>
    <p:sldId id="489" r:id="rId14"/>
    <p:sldId id="492" r:id="rId15"/>
    <p:sldId id="495" r:id="rId16"/>
    <p:sldId id="498" r:id="rId17"/>
    <p:sldId id="501" r:id="rId18"/>
    <p:sldId id="507" r:id="rId20"/>
    <p:sldId id="510" r:id="rId21"/>
    <p:sldId id="513" r:id="rId22"/>
    <p:sldId id="516" r:id="rId23"/>
    <p:sldId id="519" r:id="rId24"/>
    <p:sldId id="525" r:id="rId26"/>
    <p:sldId id="528" r:id="rId27"/>
    <p:sldId id="531" r:id="rId28"/>
    <p:sldId id="534" r:id="rId29"/>
    <p:sldId id="537" r:id="rId30"/>
    <p:sldId id="543" r:id="rId32"/>
    <p:sldId id="546" r:id="rId33"/>
    <p:sldId id="549" r:id="rId34"/>
    <p:sldId id="552" r:id="rId35"/>
    <p:sldId id="55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tags" Target="../tags/tag376.xml"/><Relationship Id="rId18" Type="http://schemas.openxmlformats.org/officeDocument/2006/relationships/tags" Target="../tags/tag377.xml"/><Relationship Id="rId19" Type="http://schemas.openxmlformats.org/officeDocument/2006/relationships/tags" Target="../tags/tag378.xml"/><Relationship Id="rId20" Type="http://schemas.openxmlformats.org/officeDocument/2006/relationships/tags" Target="../tags/tag379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利用大数据分析个性化教学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个性化教学的背景与意义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大数据分析在个性化教学中的应用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个性化教学方案的实施与效果评估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面临的挑战与解决方案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未来发展趋势与展望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个性化教学的背景与意义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905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学生学习需求的多样化，需要个性化教学来满足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个性化教学有助于提高学生的学习效果和兴趣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大数据时代的到来，为个性化教学提供了技术支持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传统教学模式的局限性，需要个性化教学来弥补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个性化教学的意义</a:t>
            </a:r>
            <a:endParaRPr altLang="en-US" lang="zh-CN"/>
          </a:p>
        </p:txBody>
      </p:sp>
      <p:sp>
        <p:nvSpPr>
          <p:cNvPr id="104911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适应不同学生的需求和能力水平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提高学生的学习效果和兴趣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培养学生的自主学习和创新能力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促进教育公平和提高教育质量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大数据在个性化教学中的作用</a:t>
            </a:r>
            <a:endParaRPr altLang="en-US" lang="zh-CN"/>
          </a:p>
        </p:txBody>
      </p:sp>
      <p:sp>
        <p:nvSpPr>
          <p:cNvPr id="1049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定义和背景介绍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大数据在个性化教学中的意义和价值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大数据在个性化教学中面临的挑战和解决方案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大数据在个性化教学中的应用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大数据分析在个性化教学中的应用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数据收集与整理</a:t>
            </a:r>
            <a:endParaRPr altLang="en-US" lang="zh-CN"/>
          </a:p>
        </p:txBody>
      </p:sp>
      <p:sp>
        <p:nvSpPr>
          <p:cNvPr id="10493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收集学生的学习数据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分析学生的学习行为和习惯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整理和分类学生的学习问题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建立学生的个性化学习档案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数据分析方法</a:t>
            </a:r>
            <a:endParaRPr altLang="en-US" lang="zh-CN"/>
          </a:p>
        </p:txBody>
      </p:sp>
      <p:sp>
        <p:nvSpPr>
          <p:cNvPr id="10493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数据收集：收集学生的学习行为、成绩、兴趣等数据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数据清洗：对收集到的数据进行清洗和整理，去除异常值和错误数据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数据分析：运用统计学和机器学习等方法对数据进行分析，提取有用的信息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数据可视化：将分析结果以图表、报告等形式进行可视化展示，方便理解和应用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数据分析结果的应用</a:t>
            </a:r>
            <a:endParaRPr altLang="en-US" lang="zh-CN"/>
          </a:p>
        </p:txBody>
      </p:sp>
      <p:sp>
        <p:nvSpPr>
          <p:cNvPr id="104944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针对不同学生制定个性化教学方案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4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及时发现学生的学习问题并给予反馈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5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评估教学效果，优化教学内容和方法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6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为学校和学生家长提供更加全面和准确的信息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个性化教学方案的制定</a:t>
            </a:r>
            <a:endParaRPr altLang="en-US" lang="zh-CN"/>
          </a:p>
        </p:txBody>
      </p:sp>
      <p:sp>
        <p:nvSpPr>
          <p:cNvPr id="10495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依据学生特点制定教学方案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实时监测学生学习情况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精准评估教学效果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针对不同学生制定不同的教学计划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个性化教学方案的实施与效果评估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</a:t>
            </a:r>
            <a:endParaRPr altLang="en-US" lang="zh-CN"/>
          </a:p>
        </p:txBody>
      </p:sp>
      <p:sp>
        <p:nvSpPr>
          <p:cNvPr id="104964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设计教学内容：根据教学目标，选择合适的教学内容，并设计个性化的教学方案。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确定教学目标：根据学生的实际情况和需求，制定个性化的教学目标。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实施教学：采用多种教学方法，如在线教学、小组讨论、案例分析等，以激发学生的学习兴趣和主动性。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效果评估：通过考试、作业、课堂表现等方式，对学生的学习效果进行评估，并根据评估结果调整教学方案。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效果评估方法</a:t>
            </a:r>
            <a:endParaRPr altLang="en-US" lang="zh-CN"/>
          </a:p>
        </p:txBody>
      </p:sp>
      <p:sp>
        <p:nvSpPr>
          <p:cNvPr id="10496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对比分析法：将个性化教学方案与传统教学方案进行对比，分析教学效果的差异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问卷调查法：通过问卷调查收集学生对个性化教学方案的满意度、学习效果等方面的反馈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成绩评估法：根据学生的学习成绩、作业完成情况等对个性化教学方案的效果进行评估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专家评估法：邀请教育专家对个性化教学方案的设计、实施过程和效果进行综合评估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效果评估结果的分析与反馈</a:t>
            </a:r>
            <a:endParaRPr altLang="en-US" lang="zh-CN"/>
          </a:p>
        </p:txBody>
      </p:sp>
      <p:sp>
        <p:nvSpPr>
          <p:cNvPr id="10497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评估指标：包括学生参与度、成绩提升、学习兴趣等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评估结果：展示个性化教学方案的实际效果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反馈与改进：根据评估结果调整教学方案，持续优化教学效果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数据分析方法：采用统计学和机器学习等方法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持续改进与优化</a:t>
            </a:r>
            <a:endParaRPr altLang="en-US" lang="zh-CN"/>
          </a:p>
        </p:txBody>
      </p:sp>
      <p:sp>
        <p:nvSpPr>
          <p:cNvPr id="10498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收集反馈：定期收集学生、教师对个性化教学方案的意见和建议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数据分析：对收集到的反馈数据进行深入分析，找出问题和改进点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方案调整：根据数据分析结果，对个性化教学方案进行针对性调整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效果评估：重新实施调整后的个性化教学方案，并进行效果评估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面临的挑战与解决方案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数据安全与隐私保护</a:t>
            </a:r>
            <a:endParaRPr altLang="en-US" lang="zh-CN"/>
          </a:p>
        </p:txBody>
      </p:sp>
      <p:sp>
        <p:nvSpPr>
          <p:cNvPr id="1049958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0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2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4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6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8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0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4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0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4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8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0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2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数据安全挑战：确保数据不被泄露或篡改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最佳实践：遵循相关法律法规，建立完善的数据安全和隐私保护机制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解决方案：采用加密技术、访问控制和数据脱敏等方法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隐私保护挑战：保护学生和教师的个人隐私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500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数据收集与处理：如何有效收集、清洗和分析大数据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算法与模型：如何设计高效、准确的个性化教学算法和模型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隐私与安全：如何保护学生隐私，确保数据安全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落地应用：如何将大数据分析结果应用于实际教学场景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教师培训与专业发展</a:t>
            </a:r>
            <a:endParaRPr altLang="en-US" lang="zh-CN"/>
          </a:p>
        </p:txBody>
      </p:sp>
      <p:sp>
        <p:nvSpPr>
          <p:cNvPr id="10501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提升教师大数据分析能力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培训教师掌握个性化教学方法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加强教师之间的合作与交流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鼓励教师不断学习和更新知识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政策支持与法规保障</a:t>
            </a:r>
            <a:endParaRPr altLang="en-US" lang="zh-CN"/>
          </a:p>
        </p:txBody>
      </p:sp>
      <p:sp>
        <p:nvSpPr>
          <p:cNvPr id="105014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法规保障：制定相关法规，保障个性化教学的合法性和规范性。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政策支持：政府提供相关政策支持，推动个性化教学的发展。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监督与管理：加强对个性化教学的监督和管理，确保其质量和效果。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教师培训与专业发展：为教师提供培训和专业发展机会，提高其教学水平和能力。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大数据分析在教育领域的应用前景</a:t>
            </a:r>
            <a:endParaRPr altLang="en-US" lang="zh-CN"/>
          </a:p>
        </p:txBody>
      </p:sp>
      <p:sp>
        <p:nvSpPr>
          <p:cNvPr id="1050278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促进教育公平和人才培养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88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推动教育行业创新和改革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提高教学质量和效果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00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个性化教学技术的创新与发展</a:t>
            </a:r>
            <a:endParaRPr altLang="en-US" lang="zh-CN"/>
          </a:p>
        </p:txBody>
      </p:sp>
      <p:sp>
        <p:nvSpPr>
          <p:cNvPr id="105034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大数据与教育行业的融合将带来更多机会和挑战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人工智能在教育领域的应用不断深入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个性化教学技术将更加智能化、精细化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未来发展趋势：人工智能、大数据、云计算等技术的融合将推动个性化教学技术的创新与发展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跨学科合作与协同创新</a:t>
            </a:r>
            <a:endParaRPr altLang="en-US" lang="zh-CN"/>
          </a:p>
        </p:txBody>
      </p:sp>
      <p:sp>
        <p:nvSpPr>
          <p:cNvPr id="105039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协同创新：教育机构、技术公司等多方参与，共同推动大数据分析在个性化教学中的应用与发展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跨学科合作：大数据分析结合教育学、心理学等多学科知识，提高个性化教学效果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未来发展趋势：随着技术的不断进步，跨学科合作与协同创新将成为个性化教学的重要发展方向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展望：通过跨学科合作与协同创新，实现更精准、更个性化的教学，提高教育质量与效果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推动教育公平和提高教育质量</a:t>
            </a:r>
            <a:endParaRPr altLang="en-US" lang="zh-CN"/>
          </a:p>
        </p:txBody>
      </p:sp>
      <p:sp>
        <p:nvSpPr>
          <p:cNvPr id="10504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实现个性化教育：通过大数据分析，为每个学生提供定制化的学习资源和教学方案，提高教育质量。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提高教师工作效率：通过大数据分析，帮助教师更好地评估学生的学习进度和需求，制定更有效的教学计划。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促进教育国际化：通过大数据分析，加强国际间的教育交流与合作，推动教育公平和提高教育质量。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优化教育资源分配：通过大数据分析，合理分配教育资源，确保每个地区和学校都能获得公平的教育机会。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3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32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34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2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84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2023-12-15T09:36:03Z</dcterms:created>
  <dcterms:modified xsi:type="dcterms:W3CDTF">2023-12-15T09:36:03Z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9a9fc0172f6f4ae49e78e59c313956df_21</vt:lpwstr>
  </property>
</Properties>
</file>