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7637" r:id="rId1"/>
    <p:sldMasterId id="2147497674" r:id="rId2"/>
  </p:sldMasterIdLst>
  <p:notesMasterIdLst>
    <p:notesMasterId r:id="rId3"/>
  </p:notesMasterIdLst>
  <p:sldIdLst>
    <p:sldId id="6659" r:id="rId4"/>
    <p:sldId id="6664" r:id="rId5"/>
    <p:sldId id="6668" r:id="rId6"/>
    <p:sldId id="6671" r:id="rId7"/>
    <p:sldId id="6674" r:id="rId8"/>
    <p:sldId id="6677" r:id="rId9"/>
    <p:sldId id="6680" r:id="rId10"/>
    <p:sldId id="6683" r:id="rId11"/>
    <p:sldId id="6686" r:id="rId12"/>
    <p:sldId id="6689" r:id="rId13"/>
    <p:sldId id="6692" r:id="rId14"/>
    <p:sldId id="6695" r:id="rId15"/>
    <p:sldId id="6698" r:id="rId16"/>
    <p:sldId id="6701" r:id="rId17"/>
    <p:sldId id="6704" r:id="rId18"/>
    <p:sldId id="6707" r:id="rId19"/>
    <p:sldId id="6710" r:id="rId20"/>
    <p:sldId id="6713" r:id="rId21"/>
    <p:sldId id="6716" r:id="rId22"/>
    <p:sldId id="6719" r:id="rId23"/>
    <p:sldId id="6722" r:id="rId24"/>
    <p:sldId id="6725" r:id="rId25"/>
    <p:sldId id="6728" r:id="rId26"/>
    <p:sldId id="6731" r:id="rId27"/>
    <p:sldId id="6734" r:id="rId28"/>
    <p:sldId id="6737" r:id="rId29"/>
    <p:sldId id="6740" r:id="rId30"/>
    <p:sldId id="6744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jpe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2.png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jpe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tags" Target="../tags/tag24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image" Target="../media/image2.png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image" Target="../media/image2.png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tags" Target="../tags/tag46.xml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2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image" Target="../media/image2.png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2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jpe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0" y="0"/>
            <a:ext cx="7661910" cy="4309110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60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1" name="直接连接符 2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2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5" name="直接连接符 43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/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altLang="en-US" dirty="0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7" name="直接连接符 22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4800" i="0" kern="1200" kumimoji="0" lang="en-US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image" Target="../media/image2.png"/><Relationship Id="rId14" Type="http://schemas.openxmlformats.org/officeDocument/2006/relationships/tags" Target="../tags/tag79.xml"/><Relationship Id="rId15" Type="http://schemas.openxmlformats.org/officeDocument/2006/relationships/tags" Target="../tags/tag80.xml"/><Relationship Id="rId16" Type="http://schemas.openxmlformats.org/officeDocument/2006/relationships/tags" Target="../tags/tag81.xml"/><Relationship Id="rId17" Type="http://schemas.openxmlformats.org/officeDocument/2006/relationships/tags" Target="../tags/tag82.xml"/><Relationship Id="rId18" Type="http://schemas.openxmlformats.org/officeDocument/2006/relationships/tags" Target="../tags/tag83.xml"/><Relationship Id="rId19" Type="http://schemas.openxmlformats.org/officeDocument/2006/relationships/tags" Target="../tags/tag8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7638" r:id="rId1"/>
    <p:sldLayoutId id="2147497639" r:id="rId2"/>
    <p:sldLayoutId id="2147497640" r:id="rId3"/>
    <p:sldLayoutId id="2147497641" r:id="rId4"/>
    <p:sldLayoutId id="2147497642" r:id="rId5"/>
    <p:sldLayoutId id="2147497643" r:id="rId6"/>
    <p:sldLayoutId id="2147497644" r:id="rId7"/>
    <p:sldLayoutId id="2147497645" r:id="rId8"/>
    <p:sldLayoutId id="2147497646" r:id="rId9"/>
    <p:sldLayoutId id="2147497647" r:id="rId10"/>
    <p:sldLayoutId id="2147497648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spcBef>
                <a:spcPts val="1200"/>
              </a:spcBef>
              <a:spcAft>
                <a:spcPts val="0"/>
              </a:spcAft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7675" r:id="rId1"/>
    <p:sldLayoutId id="2147497676" r:id="rId2"/>
    <p:sldLayoutId id="2147497677" r:id="rId3"/>
    <p:sldLayoutId id="2147497678" r:id="rId4"/>
    <p:sldLayoutId id="2147497679" r:id="rId5"/>
    <p:sldLayoutId id="2147497680" r:id="rId6"/>
    <p:sldLayoutId id="2147497681" r:id="rId7"/>
    <p:sldLayoutId id="2147497682" r:id="rId8"/>
    <p:sldLayoutId id="2147497683" r:id="rId9"/>
    <p:sldLayoutId id="2147497684" r:id="rId10"/>
    <p:sldLayoutId id="2147497685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 panose="00000500000000000000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7.xml"/><Relationship Id="rId2" Type="http://schemas.openxmlformats.org/officeDocument/2006/relationships/tags" Target="../tags/tag108.xml"/><Relationship Id="rId3" Type="http://schemas.openxmlformats.org/officeDocument/2006/relationships/tags" Target="../tags/tag10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tags" Target="../tags/tag113.xml"/><Relationship Id="rId5" Type="http://schemas.openxmlformats.org/officeDocument/2006/relationships/tags" Target="../tags/tag114.xml"/><Relationship Id="rId6" Type="http://schemas.openxmlformats.org/officeDocument/2006/relationships/tags" Target="../tags/tag115.xml"/><Relationship Id="rId7" Type="http://schemas.openxmlformats.org/officeDocument/2006/relationships/tags" Target="../tags/tag116.xml"/><Relationship Id="rId8" Type="http://schemas.openxmlformats.org/officeDocument/2006/relationships/tags" Target="../tags/tag117.xml"/><Relationship Id="rId9" Type="http://schemas.openxmlformats.org/officeDocument/2006/relationships/tags" Target="../tags/tag118.xml"/><Relationship Id="rId10" Type="http://schemas.openxmlformats.org/officeDocument/2006/relationships/tags" Target="../tags/tag119.xml"/><Relationship Id="rId11" Type="http://schemas.openxmlformats.org/officeDocument/2006/relationships/tags" Target="../tags/tag120.xml"/><Relationship Id="rId12" Type="http://schemas.openxmlformats.org/officeDocument/2006/relationships/tags" Target="../tags/tag121.xml"/><Relationship Id="rId13" Type="http://schemas.openxmlformats.org/officeDocument/2006/relationships/tags" Target="../tags/tag122.xml"/><Relationship Id="rId14" Type="http://schemas.openxmlformats.org/officeDocument/2006/relationships/tags" Target="../tags/tag123.xml"/><Relationship Id="rId15" Type="http://schemas.openxmlformats.org/officeDocument/2006/relationships/tags" Target="../tags/tag124.xml"/><Relationship Id="rId16" Type="http://schemas.openxmlformats.org/officeDocument/2006/relationships/tags" Target="../tags/tag125.xml"/><Relationship Id="rId1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tags" Target="../tags/tag130.xml"/><Relationship Id="rId6" Type="http://schemas.openxmlformats.org/officeDocument/2006/relationships/tags" Target="../tags/tag131.xml"/><Relationship Id="rId7" Type="http://schemas.openxmlformats.org/officeDocument/2006/relationships/tags" Target="../tags/tag132.xml"/><Relationship Id="rId8" Type="http://schemas.openxmlformats.org/officeDocument/2006/relationships/tags" Target="../tags/tag133.xml"/><Relationship Id="rId9" Type="http://schemas.openxmlformats.org/officeDocument/2006/relationships/tags" Target="../tags/tag134.xml"/><Relationship Id="rId10" Type="http://schemas.openxmlformats.org/officeDocument/2006/relationships/tags" Target="../tags/tag135.xml"/><Relationship Id="rId11" Type="http://schemas.openxmlformats.org/officeDocument/2006/relationships/tags" Target="../tags/tag136.xml"/><Relationship Id="rId12" Type="http://schemas.openxmlformats.org/officeDocument/2006/relationships/tags" Target="../tags/tag137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tags" Target="../tags/tag159.xml"/><Relationship Id="rId23" Type="http://schemas.openxmlformats.org/officeDocument/2006/relationships/tags" Target="../tags/tag160.xml"/><Relationship Id="rId24" Type="http://schemas.openxmlformats.org/officeDocument/2006/relationships/tags" Target="../tags/tag161.xml"/><Relationship Id="rId25" Type="http://schemas.openxmlformats.org/officeDocument/2006/relationships/tags" Target="../tags/tag162.xml"/><Relationship Id="rId26" Type="http://schemas.openxmlformats.org/officeDocument/2006/relationships/tags" Target="../tags/tag163.xml"/><Relationship Id="rId27" Type="http://schemas.openxmlformats.org/officeDocument/2006/relationships/tags" Target="../tags/tag164.xml"/><Relationship Id="rId28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tags" Target="../tags/tag173.xml"/><Relationship Id="rId10" Type="http://schemas.openxmlformats.org/officeDocument/2006/relationships/tags" Target="../tags/tag174.xml"/><Relationship Id="rId11" Type="http://schemas.openxmlformats.org/officeDocument/2006/relationships/tags" Target="../tags/tag175.xml"/><Relationship Id="rId12" Type="http://schemas.openxmlformats.org/officeDocument/2006/relationships/tags" Target="../tags/tag176.xml"/><Relationship Id="rId13" Type="http://schemas.openxmlformats.org/officeDocument/2006/relationships/tags" Target="../tags/tag177.xml"/><Relationship Id="rId14" Type="http://schemas.openxmlformats.org/officeDocument/2006/relationships/tags" Target="../tags/tag178.xml"/><Relationship Id="rId15" Type="http://schemas.openxmlformats.org/officeDocument/2006/relationships/tags" Target="../tags/tag179.xml"/><Relationship Id="rId16" Type="http://schemas.openxmlformats.org/officeDocument/2006/relationships/tags" Target="../tags/tag180.xml"/><Relationship Id="rId1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tags" Target="../tags/tag190.xml"/><Relationship Id="rId8" Type="http://schemas.openxmlformats.org/officeDocument/2006/relationships/tags" Target="../tags/tag191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tags" Target="../tags/tag196.xml"/><Relationship Id="rId6" Type="http://schemas.openxmlformats.org/officeDocument/2006/relationships/tags" Target="../tags/tag197.xml"/><Relationship Id="rId7" Type="http://schemas.openxmlformats.org/officeDocument/2006/relationships/tags" Target="../tags/tag198.xml"/><Relationship Id="rId8" Type="http://schemas.openxmlformats.org/officeDocument/2006/relationships/tags" Target="../tags/tag199.xml"/><Relationship Id="rId9" Type="http://schemas.openxmlformats.org/officeDocument/2006/relationships/tags" Target="../tags/tag200.xml"/><Relationship Id="rId10" Type="http://schemas.openxmlformats.org/officeDocument/2006/relationships/tags" Target="../tags/tag201.xml"/><Relationship Id="rId11" Type="http://schemas.openxmlformats.org/officeDocument/2006/relationships/tags" Target="../tags/tag202.xml"/><Relationship Id="rId12" Type="http://schemas.openxmlformats.org/officeDocument/2006/relationships/tags" Target="../tags/tag203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tags" Target="../tags/tag208.xml"/><Relationship Id="rId6" Type="http://schemas.openxmlformats.org/officeDocument/2006/relationships/tags" Target="../tags/tag209.xml"/><Relationship Id="rId7" Type="http://schemas.openxmlformats.org/officeDocument/2006/relationships/tags" Target="../tags/tag210.xml"/><Relationship Id="rId8" Type="http://schemas.openxmlformats.org/officeDocument/2006/relationships/tags" Target="../tags/tag211.xml"/><Relationship Id="rId9" Type="http://schemas.openxmlformats.org/officeDocument/2006/relationships/tags" Target="../tags/tag212.xml"/><Relationship Id="rId10" Type="http://schemas.openxmlformats.org/officeDocument/2006/relationships/tags" Target="../tags/tag213.xml"/><Relationship Id="rId11" Type="http://schemas.openxmlformats.org/officeDocument/2006/relationships/tags" Target="../tags/tag214.xml"/><Relationship Id="rId12" Type="http://schemas.openxmlformats.org/officeDocument/2006/relationships/tags" Target="../tags/tag215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tags" Target="../tags/tag219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tags" Target="../tags/tag229.xml"/><Relationship Id="rId8" Type="http://schemas.openxmlformats.org/officeDocument/2006/relationships/tags" Target="../tags/tag230.xml"/><Relationship Id="rId9" Type="http://schemas.openxmlformats.org/officeDocument/2006/relationships/tags" Target="../tags/tag231.xml"/><Relationship Id="rId10" Type="http://schemas.openxmlformats.org/officeDocument/2006/relationships/tags" Target="../tags/tag232.xml"/><Relationship Id="rId11" Type="http://schemas.openxmlformats.org/officeDocument/2006/relationships/tags" Target="../tags/tag233.xml"/><Relationship Id="rId12" Type="http://schemas.openxmlformats.org/officeDocument/2006/relationships/tags" Target="../tags/tag234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tags" Target="../tags/tag239.xml"/><Relationship Id="rId6" Type="http://schemas.openxmlformats.org/officeDocument/2006/relationships/tags" Target="../tags/tag240.xml"/><Relationship Id="rId7" Type="http://schemas.openxmlformats.org/officeDocument/2006/relationships/tags" Target="../tags/tag241.xml"/><Relationship Id="rId8" Type="http://schemas.openxmlformats.org/officeDocument/2006/relationships/tags" Target="../tags/tag242.xml"/><Relationship Id="rId9" Type="http://schemas.openxmlformats.org/officeDocument/2006/relationships/tags" Target="../tags/tag243.xml"/><Relationship Id="rId10" Type="http://schemas.openxmlformats.org/officeDocument/2006/relationships/tags" Target="../tags/tag244.xml"/><Relationship Id="rId11" Type="http://schemas.openxmlformats.org/officeDocument/2006/relationships/tags" Target="../tags/tag245.xml"/><Relationship Id="rId12" Type="http://schemas.openxmlformats.org/officeDocument/2006/relationships/tags" Target="../tags/tag246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tags" Target="../tags/tag251.xml"/><Relationship Id="rId6" Type="http://schemas.openxmlformats.org/officeDocument/2006/relationships/tags" Target="../tags/tag252.xml"/><Relationship Id="rId7" Type="http://schemas.openxmlformats.org/officeDocument/2006/relationships/tags" Target="../tags/tag253.xml"/><Relationship Id="rId8" Type="http://schemas.openxmlformats.org/officeDocument/2006/relationships/tags" Target="../tags/tag254.xml"/><Relationship Id="rId9" Type="http://schemas.openxmlformats.org/officeDocument/2006/relationships/tags" Target="../tags/tag255.xml"/><Relationship Id="rId10" Type="http://schemas.openxmlformats.org/officeDocument/2006/relationships/tags" Target="../tags/tag256.xml"/><Relationship Id="rId11" Type="http://schemas.openxmlformats.org/officeDocument/2006/relationships/tags" Target="../tags/tag257.xml"/><Relationship Id="rId12" Type="http://schemas.openxmlformats.org/officeDocument/2006/relationships/tags" Target="../tags/tag258.xml"/><Relationship Id="rId13" Type="http://schemas.openxmlformats.org/officeDocument/2006/relationships/tags" Target="../tags/tag259.xml"/><Relationship Id="rId14" Type="http://schemas.openxmlformats.org/officeDocument/2006/relationships/tags" Target="../tags/tag260.xml"/><Relationship Id="rId15" Type="http://schemas.openxmlformats.org/officeDocument/2006/relationships/tags" Target="../tags/tag261.xml"/><Relationship Id="rId16" Type="http://schemas.openxmlformats.org/officeDocument/2006/relationships/tags" Target="../tags/tag262.xml"/><Relationship Id="rId17" Type="http://schemas.openxmlformats.org/officeDocument/2006/relationships/tags" Target="../tags/tag263.xml"/><Relationship Id="rId18" Type="http://schemas.openxmlformats.org/officeDocument/2006/relationships/tags" Target="../tags/tag264.xml"/><Relationship Id="rId19" Type="http://schemas.openxmlformats.org/officeDocument/2006/relationships/tags" Target="../tags/tag265.xml"/><Relationship Id="rId20" Type="http://schemas.openxmlformats.org/officeDocument/2006/relationships/tags" Target="../tags/tag266.xml"/><Relationship Id="rId21" Type="http://schemas.openxmlformats.org/officeDocument/2006/relationships/tags" Target="../tags/tag267.xml"/><Relationship Id="rId22" Type="http://schemas.openxmlformats.org/officeDocument/2006/relationships/tags" Target="../tags/tag268.xml"/><Relationship Id="rId23" Type="http://schemas.openxmlformats.org/officeDocument/2006/relationships/tags" Target="../tags/tag269.xml"/><Relationship Id="rId24" Type="http://schemas.openxmlformats.org/officeDocument/2006/relationships/tags" Target="../tags/tag270.xml"/><Relationship Id="rId25" Type="http://schemas.openxmlformats.org/officeDocument/2006/relationships/tags" Target="../tags/tag271.xml"/><Relationship Id="rId26" Type="http://schemas.openxmlformats.org/officeDocument/2006/relationships/tags" Target="../tags/tag272.xml"/><Relationship Id="rId27" Type="http://schemas.openxmlformats.org/officeDocument/2006/relationships/tags" Target="../tags/tag273.xml"/><Relationship Id="rId28" Type="http://schemas.openxmlformats.org/officeDocument/2006/relationships/tags" Target="../tags/tag274.xml"/><Relationship Id="rId29" Type="http://schemas.openxmlformats.org/officeDocument/2006/relationships/tags" Target="../tags/tag275.xml"/><Relationship Id="rId30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tags" Target="../tags/tag280.xml"/><Relationship Id="rId6" Type="http://schemas.openxmlformats.org/officeDocument/2006/relationships/tags" Target="../tags/tag281.xml"/><Relationship Id="rId7" Type="http://schemas.openxmlformats.org/officeDocument/2006/relationships/tags" Target="../tags/tag282.xml"/><Relationship Id="rId8" Type="http://schemas.openxmlformats.org/officeDocument/2006/relationships/tags" Target="../tags/tag283.xml"/><Relationship Id="rId9" Type="http://schemas.openxmlformats.org/officeDocument/2006/relationships/tags" Target="../tags/tag284.xml"/><Relationship Id="rId10" Type="http://schemas.openxmlformats.org/officeDocument/2006/relationships/tags" Target="../tags/tag285.xml"/><Relationship Id="rId11" Type="http://schemas.openxmlformats.org/officeDocument/2006/relationships/tags" Target="../tags/tag286.xml"/><Relationship Id="rId12" Type="http://schemas.openxmlformats.org/officeDocument/2006/relationships/tags" Target="../tags/tag287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8.xml"/><Relationship Id="rId2" Type="http://schemas.openxmlformats.org/officeDocument/2006/relationships/tags" Target="../tags/tag289.xml"/><Relationship Id="rId3" Type="http://schemas.openxmlformats.org/officeDocument/2006/relationships/tags" Target="../tags/tag290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tags" Target="../tags/tag295.xml"/><Relationship Id="rId6" Type="http://schemas.openxmlformats.org/officeDocument/2006/relationships/tags" Target="../tags/tag296.xml"/><Relationship Id="rId7" Type="http://schemas.openxmlformats.org/officeDocument/2006/relationships/tags" Target="../tags/tag297.xml"/><Relationship Id="rId8" Type="http://schemas.openxmlformats.org/officeDocument/2006/relationships/tags" Target="../tags/tag298.xml"/><Relationship Id="rId9" Type="http://schemas.openxmlformats.org/officeDocument/2006/relationships/tags" Target="../tags/tag299.xml"/><Relationship Id="rId10" Type="http://schemas.openxmlformats.org/officeDocument/2006/relationships/tags" Target="../tags/tag300.xml"/><Relationship Id="rId11" Type="http://schemas.openxmlformats.org/officeDocument/2006/relationships/tags" Target="../tags/tag301.xml"/><Relationship Id="rId12" Type="http://schemas.openxmlformats.org/officeDocument/2006/relationships/tags" Target="../tags/tag302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tags" Target="../tags/tag306.xml"/><Relationship Id="rId5" Type="http://schemas.openxmlformats.org/officeDocument/2006/relationships/tags" Target="../tags/tag307.xml"/><Relationship Id="rId6" Type="http://schemas.openxmlformats.org/officeDocument/2006/relationships/tags" Target="../tags/tag308.xml"/><Relationship Id="rId7" Type="http://schemas.openxmlformats.org/officeDocument/2006/relationships/tags" Target="../tags/tag309.xml"/><Relationship Id="rId8" Type="http://schemas.openxmlformats.org/officeDocument/2006/relationships/tags" Target="../tags/tag310.xml"/><Relationship Id="rId9" Type="http://schemas.openxmlformats.org/officeDocument/2006/relationships/tags" Target="../tags/tag311.xml"/><Relationship Id="rId10" Type="http://schemas.openxmlformats.org/officeDocument/2006/relationships/tags" Target="../tags/tag312.xml"/><Relationship Id="rId11" Type="http://schemas.openxmlformats.org/officeDocument/2006/relationships/tags" Target="../tags/tag313.xml"/><Relationship Id="rId12" Type="http://schemas.openxmlformats.org/officeDocument/2006/relationships/tags" Target="../tags/tag314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tags" Target="../tags/tag318.xml"/><Relationship Id="rId5" Type="http://schemas.openxmlformats.org/officeDocument/2006/relationships/tags" Target="../tags/tag319.xml"/><Relationship Id="rId6" Type="http://schemas.openxmlformats.org/officeDocument/2006/relationships/tags" Target="../tags/tag320.xml"/><Relationship Id="rId7" Type="http://schemas.openxmlformats.org/officeDocument/2006/relationships/tags" Target="../tags/tag321.xml"/><Relationship Id="rId8" Type="http://schemas.openxmlformats.org/officeDocument/2006/relationships/tags" Target="../tags/tag322.xml"/><Relationship Id="rId9" Type="http://schemas.openxmlformats.org/officeDocument/2006/relationships/tags" Target="../tags/tag323.xml"/><Relationship Id="rId10" Type="http://schemas.openxmlformats.org/officeDocument/2006/relationships/tags" Target="../tags/tag324.xml"/><Relationship Id="rId11" Type="http://schemas.openxmlformats.org/officeDocument/2006/relationships/tags" Target="../tags/tag325.xml"/><Relationship Id="rId12" Type="http://schemas.openxmlformats.org/officeDocument/2006/relationships/tags" Target="../tags/tag326.xml"/><Relationship Id="rId13" Type="http://schemas.openxmlformats.org/officeDocument/2006/relationships/tags" Target="../tags/tag327.xml"/><Relationship Id="rId14" Type="http://schemas.openxmlformats.org/officeDocument/2006/relationships/tags" Target="../tags/tag328.xml"/><Relationship Id="rId15" Type="http://schemas.openxmlformats.org/officeDocument/2006/relationships/tags" Target="../tags/tag329.xml"/><Relationship Id="rId16" Type="http://schemas.openxmlformats.org/officeDocument/2006/relationships/tags" Target="../tags/tag330.xml"/><Relationship Id="rId17" Type="http://schemas.openxmlformats.org/officeDocument/2006/relationships/tags" Target="../tags/tag331.xml"/><Relationship Id="rId18" Type="http://schemas.openxmlformats.org/officeDocument/2006/relationships/tags" Target="../tags/tag332.xml"/><Relationship Id="rId19" Type="http://schemas.openxmlformats.org/officeDocument/2006/relationships/tags" Target="../tags/tag333.xml"/><Relationship Id="rId20" Type="http://schemas.openxmlformats.org/officeDocument/2006/relationships/tags" Target="../tags/tag334.xml"/><Relationship Id="rId2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5.xml"/><Relationship Id="rId2" Type="http://schemas.openxmlformats.org/officeDocument/2006/relationships/tags" Target="../tags/tag336.xml"/><Relationship Id="rId3" Type="http://schemas.openxmlformats.org/officeDocument/2006/relationships/tags" Target="../tags/tag337.xml"/><Relationship Id="rId4" Type="http://schemas.openxmlformats.org/officeDocument/2006/relationships/tags" Target="../tags/tag338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9.xml"/><Relationship Id="rId2" Type="http://schemas.openxmlformats.org/officeDocument/2006/relationships/tags" Target="../tags/tag340.xml"/><Relationship Id="rId3" Type="http://schemas.openxmlformats.org/officeDocument/2006/relationships/tags" Target="../tags/tag341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2.xml"/><Relationship Id="rId2" Type="http://schemas.openxmlformats.org/officeDocument/2006/relationships/tags" Target="../tags/tag343.xml"/><Relationship Id="rId3" Type="http://schemas.openxmlformats.org/officeDocument/2006/relationships/tags" Target="../tags/tag344.xml"/><Relationship Id="rId4" Type="http://schemas.openxmlformats.org/officeDocument/2006/relationships/tags" Target="../tags/tag345.xml"/><Relationship Id="rId5" Type="http://schemas.openxmlformats.org/officeDocument/2006/relationships/tags" Target="../tags/tag346.xml"/><Relationship Id="rId6" Type="http://schemas.openxmlformats.org/officeDocument/2006/relationships/tags" Target="../tags/tag347.xml"/><Relationship Id="rId7" Type="http://schemas.openxmlformats.org/officeDocument/2006/relationships/tags" Target="../tags/tag348.xml"/><Relationship Id="rId8" Type="http://schemas.openxmlformats.org/officeDocument/2006/relationships/tags" Target="../tags/tag349.xml"/><Relationship Id="rId9" Type="http://schemas.openxmlformats.org/officeDocument/2006/relationships/tags" Target="../tags/tag350.xml"/><Relationship Id="rId10" Type="http://schemas.openxmlformats.org/officeDocument/2006/relationships/tags" Target="../tags/tag351.xml"/><Relationship Id="rId11" Type="http://schemas.openxmlformats.org/officeDocument/2006/relationships/tags" Target="../tags/tag352.xml"/><Relationship Id="rId12" Type="http://schemas.openxmlformats.org/officeDocument/2006/relationships/tags" Target="../tags/tag353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4.xml"/><Relationship Id="rId2" Type="http://schemas.openxmlformats.org/officeDocument/2006/relationships/tags" Target="../tags/tag355.xml"/><Relationship Id="rId3" Type="http://schemas.openxmlformats.org/officeDocument/2006/relationships/tags" Target="../tags/tag356.xml"/><Relationship Id="rId4" Type="http://schemas.openxmlformats.org/officeDocument/2006/relationships/tags" Target="../tags/tag357.xml"/><Relationship Id="rId5" Type="http://schemas.openxmlformats.org/officeDocument/2006/relationships/tags" Target="../tags/tag358.xml"/><Relationship Id="rId6" Type="http://schemas.openxmlformats.org/officeDocument/2006/relationships/tags" Target="../tags/tag359.xml"/><Relationship Id="rId7" Type="http://schemas.openxmlformats.org/officeDocument/2006/relationships/tags" Target="../tags/tag360.xml"/><Relationship Id="rId8" Type="http://schemas.openxmlformats.org/officeDocument/2006/relationships/tags" Target="../tags/tag361.xml"/><Relationship Id="rId9" Type="http://schemas.openxmlformats.org/officeDocument/2006/relationships/tags" Target="../tags/tag362.xml"/><Relationship Id="rId10" Type="http://schemas.openxmlformats.org/officeDocument/2006/relationships/tags" Target="../tags/tag363.xml"/><Relationship Id="rId11" Type="http://schemas.openxmlformats.org/officeDocument/2006/relationships/tags" Target="../tags/tag364.xml"/><Relationship Id="rId12" Type="http://schemas.openxmlformats.org/officeDocument/2006/relationships/tags" Target="../tags/tag365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6.xml"/><Relationship Id="rId2" Type="http://schemas.openxmlformats.org/officeDocument/2006/relationships/tags" Target="../tags/tag367.xml"/><Relationship Id="rId3" Type="http://schemas.openxmlformats.org/officeDocument/2006/relationships/tags" Target="../tags/tag368.xml"/><Relationship Id="rId4" Type="http://schemas.openxmlformats.org/officeDocument/2006/relationships/tags" Target="../tags/tag369.xml"/><Relationship Id="rId5" Type="http://schemas.openxmlformats.org/officeDocument/2006/relationships/tags" Target="../tags/tag370.xml"/><Relationship Id="rId6" Type="http://schemas.openxmlformats.org/officeDocument/2006/relationships/tags" Target="../tags/tag371.xml"/><Relationship Id="rId7" Type="http://schemas.openxmlformats.org/officeDocument/2006/relationships/tags" Target="../tags/tag372.xml"/><Relationship Id="rId8" Type="http://schemas.openxmlformats.org/officeDocument/2006/relationships/tags" Target="../tags/tag373.xml"/><Relationship Id="rId9" Type="http://schemas.openxmlformats.org/officeDocument/2006/relationships/tags" Target="../tags/tag374.xml"/><Relationship Id="rId10" Type="http://schemas.openxmlformats.org/officeDocument/2006/relationships/tags" Target="../tags/tag375.xml"/><Relationship Id="rId11" Type="http://schemas.openxmlformats.org/officeDocument/2006/relationships/tags" Target="../tags/tag376.xml"/><Relationship Id="rId12" Type="http://schemas.openxmlformats.org/officeDocument/2006/relationships/tags" Target="../tags/tag377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8.xml"/><Relationship Id="rId2" Type="http://schemas.openxmlformats.org/officeDocument/2006/relationships/tags" Target="../tags/tag379.xml"/><Relationship Id="rId3" Type="http://schemas.openxmlformats.org/officeDocument/2006/relationships/tags" Target="../tags/tag380.xml"/><Relationship Id="rId4" Type="http://schemas.openxmlformats.org/officeDocument/2006/relationships/tags" Target="../tags/tag381.xml"/><Relationship Id="rId5" Type="http://schemas.openxmlformats.org/officeDocument/2006/relationships/tags" Target="../tags/tag382.xml"/><Relationship Id="rId6" Type="http://schemas.openxmlformats.org/officeDocument/2006/relationships/tags" Target="../tags/tag383.xml"/><Relationship Id="rId7" Type="http://schemas.openxmlformats.org/officeDocument/2006/relationships/tags" Target="../tags/tag384.xml"/><Relationship Id="rId8" Type="http://schemas.openxmlformats.org/officeDocument/2006/relationships/tags" Target="../tags/tag385.xml"/><Relationship Id="rId9" Type="http://schemas.openxmlformats.org/officeDocument/2006/relationships/tags" Target="../tags/tag386.xml"/><Relationship Id="rId10" Type="http://schemas.openxmlformats.org/officeDocument/2006/relationships/tags" Target="../tags/tag387.xml"/><Relationship Id="rId11" Type="http://schemas.openxmlformats.org/officeDocument/2006/relationships/tags" Target="../tags/tag388.xml"/><Relationship Id="rId12" Type="http://schemas.openxmlformats.org/officeDocument/2006/relationships/tags" Target="../tags/tag389.xml"/><Relationship Id="rId13" Type="http://schemas.openxmlformats.org/officeDocument/2006/relationships/tags" Target="../tags/tag390.xml"/><Relationship Id="rId14" Type="http://schemas.openxmlformats.org/officeDocument/2006/relationships/tags" Target="../tags/tag391.xml"/><Relationship Id="rId15" Type="http://schemas.openxmlformats.org/officeDocument/2006/relationships/tags" Target="../tags/tag392.xml"/><Relationship Id="rId16" Type="http://schemas.openxmlformats.org/officeDocument/2006/relationships/tags" Target="../tags/tag393.xml"/><Relationship Id="rId17" Type="http://schemas.openxmlformats.org/officeDocument/2006/relationships/tags" Target="../tags/tag394.xml"/><Relationship Id="rId18" Type="http://schemas.openxmlformats.org/officeDocument/2006/relationships/tags" Target="../tags/tag395.xml"/><Relationship Id="rId19" Type="http://schemas.openxmlformats.org/officeDocument/2006/relationships/tags" Target="../tags/tag396.xml"/><Relationship Id="rId20" Type="http://schemas.openxmlformats.org/officeDocument/2006/relationships/tags" Target="../tags/tag397.xml"/><Relationship Id="rId21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98.xml"/><Relationship Id="rId2" Type="http://schemas.openxmlformats.org/officeDocument/2006/relationships/tags" Target="../tags/tag399.xml"/><Relationship Id="rId3" Type="http://schemas.openxmlformats.org/officeDocument/2006/relationships/tags" Target="../tags/tag400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金融服务市场状况及2024年投资预测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8" name="标题 5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697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0" name="矩形: 圆角 17"/>
          <p:cNvSpPr/>
          <p:nvPr>
            <p:custDataLst>
              <p:tags r:id="rId3"/>
            </p:custDataLst>
          </p:nvPr>
        </p:nvSpPr>
        <p:spPr>
          <a:xfrm>
            <a:off x="535940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4"/>
            </p:custDataLst>
          </p:nvPr>
        </p:nvSpPr>
        <p:spPr>
          <a:xfrm>
            <a:off x="750570" y="2962275"/>
            <a:ext cx="160782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5"/>
            </p:custDataLst>
          </p:nvPr>
        </p:nvSpPr>
        <p:spPr>
          <a:xfrm>
            <a:off x="750570" y="3623945"/>
            <a:ext cx="1722120" cy="134937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金融服务市场概述</a:t>
            </a:r>
            <a:endParaRPr altLang="en-US" dirty="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1"/>
          <p:cNvSpPr/>
          <p:nvPr>
            <p:custDataLst>
              <p:tags r:id="rId6"/>
            </p:custDataLst>
          </p:nvPr>
        </p:nvSpPr>
        <p:spPr>
          <a:xfrm>
            <a:off x="2810510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7"/>
            </p:custDataLst>
          </p:nvPr>
        </p:nvSpPr>
        <p:spPr>
          <a:xfrm>
            <a:off x="3025140" y="2962275"/>
            <a:ext cx="160782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8"/>
            </p:custDataLst>
          </p:nvPr>
        </p:nvSpPr>
        <p:spPr>
          <a:xfrm>
            <a:off x="3025140" y="3623945"/>
            <a:ext cx="1722120" cy="134937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lang="zh-CN" spc="300">
                <a:latin typeface="+mj-ea"/>
                <a:ea typeface="+mj-ea"/>
                <a:cs typeface="MiSans" panose="00000500000000000000" charset="-122"/>
                <a:sym typeface="+mn-ea"/>
              </a:rPr>
              <a:t>金融服务市场主要产品与服务</a:t>
            </a:r>
            <a:endParaRPr altLang="en-US" dirty="0" lang="zh-CN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12" name="矩形: 圆角 78"/>
          <p:cNvSpPr/>
          <p:nvPr>
            <p:custDataLst>
              <p:tags r:id="rId9"/>
            </p:custDataLst>
          </p:nvPr>
        </p:nvSpPr>
        <p:spPr>
          <a:xfrm>
            <a:off x="5085080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0"/>
            </p:custDataLst>
          </p:nvPr>
        </p:nvSpPr>
        <p:spPr>
          <a:xfrm>
            <a:off x="5300345" y="2962275"/>
            <a:ext cx="160782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1"/>
            </p:custDataLst>
          </p:nvPr>
        </p:nvSpPr>
        <p:spPr>
          <a:xfrm>
            <a:off x="5300345" y="3623945"/>
            <a:ext cx="1722120" cy="134937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lang="zh-CN" spc="300">
                <a:latin typeface="+mj-ea"/>
                <a:ea typeface="+mj-ea"/>
                <a:cs typeface="MiSans" panose="00000500000000000000" charset="-122"/>
                <a:sym typeface="+mn-ea"/>
              </a:rPr>
              <a:t>金融服务市场发展趋势</a:t>
            </a:r>
            <a:endParaRPr altLang="en-US" dirty="0" lang="zh-CN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18" name="矩形: 圆角 85"/>
          <p:cNvSpPr/>
          <p:nvPr>
            <p:custDataLst>
              <p:tags r:id="rId12"/>
            </p:custDataLst>
          </p:nvPr>
        </p:nvSpPr>
        <p:spPr>
          <a:xfrm>
            <a:off x="7359650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3"/>
            </p:custDataLst>
          </p:nvPr>
        </p:nvSpPr>
        <p:spPr>
          <a:xfrm>
            <a:off x="7574915" y="2962275"/>
            <a:ext cx="160782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4"/>
            </p:custDataLst>
          </p:nvPr>
        </p:nvSpPr>
        <p:spPr>
          <a:xfrm>
            <a:off x="7574915" y="3623945"/>
            <a:ext cx="1722120" cy="134937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lang="zh-CN" spc="300">
                <a:latin typeface="+mj-ea"/>
                <a:ea typeface="+mj-ea"/>
                <a:cs typeface="MiSans" panose="00000500000000000000" charset="-122"/>
                <a:sym typeface="+mn-ea"/>
              </a:rPr>
              <a:t>2024年金融服务市场投资预测</a:t>
            </a:r>
            <a:endParaRPr altLang="en-US" dirty="0" lang="zh-CN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24" name="矩形: 圆角 92"/>
          <p:cNvSpPr/>
          <p:nvPr>
            <p:custDataLst>
              <p:tags r:id="rId15"/>
            </p:custDataLst>
          </p:nvPr>
        </p:nvSpPr>
        <p:spPr>
          <a:xfrm>
            <a:off x="9634855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6"/>
            </p:custDataLst>
          </p:nvPr>
        </p:nvSpPr>
        <p:spPr>
          <a:xfrm>
            <a:off x="9849485" y="2962275"/>
            <a:ext cx="160782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7"/>
            </p:custDataLst>
          </p:nvPr>
        </p:nvSpPr>
        <p:spPr>
          <a:xfrm>
            <a:off x="9849485" y="3623945"/>
            <a:ext cx="1722120" cy="134937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lang="zh-CN" spc="300">
                <a:latin typeface="+mj-ea"/>
                <a:ea typeface="+mj-ea"/>
                <a:cs typeface="MiSans" panose="00000500000000000000" charset="-122"/>
                <a:sym typeface="+mn-ea"/>
              </a:rPr>
              <a:t>金融服务市场面临的挑战与机遇</a:t>
            </a:r>
            <a:endParaRPr altLang="en-US" dirty="0" lang="zh-CN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6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金融服务市场概述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市场定义与分类</a:t>
            </a:r>
            <a:endParaRPr altLang="en-US" lang="zh-CN"/>
          </a:p>
        </p:txBody>
      </p:sp>
      <p:sp>
        <p:nvSpPr>
          <p:cNvPr id="104890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金融服务市场的参与者：金融机构、投资者、监管机构等。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金融服务市场的定义：提供金融产品和服务，满足个人和企业需求的场所。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金融服务市场的分类：银行、证券、保险、基金等。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金融服务市场的发展趋势：数字化、智能化、个性化等。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市场规模与增长</a:t>
            </a:r>
            <a:endParaRPr altLang="en-US" lang="zh-CN"/>
          </a:p>
        </p:txBody>
      </p:sp>
      <p:sp>
        <p:nvSpPr>
          <p:cNvPr id="104896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7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7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7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未来几年的预测增长率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8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市场规模的主要影响因素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8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金融服务市场总规模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8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过去几年的增长率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主要参与者和市场份额</a:t>
            </a:r>
            <a:endParaRPr altLang="en-US" lang="zh-CN"/>
          </a:p>
        </p:txBody>
      </p:sp>
      <p:sp>
        <p:nvSpPr>
          <p:cNvPr id="1049024" name="椭圆 262"/>
          <p:cNvSpPr/>
          <p:nvPr>
            <p:custDataLst>
              <p:tags r:id="rId1"/>
            </p:custDataLst>
          </p:nvPr>
        </p:nvSpPr>
        <p:spPr>
          <a:xfrm>
            <a:off x="2414161" y="3172988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26" name="椭圆 263"/>
          <p:cNvSpPr/>
          <p:nvPr>
            <p:custDataLst>
              <p:tags r:id="rId2"/>
            </p:custDataLst>
          </p:nvPr>
        </p:nvSpPr>
        <p:spPr>
          <a:xfrm>
            <a:off x="3266392" y="3253375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28" name="椭圆 264"/>
          <p:cNvSpPr/>
          <p:nvPr>
            <p:custDataLst>
              <p:tags r:id="rId3"/>
            </p:custDataLst>
          </p:nvPr>
        </p:nvSpPr>
        <p:spPr>
          <a:xfrm>
            <a:off x="4064378" y="3489960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30" name="椭圆 265"/>
          <p:cNvSpPr/>
          <p:nvPr>
            <p:custDataLst>
              <p:tags r:id="rId4"/>
            </p:custDataLst>
          </p:nvPr>
        </p:nvSpPr>
        <p:spPr>
          <a:xfrm>
            <a:off x="4738842" y="3689947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32" name="椭圆 266"/>
          <p:cNvSpPr/>
          <p:nvPr>
            <p:custDataLst>
              <p:tags r:id="rId5"/>
            </p:custDataLst>
          </p:nvPr>
        </p:nvSpPr>
        <p:spPr>
          <a:xfrm>
            <a:off x="5430299" y="3894508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3820003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34" name="椭圆 268"/>
          <p:cNvSpPr/>
          <p:nvPr>
            <p:custDataLst>
              <p:tags r:id="rId7"/>
            </p:custDataLst>
          </p:nvPr>
        </p:nvSpPr>
        <p:spPr>
          <a:xfrm flipV="1">
            <a:off x="2778189" y="3633741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36" name="椭圆 269"/>
          <p:cNvSpPr/>
          <p:nvPr>
            <p:custDataLst>
              <p:tags r:id="rId8"/>
            </p:custDataLst>
          </p:nvPr>
        </p:nvSpPr>
        <p:spPr>
          <a:xfrm flipV="1">
            <a:off x="2820017" y="3676222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38" name="椭圆 270"/>
          <p:cNvSpPr/>
          <p:nvPr>
            <p:custDataLst>
              <p:tags r:id="rId9"/>
            </p:custDataLst>
          </p:nvPr>
        </p:nvSpPr>
        <p:spPr>
          <a:xfrm flipV="1">
            <a:off x="7787004" y="2819417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2934442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40" name="椭圆 272"/>
          <p:cNvSpPr/>
          <p:nvPr>
            <p:custDataLst>
              <p:tags r:id="rId11"/>
            </p:custDataLst>
          </p:nvPr>
        </p:nvSpPr>
        <p:spPr>
          <a:xfrm flipV="1">
            <a:off x="4010133" y="2693935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3113515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2801117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42" name="椭圆 275"/>
          <p:cNvSpPr/>
          <p:nvPr>
            <p:custDataLst>
              <p:tags r:id="rId14"/>
            </p:custDataLst>
          </p:nvPr>
        </p:nvSpPr>
        <p:spPr>
          <a:xfrm flipV="1">
            <a:off x="7039342" y="2614855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44" name="椭圆 276"/>
          <p:cNvSpPr/>
          <p:nvPr>
            <p:custDataLst>
              <p:tags r:id="rId15"/>
            </p:custDataLst>
          </p:nvPr>
        </p:nvSpPr>
        <p:spPr>
          <a:xfrm flipV="1">
            <a:off x="7081169" y="2657336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46" name="椭圆 277"/>
          <p:cNvSpPr/>
          <p:nvPr>
            <p:custDataLst>
              <p:tags r:id="rId16"/>
            </p:custDataLst>
          </p:nvPr>
        </p:nvSpPr>
        <p:spPr>
          <a:xfrm flipV="1">
            <a:off x="3758516" y="3475582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3590607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48" name="椭圆 279"/>
          <p:cNvSpPr/>
          <p:nvPr>
            <p:custDataLst>
              <p:tags r:id="rId18"/>
            </p:custDataLst>
          </p:nvPr>
        </p:nvSpPr>
        <p:spPr>
          <a:xfrm flipV="1">
            <a:off x="8529438" y="3711514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004305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5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023258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4402317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52" name="图形 15"/>
          <p:cNvSpPr/>
          <p:nvPr>
            <p:custDataLst>
              <p:tags r:id="rId22"/>
            </p:custDataLst>
          </p:nvPr>
        </p:nvSpPr>
        <p:spPr>
          <a:xfrm>
            <a:off x="5016602" y="4093188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54" name="图形 19"/>
          <p:cNvSpPr/>
          <p:nvPr>
            <p:custDataLst>
              <p:tags r:id="rId23"/>
            </p:custDataLst>
          </p:nvPr>
        </p:nvSpPr>
        <p:spPr>
          <a:xfrm>
            <a:off x="8597408" y="3785365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56" name="图形 27"/>
          <p:cNvSpPr/>
          <p:nvPr>
            <p:custDataLst>
              <p:tags r:id="rId24"/>
            </p:custDataLst>
          </p:nvPr>
        </p:nvSpPr>
        <p:spPr>
          <a:xfrm>
            <a:off x="4113394" y="2818110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5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2767133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60" name="正文"/>
          <p:cNvSpPr txBox="1"/>
          <p:nvPr>
            <p:custDataLst>
              <p:tags r:id="rId26"/>
            </p:custDataLst>
          </p:nvPr>
        </p:nvSpPr>
        <p:spPr>
          <a:xfrm>
            <a:off x="608400" y="2839677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主要参与者：银行、保险公司、证券公司、基金公司等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正文"/>
          <p:cNvSpPr txBox="1"/>
          <p:nvPr>
            <p:custDataLst>
              <p:tags r:id="rId27"/>
            </p:custDataLst>
          </p:nvPr>
        </p:nvSpPr>
        <p:spPr>
          <a:xfrm>
            <a:off x="9419575" y="2839677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市场份额：各家金融机构的市场份额占比情况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市场结构与特点</a:t>
            </a:r>
            <a:endParaRPr altLang="en-US" lang="zh-CN"/>
          </a:p>
        </p:txBody>
      </p:sp>
      <p:sp>
        <p:nvSpPr>
          <p:cNvPr id="104909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市场监管：金融监管机构对市场的监管和规范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金融服务市场的组成：银行、证券、保险、基金等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市场竞争格局：各金融机构之间的竞争状况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市场发展趋势：未来几年金融服务市场的发展方向和趋势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16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金融服务市场主要产品与服务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银行服务</a:t>
            </a:r>
            <a:endParaRPr altLang="en-US" lang="zh-CN"/>
          </a:p>
        </p:txBody>
      </p:sp>
      <p:sp>
        <p:nvSpPr>
          <p:cNvPr id="1049200" name="正文"/>
          <p:cNvSpPr txBox="1"/>
          <p:nvPr>
            <p:custDataLst>
              <p:tags r:id="rId1"/>
            </p:custDataLst>
          </p:nvPr>
        </p:nvSpPr>
        <p:spPr>
          <a:xfrm>
            <a:off x="3520105" y="2008917"/>
            <a:ext cx="5145790" cy="628128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简介：银行服务是金融服务市场的主要产品之一，包括存款、贷款、汇款、理财等多种业务。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2" name="标题"/>
          <p:cNvSpPr txBox="1"/>
          <p:nvPr>
            <p:custDataLst>
              <p:tags r:id="rId2"/>
            </p:custDataLst>
          </p:nvPr>
        </p:nvSpPr>
        <p:spPr>
          <a:xfrm>
            <a:off x="3520105" y="1490400"/>
            <a:ext cx="5145790" cy="51654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204" name="正文"/>
          <p:cNvSpPr txBox="1"/>
          <p:nvPr>
            <p:custDataLst>
              <p:tags r:id="rId3"/>
            </p:custDataLst>
          </p:nvPr>
        </p:nvSpPr>
        <p:spPr>
          <a:xfrm>
            <a:off x="3520105" y="3213321"/>
            <a:ext cx="5145790" cy="628128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特点：银行服务具有安全、便捷、专业等特点，是个人和企业进行金融交易的重要渠道。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6" name="标题"/>
          <p:cNvSpPr txBox="1"/>
          <p:nvPr>
            <p:custDataLst>
              <p:tags r:id="rId4"/>
            </p:custDataLst>
          </p:nvPr>
        </p:nvSpPr>
        <p:spPr>
          <a:xfrm>
            <a:off x="3520105" y="2694804"/>
            <a:ext cx="5145790" cy="51654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208" name="正文"/>
          <p:cNvSpPr txBox="1"/>
          <p:nvPr>
            <p:custDataLst>
              <p:tags r:id="rId5"/>
            </p:custDataLst>
          </p:nvPr>
        </p:nvSpPr>
        <p:spPr>
          <a:xfrm>
            <a:off x="3520105" y="4417725"/>
            <a:ext cx="5145790" cy="628128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竞争格局：银行服务市场竞争激烈，各大银行通过创新业务模式、提升服务质量等方式争夺市场份额。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0" name="标题"/>
          <p:cNvSpPr txBox="1"/>
          <p:nvPr>
            <p:custDataLst>
              <p:tags r:id="rId6"/>
            </p:custDataLst>
          </p:nvPr>
        </p:nvSpPr>
        <p:spPr>
          <a:xfrm>
            <a:off x="3520105" y="3899208"/>
            <a:ext cx="5145790" cy="51654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212" name="正文"/>
          <p:cNvSpPr txBox="1"/>
          <p:nvPr>
            <p:custDataLst>
              <p:tags r:id="rId7"/>
            </p:custDataLst>
          </p:nvPr>
        </p:nvSpPr>
        <p:spPr>
          <a:xfrm>
            <a:off x="3520105" y="5622128"/>
            <a:ext cx="5145790" cy="628128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未来发展：随着科技的不断进步，银行服务将更加智能化、个性化，同时面临互联网金融等新兴业态的挑战和机遇。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4" name="标题"/>
          <p:cNvSpPr txBox="1"/>
          <p:nvPr>
            <p:custDataLst>
              <p:tags r:id="rId8"/>
            </p:custDataLst>
          </p:nvPr>
        </p:nvSpPr>
        <p:spPr>
          <a:xfrm>
            <a:off x="3520105" y="5103611"/>
            <a:ext cx="5145790" cy="51654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保险服务</a:t>
            </a:r>
            <a:endParaRPr altLang="en-US" lang="zh-CN"/>
          </a:p>
        </p:txBody>
      </p:sp>
      <p:sp>
        <p:nvSpPr>
          <p:cNvPr id="104925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保险产品种类：包括财产保险、人寿保险、健康保险等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保险服务特点：提供风险保障，帮助客户应对意外事件和经济风险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保险市场主体：包括保险公司、保险经纪公司、保险代理人等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保险服务发展趋势：随着科技的发展，保险服务将更加智能化、个性化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证券服务</a:t>
            </a:r>
            <a:endParaRPr altLang="en-US" lang="zh-CN"/>
          </a:p>
        </p:txBody>
      </p:sp>
      <p:sp>
        <p:nvSpPr>
          <p:cNvPr id="104930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1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证券发行与承销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1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1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证券交易与经纪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2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2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证券投资咨询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2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2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证券市场监管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其他金融服务</a:t>
            </a:r>
            <a:endParaRPr altLang="en-US" lang="zh-CN"/>
          </a:p>
        </p:txBody>
      </p:sp>
      <p:sp>
        <p:nvSpPr>
          <p:cNvPr id="104936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保险服务：提供各类保险产品，保障客户资产安全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信托服务：为客户提供财富管理和传承服务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证券服务：提供证券交易、投资咨询等服务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基金服务：发行和管理各类基金，满足客户投资需求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40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金融服务市场发展趋势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数字化趋势</a:t>
            </a:r>
            <a:endParaRPr altLang="en-US" lang="zh-CN"/>
          </a:p>
        </p:txBody>
      </p:sp>
      <p:sp>
        <p:nvSpPr>
          <p:cNvPr id="104944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金融服务市场向数字化转型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金融科技的发展和应用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数字化金融服务的需求增长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数字化趋势对金融服务市场的影响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金融科技发展</a:t>
            </a:r>
            <a:endParaRPr altLang="en-US" lang="zh-CN"/>
          </a:p>
        </p:txBody>
      </p:sp>
      <p:sp>
        <p:nvSpPr>
          <p:cNvPr id="104950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金融科技在金融服务市场中的地位日益重要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金融科技的发展推动了金融服务市场的创新和变革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金融科技的应用场景不断拓展，为金融服务市场提供了更多可能性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金融科技的发展趋势与未来展望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金融创新与监管</a:t>
            </a:r>
            <a:endParaRPr altLang="en-US" lang="zh-CN"/>
          </a:p>
        </p:txBody>
      </p:sp>
      <p:sp>
        <p:nvSpPr>
          <p:cNvPr id="104956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7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7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7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7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9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7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8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8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8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8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8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9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9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9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9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金融科技的发展推动金融创新，提高金融服务效率。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未来金融创新的方向将更加注重科技的应用和用户体验的提升。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金融创新与监管的平衡发展，保障金融市场的稳定与安全。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监管机构对金融创新的支持与引导，促进市场健康发展。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市场竞争格局变化</a:t>
            </a:r>
            <a:endParaRPr altLang="en-US" lang="zh-CN"/>
          </a:p>
        </p:txBody>
      </p:sp>
      <p:sp>
        <p:nvSpPr>
          <p:cNvPr id="104963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传统金融机构与金融科技公司竞争加剧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跨界合作成为新常态，共同为客户提供更全面的服务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监管科技的发展，使合规成本降低，市场更加公平透明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金融服务市场向数字化、智能化、个性化方向发展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69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2024年金融服务市场投资预测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投资机会与风险分析</a:t>
            </a:r>
            <a:endParaRPr altLang="en-US" lang="zh-CN"/>
          </a:p>
        </p:txBody>
      </p:sp>
      <p:sp>
        <p:nvSpPr>
          <p:cNvPr id="104973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3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4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4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4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投资建议：投资者需要根据自身风险承受能力和投资目标，选择合适的投资品种和策略，同时保持理性，不过度追求高收益。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5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市场趋势：投资者需要关注金融服务市场的趋势和变化，及时调整投资组合和策略，以保持投资收益的稳定和增长。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5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投资机会：随着数字化和科技创新的加速，金融服务市场将出现更多投资机会，例如金融科技、区块链、人工智能等领域。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5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风险分析：虽然投资机会增多，但风险也随之加大，投资者需要关注市场波动、政策变化、技术更新等因素对投资的影响，并做好风险管理。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行业热点与趋势分析</a:t>
            </a:r>
            <a:endParaRPr altLang="en-US" lang="zh-CN"/>
          </a:p>
        </p:txBody>
      </p:sp>
      <p:sp>
        <p:nvSpPr>
          <p:cNvPr id="104979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金融科技：随着数字化转型加速，金融科技将成为2024年投资热点。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绿色金融：随着可持续发展理念的普及，绿色金融将逐渐成为主流。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人工智能：AI技术在金融服务中的应用将进一步深化，提升客户体验和服务效率。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区块链技术：区块链技术将在金融服务领域发挥越来越重要的作用，提高交易安全和透明度。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重点领域与优质企业推荐</a:t>
            </a:r>
            <a:endParaRPr altLang="en-US" lang="zh-CN"/>
          </a:p>
        </p:txBody>
      </p:sp>
      <p:sp>
        <p:nvSpPr>
          <p:cNvPr id="104984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重点领域：金融科技、区块链、人工智能等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投资策略：分散投资、长期持有、关注行业动态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6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风险提示：市场风险、政策风险、技术风险等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优质企业推荐：蚂蚁金服、京东金融、陆金所等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投资建议与策略建议</a:t>
            </a:r>
            <a:endParaRPr altLang="en-US" lang="zh-CN"/>
          </a:p>
        </p:txBody>
      </p:sp>
      <p:sp>
        <p:nvSpPr>
          <p:cNvPr id="104992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关注市场动态，及时调整投资组合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多元化投资，分散风险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关注新兴领域，抓住投资机会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保持谨慎，避免盲目跟风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96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金融服务市场面临的挑战与机遇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金融风险与监管政策</a:t>
            </a:r>
            <a:endParaRPr altLang="en-US" lang="zh-CN"/>
          </a:p>
        </p:txBody>
      </p:sp>
      <p:sp>
        <p:nvSpPr>
          <p:cNvPr id="105000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0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0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1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1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监管政策对市场的影响：监管政策的实施对金融服务市场产生了深远的影响，例如提高了市场准入门槛，加强了对金融机构的监管等。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1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机遇与挑战并存：在金融风险和监管政策的背景下，金融服务市场也面临着一些机遇，例如科技创新、绿色金融等领域的快速发展。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2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金融风险：包括市场风险、信用风险和操作风险等，是金融服务市场面临的挑战之一。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2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监管政策：为了应对金融风险，各国政府和监管机构出台了一系列政策，对金融服务市场进行监管和规范，为投资者提供保障。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客户需求变化与竞争压力</a:t>
            </a:r>
            <a:endParaRPr altLang="en-US" lang="zh-CN"/>
          </a:p>
        </p:txBody>
      </p:sp>
      <p:sp>
        <p:nvSpPr>
          <p:cNvPr id="105005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375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客户需求多样化：随着金融科技的快速发展，客户对金融服务的需求日益多样化，要求金融机构提供更加个性化、便捷的产品和服务。</a:t>
            </a:r>
            <a:endParaRPr altLang="en-US" dirty="0" sz="16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375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竞争压力加大：金融机构面临着来自同业和跨界竞争者的压力，需要不断提升自身的核心竞争力，以满足客户的需求。</a:t>
            </a:r>
            <a:endParaRPr altLang="en-US" dirty="0" sz="16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375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创新与风险管理并重：金融机构需要在创新产品和服务的同时，加强风险管理，确保业务稳健发展。</a:t>
            </a:r>
            <a:endParaRPr altLang="en-US" dirty="0" sz="16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客户需求与竞争压力对金融服务市场的影响：客户需求与竞争压力对金融服务市场的发展产生重要影响，推动金融机构不断改进和优化产品和服务，同时也带来了一定的挑战和机遇。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技术创新与商业模式变革</a:t>
            </a:r>
            <a:endParaRPr altLang="en-US" lang="zh-CN"/>
          </a:p>
        </p:txBody>
      </p:sp>
      <p:sp>
        <p:nvSpPr>
          <p:cNvPr id="105011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2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金融科技的发展推动金融服务市场变革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区块链、人工智能等新技术在金融领域的应用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数字化转型加速金融服务行业的商业模式创新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金融科技公司与传统金融机构的合作与竞争关系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国际市场拓展与合作机遇</a:t>
            </a:r>
            <a:endParaRPr altLang="en-US" lang="zh-CN"/>
          </a:p>
        </p:txBody>
      </p:sp>
      <p:sp>
        <p:nvSpPr>
          <p:cNvPr id="105017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金融服务市场全球化趋势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拓展海外市场带来的机遇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9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国际金融监管政策的影响与应对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国际合作与交流的机会增多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6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THANKS!</a:t>
            </a:r>
            <a:endParaRPr altLang="en-US" lang="zh-CN"/>
          </a:p>
        </p:txBody>
      </p:sp>
      <p:sp>
        <p:nvSpPr>
          <p:cNvPr id="105024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UNIT_CONTENT_GROUP_TYPE" val="contentchip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PRESET_TEXT" val="WPS,a click to unlimited possibilities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!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6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6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67"/>
  <p:tag name="KSO_WM_SPECIAL_SOURCE" val="bdnull"/>
  <p:tag name="KSO_WM_TEMPLATE_THUMBS_INDEX" val="1、9"/>
</p:tagLst>
</file>

<file path=ppt/tags/tag85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1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WPS,a click to unlimited possibilities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1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此处 添加文档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1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6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6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49.5&quot;,&quot;top&quot;:&quot;73.65&quot;,&quot;width&quot;:&quot;484.9&quot;,&quot;height&quot;:&quot;312.7&quot;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5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5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5*l_h_i*1_1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67_5*l_h_i*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VALUE" val="35"/>
  <p:tag name="KSO_WM_UNIT_TYPE" val="l_h_a"/>
  <p:tag name="KSO_WM_UNIT_ID" val="custom20230267_5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5*l_h_i*1_2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67_5*l_h_i*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5*l_h_a*1_2_1"/>
  <p:tag name="KSO_WM_DIAGRAM_VERSION" val="3"/>
  <p:tag name="KSO_WM_UNIT_PRESET_TEXT" val="添加目录标题"/>
  <p:tag name="KSO_WM_DIAGRAM_COLOR_TRICK" val="2"/>
  <p:tag name="KSO_WM_DIAGRAM_COLOR_TEXT_CAN_REMOVE" val="n"/>
  <p:tag name="KSO_WM_UNIT_VALUE" val="35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5*l_h_i*1_3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67_5*l_h_i*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5*l_h_a*1_3_1"/>
  <p:tag name="KSO_WM_DIAGRAM_VERSION" val="3"/>
  <p:tag name="KSO_WM_UNIT_PRESET_TEXT" val="添加目录标题"/>
  <p:tag name="KSO_WM_DIAGRAM_COLOR_TRICK" val="2"/>
  <p:tag name="KSO_WM_DIAGRAM_COLOR_TEXT_CAN_REMOVE" val="n"/>
  <p:tag name="KSO_WM_UNIT_VALUE" val="35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5*l_h_i*1_4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67_5*l_h_i*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5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5*l_h_i*1_5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67_5*l_h_i*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5*l_h_a*1_5_1"/>
  <p:tag name="KSO_WM_DIAGRAM_VERSION" val="3"/>
  <p:tag name="KSO_WM_UNIT_PRESET_TEXT" val="添加目录标题"/>
  <p:tag name="KSO_WM_DIAGRAM_COLOR_TRICK" val="2"/>
  <p:tag name="KSO_WM_DIAGRAM_COLOR_TEXT_CAN_REMOVE" val="n"/>
  <p:tag name="KSO_WM_UNIT_VALUE" val="35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SLIDE_ID" val="custom2023026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67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ONE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09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1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1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1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1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1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1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1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1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1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1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1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1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1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1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1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1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1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1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1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1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1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1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1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1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1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1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1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WO"/>
</p:tagLst>
</file>

<file path=ppt/tags/tag1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83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0930_3*l_h_f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0930_3*l_h_a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0930_3*l_h_f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0930_3*l_h_a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0930_3*l_h_f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0930_3*l_h_a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0930_3*l_h_f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0930_3*l_h_a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HREE"/>
</p:tagLst>
</file>

<file path=ppt/tags/tag2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2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OUR"/>
</p:tagLst>
</file>

<file path=ppt/tags/tag2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90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IVE"/>
</p:tagLst>
</file>

<file path=ppt/tags/tag3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341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9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THANKS!"/>
</p:tagLst>
</file>

<file path=ppt/tags/tag39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9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400.xml><?xml version="1.0" encoding="utf-8"?>
<p:tagLst xmlns:p="http://schemas.openxmlformats.org/presentationml/2006/main">
  <p:tag name="KSO_WM_SLIDE_ID" val="custom2023026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6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8.7&quot;,&quot;top&quot;:&quot;56.65&quot;,&quot;width&quot;:&quot;484.9&quot;,&quot;height&quot;:&quot;312.7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2024-01-05T00:59:13Z</dcterms:created>
  <dcterms:modified xsi:type="dcterms:W3CDTF">2024-01-05T00:59:13Z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997e541a03b747f6acf290031e05d44e_21</vt:lpwstr>
  </property>
</Properties>
</file>