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429" r:id="rId5"/>
    <p:sldId id="435" r:id="rId6"/>
    <p:sldId id="437" r:id="rId7"/>
    <p:sldId id="511" r:id="rId9"/>
    <p:sldId id="513" r:id="rId10"/>
    <p:sldId id="514" r:id="rId11"/>
    <p:sldId id="515" r:id="rId12"/>
    <p:sldId id="517" r:id="rId13"/>
    <p:sldId id="518" r:id="rId14"/>
    <p:sldId id="520" r:id="rId15"/>
    <p:sldId id="522" r:id="rId16"/>
    <p:sldId id="523" r:id="rId17"/>
    <p:sldId id="524" r:id="rId18"/>
    <p:sldId id="525" r:id="rId19"/>
    <p:sldId id="528" r:id="rId20"/>
    <p:sldId id="530" r:id="rId21"/>
    <p:sldId id="527" r:id="rId22"/>
  </p:sldIdLst>
  <p:sldSz cx="9144000" cy="6858000" type="screen4x3"/>
  <p:notesSz cx="6858000" cy="9144000"/>
  <p:custDataLst>
    <p:tags r:id="rId27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anose="02010509060101010101" pitchFamily="1" charset="-122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pt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4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gs" Target="tags/tag2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fontAlgn="base">
              <a:spcBef>
                <a:spcPct val="0"/>
              </a:spcBef>
            </a:pPr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075" name="日期占位符 2"/>
          <p:cNvSpPr>
            <a:spLocks noGrp="1"/>
          </p:cNvSpPr>
          <p:nvPr>
            <p:ph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algn="r" fontAlgn="base">
              <a:spcBef>
                <a:spcPct val="0"/>
              </a:spcBef>
            </a:pPr>
            <a:fld id="{BB962C8B-B14F-4D97-AF65-F5344CB8AC3E}" type="datetime1">
              <a:rPr lang="zh-CN" altLang="en-US" sz="1200" strike="noStrike" noProof="1" dirty="0">
                <a:solidFill>
                  <a:schemeClr val="tx1"/>
                </a:solidFill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076" name="幻灯片图像占位符 3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0"/>
            <a:r>
              <a:rPr lang="zh-CN" altLang="en-US" dirty="0"/>
              <a:t>第二级</a:t>
            </a:r>
            <a:endParaRPr lang="zh-CN" altLang="en-US" dirty="0"/>
          </a:p>
          <a:p>
            <a:pPr lvl="2" indent="0"/>
            <a:r>
              <a:rPr lang="zh-CN" altLang="en-US" dirty="0"/>
              <a:t>第三级</a:t>
            </a:r>
            <a:endParaRPr lang="zh-CN" altLang="en-US" dirty="0"/>
          </a:p>
          <a:p>
            <a:pPr lvl="3" indent="0"/>
            <a:r>
              <a:rPr lang="zh-CN" altLang="en-US" dirty="0"/>
              <a:t>第四级</a:t>
            </a:r>
            <a:endParaRPr lang="zh-CN" altLang="en-US" dirty="0"/>
          </a:p>
          <a:p>
            <a:pPr lvl="4" indent="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078" name="页脚占位符 5"/>
          <p:cNvSpPr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>
              <a:spcBef>
                <a:spcPct val="0"/>
              </a:spcBef>
            </a:pPr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079" name="灯片编号占位符 6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>
              <a:spcBef>
                <a:spcPct val="0"/>
              </a:spcBef>
            </a:pPr>
            <a:fld id="{9A0DB2DC-4C9A-4742-B13C-FB6460FD3503}" type="slidenum">
              <a:rPr lang="zh-CN" altLang="en-US" sz="1200" strike="noStrike" noProof="1" dirty="0">
                <a:solidFill>
                  <a:schemeClr val="tx1"/>
                </a:solidFill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17410" name="文本占位符 2"/>
          <p:cNvSpPr>
            <a:spLocks noGrp="1"/>
          </p:cNvSpPr>
          <p:nvPr>
            <p:ph type="body"/>
          </p:nvPr>
        </p:nvSpPr>
        <p:spPr/>
        <p:txBody>
          <a:bodyPr anchor="ctr"/>
          <a:p>
            <a:pPr lvl="0" indent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>
            <a:spLocks noGrp="1"/>
          </p:cNvSpPr>
          <p:nvPr>
            <p:ph type="dt" sz="half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1031" name="Rectangle 6"/>
          <p:cNvSpPr/>
          <p:nvPr userDrawn="1"/>
        </p:nvSpPr>
        <p:spPr>
          <a:xfrm>
            <a:off x="0" y="1033463"/>
            <a:ext cx="9144000" cy="117475"/>
          </a:xfrm>
          <a:prstGeom prst="rect">
            <a:avLst/>
          </a:prstGeom>
          <a:solidFill>
            <a:srgbClr val="36429B"/>
          </a:solidFill>
          <a:ln w="9525">
            <a:noFill/>
          </a:ln>
        </p:spPr>
        <p:txBody>
          <a:bodyPr anchor="t"/>
          <a:p>
            <a:pPr lvl="0" indent="0">
              <a:spcBef>
                <a:spcPct val="0"/>
              </a:spcBef>
            </a:pPr>
            <a:endParaRPr lang="zh-CN" altLang="en-US" dirty="0">
              <a:solidFill>
                <a:schemeClr val="tx1"/>
              </a:solidFill>
              <a:latin typeface="Calibri" panose="020F0502020204030204" pitchFamily="2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50" name="Picture 17" descr="123(61)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1125538"/>
            <a:ext cx="9144000" cy="5732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6"/>
          <p:cNvSpPr/>
          <p:nvPr userDrawn="1"/>
        </p:nvSpPr>
        <p:spPr>
          <a:xfrm>
            <a:off x="0" y="1033463"/>
            <a:ext cx="9144000" cy="117475"/>
          </a:xfrm>
          <a:prstGeom prst="rect">
            <a:avLst/>
          </a:prstGeom>
          <a:solidFill>
            <a:srgbClr val="36429B"/>
          </a:solidFill>
          <a:ln w="9525">
            <a:noFill/>
          </a:ln>
        </p:spPr>
        <p:txBody>
          <a:bodyPr anchor="t"/>
          <a:p>
            <a:pPr lvl="0" indent="0">
              <a:spcBef>
                <a:spcPct val="0"/>
              </a:spcBef>
            </a:pPr>
            <a:endParaRPr lang="zh-CN" altLang="en-US" dirty="0">
              <a:solidFill>
                <a:schemeClr val="tx1"/>
              </a:solidFill>
              <a:latin typeface="Calibri" panose="020F0502020204030204" pitchFamily="2" charset="0"/>
              <a:ea typeface="宋体" panose="02010600030101010101" pitchFamily="2" charset="-122"/>
            </a:endParaRPr>
          </a:p>
        </p:txBody>
      </p:sp>
      <p:sp>
        <p:nvSpPr>
          <p:cNvPr id="205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3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日期占位符 3"/>
          <p:cNvSpPr>
            <a:spLocks noGrp="1"/>
          </p:cNvSpPr>
          <p:nvPr>
            <p:ph type="dt" sz="half"/>
          </p:nvPr>
        </p:nvSpPr>
        <p:spPr>
          <a:xfrm>
            <a:off x="250825" y="6486525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  <a:latin typeface="Calibri" panose="020F0502020204030204" pitchFamily="2" charset="0"/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2055" name="页脚占位符 4"/>
          <p:cNvSpPr>
            <a:spLocks noGrp="1"/>
          </p:cNvSpPr>
          <p:nvPr>
            <p:ph type="ftr" sz="quarte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2056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2" charset="0"/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17.png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1.jpeg"/><Relationship Id="rId11" Type="http://schemas.openxmlformats.org/officeDocument/2006/relationships/image" Target="../media/image20.jpeg"/><Relationship Id="rId10" Type="http://schemas.openxmlformats.org/officeDocument/2006/relationships/image" Target="../media/image19.jpeg"/><Relationship Id="rId1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9.pn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3.png"/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image" Target="../media/image41.jpe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44.jpeg"/><Relationship Id="rId10" Type="http://schemas.openxmlformats.org/officeDocument/2006/relationships/image" Target="../media/image43.jpeg"/><Relationship Id="rId1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1.jpe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7.jpeg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png"/><Relationship Id="rId7" Type="http://schemas.openxmlformats.org/officeDocument/2006/relationships/image" Target="../media/image82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87.jpeg"/><Relationship Id="rId11" Type="http://schemas.openxmlformats.org/officeDocument/2006/relationships/image" Target="../media/image86.jpeg"/><Relationship Id="rId10" Type="http://schemas.openxmlformats.org/officeDocument/2006/relationships/image" Target="../media/image85.jpeg"/><Relationship Id="rId1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01.jpeg"/><Relationship Id="rId7" Type="http://schemas.openxmlformats.org/officeDocument/2006/relationships/image" Target="../media/image100.png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image" Target="../media/image94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image" Target="../media/image102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.jpeg"/><Relationship Id="rId8" Type="http://schemas.openxmlformats.org/officeDocument/2006/relationships/image" Target="../media/image115.jpeg"/><Relationship Id="rId7" Type="http://schemas.openxmlformats.org/officeDocument/2006/relationships/image" Target="../media/image114.jpeg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4" Type="http://schemas.openxmlformats.org/officeDocument/2006/relationships/image" Target="../media/image111.png"/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0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20.jpeg"/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image" Target="../media/image117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9.jpeg"/><Relationship Id="rId8" Type="http://schemas.openxmlformats.org/officeDocument/2006/relationships/image" Target="../media/image128.jpeg"/><Relationship Id="rId7" Type="http://schemas.openxmlformats.org/officeDocument/2006/relationships/image" Target="../media/image127.jpeg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32.jpeg"/><Relationship Id="rId11" Type="http://schemas.openxmlformats.org/officeDocument/2006/relationships/image" Target="../media/image131.jpeg"/><Relationship Id="rId10" Type="http://schemas.openxmlformats.org/officeDocument/2006/relationships/image" Target="../media/image130.jpeg"/><Relationship Id="rId1" Type="http://schemas.openxmlformats.org/officeDocument/2006/relationships/image" Target="../media/image12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3.wmf"/><Relationship Id="rId1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4100" name="对象 17411"/>
          <p:cNvGraphicFramePr/>
          <p:nvPr/>
        </p:nvGraphicFramePr>
        <p:xfrm>
          <a:off x="323850" y="332740"/>
          <a:ext cx="1664970" cy="91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11306175" imgH="5248275" progId="Paint.Picture">
                  <p:embed/>
                </p:oleObj>
              </mc:Choice>
              <mc:Fallback>
                <p:oleObj name="" r:id="rId1" imgW="11306175" imgH="5248275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3850" y="332740"/>
                        <a:ext cx="1664970" cy="913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5"/>
          <p:cNvSpPr txBox="1"/>
          <p:nvPr/>
        </p:nvSpPr>
        <p:spPr>
          <a:xfrm>
            <a:off x="611505" y="5876925"/>
            <a:ext cx="776097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b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www.ellight.net    www.luminescent.cn     www.kpt.net.cn</a:t>
            </a:r>
            <a:endParaRPr lang="en-US" altLang="zh-CN" b="1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55875" y="836930"/>
            <a:ext cx="53454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800" b="1" dirty="0">
                <a:solidFill>
                  <a:schemeClr val="tx1"/>
                </a:solidFill>
                <a:ea typeface="仿宋" panose="02010609060101010101" charset="-122"/>
                <a:sym typeface="+mn-ea"/>
              </a:rPr>
              <a:t>柔性电致发光</a:t>
            </a:r>
            <a:r>
              <a:rPr lang="zh-CN" altLang="en-US" sz="4800" b="1" dirty="0">
                <a:solidFill>
                  <a:schemeClr val="tx1"/>
                </a:solidFill>
                <a:ea typeface="仿宋" panose="02010609060101010101" charset="-122"/>
                <a:sym typeface="+mn-ea"/>
              </a:rPr>
              <a:t>线</a:t>
            </a:r>
            <a:endParaRPr lang="zh-CN" altLang="en-US" sz="4800" b="1" dirty="0">
              <a:solidFill>
                <a:schemeClr val="tx1"/>
              </a:solidFill>
              <a:ea typeface="仿宋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39975" y="5300980"/>
            <a:ext cx="36207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indent="0"/>
            <a:r>
              <a:rPr lang="zh-CN" sz="24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  <a:sym typeface="+mn-ea"/>
              </a:rPr>
              <a:t>上海科润光电技术公司</a:t>
            </a:r>
            <a:r>
              <a:rPr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  <a:sym typeface="+mn-ea"/>
              </a:rPr>
              <a:t> </a:t>
            </a:r>
            <a:endParaRPr lang="zh-CN" altLang="en-US"/>
          </a:p>
        </p:txBody>
      </p:sp>
      <p:pic>
        <p:nvPicPr>
          <p:cNvPr id="5" name="图片 4" descr="IMG_20180306_0954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32535" y="1709420"/>
            <a:ext cx="2705735" cy="3659505"/>
          </a:xfrm>
          <a:prstGeom prst="rect">
            <a:avLst/>
          </a:prstGeom>
        </p:spPr>
      </p:pic>
      <p:pic>
        <p:nvPicPr>
          <p:cNvPr id="7" name="图片 6" descr="KPT EL wir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290" y="2185670"/>
            <a:ext cx="3608070" cy="27063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23850" y="188595"/>
            <a:ext cx="8564880" cy="752475"/>
          </a:xfrm>
        </p:spPr>
        <p:txBody>
          <a:bodyPr wrap="square" anchor="t"/>
          <a:p>
            <a:pPr lvl="0" indent="0" algn="l" eaLnBrk="1" hangingPunct="1"/>
            <a:r>
              <a:rPr lang="en-US" altLang="x-none" sz="28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1.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电致发光线结构与专用驱动器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DC1.5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V-AC230V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）</a:t>
            </a:r>
            <a:br>
              <a:rPr lang="zh-CN" altLang="en-US" sz="1800" dirty="0">
                <a:solidFill>
                  <a:schemeClr val="bg1">
                    <a:lumMod val="50000"/>
                  </a:schemeClr>
                </a:solidFill>
                <a:cs typeface="+mj-lt"/>
              </a:rPr>
            </a:br>
            <a:br>
              <a:rPr lang="zh-CN" altLang="en-US" sz="1800" dirty="0">
                <a:solidFill>
                  <a:schemeClr val="bg1">
                    <a:lumMod val="50000"/>
                  </a:schemeClr>
                </a:solidFill>
                <a:cs typeface="+mj-lt"/>
              </a:rPr>
            </a:br>
            <a:r>
              <a:rPr lang="en-US" altLang="zh-CN" sz="1800" b="1" dirty="0">
                <a:solidFill>
                  <a:schemeClr val="bg1">
                    <a:lumMod val="50000"/>
                  </a:schemeClr>
                </a:solidFill>
                <a:cs typeface="+mj-lt"/>
              </a:rPr>
              <a:t>      </a:t>
            </a:r>
            <a:endParaRPr lang="en-US" altLang="zh-CN" sz="2000" dirty="0">
              <a:solidFill>
                <a:schemeClr val="tx1"/>
              </a:solidFill>
              <a:cs typeface="+mj-lt"/>
            </a:endParaRPr>
          </a:p>
        </p:txBody>
      </p:sp>
      <p:pic>
        <p:nvPicPr>
          <p:cNvPr id="2" name="图片 1" descr="C:/Users/kpt/AppData/Local/Temp/picturecompress_20220203104904/output_2.jpgoutput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970" y="1196340"/>
            <a:ext cx="4286250" cy="24066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" name="对象 2"/>
          <p:cNvGraphicFramePr/>
          <p:nvPr/>
        </p:nvGraphicFramePr>
        <p:xfrm>
          <a:off x="4859655" y="1156970"/>
          <a:ext cx="3960495" cy="244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2" imgW="3952875" imgH="2476500" progId="Paint.Picture">
                  <p:embed/>
                </p:oleObj>
              </mc:Choice>
              <mc:Fallback>
                <p:oleObj name="" r:id="rId2" imgW="3952875" imgH="2476500" progId="Paint.Picture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59655" y="1156970"/>
                        <a:ext cx="3960495" cy="2446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 descr="C:/Users/kpt/AppData/Local/Temp/picturecompress_20220203104904/output_4.jpgoutput_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4220210"/>
            <a:ext cx="2707005" cy="2364740"/>
          </a:xfrm>
          <a:prstGeom prst="round2DiagRect">
            <a:avLst/>
          </a:prstGeom>
        </p:spPr>
      </p:pic>
      <p:pic>
        <p:nvPicPr>
          <p:cNvPr id="4" name="图片 3" descr="C:/Users/kpt/AppData/Local/Temp/picturecompress_20220203104904/output_5.jpgoutput_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3585" y="4220210"/>
            <a:ext cx="2835910" cy="2365375"/>
          </a:xfrm>
          <a:prstGeom prst="rect">
            <a:avLst/>
          </a:prstGeom>
        </p:spPr>
      </p:pic>
      <p:pic>
        <p:nvPicPr>
          <p:cNvPr id="6" name="图片 5" descr="C:/Users/kpt/AppData/Local/Temp/picturecompress_20220203104904/output_6.jpgoutput_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300470" y="4220210"/>
            <a:ext cx="2588895" cy="23653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4339" name="Title 1"/>
          <p:cNvSpPr>
            <a:spLocks noGrp="1"/>
          </p:cNvSpPr>
          <p:nvPr/>
        </p:nvSpPr>
        <p:spPr>
          <a:xfrm>
            <a:off x="323850" y="260350"/>
            <a:ext cx="5593080" cy="57658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p>
            <a:pPr lvl="0" indent="0">
              <a:spcBef>
                <a:spcPct val="0"/>
              </a:spcBef>
            </a:pPr>
            <a:r>
              <a:rPr lang="en-US" altLang="x-none" sz="2800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2.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广告</a:t>
            </a: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 </a:t>
            </a: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直径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0.3-3mm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Times New Roman" panose="02020603050405020304" charset="0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6" descr="C:/Users/kpt/AppData/Local/Temp/picturecompress_20220203104904/output_7.jpgoutput_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265" y="908685"/>
            <a:ext cx="1964690" cy="1783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8" descr="C:/Users/kpt/AppData/Local/Temp/picturecompress_20220203104904/output_8.jpgoutput_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0" y="903605"/>
            <a:ext cx="1964690" cy="1793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0" descr="C:/Users/kpt/AppData/Local/Temp/picturecompress_20220203104904/output_10.jpgoutput_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0365" y="908685"/>
            <a:ext cx="2064385" cy="179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0" descr="C:/Users/kpt/AppData/Local/Temp/picturecompress_20220203104904/output_11.jpgoutput_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65" y="4813935"/>
            <a:ext cx="2031365" cy="1814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9" descr="C:/Users/kpt/AppData/Local/Temp/picturecompress_20220203104904/output_12.jpgoutput_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2852420"/>
            <a:ext cx="2045970" cy="18148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69" descr="C:/Users/kpt/AppData/Local/Temp/picturecompress_20220203104904/output_13.jpgoutput_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7150" y="2852420"/>
            <a:ext cx="1995805" cy="18148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0" descr="C:/Users/kpt/AppData/Local/Temp/picturecompress_20220203104904/output_14.jpgoutput_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7150" y="4827905"/>
            <a:ext cx="1996440" cy="18078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-2147482540" descr="C:/Users/kpt/AppData/Local/Temp/picturecompress_20220203104904/output_15.pngoutput_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7900" y="2859405"/>
            <a:ext cx="1941830" cy="18078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4" descr="C:/Users/kpt/AppData/Local/Temp/picturecompress_20220203104904/output_18.jpgoutput_1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16200000">
            <a:off x="7042785" y="4768850"/>
            <a:ext cx="1793240" cy="1924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4" descr="mmexport166184253279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5630" y="2861945"/>
            <a:ext cx="1998980" cy="1797050"/>
          </a:xfrm>
          <a:prstGeom prst="rect">
            <a:avLst/>
          </a:prstGeom>
        </p:spPr>
      </p:pic>
      <p:pic>
        <p:nvPicPr>
          <p:cNvPr id="11" name="图片 10" descr="IMG_20210204_180607"/>
          <p:cNvPicPr>
            <a:picLocks noChangeAspect="1"/>
          </p:cNvPicPr>
          <p:nvPr/>
        </p:nvPicPr>
        <p:blipFill>
          <a:blip r:embed="rId11"/>
          <a:srcRect l="21465" t="-648" r="21208" b="21796"/>
          <a:stretch>
            <a:fillRect/>
          </a:stretch>
        </p:blipFill>
        <p:spPr>
          <a:xfrm>
            <a:off x="4779010" y="4806950"/>
            <a:ext cx="1954530" cy="1818005"/>
          </a:xfrm>
          <a:prstGeom prst="rect">
            <a:avLst/>
          </a:prstGeom>
        </p:spPr>
      </p:pic>
      <p:pic>
        <p:nvPicPr>
          <p:cNvPr id="17" name="图片 16" descr="DSC02761"/>
          <p:cNvPicPr>
            <a:picLocks noChangeAspect="1"/>
          </p:cNvPicPr>
          <p:nvPr/>
        </p:nvPicPr>
        <p:blipFill>
          <a:blip r:embed="rId12"/>
          <a:srcRect l="12125"/>
          <a:stretch>
            <a:fillRect/>
          </a:stretch>
        </p:blipFill>
        <p:spPr>
          <a:xfrm rot="5400000">
            <a:off x="6979920" y="842010"/>
            <a:ext cx="1823085" cy="18751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51460" y="188595"/>
            <a:ext cx="7079615" cy="600075"/>
          </a:xfrm>
        </p:spPr>
        <p:txBody>
          <a:bodyPr wrap="square" anchor="t"/>
          <a:p>
            <a:pPr lvl="0" indent="0" algn="l" eaLnBrk="1" hangingPunct="1"/>
            <a:r>
              <a:rPr lang="en-US" altLang="x-none" sz="2800" b="1" dirty="0">
                <a:solidFill>
                  <a:schemeClr val="tx1"/>
                </a:solidFill>
                <a:ea typeface="仿宋" panose="02010609060101010101" charset="-122"/>
              </a:rPr>
              <a:t>3. </a:t>
            </a:r>
            <a:r>
              <a:rPr lang="zh-CN" altLang="en-US" sz="2800" b="1" dirty="0">
                <a:solidFill>
                  <a:schemeClr val="tx1"/>
                </a:solidFill>
                <a:ea typeface="仿宋" panose="02010609060101010101" charset="-122"/>
              </a:rPr>
              <a:t>汽车发光</a:t>
            </a:r>
            <a:r>
              <a:rPr lang="en-US" altLang="zh-CN" sz="1800" b="1" dirty="0">
                <a:solidFill>
                  <a:schemeClr val="tx1"/>
                </a:solidFill>
                <a:ea typeface="仿宋" panose="02010609060101010101" charset="-122"/>
              </a:rPr>
              <a:t>  </a:t>
            </a:r>
            <a:r>
              <a:rPr lang="en-US" altLang="zh-CN" sz="1800" dirty="0">
                <a:solidFill>
                  <a:schemeClr val="tx1"/>
                </a:solidFill>
                <a:ea typeface="仿宋" panose="02010609060101010101" charset="-122"/>
              </a:rPr>
              <a:t> DC12V-DC3V</a:t>
            </a:r>
            <a:r>
              <a:rPr lang="zh-CN" altLang="en-US" sz="1800">
                <a:solidFill>
                  <a:schemeClr val="tx1"/>
                </a:solidFill>
                <a:sym typeface="+mn-ea"/>
              </a:rPr>
              <a:t> </a:t>
            </a:r>
            <a:endParaRPr lang="zh-CN" altLang="en-US" sz="1800" dirty="0">
              <a:solidFill>
                <a:schemeClr val="tx1"/>
              </a:solidFill>
              <a:ea typeface="仿宋" panose="02010609060101010101" charset="-122"/>
              <a:sym typeface="+mn-ea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1764030" y="3670300"/>
            <a:ext cx="5080000" cy="275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sz="1200"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zh-CN" altLang="en-US"/>
          </a:p>
        </p:txBody>
      </p:sp>
      <p:sp>
        <p:nvSpPr>
          <p:cNvPr id="140" name="文本框 139"/>
          <p:cNvSpPr txBox="1"/>
          <p:nvPr/>
        </p:nvSpPr>
        <p:spPr>
          <a:xfrm>
            <a:off x="3203258" y="5036820"/>
            <a:ext cx="5080000" cy="2298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900" b="1">
                <a:solidFill>
                  <a:srgbClr val="000000"/>
                </a:solidFill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zh-CN" altLang="en-US"/>
          </a:p>
        </p:txBody>
      </p:sp>
      <p:pic>
        <p:nvPicPr>
          <p:cNvPr id="2" name="图片 64" descr="C:/Users/kpt/AppData/Local/Temp/picturecompress_20220203104904/output_19.jpgoutput_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2180" y="810895"/>
            <a:ext cx="2388235" cy="17799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65" descr="C:/Users/kpt/AppData/Local/Temp/picturecompress_20220203104904/output_20.jpgoutput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" y="2795905"/>
            <a:ext cx="2388870" cy="19196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495" descr="C:/Users/kpt/AppData/Local/Temp/picturecompress_20220203104904/output_21.jpgoutput_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" y="807085"/>
            <a:ext cx="2388235" cy="1791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497" descr="C:/Users/kpt/AppData/Local/Temp/picturecompress_20220203104904/output_22.jpgoutput_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035" y="5057140"/>
            <a:ext cx="1671955" cy="13290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-2147482496" descr="C:/Users/kpt/AppData/Local/Temp/picturecompress_20220203104904/output_23.jpgoutput_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275965" y="789305"/>
            <a:ext cx="2476500" cy="18148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15" descr="C:/Users/kpt/AppData/Local/Temp/picturecompress_20220203104904/output_24.jpgoutput_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3935" y="2782570"/>
            <a:ext cx="2448560" cy="1895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-2147482606" descr="C:/Users/kpt/AppData/Local/Temp/picturecompress_20220203104904/output_25.jpgoutput_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9460" y="2883535"/>
            <a:ext cx="2429510" cy="18738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C:/Users/kpt/AppData/Local/Temp/picturecompress_20220203104904/output_26.pngoutput_26"/>
          <p:cNvPicPr/>
          <p:nvPr/>
        </p:nvPicPr>
        <p:blipFill>
          <a:blip r:embed="rId8"/>
          <a:stretch>
            <a:fillRect/>
          </a:stretch>
        </p:blipFill>
        <p:spPr>
          <a:xfrm>
            <a:off x="7542530" y="5057140"/>
            <a:ext cx="1232535" cy="13436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6" name="图片 145" descr="C:/Users/kpt/AppData/Local/Temp/picturecompress_20220203104904/output_27.pngoutput_27"/>
          <p:cNvPicPr/>
          <p:nvPr/>
        </p:nvPicPr>
        <p:blipFill>
          <a:blip r:embed="rId9"/>
          <a:stretch>
            <a:fillRect/>
          </a:stretch>
        </p:blipFill>
        <p:spPr>
          <a:xfrm>
            <a:off x="1691640" y="5042535"/>
            <a:ext cx="1388745" cy="1353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7" name="图片 146" descr="C:/Users/kpt/AppData/Local/Temp/picturecompress_20220203104904/output_28.pngoutput_28"/>
          <p:cNvPicPr/>
          <p:nvPr/>
        </p:nvPicPr>
        <p:blipFill>
          <a:blip r:embed="rId10"/>
          <a:stretch>
            <a:fillRect/>
          </a:stretch>
        </p:blipFill>
        <p:spPr>
          <a:xfrm>
            <a:off x="158115" y="5034280"/>
            <a:ext cx="1533525" cy="1357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8" name="图片 147" descr="C:/Users/kpt/AppData/Local/Temp/picturecompress_20220203104904/output_29.pngoutput_29"/>
          <p:cNvPicPr/>
          <p:nvPr/>
        </p:nvPicPr>
        <p:blipFill>
          <a:blip r:embed="rId11"/>
          <a:stretch>
            <a:fillRect/>
          </a:stretch>
        </p:blipFill>
        <p:spPr>
          <a:xfrm>
            <a:off x="3000375" y="5037455"/>
            <a:ext cx="1735455" cy="1358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9" name="图片 148" descr="C:/Users/kpt/AppData/Local/Temp/picturecompress_20220203104904/output_30.pngoutput_30"/>
          <p:cNvPicPr/>
          <p:nvPr/>
        </p:nvPicPr>
        <p:blipFill>
          <a:blip r:embed="rId12"/>
          <a:stretch>
            <a:fillRect/>
          </a:stretch>
        </p:blipFill>
        <p:spPr>
          <a:xfrm>
            <a:off x="4643755" y="5052695"/>
            <a:ext cx="1221740" cy="13481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251460" y="188595"/>
            <a:ext cx="7315200" cy="605790"/>
          </a:xfrm>
        </p:spPr>
        <p:txBody>
          <a:bodyPr wrap="square" anchor="t"/>
          <a:p>
            <a:pPr algn="l" eaLnBrk="1" hangingPunct="1"/>
            <a:r>
              <a:rPr 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4. </a:t>
            </a:r>
            <a:r>
              <a:rPr lang="zh-CN" alt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建筑发光</a:t>
            </a:r>
            <a:r>
              <a:rPr lang="en-US" altLang="zh-CN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en-US" altLang="zh-CN" sz="1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DC12V-AC220V</a:t>
            </a:r>
            <a:r>
              <a:rPr lang="zh-CN" altLang="en-US" sz="1800">
                <a:sym typeface="+mn-ea"/>
              </a:rPr>
              <a:t> </a:t>
            </a:r>
            <a:endParaRPr lang="zh-CN" altLang="en-US" sz="1800" b="1" dirty="0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Arial" panose="020B0604020202020204" pitchFamily="34" charset="0"/>
              <a:sym typeface="+mn-ea"/>
            </a:endParaRPr>
          </a:p>
        </p:txBody>
      </p:sp>
      <p:pic>
        <p:nvPicPr>
          <p:cNvPr id="2" name="图片 -2147482581" descr="C:/Users/kpt/AppData/Local/Temp/picturecompress_20220203104904/output_31.jpgoutput_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9440" y="813435"/>
            <a:ext cx="2761615" cy="17957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587" descr="C:/Users/kpt/AppData/Local/Temp/picturecompress_20220203104904/output_32.pngoutput_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8" y="812165"/>
            <a:ext cx="2591435" cy="179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" descr="C:/Users/kpt/AppData/Local/Temp/picturecompress_20220203104904/output_33.jpgoutput_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175" y="4952365"/>
            <a:ext cx="1764665" cy="14516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38" descr="C:/Users/kpt/AppData/Local/Temp/picturecompress_20220203104904/output_34.jpgoutput_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5" y="2911475"/>
            <a:ext cx="2555875" cy="1738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1" descr="C:/Users/kpt/AppData/Local/Temp/picturecompress_20220203104904/output_35.jpgoutput_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20" y="2936240"/>
            <a:ext cx="2763520" cy="17329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 descr="C:/Users/kpt/AppData/Local/Temp/picturecompress_20220203104904/output_36.pngoutput_36"/>
          <p:cNvPicPr/>
          <p:nvPr/>
        </p:nvPicPr>
        <p:blipFill>
          <a:blip r:embed="rId6"/>
          <a:stretch>
            <a:fillRect/>
          </a:stretch>
        </p:blipFill>
        <p:spPr>
          <a:xfrm>
            <a:off x="7307580" y="4915535"/>
            <a:ext cx="1651635" cy="14503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1742440" y="2790190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1050">
                <a:latin typeface="宋体" panose="02010600030101010101" pitchFamily="2" charset="-122"/>
              </a:rPr>
              <a:t> </a:t>
            </a:r>
            <a:endParaRPr lang="zh-CN" altLang="en-US"/>
          </a:p>
        </p:txBody>
      </p:sp>
      <p:pic>
        <p:nvPicPr>
          <p:cNvPr id="7" name="图片 6" descr="C:/Users/kpt/AppData/Local/Temp/picturecompress_20220203104904/output_37.pngoutput_37"/>
          <p:cNvPicPr/>
          <p:nvPr/>
        </p:nvPicPr>
        <p:blipFill>
          <a:blip r:embed="rId7"/>
          <a:stretch>
            <a:fillRect/>
          </a:stretch>
        </p:blipFill>
        <p:spPr>
          <a:xfrm>
            <a:off x="6049645" y="794385"/>
            <a:ext cx="2600325" cy="18326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57" descr="C:/Users/kpt/AppData/Local/Temp/picturecompress_20220203104904/output_38.jpgoutput_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6245" y="4915535"/>
            <a:ext cx="1756410" cy="14700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pic>
        <p:nvPicPr>
          <p:cNvPr id="9" name="图片 54" descr="C:/Users/kpt/AppData/Local/Temp/picturecompress_20220203104904/output_39.jpgoutput_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6310" y="2955925"/>
            <a:ext cx="2617470" cy="169799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pic>
        <p:nvPicPr>
          <p:cNvPr id="10" name="Picture 2" descr="C:/Users/kpt/AppData/Local/Temp/picturecompress_20220203104904/output_40.jpgoutput_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388" y="4940935"/>
            <a:ext cx="1716405" cy="14630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6" descr="C:/Users/kpt/AppData/Local/Temp/picturecompress_20220203104904/output_41.jpgoutput_4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707765" y="4935220"/>
            <a:ext cx="1773555" cy="1468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61315" y="332740"/>
            <a:ext cx="6303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5.   </a:t>
            </a:r>
            <a:r>
              <a:rPr lang="zh-CN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电子产品（耳机、</a:t>
            </a:r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USB</a:t>
            </a:r>
            <a:r>
              <a:rPr lang="zh-CN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充电线）</a:t>
            </a:r>
            <a:r>
              <a:rPr lang="zh-CN" altLang="en-US">
                <a:sym typeface="+mn-ea"/>
              </a:rPr>
              <a:t>  </a:t>
            </a:r>
            <a:endParaRPr lang="zh-CN" altLang="en-US"/>
          </a:p>
        </p:txBody>
      </p:sp>
      <p:pic>
        <p:nvPicPr>
          <p:cNvPr id="135" name="图片 134" descr="C:/Users/kpt/AppData/Local/Temp/picturecompress_20220203104904/output_42.pngoutput_42"/>
          <p:cNvPicPr/>
          <p:nvPr/>
        </p:nvPicPr>
        <p:blipFill>
          <a:blip r:embed="rId1"/>
          <a:stretch>
            <a:fillRect/>
          </a:stretch>
        </p:blipFill>
        <p:spPr>
          <a:xfrm>
            <a:off x="538798" y="1060450"/>
            <a:ext cx="2466975" cy="2181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7" name="文本框 136"/>
          <p:cNvSpPr txBox="1"/>
          <p:nvPr/>
        </p:nvSpPr>
        <p:spPr>
          <a:xfrm>
            <a:off x="1042988" y="5208270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105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/>
          </a:p>
        </p:txBody>
      </p:sp>
      <p:pic>
        <p:nvPicPr>
          <p:cNvPr id="2" name="图片 1" descr="C:/Users/kpt/AppData/Local/Temp/picturecompress_20220203104904/output_43.pngoutput_43"/>
          <p:cNvPicPr/>
          <p:nvPr/>
        </p:nvPicPr>
        <p:blipFill>
          <a:blip r:embed="rId2"/>
          <a:stretch>
            <a:fillRect/>
          </a:stretch>
        </p:blipFill>
        <p:spPr>
          <a:xfrm>
            <a:off x="6108700" y="1077595"/>
            <a:ext cx="2466975" cy="217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C:/Users/kpt/AppData/Local/Temp/picturecompress_20220203104904/output_44.pngoutput_44"/>
          <p:cNvPicPr/>
          <p:nvPr/>
        </p:nvPicPr>
        <p:blipFill>
          <a:blip r:embed="rId3"/>
          <a:stretch>
            <a:fillRect/>
          </a:stretch>
        </p:blipFill>
        <p:spPr>
          <a:xfrm>
            <a:off x="3275330" y="1058545"/>
            <a:ext cx="2533650" cy="220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567" descr="C:/Users/kpt/AppData/Local/Temp/picturecompress_20220203104904/output_45.jpgoutput_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625" y="5589270"/>
            <a:ext cx="5941060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" name="图片 138" descr="C:/Users/kpt/AppData/Local/Temp/picturecompress_20220203104904/output_46.pngoutput_46"/>
          <p:cNvPicPr/>
          <p:nvPr/>
        </p:nvPicPr>
        <p:blipFill>
          <a:blip r:embed="rId5"/>
          <a:stretch>
            <a:fillRect/>
          </a:stretch>
        </p:blipFill>
        <p:spPr>
          <a:xfrm>
            <a:off x="3305175" y="3341370"/>
            <a:ext cx="2508885" cy="19869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0" name="图片 139" descr="C:/Users/kpt/AppData/Local/Temp/picturecompress_20220203104904/output_47.pngoutput_47"/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578485" y="3356610"/>
            <a:ext cx="2427605" cy="2017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3742855" name="Picture 7" descr="C:/Users/kpt/AppData/Local/Temp/picturecompress_20220203104904/output_48.jpgoutput_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700" y="3382010"/>
            <a:ext cx="2450465" cy="1946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1460" y="548640"/>
            <a:ext cx="65335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/>
              <a:t>6.</a:t>
            </a:r>
            <a:r>
              <a:rPr lang="zh-CN" altLang="en-US" sz="2800" b="1"/>
              <a:t>  玩具套装</a:t>
            </a:r>
            <a:r>
              <a:rPr lang="en-US" altLang="zh-CN" sz="2800" b="1"/>
              <a:t> </a:t>
            </a:r>
            <a:r>
              <a:rPr lang="zh-CN" altLang="en-US" sz="2800" b="1"/>
              <a:t>（软线、硬线）</a:t>
            </a:r>
            <a:r>
              <a:rPr lang="zh-CN" altLang="en-US" b="1"/>
              <a:t> 直径</a:t>
            </a:r>
            <a:r>
              <a:rPr lang="en-US" altLang="zh-CN" b="1"/>
              <a:t>2-4</a:t>
            </a:r>
            <a:r>
              <a:rPr lang="en-US" altLang="zh-CN" b="1">
                <a:sym typeface="+mn-ea"/>
              </a:rPr>
              <a:t>mm</a:t>
            </a:r>
            <a:endParaRPr lang="en-US" altLang="zh-CN" b="1">
              <a:sym typeface="+mn-ea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2032000" y="3388678"/>
            <a:ext cx="5080000" cy="3371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1200" b="1">
                <a:solidFill>
                  <a:srgbClr val="000000"/>
                </a:solidFill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600" b="1">
                <a:solidFill>
                  <a:srgbClr val="000000"/>
                </a:solidFill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 </a:t>
            </a:r>
            <a:endParaRPr lang="zh-CN" altLang="en-US"/>
          </a:p>
        </p:txBody>
      </p:sp>
      <p:pic>
        <p:nvPicPr>
          <p:cNvPr id="3" name="图片 -2147482494" descr="C:/Users/kpt/AppData/Local/Temp/picturecompress_20220203104904/output_49.jpgoutput_4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27115" y="3626485"/>
            <a:ext cx="2623185" cy="20770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531" descr="C:/Users/kpt/AppData/Local/Temp/picturecompress_20220203104904/output_50.jpgoutput_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3644265"/>
            <a:ext cx="2597785" cy="2041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C:/Users/kpt/AppData/Local/Temp/picturecompress_20220203104904/output_51.jpgoutput_5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269615" y="1095375"/>
            <a:ext cx="2557780" cy="2085340"/>
          </a:xfrm>
          <a:prstGeom prst="rect">
            <a:avLst/>
          </a:prstGeom>
        </p:spPr>
      </p:pic>
      <p:pic>
        <p:nvPicPr>
          <p:cNvPr id="7" name="图片 6" descr="C:/Users/kpt/AppData/Local/Temp/picturecompress_20220203104904/output_52.jpgoutput_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403340" y="862330"/>
            <a:ext cx="1997710" cy="2665730"/>
          </a:xfrm>
          <a:prstGeom prst="rect">
            <a:avLst/>
          </a:prstGeom>
        </p:spPr>
      </p:pic>
      <p:pic>
        <p:nvPicPr>
          <p:cNvPr id="5" name="图片 4" descr="C:/Users/kpt/AppData/Local/Temp/picturecompress_20220203104904/output_53.pngoutput_53"/>
          <p:cNvPicPr/>
          <p:nvPr/>
        </p:nvPicPr>
        <p:blipFill>
          <a:blip r:embed="rId6"/>
          <a:stretch>
            <a:fillRect/>
          </a:stretch>
        </p:blipFill>
        <p:spPr>
          <a:xfrm>
            <a:off x="368300" y="1220470"/>
            <a:ext cx="2600325" cy="19602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C:/Users/kpt/AppData/Local/Temp/picturecompress_20220203104904/output_54.jpgoutput_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8340" y="3662045"/>
            <a:ext cx="2646045" cy="20415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995" y="332740"/>
            <a:ext cx="72580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 </a:t>
            </a:r>
            <a:r>
              <a:rPr lang="en-US" altLang="zh-CN" sz="2800" b="1"/>
              <a:t>7. </a:t>
            </a:r>
            <a:r>
              <a:rPr lang="zh-CN" altLang="en-US" sz="2800" b="1"/>
              <a:t>轮盘发光线、漂浮发光线</a:t>
            </a:r>
            <a:r>
              <a:rPr lang="zh-CN" altLang="en-US" sz="2800" b="1"/>
              <a:t>、轮盘电源线</a:t>
            </a:r>
            <a:r>
              <a:rPr lang="en-US" altLang="zh-CN" sz="1600"/>
              <a:t>  </a:t>
            </a:r>
            <a:r>
              <a:rPr lang="zh-CN" altLang="en-US"/>
              <a:t>     </a:t>
            </a:r>
            <a:endParaRPr lang="zh-CN" altLang="en-US"/>
          </a:p>
        </p:txBody>
      </p:sp>
      <p:pic>
        <p:nvPicPr>
          <p:cNvPr id="141" name="图片 140" descr="C:/Users/kpt/AppData/Local/Temp/picturecompress_20220203104904/output_55.pngoutput_55"/>
          <p:cNvPicPr/>
          <p:nvPr/>
        </p:nvPicPr>
        <p:blipFill>
          <a:blip r:embed="rId1"/>
          <a:stretch>
            <a:fillRect/>
          </a:stretch>
        </p:blipFill>
        <p:spPr>
          <a:xfrm>
            <a:off x="859155" y="1076325"/>
            <a:ext cx="2278380" cy="2246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2" name="图片 141" descr="C:/Users/kpt/AppData/Local/Temp/picturecompress_20220203104904/output_56.pngoutput_56"/>
          <p:cNvPicPr/>
          <p:nvPr/>
        </p:nvPicPr>
        <p:blipFill>
          <a:blip r:embed="rId2"/>
          <a:stretch>
            <a:fillRect/>
          </a:stretch>
        </p:blipFill>
        <p:spPr>
          <a:xfrm>
            <a:off x="3491865" y="1040130"/>
            <a:ext cx="2257425" cy="2282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" name="图片 142" descr="C:/Users/kpt/AppData/Local/Temp/picturecompress_20220203104904/output_57.pngoutput_57"/>
          <p:cNvPicPr/>
          <p:nvPr/>
        </p:nvPicPr>
        <p:blipFill>
          <a:blip r:embed="rId3"/>
          <a:stretch>
            <a:fillRect/>
          </a:stretch>
        </p:blipFill>
        <p:spPr>
          <a:xfrm>
            <a:off x="6083935" y="980440"/>
            <a:ext cx="2169160" cy="23387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" name="图片 143" descr="C:/Users/kpt/AppData/Local/Temp/picturecompress_20220203104904/output_58.pngoutput_58"/>
          <p:cNvPicPr/>
          <p:nvPr/>
        </p:nvPicPr>
        <p:blipFill>
          <a:blip r:embed="rId4"/>
          <a:stretch>
            <a:fillRect/>
          </a:stretch>
        </p:blipFill>
        <p:spPr>
          <a:xfrm>
            <a:off x="859155" y="3572510"/>
            <a:ext cx="2278380" cy="24714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548" descr="C:/Users/kpt/AppData/Local/Temp/picturecompress_20220203104904/output_59.jpgoutput_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65" y="3540760"/>
            <a:ext cx="2257425" cy="24847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 descr="C:/Users/kpt/AppData/Local/Temp/picturecompress_20220203104904/output_60.jpgoutput_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3620" y="3540125"/>
            <a:ext cx="2169160" cy="2486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360" y="316865"/>
            <a:ext cx="56273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/>
              <a:t>8.  </a:t>
            </a:r>
            <a:r>
              <a:rPr lang="zh-CN" altLang="en-US" sz="2800" b="1"/>
              <a:t>发光花 </a:t>
            </a:r>
            <a:r>
              <a:rPr lang="zh-CN" altLang="en-US" sz="3200" b="1"/>
              <a:t> </a:t>
            </a:r>
            <a:endParaRPr lang="en-US" altLang="zh-CN" sz="2000" b="1">
              <a:solidFill>
                <a:schemeClr val="tx1"/>
              </a:solidFill>
            </a:endParaRPr>
          </a:p>
        </p:txBody>
      </p:sp>
      <p:pic>
        <p:nvPicPr>
          <p:cNvPr id="110" name="图片 109" descr="C:/Users/kpt/AppData/Local/Temp/picturecompress_20220203104904/output_61.pngoutput_61"/>
          <p:cNvPicPr/>
          <p:nvPr/>
        </p:nvPicPr>
        <p:blipFill>
          <a:blip r:embed="rId1"/>
          <a:stretch>
            <a:fillRect/>
          </a:stretch>
        </p:blipFill>
        <p:spPr>
          <a:xfrm>
            <a:off x="662940" y="1081405"/>
            <a:ext cx="2155825" cy="2199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3" name="图片 112" descr="C:/Users/kpt/AppData/Local/Temp/picturecompress_20220203104904/output_62.pngoutput_62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920" y="3805555"/>
            <a:ext cx="2426335" cy="2341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图片 113" descr="C:/Users/kpt/AppData/Local/Temp/picturecompress_20220203104904/output_63.pngoutput_63"/>
          <p:cNvPicPr/>
          <p:nvPr/>
        </p:nvPicPr>
        <p:blipFill>
          <a:blip r:embed="rId3"/>
          <a:stretch>
            <a:fillRect/>
          </a:stretch>
        </p:blipFill>
        <p:spPr>
          <a:xfrm>
            <a:off x="5353685" y="1052830"/>
            <a:ext cx="2303145" cy="2186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 descr="C:/Users/kpt/AppData/Local/Temp/picturecompress_20220203104904/output_64.pngoutput_64"/>
          <p:cNvPicPr/>
          <p:nvPr/>
        </p:nvPicPr>
        <p:blipFill>
          <a:blip r:embed="rId4"/>
          <a:stretch>
            <a:fillRect/>
          </a:stretch>
        </p:blipFill>
        <p:spPr>
          <a:xfrm>
            <a:off x="290830" y="3805555"/>
            <a:ext cx="2359025" cy="24028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98" descr="C:/Users/kpt/AppData/Local/Temp/picturecompress_20220203104904/output_65.jpgoutput_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675" y="1052830"/>
            <a:ext cx="2146935" cy="218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图片 62" descr="C:/Users/kpt/AppData/Local/Temp/picturecompress_20220203104904/output_66.jpgoutput_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8320" y="3805555"/>
            <a:ext cx="2665730" cy="2347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215" y="404495"/>
            <a:ext cx="76396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/>
              <a:t>9. </a:t>
            </a:r>
            <a:r>
              <a:rPr lang="en-US" altLang="zh-CN" sz="2800">
                <a:solidFill>
                  <a:schemeClr val="tx1"/>
                </a:solidFill>
              </a:rPr>
              <a:t> </a:t>
            </a:r>
            <a:r>
              <a:rPr lang="zh-CN" altLang="en-US" sz="2800">
                <a:solidFill>
                  <a:schemeClr val="tx1"/>
                </a:solidFill>
              </a:rPr>
              <a:t>发光网</a:t>
            </a:r>
            <a:r>
              <a:rPr lang="zh-CN" altLang="en-US" sz="2800">
                <a:solidFill>
                  <a:schemeClr val="tx1"/>
                </a:solidFill>
              </a:rPr>
              <a:t>灯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2032000" y="1443673"/>
            <a:ext cx="5080000" cy="275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1200">
                <a:latin typeface="Times New Roman" panose="02020603050405020304" charset="0"/>
              </a:rPr>
              <a:t> </a:t>
            </a:r>
            <a:endParaRPr lang="zh-CN" altLang="en-US"/>
          </a:p>
        </p:txBody>
      </p:sp>
      <p:pic>
        <p:nvPicPr>
          <p:cNvPr id="104" name="图片 103" descr="C:/Users/kpt/AppData/Local/Temp/picturecompress_20220203104904/output_67.pngoutput_67"/>
          <p:cNvPicPr/>
          <p:nvPr/>
        </p:nvPicPr>
        <p:blipFill>
          <a:blip r:embed="rId1"/>
          <a:stretch>
            <a:fillRect/>
          </a:stretch>
        </p:blipFill>
        <p:spPr>
          <a:xfrm>
            <a:off x="509270" y="1340485"/>
            <a:ext cx="2306320" cy="18091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C:/Users/kpt/AppData/Local/Temp/picturecompress_20220203104904/output_68.pngoutput_68"/>
          <p:cNvPicPr/>
          <p:nvPr/>
        </p:nvPicPr>
        <p:blipFill>
          <a:blip r:embed="rId2"/>
          <a:stretch>
            <a:fillRect/>
          </a:stretch>
        </p:blipFill>
        <p:spPr>
          <a:xfrm>
            <a:off x="3336925" y="1330960"/>
            <a:ext cx="2495550" cy="18370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" name="文本框 105"/>
          <p:cNvSpPr txBox="1"/>
          <p:nvPr/>
        </p:nvSpPr>
        <p:spPr>
          <a:xfrm>
            <a:off x="3433763" y="1151890"/>
            <a:ext cx="5080000" cy="275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1200">
                <a:latin typeface="Times New Roman" panose="02020603050405020304" charset="0"/>
              </a:rPr>
              <a:t> </a:t>
            </a:r>
            <a:endParaRPr lang="zh-CN" altLang="en-US"/>
          </a:p>
        </p:txBody>
      </p:sp>
      <p:pic>
        <p:nvPicPr>
          <p:cNvPr id="6" name="图片 5" descr="C:/Users/kpt/AppData/Local/Temp/picturecompress_20220203104904/output_69.pngoutput_69"/>
          <p:cNvPicPr/>
          <p:nvPr/>
        </p:nvPicPr>
        <p:blipFill>
          <a:blip r:embed="rId3"/>
          <a:stretch>
            <a:fillRect/>
          </a:stretch>
        </p:blipFill>
        <p:spPr>
          <a:xfrm>
            <a:off x="3347720" y="3535045"/>
            <a:ext cx="2506980" cy="1833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 descr="C:/Users/kpt/AppData/Local/Temp/picturecompress_20220203104904/output_70.pngoutput_70"/>
          <p:cNvPicPr/>
          <p:nvPr/>
        </p:nvPicPr>
        <p:blipFill>
          <a:blip r:embed="rId4"/>
          <a:stretch>
            <a:fillRect/>
          </a:stretch>
        </p:blipFill>
        <p:spPr>
          <a:xfrm>
            <a:off x="6353810" y="3509645"/>
            <a:ext cx="2443480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C:/Users/kpt/AppData/Local/Temp/picturecompress_20220203104904/output_71.pngoutput_71"/>
          <p:cNvPicPr/>
          <p:nvPr/>
        </p:nvPicPr>
        <p:blipFill>
          <a:blip r:embed="rId5"/>
          <a:stretch>
            <a:fillRect/>
          </a:stretch>
        </p:blipFill>
        <p:spPr>
          <a:xfrm>
            <a:off x="6353493" y="1294130"/>
            <a:ext cx="2495550" cy="1847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C:/Users/kpt/AppData/Local/Temp/picturecompress_20220203104904/output_72.pngoutput_72"/>
          <p:cNvPicPr/>
          <p:nvPr/>
        </p:nvPicPr>
        <p:blipFill>
          <a:blip r:embed="rId6"/>
          <a:stretch>
            <a:fillRect/>
          </a:stretch>
        </p:blipFill>
        <p:spPr>
          <a:xfrm>
            <a:off x="514033" y="3530600"/>
            <a:ext cx="2295525" cy="1838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14020" y="260985"/>
            <a:ext cx="76034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1</a:t>
            </a:r>
            <a:r>
              <a:rPr lang="en-US" altLang="zh-CN" sz="2800"/>
              <a:t>0.</a:t>
            </a:r>
            <a:r>
              <a:rPr lang="zh-CN" altLang="en-US" sz="2800"/>
              <a:t> 圣诞灯</a:t>
            </a:r>
            <a:r>
              <a:rPr lang="zh-CN" altLang="en-US" sz="2800" b="1"/>
              <a:t> </a:t>
            </a:r>
            <a:r>
              <a:rPr lang="zh-CN" altLang="en-US" sz="2800"/>
              <a:t> </a:t>
            </a:r>
            <a:r>
              <a:rPr lang="zh-CN" altLang="en-US" sz="3200"/>
              <a:t>  </a:t>
            </a:r>
            <a:r>
              <a:rPr lang="zh-CN" altLang="en-US"/>
              <a:t>       </a:t>
            </a:r>
            <a:endParaRPr lang="zh-CN" altLang="en-US"/>
          </a:p>
        </p:txBody>
      </p:sp>
      <p:pic>
        <p:nvPicPr>
          <p:cNvPr id="128" name="图片 127" descr="C:/Users/kpt/AppData/Local/Temp/picturecompress_20220203104904/output_73.pngoutput_73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251460" y="850900"/>
            <a:ext cx="2003425" cy="188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C:/Users/kpt/AppData/Local/Temp/picturecompress_20220203104904/output_74.pngoutput_74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635" y="850265"/>
            <a:ext cx="2003425" cy="1861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 descr="C:/Users/kpt/AppData/Local/Temp/picturecompress_20220203104904/output_75.jpgoutput_7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11730" y="836295"/>
            <a:ext cx="2004060" cy="1865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图片 119" descr="C:/Users/kpt/AppData/Local/Temp/picturecompress_20220203104904/output_76.pngoutput_76"/>
          <p:cNvPicPr/>
          <p:nvPr/>
        </p:nvPicPr>
        <p:blipFill>
          <a:blip r:embed="rId4"/>
          <a:stretch>
            <a:fillRect/>
          </a:stretch>
        </p:blipFill>
        <p:spPr>
          <a:xfrm>
            <a:off x="6732905" y="859155"/>
            <a:ext cx="2004060" cy="18694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1" name="图片 120" descr="C:/Users/kpt/AppData/Local/Temp/picturecompress_20220203104904/output_77.pngoutput_77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4598035" y="2866390"/>
            <a:ext cx="2012315" cy="184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" name="图片 122" descr="C:/Users/kpt/AppData/Local/Temp/picturecompress_20220203104904/output_78.pngoutput_78"/>
          <p:cNvPicPr/>
          <p:nvPr/>
        </p:nvPicPr>
        <p:blipFill>
          <a:blip r:embed="rId6"/>
          <a:stretch>
            <a:fillRect/>
          </a:stretch>
        </p:blipFill>
        <p:spPr>
          <a:xfrm>
            <a:off x="2409190" y="2867025"/>
            <a:ext cx="2007235" cy="1834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7" name="图片 126" descr="C:/Users/kpt/AppData/Local/Temp/picturecompress_20220203104904/output_79.pngoutput_79"/>
          <p:cNvPicPr/>
          <p:nvPr/>
        </p:nvPicPr>
        <p:blipFill>
          <a:blip r:embed="rId7"/>
          <a:stretch>
            <a:fillRect/>
          </a:stretch>
        </p:blipFill>
        <p:spPr>
          <a:xfrm>
            <a:off x="251460" y="2867025"/>
            <a:ext cx="2004060" cy="18402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" name="图片 121" descr="C:/Users/kpt/AppData/Local/Temp/picturecompress_20220203104904/output_80.pngoutput_80"/>
          <p:cNvPicPr/>
          <p:nvPr/>
        </p:nvPicPr>
        <p:blipFill>
          <a:blip r:embed="rId8"/>
          <a:stretch>
            <a:fillRect/>
          </a:stretch>
        </p:blipFill>
        <p:spPr>
          <a:xfrm>
            <a:off x="6747510" y="2867025"/>
            <a:ext cx="1971675" cy="18408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5" name="图片 124" descr="C:/Users/kpt/AppData/Local/Temp/picturecompress_20220203104904/output_81.pngoutput_81"/>
          <p:cNvPicPr/>
          <p:nvPr/>
        </p:nvPicPr>
        <p:blipFill>
          <a:blip r:embed="rId9"/>
          <a:stretch>
            <a:fillRect/>
          </a:stretch>
        </p:blipFill>
        <p:spPr>
          <a:xfrm>
            <a:off x="251460" y="4839335"/>
            <a:ext cx="2004060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613" descr="C:/Users/kpt/AppData/Local/Temp/picturecompress_20220203104904/output_82.jpgoutput_8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477770" y="4758055"/>
            <a:ext cx="1872615" cy="20053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6" descr="C:/Users/kpt/AppData/Local/Temp/picturecompress_20220203104904/output_83.jpgoutput_8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3270" y="4823460"/>
            <a:ext cx="2014855" cy="18738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C:/Users/kpt/AppData/Local/Temp/picturecompress_20220203104904/output_84.jpgoutput_8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4335" y="4839335"/>
            <a:ext cx="1986915" cy="18376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1460" y="332740"/>
            <a:ext cx="5040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  </a:t>
            </a:r>
            <a:r>
              <a:rPr lang="zh-CN" altLang="en-US" sz="2800"/>
              <a:t>  </a:t>
            </a:r>
            <a:r>
              <a:rPr lang="zh-CN" altLang="en-US" sz="2800" b="1"/>
              <a:t> 1</a:t>
            </a:r>
            <a:r>
              <a:rPr lang="en-US" altLang="zh-CN" sz="2800" b="1"/>
              <a:t>1.</a:t>
            </a:r>
            <a:r>
              <a:rPr lang="zh-CN" altLang="en-US" sz="2800" b="1"/>
              <a:t> </a:t>
            </a:r>
            <a:r>
              <a:rPr lang="en-US" altLang="zh-CN" sz="2800" b="1"/>
              <a:t> </a:t>
            </a:r>
            <a:r>
              <a:rPr lang="zh-CN" altLang="en-US" sz="2800" b="1"/>
              <a:t>发光眼镜、安全指示</a:t>
            </a:r>
            <a:r>
              <a:rPr lang="zh-CN" altLang="en-US" sz="3200" b="1"/>
              <a:t> </a:t>
            </a:r>
            <a:r>
              <a:rPr lang="zh-CN" altLang="en-US" sz="3200"/>
              <a:t>     </a:t>
            </a:r>
            <a:r>
              <a:rPr lang="zh-CN" altLang="en-US"/>
              <a:t>     </a:t>
            </a:r>
            <a:endParaRPr lang="zh-CN" altLang="en-US"/>
          </a:p>
        </p:txBody>
      </p:sp>
      <p:pic>
        <p:nvPicPr>
          <p:cNvPr id="116" name="图片 115" descr="C:/Users/kpt/AppData/Local/Temp/picturecompress_20220203104904/output_85.pngoutput_85"/>
          <p:cNvPicPr/>
          <p:nvPr/>
        </p:nvPicPr>
        <p:blipFill>
          <a:blip r:embed="rId1"/>
          <a:stretch>
            <a:fillRect/>
          </a:stretch>
        </p:blipFill>
        <p:spPr>
          <a:xfrm>
            <a:off x="755333" y="1412558"/>
            <a:ext cx="2257425" cy="1695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7" name="文本框 116"/>
          <p:cNvSpPr txBox="1"/>
          <p:nvPr/>
        </p:nvSpPr>
        <p:spPr>
          <a:xfrm>
            <a:off x="3443288" y="2220278"/>
            <a:ext cx="5080000" cy="3371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sz="1600" b="1">
                <a:solidFill>
                  <a:srgbClr val="0000FF"/>
                </a:solidFill>
                <a:latin typeface="Calibri" panose="020F0502020204030204" pitchFamily="2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zh-CN" altLang="en-US"/>
          </a:p>
        </p:txBody>
      </p:sp>
      <p:pic>
        <p:nvPicPr>
          <p:cNvPr id="3" name="图片 2" descr="C:/Users/kpt/AppData/Local/Temp/picturecompress_20220203104904/output_86.pngoutput_86"/>
          <p:cNvPicPr/>
          <p:nvPr/>
        </p:nvPicPr>
        <p:blipFill>
          <a:blip r:embed="rId2"/>
          <a:stretch>
            <a:fillRect/>
          </a:stretch>
        </p:blipFill>
        <p:spPr>
          <a:xfrm>
            <a:off x="3419793" y="1412558"/>
            <a:ext cx="2257425" cy="1704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C:/Users/kpt/AppData/Local/Temp/picturecompress_20220203104904/output_87.pngoutput_87"/>
          <p:cNvPicPr/>
          <p:nvPr/>
        </p:nvPicPr>
        <p:blipFill>
          <a:blip r:embed="rId3"/>
          <a:stretch>
            <a:fillRect/>
          </a:stretch>
        </p:blipFill>
        <p:spPr>
          <a:xfrm>
            <a:off x="6156008" y="1375092"/>
            <a:ext cx="2257425" cy="1733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C:/Users/kpt/AppData/Local/Temp/picturecompress_20220203104904/output_88.jpgoutput_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9465" y="4604385"/>
            <a:ext cx="2570480" cy="1814195"/>
          </a:xfrm>
          <a:prstGeom prst="rect">
            <a:avLst/>
          </a:prstGeom>
        </p:spPr>
      </p:pic>
      <p:pic>
        <p:nvPicPr>
          <p:cNvPr id="7" name="图片 6" descr="C:/Users/kpt/AppData/Local/Temp/picturecompress_20220203104904/output_89.jpgoutput_8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485" y="4585335"/>
            <a:ext cx="2533015" cy="1840230"/>
          </a:xfrm>
          <a:prstGeom prst="rect">
            <a:avLst/>
          </a:prstGeom>
        </p:spPr>
      </p:pic>
      <p:pic>
        <p:nvPicPr>
          <p:cNvPr id="9" name="图片 8" descr="2"/>
          <p:cNvPicPr>
            <a:picLocks noChangeAspect="1"/>
          </p:cNvPicPr>
          <p:nvPr/>
        </p:nvPicPr>
        <p:blipFill>
          <a:blip r:embed="rId6"/>
          <a:srcRect b="23212"/>
          <a:stretch>
            <a:fillRect/>
          </a:stretch>
        </p:blipFill>
        <p:spPr>
          <a:xfrm>
            <a:off x="6156325" y="4604385"/>
            <a:ext cx="2564765" cy="1821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39115" y="332740"/>
            <a:ext cx="75761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  </a:t>
            </a:r>
            <a:r>
              <a:rPr lang="zh-CN" altLang="en-US" sz="2800" b="1"/>
              <a:t>1</a:t>
            </a:r>
            <a:r>
              <a:rPr lang="en-US" altLang="zh-CN" sz="2800" b="1"/>
              <a:t>2. </a:t>
            </a:r>
            <a:r>
              <a:rPr lang="zh-CN" altLang="en-US" sz="2800" b="1"/>
              <a:t>发光</a:t>
            </a:r>
            <a:r>
              <a:rPr lang="zh-CN" altLang="en-US" sz="2800" b="1"/>
              <a:t>电线</a:t>
            </a:r>
            <a:endParaRPr lang="zh-CN" altLang="en-US" sz="2800" b="1"/>
          </a:p>
        </p:txBody>
      </p:sp>
      <p:pic>
        <p:nvPicPr>
          <p:cNvPr id="8" name="图片 1" descr="C:/Users/kpt/AppData/Local/Temp/picturecompress_20220203104904/output_90.jpgoutput_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1284605"/>
            <a:ext cx="2118360" cy="1831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C:/Users/kpt/AppData/Local/Temp/picturecompress_20220203104904/output_91.pngoutput_91"/>
          <p:cNvPicPr/>
          <p:nvPr/>
        </p:nvPicPr>
        <p:blipFill>
          <a:blip r:embed="rId2"/>
          <a:stretch>
            <a:fillRect/>
          </a:stretch>
        </p:blipFill>
        <p:spPr>
          <a:xfrm>
            <a:off x="2483485" y="1277620"/>
            <a:ext cx="2043430" cy="1885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C:/Users/kpt/AppData/Local/Temp/picturecompress_20220203104904/output_92.pngoutput_92"/>
          <p:cNvPicPr/>
          <p:nvPr/>
        </p:nvPicPr>
        <p:blipFill>
          <a:blip r:embed="rId3"/>
          <a:stretch>
            <a:fillRect/>
          </a:stretch>
        </p:blipFill>
        <p:spPr>
          <a:xfrm>
            <a:off x="4643755" y="1265555"/>
            <a:ext cx="2054225" cy="1877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C:/Users/kpt/AppData/Local/Temp/picturecompress_20220203104904/output_93.pngoutput_93"/>
          <p:cNvPicPr/>
          <p:nvPr/>
        </p:nvPicPr>
        <p:blipFill>
          <a:blip r:embed="rId4"/>
          <a:stretch>
            <a:fillRect/>
          </a:stretch>
        </p:blipFill>
        <p:spPr>
          <a:xfrm>
            <a:off x="6814820" y="1251585"/>
            <a:ext cx="2094230" cy="1887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" name="文本框 103"/>
          <p:cNvSpPr txBox="1"/>
          <p:nvPr/>
        </p:nvSpPr>
        <p:spPr>
          <a:xfrm>
            <a:off x="3871913" y="3523614"/>
            <a:ext cx="5080000" cy="275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1200">
                <a:latin typeface="Calibri" panose="020F0502020204030204" pitchFamily="2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zh-CN" altLang="en-US"/>
          </a:p>
        </p:txBody>
      </p:sp>
      <p:pic>
        <p:nvPicPr>
          <p:cNvPr id="7" name="图片 6" descr="C:/Users/kpt/AppData/Local/Temp/picturecompress_20220203104904/output_94.pngoutput_94"/>
          <p:cNvPicPr/>
          <p:nvPr/>
        </p:nvPicPr>
        <p:blipFill>
          <a:blip r:embed="rId5"/>
          <a:stretch>
            <a:fillRect/>
          </a:stretch>
        </p:blipFill>
        <p:spPr>
          <a:xfrm>
            <a:off x="2483485" y="3496310"/>
            <a:ext cx="2033905" cy="2673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 descr="C:/Users/kpt/AppData/Local/Temp/picturecompress_20220203104904/output_95.pngoutput_95"/>
          <p:cNvPicPr/>
          <p:nvPr/>
        </p:nvPicPr>
        <p:blipFill>
          <a:blip r:embed="rId6"/>
          <a:stretch>
            <a:fillRect/>
          </a:stretch>
        </p:blipFill>
        <p:spPr>
          <a:xfrm>
            <a:off x="4643755" y="3513455"/>
            <a:ext cx="2054860" cy="2646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 descr="C:/Users/kpt/AppData/Local/Temp/picturecompress_20220203104904/output_96.pngoutput_96"/>
          <p:cNvPicPr/>
          <p:nvPr/>
        </p:nvPicPr>
        <p:blipFill>
          <a:blip r:embed="rId7"/>
          <a:stretch>
            <a:fillRect/>
          </a:stretch>
        </p:blipFill>
        <p:spPr>
          <a:xfrm>
            <a:off x="6876415" y="3508375"/>
            <a:ext cx="1971040" cy="2666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C:/Users/kpt/AppData/Local/Temp/picturecompress_20220203104904/output_97.jpgoutput_9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60" y="3497580"/>
            <a:ext cx="2118360" cy="26771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56235" y="404495"/>
            <a:ext cx="51415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1</a:t>
            </a:r>
            <a:r>
              <a:rPr lang="en-US" altLang="zh-CN" sz="2800" b="1"/>
              <a:t>3.</a:t>
            </a:r>
            <a:r>
              <a:rPr lang="zh-CN" altLang="en-US" sz="2800" b="1"/>
              <a:t> 发光</a:t>
            </a:r>
            <a:r>
              <a:rPr lang="zh-CN" altLang="en-US" sz="2800" b="1"/>
              <a:t>装饰  </a:t>
            </a:r>
            <a:endParaRPr lang="zh-CN" altLang="en-US" sz="2800" b="1"/>
          </a:p>
        </p:txBody>
      </p:sp>
      <p:pic>
        <p:nvPicPr>
          <p:cNvPr id="7" name="图片 7" descr="C:/Users/kpt/AppData/Local/Temp/picturecompress_20220203104904/output_98.jpgoutput_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7720" y="3634740"/>
            <a:ext cx="2602865" cy="2851150"/>
          </a:xfrm>
          <a:prstGeom prst="rect">
            <a:avLst/>
          </a:prstGeom>
        </p:spPr>
      </p:pic>
      <p:pic>
        <p:nvPicPr>
          <p:cNvPr id="5" name="图片 2" descr="C:/Users/kpt/AppData/Local/Temp/picturecompress_20220203104904/output_99.jpgoutput_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70" y="1209040"/>
            <a:ext cx="2581910" cy="2143125"/>
          </a:xfrm>
          <a:prstGeom prst="rect">
            <a:avLst/>
          </a:prstGeom>
        </p:spPr>
      </p:pic>
      <p:pic>
        <p:nvPicPr>
          <p:cNvPr id="6" name="图片 1" descr="C:/Users/kpt/AppData/Local/Temp/picturecompress_20220203104904/output_100.jpgoutput_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5" y="1211580"/>
            <a:ext cx="2569210" cy="2143125"/>
          </a:xfrm>
          <a:prstGeom prst="rect">
            <a:avLst/>
          </a:prstGeom>
        </p:spPr>
      </p:pic>
      <p:pic>
        <p:nvPicPr>
          <p:cNvPr id="2" name="图片 2" descr="C:/Users/kpt/AppData/Local/Temp/picturecompress_20220203104904/output_101.jpgoutput_1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76010" y="3639185"/>
            <a:ext cx="2602865" cy="2725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 descr="C:/Users/kpt/AppData/Local/Temp/picturecompress_20220203104904/output_102.jpgoutput_1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388735" y="978535"/>
            <a:ext cx="2143760" cy="2609215"/>
          </a:xfrm>
          <a:prstGeom prst="rect">
            <a:avLst/>
          </a:prstGeom>
        </p:spPr>
      </p:pic>
      <p:pic>
        <p:nvPicPr>
          <p:cNvPr id="8" name="图片 7" descr="C:/Users/kpt/AppData/Local/Temp/picturecompress_20220203104904/output_103.jpgoutput_10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6200000">
            <a:off x="407670" y="3771265"/>
            <a:ext cx="2846705" cy="25819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" name="文本框 113"/>
          <p:cNvSpPr txBox="1"/>
          <p:nvPr/>
        </p:nvSpPr>
        <p:spPr>
          <a:xfrm>
            <a:off x="251460" y="332740"/>
            <a:ext cx="80759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2800" b="1">
                <a:latin typeface="Calibri" panose="020F0502020204030204" pitchFamily="2" charset="0"/>
                <a:ea typeface="宋体" panose="02010600030101010101" pitchFamily="2" charset="-122"/>
              </a:rPr>
              <a:t>14 . </a:t>
            </a:r>
            <a:r>
              <a:rPr lang="zh-CN" altLang="en-US" sz="2800" b="1">
                <a:latin typeface="Calibri" panose="020F0502020204030204" pitchFamily="2" charset="0"/>
                <a:ea typeface="宋体" panose="02010600030101010101" pitchFamily="2" charset="-122"/>
              </a:rPr>
              <a:t>发光</a:t>
            </a:r>
            <a:r>
              <a:rPr lang="zh-CN" altLang="en-US" sz="2800" b="1">
                <a:latin typeface="Calibri" panose="020F0502020204030204" pitchFamily="2" charset="0"/>
                <a:ea typeface="宋体" panose="02010600030101010101" pitchFamily="2" charset="-122"/>
              </a:rPr>
              <a:t>服装</a:t>
            </a:r>
            <a:endParaRPr lang="zh-CN" altLang="en-US" sz="2800" b="1">
              <a:latin typeface="Calibri" panose="020F0502020204030204" pitchFamily="2" charset="0"/>
              <a:ea typeface="宋体" panose="02010600030101010101" pitchFamily="2" charset="-122"/>
            </a:endParaRPr>
          </a:p>
        </p:txBody>
      </p:sp>
      <p:pic>
        <p:nvPicPr>
          <p:cNvPr id="3" name="图片 2" descr="C:/Users/kpt/AppData/Local/Temp/picturecompress_20220203104904/output_104.pngoutput_104"/>
          <p:cNvPicPr/>
          <p:nvPr/>
        </p:nvPicPr>
        <p:blipFill>
          <a:blip r:embed="rId1"/>
          <a:stretch>
            <a:fillRect/>
          </a:stretch>
        </p:blipFill>
        <p:spPr>
          <a:xfrm>
            <a:off x="239395" y="1102995"/>
            <a:ext cx="2070100" cy="22421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1" name="文本框 130"/>
          <p:cNvSpPr txBox="1"/>
          <p:nvPr/>
        </p:nvSpPr>
        <p:spPr>
          <a:xfrm>
            <a:off x="4715510" y="2650807"/>
            <a:ext cx="5080000" cy="2914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650" b="1">
                <a:latin typeface="宋体" panose="02010600030101010101" pitchFamily="2" charset="-122"/>
                <a:ea typeface="宋体" panose="02010600030101010101" pitchFamily="2" charset="-122"/>
              </a:rPr>
              <a:t> </a:t>
            </a:r>
            <a:endParaRPr lang="zh-CN" altLang="en-US"/>
          </a:p>
        </p:txBody>
      </p:sp>
      <p:pic>
        <p:nvPicPr>
          <p:cNvPr id="4" name="图片 3" descr="C:/Users/kpt/AppData/Local/Temp/picturecompress_20220203104904/output_105.pngoutput_105"/>
          <p:cNvPicPr/>
          <p:nvPr/>
        </p:nvPicPr>
        <p:blipFill>
          <a:blip r:embed="rId2"/>
          <a:stretch>
            <a:fillRect/>
          </a:stretch>
        </p:blipFill>
        <p:spPr>
          <a:xfrm>
            <a:off x="5292090" y="3582670"/>
            <a:ext cx="1830705" cy="2627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C:/Users/kpt/AppData/Local/Temp/picturecompress_20220203104904/output_106.pngoutput_106"/>
          <p:cNvPicPr/>
          <p:nvPr/>
        </p:nvPicPr>
        <p:blipFill>
          <a:blip r:embed="rId3"/>
          <a:stretch>
            <a:fillRect/>
          </a:stretch>
        </p:blipFill>
        <p:spPr>
          <a:xfrm>
            <a:off x="6876415" y="1103630"/>
            <a:ext cx="2115820" cy="22390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" name="图片 132" descr="C:/Users/kpt/AppData/Local/Temp/picturecompress_20220203104904/output_107.pngoutput_107"/>
          <p:cNvPicPr/>
          <p:nvPr/>
        </p:nvPicPr>
        <p:blipFill>
          <a:blip r:embed="rId4"/>
          <a:stretch>
            <a:fillRect/>
          </a:stretch>
        </p:blipFill>
        <p:spPr>
          <a:xfrm>
            <a:off x="3491865" y="3583305"/>
            <a:ext cx="1695450" cy="2627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4" name="图片 133" descr="C:/Users/kpt/AppData/Local/Temp/picturecompress_20220203104904/output_108.pngoutput_108"/>
          <p:cNvPicPr/>
          <p:nvPr/>
        </p:nvPicPr>
        <p:blipFill>
          <a:blip r:embed="rId5"/>
          <a:stretch>
            <a:fillRect/>
          </a:stretch>
        </p:blipFill>
        <p:spPr>
          <a:xfrm>
            <a:off x="2361565" y="1105535"/>
            <a:ext cx="2182495" cy="22396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3742868" name="Picture 20" descr="C:/Users/kpt/AppData/Local/Temp/picturecompress_20220203104904/output_109.jpgoutput_1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7850" y="3572510"/>
            <a:ext cx="1539240" cy="2652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1" descr="C:/Users/kpt/AppData/Local/Temp/picturecompress_20220203104904/output_110.jpgoutput_1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6130" y="1104265"/>
            <a:ext cx="2217420" cy="22377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-2147482599" descr="C:/Users/kpt/AppData/Local/Temp/picturecompress_20220203104904/output_111.jpgoutput_1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7570" y="3583305"/>
            <a:ext cx="1744345" cy="2626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36" descr="C:/Users/kpt/AppData/Local/Temp/picturecompress_20220203104904/output_112.jpgoutput_1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79705" y="3587750"/>
            <a:ext cx="1572260" cy="26301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" name="文本框 113"/>
          <p:cNvSpPr txBox="1"/>
          <p:nvPr/>
        </p:nvSpPr>
        <p:spPr>
          <a:xfrm>
            <a:off x="251460" y="332740"/>
            <a:ext cx="80759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2800" b="1">
                <a:latin typeface="Calibri" panose="020F0502020204030204" pitchFamily="2" charset="0"/>
                <a:ea typeface="宋体" panose="02010600030101010101" pitchFamily="2" charset="-122"/>
              </a:rPr>
              <a:t>15. </a:t>
            </a:r>
            <a:r>
              <a:rPr lang="zh-CN" altLang="en-US" sz="2800" b="1">
                <a:latin typeface="Calibri" panose="020F0502020204030204" pitchFamily="2" charset="0"/>
                <a:ea typeface="宋体" panose="02010600030101010101" pitchFamily="2" charset="-122"/>
              </a:rPr>
              <a:t>发光刺绣</a:t>
            </a:r>
            <a:endParaRPr lang="zh-CN" altLang="en-US" sz="2800" b="1">
              <a:latin typeface="Calibri" panose="020F0502020204030204" pitchFamily="2" charset="0"/>
              <a:ea typeface="宋体" panose="02010600030101010101" pitchFamily="2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4715510" y="2650807"/>
            <a:ext cx="5080000" cy="2914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650" b="1">
                <a:latin typeface="宋体" panose="02010600030101010101" pitchFamily="2" charset="-122"/>
                <a:ea typeface="宋体" panose="02010600030101010101" pitchFamily="2" charset="-122"/>
              </a:rPr>
              <a:t> </a:t>
            </a:r>
            <a:endParaRPr lang="zh-CN" altLang="en-US"/>
          </a:p>
        </p:txBody>
      </p:sp>
      <p:pic>
        <p:nvPicPr>
          <p:cNvPr id="2" name="图片 -2147482598" descr="QQ图片202209221529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412875"/>
            <a:ext cx="2813685" cy="35775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603" descr="IMG_20221009_140129"/>
          <p:cNvPicPr>
            <a:picLocks noChangeAspect="1"/>
          </p:cNvPicPr>
          <p:nvPr/>
        </p:nvPicPr>
        <p:blipFill>
          <a:blip r:embed="rId2"/>
          <a:srcRect l="20355" r="17868" b="6670"/>
          <a:stretch>
            <a:fillRect/>
          </a:stretch>
        </p:blipFill>
        <p:spPr>
          <a:xfrm>
            <a:off x="6228080" y="764540"/>
            <a:ext cx="2561590" cy="2787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600" descr="IMG_20221010_140138"/>
          <p:cNvPicPr>
            <a:picLocks noChangeAspect="1"/>
          </p:cNvPicPr>
          <p:nvPr/>
        </p:nvPicPr>
        <p:blipFill>
          <a:blip r:embed="rId3"/>
          <a:srcRect l="13268" r="5228"/>
          <a:stretch>
            <a:fillRect/>
          </a:stretch>
        </p:blipFill>
        <p:spPr>
          <a:xfrm>
            <a:off x="3511550" y="764540"/>
            <a:ext cx="2540635" cy="27774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602" descr="IMG_20221009_1405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65" y="4030980"/>
            <a:ext cx="2560320" cy="2588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597" descr="25 neon fib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080" y="4030980"/>
            <a:ext cx="2599690" cy="25793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79705" y="332740"/>
            <a:ext cx="87458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 </a:t>
            </a:r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16. </a:t>
            </a:r>
            <a:r>
              <a:rPr lang="en-US" sz="2400" b="1">
                <a:latin typeface="Times New Roman" panose="02020603050405020304" charset="0"/>
                <a:cs typeface="Times New Roman" panose="02020603050405020304" charset="0"/>
              </a:rPr>
              <a:t>Neon </a:t>
            </a:r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       </a:t>
            </a:r>
            <a:endParaRPr lang="en-US" sz="2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r>
              <a:rPr lang="zh-CN" altLang="en-US" strike="noStrike" noProof="1" dirty="0"/>
              <a:t>KPT Light</a:t>
            </a:r>
            <a:endParaRPr lang="zh-CN" altLang="en-US" strike="noStrike" noProof="1" dirty="0"/>
          </a:p>
        </p:txBody>
      </p:sp>
      <p:pic>
        <p:nvPicPr>
          <p:cNvPr id="13" name="图片 12" descr="IMG_20200605_153355"/>
          <p:cNvPicPr/>
          <p:nvPr/>
        </p:nvPicPr>
        <p:blipFill>
          <a:blip r:embed="rId1"/>
          <a:stretch>
            <a:fillRect/>
          </a:stretch>
        </p:blipFill>
        <p:spPr>
          <a:xfrm>
            <a:off x="395605" y="1000760"/>
            <a:ext cx="1727200" cy="1649730"/>
          </a:xfrm>
          <a:prstGeom prst="rect">
            <a:avLst/>
          </a:prstGeom>
        </p:spPr>
      </p:pic>
      <p:pic>
        <p:nvPicPr>
          <p:cNvPr id="3" name="图片 -2147482613" descr="DSC013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975" y="1009015"/>
            <a:ext cx="1821815" cy="1655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5" descr="DSC02713"/>
          <p:cNvPicPr>
            <a:picLocks noChangeAspect="1"/>
          </p:cNvPicPr>
          <p:nvPr/>
        </p:nvPicPr>
        <p:blipFill>
          <a:blip r:embed="rId3">
            <a:lum bright="12000" contrast="48000"/>
          </a:blip>
          <a:stretch>
            <a:fillRect/>
          </a:stretch>
        </p:blipFill>
        <p:spPr>
          <a:xfrm>
            <a:off x="4499610" y="1009015"/>
            <a:ext cx="1950085" cy="16402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4" descr="DSC02687"/>
          <p:cNvPicPr>
            <a:picLocks noChangeAspect="1"/>
          </p:cNvPicPr>
          <p:nvPr/>
        </p:nvPicPr>
        <p:blipFill>
          <a:blip r:embed="rId4"/>
          <a:srcRect l="10943"/>
          <a:stretch>
            <a:fillRect/>
          </a:stretch>
        </p:blipFill>
        <p:spPr>
          <a:xfrm rot="16200000">
            <a:off x="2413000" y="2850515"/>
            <a:ext cx="1672590" cy="18205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8" descr="DSC032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610" y="2954020"/>
            <a:ext cx="1938655" cy="16586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-2147482618" descr="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05" y="2924810"/>
            <a:ext cx="1706880" cy="1616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2" descr="SL38616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2270" y="1043940"/>
            <a:ext cx="1883410" cy="16059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4" descr="IMG_20191021_1745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9975" y="4900295"/>
            <a:ext cx="1822450" cy="1784350"/>
          </a:xfrm>
          <a:prstGeom prst="rect">
            <a:avLst/>
          </a:prstGeom>
        </p:spPr>
      </p:pic>
      <p:pic>
        <p:nvPicPr>
          <p:cNvPr id="12" name="图片 4" descr="IMG_20221005_17500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7855" y="4869815"/>
            <a:ext cx="2015490" cy="1814830"/>
          </a:xfrm>
          <a:prstGeom prst="rect">
            <a:avLst/>
          </a:prstGeom>
        </p:spPr>
      </p:pic>
      <p:pic>
        <p:nvPicPr>
          <p:cNvPr id="14" name="图片 13" descr="IMG_20170212_1811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1635" y="2924810"/>
            <a:ext cx="1945640" cy="1671320"/>
          </a:xfrm>
          <a:prstGeom prst="rect">
            <a:avLst/>
          </a:prstGeom>
        </p:spPr>
      </p:pic>
      <p:pic>
        <p:nvPicPr>
          <p:cNvPr id="15" name="图片 14" descr="DSCF0007"/>
          <p:cNvPicPr>
            <a:picLocks noChangeAspect="1"/>
          </p:cNvPicPr>
          <p:nvPr/>
        </p:nvPicPr>
        <p:blipFill>
          <a:blip r:embed="rId11"/>
          <a:srcRect l="12215" r="15220" b="17315"/>
          <a:stretch>
            <a:fillRect/>
          </a:stretch>
        </p:blipFill>
        <p:spPr>
          <a:xfrm rot="5400000">
            <a:off x="6758305" y="4772025"/>
            <a:ext cx="1804670" cy="1978025"/>
          </a:xfrm>
          <a:prstGeom prst="rect">
            <a:avLst/>
          </a:prstGeom>
        </p:spPr>
      </p:pic>
      <p:pic>
        <p:nvPicPr>
          <p:cNvPr id="16" name="图片 15" descr="IMG_20221118_0920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605" y="4900295"/>
            <a:ext cx="1726565" cy="17837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Title 1"/>
          <p:cNvSpPr>
            <a:spLocks noGrp="1"/>
          </p:cNvSpPr>
          <p:nvPr>
            <p:ph type="title" idx="4294967295"/>
          </p:nvPr>
        </p:nvSpPr>
        <p:spPr>
          <a:xfrm>
            <a:off x="395288" y="838200"/>
            <a:ext cx="8229600" cy="3527425"/>
          </a:xfrm>
        </p:spPr>
        <p:txBody>
          <a:bodyPr wrap="square" anchor="t" anchorCtr="0"/>
          <a:p>
            <a:pPr algn="l" eaLnBrk="1" hangingPunct="1"/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</a:t>
            </a: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  </a:t>
            </a: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  </a:t>
            </a: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    </a:t>
            </a:r>
            <a:endParaRPr lang="zh-CN" altLang="en-US" sz="4800" b="1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5298" name="Content Placeholder 2"/>
          <p:cNvSpPr>
            <a:spLocks noGrp="1"/>
          </p:cNvSpPr>
          <p:nvPr>
            <p:ph idx="4294967295"/>
          </p:nvPr>
        </p:nvSpPr>
        <p:spPr>
          <a:xfrm>
            <a:off x="685483" y="692468"/>
            <a:ext cx="7772400" cy="2622550"/>
          </a:xfrm>
        </p:spPr>
        <p:txBody>
          <a:bodyPr wrap="square" anchor="t" anchorCtr="0"/>
          <a:p>
            <a:pPr marL="411480" eaLnBrk="1" hangingPunct="1">
              <a:lnSpc>
                <a:spcPct val="150000"/>
              </a:lnSpc>
              <a:buNone/>
            </a:pPr>
            <a:endParaRPr lang="en-US" altLang="zh-CN" sz="1600" dirty="0">
              <a:solidFill>
                <a:schemeClr val="bg1"/>
              </a:solidFill>
            </a:endParaRPr>
          </a:p>
          <a:p>
            <a:pPr marL="411480" eaLnBrk="1" hangingPunct="1">
              <a:lnSpc>
                <a:spcPct val="150000"/>
              </a:lnSpc>
              <a:buNone/>
            </a:pPr>
            <a:r>
              <a:rPr lang="zh-CN" altLang="en-US" sz="1400" dirty="0"/>
              <a:t>                </a:t>
            </a:r>
            <a:r>
              <a:rPr lang="zh-CN" altLang="en-US" sz="4000" b="1">
                <a:latin typeface="Verdana" panose="020B0604030504040204" pitchFamily="34" charset="0"/>
              </a:rPr>
              <a:t>我们始终在追赶，</a:t>
            </a:r>
            <a:endParaRPr lang="zh-CN" altLang="en-US" sz="4000" b="1">
              <a:latin typeface="Verdana" panose="020B0604030504040204" pitchFamily="34" charset="0"/>
            </a:endParaRPr>
          </a:p>
          <a:p>
            <a:pPr marL="411480" eaLnBrk="1" hangingPunct="1">
              <a:lnSpc>
                <a:spcPct val="150000"/>
              </a:lnSpc>
              <a:buNone/>
            </a:pPr>
            <a:r>
              <a:rPr lang="zh-CN" altLang="en-US" sz="4000" b="1">
                <a:latin typeface="Verdana" panose="020B0604030504040204" pitchFamily="34" charset="0"/>
              </a:rPr>
              <a:t>              目标是超越自己 </a:t>
            </a:r>
            <a:r>
              <a:rPr lang="en-US" altLang="zh-CN" sz="4000" b="1">
                <a:latin typeface="Verdana" panose="020B0604030504040204" pitchFamily="34" charset="0"/>
              </a:rPr>
              <a:t>.....</a:t>
            </a:r>
            <a:endParaRPr lang="zh-CN" altLang="en-US" sz="1400" b="1">
              <a:latin typeface="Verdana" panose="020B0604030504040204" pitchFamily="34" charset="0"/>
            </a:endParaRPr>
          </a:p>
          <a:p>
            <a:pPr marL="411480" eaLnBrk="1" hangingPunct="1">
              <a:lnSpc>
                <a:spcPct val="150000"/>
              </a:lnSpc>
              <a:buNone/>
            </a:pPr>
            <a:endParaRPr lang="zh-CN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55300" name="文本框 5"/>
          <p:cNvSpPr txBox="1"/>
          <p:nvPr/>
        </p:nvSpPr>
        <p:spPr>
          <a:xfrm>
            <a:off x="323215" y="4603115"/>
            <a:ext cx="8707120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www.kpt.net.cn    www.luminescent.cn     www.ellight.net</a:t>
            </a:r>
            <a:endParaRPr lang="zh-CN" altLang="en-US" sz="2400" b="1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地址：上海市松江区洞泾工业区洞舟路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号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栋</a:t>
            </a:r>
            <a:endParaRPr lang="zh-CN" altLang="en-US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电话：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021-64898135, 6489813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3, 57767560, 57767561    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传真：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021-64898169-604</a:t>
            </a:r>
            <a:endParaRPr lang="en-US" altLang="zh-CN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邮箱：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sale@kpt.net.cn,  kerune@kpt.net.cn         QQ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1219102000</a:t>
            </a:r>
            <a:endParaRPr lang="en-US" altLang="zh-CN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5302" name="对象 3"/>
          <p:cNvGraphicFramePr/>
          <p:nvPr/>
        </p:nvGraphicFramePr>
        <p:xfrm>
          <a:off x="7748588" y="3644900"/>
          <a:ext cx="709612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2847975" imgH="2867025" progId="Paint.Picture">
                  <p:embed/>
                </p:oleObj>
              </mc:Choice>
              <mc:Fallback>
                <p:oleObj name="" r:id="rId1" imgW="2847975" imgH="2867025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748588" y="3644900"/>
                        <a:ext cx="709612" cy="700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215,&quot;width&quot;:7065}"/>
</p:tagLst>
</file>

<file path=ppt/tags/tag2.xml><?xml version="1.0" encoding="utf-8"?>
<p:tagLst xmlns:p="http://schemas.openxmlformats.org/presentationml/2006/main">
  <p:tag name="KSO_WM_DOC_GUID" val="{345454ad-5b5f-4082-98f6-a440b7cc536b}"/>
  <p:tag name="COMMONDATA" val="eyJoZGlkIjoiZDM2ODI5MDkyZTcyZDVhZjk0NmQwYTY2MTRjYjM2ZTIifQ=="/>
  <p:tag name="KSO_WPP_MARK_KEY" val="86f50c96-5b1c-404e-8be9-108f84296446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WPS 演示</Application>
  <PresentationFormat>在屏幕上显示</PresentationFormat>
  <Paragraphs>74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隶书</vt:lpstr>
      <vt:lpstr>Verdana</vt:lpstr>
      <vt:lpstr>仿宋</vt:lpstr>
      <vt:lpstr>Times New Roman</vt:lpstr>
      <vt:lpstr>微软雅黑</vt:lpstr>
      <vt:lpstr>Arial Unicode MS</vt:lpstr>
      <vt:lpstr>Office 主题</vt:lpstr>
      <vt:lpstr>1_Office 主题</vt:lpstr>
      <vt:lpstr>Paint.Picture</vt:lpstr>
      <vt:lpstr>Paint.Picture</vt:lpstr>
      <vt:lpstr>Paint.Picture</vt:lpstr>
      <vt:lpstr>PowerPoint 演示文稿</vt:lpstr>
      <vt:lpstr>1. 电致发光线结构与专用驱动器（DC1.5V-AC230V）        </vt:lpstr>
      <vt:lpstr>PowerPoint 演示文稿</vt:lpstr>
      <vt:lpstr>3. 汽车发光   DC12V-DC3V </vt:lpstr>
      <vt:lpstr>4. 建筑发光  DC12V-AC220V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                                      </vt:lpstr>
    </vt:vector>
  </TitlesOfParts>
  <Company>ShangHai Keyan Phosphor Technology CO.,LTD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ShangHai Keyan (Kerune ) Phosphor Technology CO.,LTD</dc:title>
  <dc:creator>kpt@kpt.net.cn</dc:creator>
  <cp:keywords>electroluminescent,EL wire,EL panel</cp:keywords>
  <dc:description>ShangHai Keyan (Kerune ) Phosphor Technology CO.,LTD</dc:description>
  <dc:subject>electroluminescent</dc:subject>
  <cp:lastModifiedBy>zy20240112</cp:lastModifiedBy>
  <cp:revision>991</cp:revision>
  <dcterms:created xsi:type="dcterms:W3CDTF">2012-06-26T11:32:00Z</dcterms:created>
  <dcterms:modified xsi:type="dcterms:W3CDTF">2024-01-20T21:21:52Z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2052-11.1.0.12159</vt:lpwstr>
  </property>
  <property fmtid="{D5CDD505-2E9C-101B-9397-08002B2CF9AE}" pid="3" name="ICV">
    <vt:lpwstr>98975D293AF047FF8620FD9A20AAB724</vt:lpwstr>
  </property>
</Properties>
</file>