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Default Extension="wdp" ContentType="image/vnd.ms-photo"/>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2.10-->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11089764" r:id="rId3"/>
    <p:sldId id="3055" r:id="rId4"/>
    <p:sldId id="3051" r:id="rId5"/>
    <p:sldId id="11089766" r:id="rId6"/>
    <p:sldId id="11089750" r:id="rId7"/>
    <p:sldId id="11089757" r:id="rId8"/>
    <p:sldId id="3052" r:id="rId9"/>
    <p:sldId id="11089751" r:id="rId10"/>
    <p:sldId id="11089758" r:id="rId11"/>
    <p:sldId id="3095" r:id="rId12"/>
    <p:sldId id="3093" r:id="rId13"/>
    <p:sldId id="3096" r:id="rId14"/>
    <p:sldId id="11089765" r:id="rId15"/>
    <p:sldId id="11089759" r:id="rId16"/>
    <p:sldId id="11089756" r:id="rId17"/>
    <p:sldId id="11089753" r:id="rId18"/>
    <p:sldId id="11089754" r:id="rId19"/>
    <p:sldId id="11089761" r:id="rId20"/>
    <p:sldId id="11089762" r:id="rId21"/>
    <p:sldId id="11089763" r:id="rId22"/>
    <p:sldId id="11089767" r:id="rId23"/>
    <p:sldId id="259" r:id="rId24"/>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6" userDrawn="1">
          <p15:clr>
            <a:srgbClr val="A4A3A4"/>
          </p15:clr>
        </p15:guide>
        <p15:guide id="2" pos="3837" userDrawn="1">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77" d="100"/>
          <a:sy n="77" d="100"/>
        </p:scale>
        <p:origin x="240" y="72"/>
      </p:cViewPr>
      <p:guideLst>
        <p:guide orient="horz" pos="2116"/>
        <p:guide pos="3837"/>
      </p:guideLst>
    </p:cSldViewPr>
  </p:slideViewPr>
  <p:notesTextViewPr>
    <p:cViewPr>
      <p:scale>
        <a:sx n="100" d="100"/>
        <a:sy n="100" d="100"/>
      </p:scale>
      <p:origin x="0" y="0"/>
    </p:cViewPr>
  </p:notesTextViewPr>
  <p:notesViewPr>
    <p:cSldViewPr>
      <p:cViewPr>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tags" Target="tags/tag455.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4.wmf" /><Relationship Id="rId2" Type="http://schemas.openxmlformats.org/officeDocument/2006/relationships/image" Target="../media/image5.wmf" /><Relationship Id="rId3" Type="http://schemas.openxmlformats.org/officeDocument/2006/relationships/image" Target="../media/image6.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10.wmf" /><Relationship Id="rId2" Type="http://schemas.openxmlformats.org/officeDocument/2006/relationships/image" Target="../media/image11.wmf" /><Relationship Id="rId3" Type="http://schemas.openxmlformats.org/officeDocument/2006/relationships/image" Target="../media/image12.wmf" /><Relationship Id="rId4" Type="http://schemas.openxmlformats.org/officeDocument/2006/relationships/image" Target="../media/image13.w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17.wmf" /><Relationship Id="rId2" Type="http://schemas.openxmlformats.org/officeDocument/2006/relationships/image" Target="../media/image12.wmf" /><Relationship Id="rId3" Type="http://schemas.openxmlformats.org/officeDocument/2006/relationships/image" Target="../media/image13.wmf" /><Relationship Id="rId4" Type="http://schemas.openxmlformats.org/officeDocument/2006/relationships/image" Target="../media/image18.wmf"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29.xml" /><Relationship Id="rId2" Type="http://schemas.openxmlformats.org/officeDocument/2006/relationships/tags" Target="../tags/tag30.xml" /><Relationship Id="rId3" Type="http://schemas.openxmlformats.org/officeDocument/2006/relationships/tags" Target="../tags/tag31.xml" /><Relationship Id="rId4" Type="http://schemas.openxmlformats.org/officeDocument/2006/relationships/tags" Target="../tags/tag32.xml" /><Relationship Id="rId5" Type="http://schemas.openxmlformats.org/officeDocument/2006/relationships/tags" Target="../tags/tag33.xml"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bwMode="auto">
      <p:bgPr>
        <a:solidFill>
          <a:schemeClr val="bg1"/>
        </a:solidFill>
        <a:effectLst/>
      </p:bgPr>
    </p:bg>
    <p:spTree>
      <p:nvGrpSpPr>
        <p:cNvPr id="1" name=""/>
        <p:cNvGrpSpPr/>
        <p:nvPr>
          <p:custDataLst>
            <p:tags r:id="rId1"/>
          </p:custDataLst>
        </p:nvPr>
      </p:nvGrpSpPr>
      <p:grpSpPr>
        <a:xfrm>
          <a:off x="0" y="0"/>
          <a:ext cx="0" cy="0"/>
        </a:xfrm>
      </p:grpSpPr>
      <p:sp>
        <p:nvSpPr>
          <p:cNvPr id="3074" name="Rectangle 2"/>
          <p:cNvSpPr>
            <a:spLocks noGrp="1" noChangeArrowheads="1"/>
          </p:cNvSpPr>
          <p:nvPr>
            <p:ph type="hdr" sz="quarter"/>
            <p:custDataLst>
              <p:tags r:id="rId2"/>
            </p:custDataLst>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buFont typeface="Arial" panose="020b0604020202020204" pitchFamily="34" charset="0"/>
              <a:buNone/>
              <a:defRPr sz="1200">
                <a:latin typeface="Times New Roman" panose="02020603050405020304" pitchFamily="18" charset="0"/>
              </a:defRPr>
            </a:lvl1pPr>
          </a:lstStyle>
          <a:p>
            <a:pPr>
              <a:defRPr/>
            </a:pPr>
            <a:endParaRPr lang="zh-CN" altLang="en-US"/>
          </a:p>
        </p:txBody>
      </p:sp>
      <p:sp>
        <p:nvSpPr>
          <p:cNvPr id="3075" name="Rectangle 3"/>
          <p:cNvSpPr>
            <a:spLocks noGrp="1" noChangeArrowheads="1"/>
          </p:cNvSpPr>
          <p:nvPr>
            <p:ph type="dt" idx="1"/>
            <p:custDataLst>
              <p:tags r:id="rId3"/>
            </p:custDataLst>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buFont typeface="Arial" panose="020b0604020202020204" pitchFamily="34" charset="0"/>
              <a:buNone/>
              <a:defRPr sz="1200">
                <a:latin typeface="Times New Roman" panose="02020603050405020304" pitchFamily="18" charset="0"/>
              </a:defRPr>
            </a:lvl1pPr>
          </a:lstStyle>
          <a:p>
            <a:pPr>
              <a:defRPr/>
            </a:pPr>
            <a:endParaRPr lang="en-US" altLang="zh-CN"/>
          </a:p>
        </p:txBody>
      </p:sp>
      <p:sp>
        <p:nvSpPr>
          <p:cNvPr id="18436" name="Rectangle 4"/>
          <p:cNvSpPr>
            <a:spLocks noGrp="1" noRot="1" noChangeAspect="1" noChangeArrowheads="1"/>
          </p:cNvSpPr>
          <p:nvPr>
            <p:ph type="sldImg" idx="2"/>
            <p:custDataLst>
              <p:tags r:id="rId4"/>
            </p:custDataLst>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7" name="Rectangle 5"/>
          <p:cNvSpPr>
            <a:spLocks noGrp="1" noRot="1" noChangeArrowheads="1"/>
          </p:cNvSpPr>
          <p:nvPr>
            <p:ph type="body" sz="quarter" idx="3"/>
            <p:custDataLst>
              <p:tags r:id="rId5"/>
            </p:custDataLst>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ctr"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3078" name="Rectangle 6"/>
          <p:cNvSpPr>
            <a:spLocks noGrp="1" noChangeArrowheads="1"/>
          </p:cNvSpPr>
          <p:nvPr>
            <p:ph type="ftr" sz="quarter" idx="4"/>
            <p:custDataLst>
              <p:tags r:id="rId6"/>
            </p:custDataLst>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buFont typeface="Arial" panose="020b0604020202020204" pitchFamily="34" charset="0"/>
              <a:buNone/>
              <a:defRPr sz="1200">
                <a:latin typeface="Times New Roman" panose="02020603050405020304" pitchFamily="18" charset="0"/>
              </a:defRPr>
            </a:lvl1pPr>
          </a:lstStyle>
          <a:p>
            <a:pPr>
              <a:defRPr/>
            </a:pPr>
            <a:endParaRPr lang="en-US" altLang="zh-CN"/>
          </a:p>
        </p:txBody>
      </p:sp>
      <p:sp>
        <p:nvSpPr>
          <p:cNvPr id="3079" name="Rectangle 7"/>
          <p:cNvSpPr>
            <a:spLocks noGrp="1" noChangeArrowheads="1"/>
          </p:cNvSpPr>
          <p:nvPr>
            <p:ph type="sldNum" sz="quarter" idx="5"/>
            <p:custDataLst>
              <p:tags r:id="rId7"/>
            </p:custDataLst>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buFont typeface="Arial" panose="020b0604020202020204" pitchFamily="34" charset="0"/>
              <a:buNone/>
              <a:defRPr sz="1200" smtClean="0">
                <a:latin typeface="Times New Roman" panose="02020603050405020304" pitchFamily="18" charset="0"/>
              </a:defRPr>
            </a:lvl1pPr>
          </a:lstStyle>
          <a:p>
            <a:pPr>
              <a:defRPr/>
            </a:pPr>
            <a:fld id="{541A785D-FCD6-4DB7-AFEC-5DF7BFBA66C4}" type="slidenum">
              <a:rPr lang="zh-CN" altLang="en-US"/>
              <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 Id="rId3" Type="http://schemas.openxmlformats.org/officeDocument/2006/relationships/tags" Target="../tags/tag149.xml" /><Relationship Id="rId4" Type="http://schemas.openxmlformats.org/officeDocument/2006/relationships/tags" Target="../tags/tag150.xml" /><Relationship Id="rId5" Type="http://schemas.openxmlformats.org/officeDocument/2006/relationships/tags" Target="../tags/tag151.xml" /><Relationship Id="rId6" Type="http://schemas.openxmlformats.org/officeDocument/2006/relationships/tags" Target="../tags/tag152.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 Id="rId3" Type="http://schemas.openxmlformats.org/officeDocument/2006/relationships/tags" Target="../tags/tag428.xml" /><Relationship Id="rId4" Type="http://schemas.openxmlformats.org/officeDocument/2006/relationships/tags" Target="../tags/tag429.xml" /><Relationship Id="rId5" Type="http://schemas.openxmlformats.org/officeDocument/2006/relationships/tags" Target="../tags/tag430.xml" /><Relationship Id="rId6" Type="http://schemas.openxmlformats.org/officeDocument/2006/relationships/tags" Target="../tags/tag43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idx="2"/>
            <p:custDataLst>
              <p:tags r:id="rId4"/>
            </p:custDataLst>
          </p:nvPr>
        </p:nvSpPr>
        <p:spPr/>
      </p:sp>
      <p:sp>
        <p:nvSpPr>
          <p:cNvPr id="3" name="文本占位符 2"/>
          <p:cNvSpPr>
            <a:spLocks noGrp="1"/>
          </p:cNvSpPr>
          <p:nvPr>
            <p:ph type="body" idx="3"/>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pPr lvl="0" algn="r" eaLnBrk="1" hangingPunct="1"/>
            <a:fld id="{9A0DB2DC-4C9A-4742-B13C-FB6460FD3503}" type="slidenum">
              <a:rPr lang="zh-CN" altLang="x-none" sz="1200" b="0">
                <a:ea typeface="宋体" panose="02010600030101010101" pitchFamily="2" charset="-122"/>
              </a:rPr>
              <a:t>11</a:t>
            </a:fld>
            <a:endParaRPr lang="zh-CN" altLang="x-none" sz="1200" b="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63490" name="Rectangle 2"/>
          <p:cNvSpPr>
            <a:spLocks noGrp="1" noRot="1" noChangeAspect="1" noChangeArrowheads="1" noTextEdit="1"/>
          </p:cNvSpPr>
          <p:nvPr>
            <p:ph type="sldImg"/>
            <p:custDataLst>
              <p:tags r:id="rId4"/>
            </p:custDataLst>
          </p:nvPr>
        </p:nvSpPr>
        <p:spPr>
          <a:ln cap="flat">
            <a:headEnd type="none" w="med" len="med"/>
            <a:tailEnd type="none" w="med" len="med"/>
          </a:ln>
        </p:spPr>
      </p:sp>
      <p:sp>
        <p:nvSpPr>
          <p:cNvPr id="63491" name="Rectangle 3"/>
          <p:cNvSpPr>
            <a:spLocks noGrp="1" noChangeArrowheads="1"/>
          </p:cNvSpPr>
          <p:nvPr>
            <p:ph type="body" idx="1"/>
            <p:custDataLst>
              <p:tags r:id="rId5"/>
            </p:custDataLst>
          </p:nvPr>
        </p:nvSpPr>
        <p:spPr>
          <a:extLst>
            <a:ext uri="{91240B29-F687-4F45-9708-019B960494DF}">
              <a14:hiddenLine xmlns:a14="http://schemas.microsoft.com/office/drawing/2010/main" w="9525">
                <a:solidFill>
                  <a:srgbClr val="000000"/>
                </a:solidFill>
                <a:prstDash val="solid"/>
                <a:miter lim="800000"/>
                <a:headEnd type="none" w="med" len="med"/>
                <a:tailEnd type="none" w="med" len="med"/>
              </a14:hiddenLine>
            </a:ext>
          </a:extLst>
        </p:spPr>
        <p:txBody>
          <a:bodyPr/>
          <a:lstStyle/>
          <a:p>
            <a:pPr defTabSz="914400">
              <a:buFont typeface="Times New Roman" panose="02020603050405020304" pitchFamily="18" charset="0"/>
              <a:buNone/>
            </a:pPr>
            <a:endParaRPr lang="zh-CN" altLang="zh-CN">
              <a:solidFill>
                <a:srgbClr val="000000"/>
              </a:solidFill>
              <a:ea typeface="微软雅黑" panose="020b0503020204020204" pitchFamily="34" charset="-122"/>
            </a:endParaRPr>
          </a:p>
        </p:txBody>
      </p:sp>
      <p:sp>
        <p:nvSpPr>
          <p:cNvPr id="63492" name="Text Box 4"/>
          <p:cNvSpPr>
            <a:spLocks noChangeArrowheads="1"/>
          </p:cNvSpPr>
          <p:nvPr>
            <p:custDataLst>
              <p:tags r:id="rId6"/>
            </p:custDataLst>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Char char="•"/>
            </a:pPr>
            <a:r>
              <a:rPr lang="zh-CN" altLang="zh-CN"/>
              <a:t>4</a:t>
            </a:r>
            <a:endParaRPr lang="zh-CN" altLang="zh-CN"/>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tags" Target="../tags/tag13.xml" /><Relationship Id="rId14" Type="http://schemas.openxmlformats.org/officeDocument/2006/relationships/tags" Target="../tags/tag14.xml" /><Relationship Id="rId15" Type="http://schemas.openxmlformats.org/officeDocument/2006/relationships/tags" Target="../tags/tag15.xml" /><Relationship Id="rId16" Type="http://schemas.openxmlformats.org/officeDocument/2006/relationships/tags" Target="../tags/tag16.xml" /><Relationship Id="rId17" Type="http://schemas.openxmlformats.org/officeDocument/2006/relationships/tags" Target="../tags/tag17.xml" /><Relationship Id="rId18" Type="http://schemas.openxmlformats.org/officeDocument/2006/relationships/slideMaster" Target="../slideMasters/slideMaster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8.xml" /><Relationship Id="rId2" Type="http://schemas.openxmlformats.org/officeDocument/2006/relationships/tags" Target="../tags/tag19.xml" /><Relationship Id="rId3" Type="http://schemas.openxmlformats.org/officeDocument/2006/relationships/tags" Target="../tags/tag20.xml" /><Relationship Id="rId4" Type="http://schemas.openxmlformats.org/officeDocument/2006/relationships/tags" Target="../tags/tag21.xml" /><Relationship Id="rId5" Type="http://schemas.openxmlformats.org/officeDocument/2006/relationships/tags" Target="../tags/tag22.xml" /><Relationship Id="rId6" Type="http://schemas.openxmlformats.org/officeDocument/2006/relationships/tags" Target="../tags/tag23.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24.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tags" Target="../tags/tag27.xml" /><Relationship Id="rId5"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1" name=""/>
        <p:cNvGrpSpPr/>
        <p:nvPr>
          <p:custDataLst>
            <p:tags r:id="rId1"/>
          </p:custDataLst>
        </p:nvPr>
      </p:nvGrpSpPr>
      <p:grpSpPr>
        <a:xfrm>
          <a:off x="0" y="0"/>
          <a:ext cx="0" cy="0"/>
        </a:xfrm>
      </p:grpSpPr>
      <p:grpSp>
        <p:nvGrpSpPr>
          <p:cNvPr id="16" name="Group 15"/>
          <p:cNvGrpSpPr/>
          <p:nvPr>
            <p:custDataLst>
              <p:tags r:id="rId2"/>
            </p:custDataLst>
          </p:nvPr>
        </p:nvGrpSpPr>
        <p:grpSpPr>
          <a:xfrm>
            <a:off x="0" y="-8467"/>
            <a:ext cx="12192000" cy="6866467"/>
            <a:chOff x="0" y="-8467"/>
            <a:chExt cx="12192000" cy="6866467"/>
          </a:xfrm>
        </p:grpSpPr>
        <p:sp>
          <p:nvSpPr>
            <p:cNvPr id="15" name="Freeform 14"/>
            <p:cNvSpPr/>
            <p:nvPr>
              <p:custDataLst>
                <p:tags r:id="rId3"/>
              </p:custDataLst>
            </p:nvPr>
          </p:nvSpPr>
          <p:spPr>
            <a:xfrm>
              <a:off x="0" y="-7862"/>
              <a:ext cx="863600" cy="5698067"/>
            </a:xfrm>
            <a:custGeom>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cxnSp>
          <p:nvCxnSpPr>
            <p:cNvPr id="19" name="Straight Connector 18"/>
            <p:cNvCxnSpPr/>
            <p:nvPr>
              <p:custDataLst>
                <p:tags r:id="rId4"/>
              </p:custData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custDataLst>
                <p:tags r:id="rId5"/>
              </p:custData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custDataLst>
                <p:tags r:id="rId6"/>
              </p:custDataLst>
            </p:nvPr>
          </p:nvSpPr>
          <p:spPr>
            <a:xfrm>
              <a:off x="9181476" y="-8467"/>
              <a:ext cx="3007349" cy="6866467"/>
            </a:xfrm>
            <a:custGeom>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2" name="Rectangle 25"/>
            <p:cNvSpPr/>
            <p:nvPr>
              <p:custDataLst>
                <p:tags r:id="rId7"/>
              </p:custDataLst>
            </p:nvPr>
          </p:nvSpPr>
          <p:spPr>
            <a:xfrm>
              <a:off x="9603442" y="-8467"/>
              <a:ext cx="2588558" cy="6866467"/>
            </a:xfrm>
            <a:custGeom>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3" name="Isosceles Triangle 22"/>
            <p:cNvSpPr/>
            <p:nvPr>
              <p:custDataLst>
                <p:tags r:id="rId8"/>
              </p:custData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4" name="Rectangle 27"/>
            <p:cNvSpPr/>
            <p:nvPr>
              <p:custDataLst>
                <p:tags r:id="rId9"/>
              </p:custDataLst>
            </p:nvPr>
          </p:nvSpPr>
          <p:spPr>
            <a:xfrm>
              <a:off x="9334500" y="-8467"/>
              <a:ext cx="2854326" cy="6866467"/>
            </a:xfrm>
            <a:custGeom>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5" name="Rectangle 28"/>
            <p:cNvSpPr/>
            <p:nvPr>
              <p:custDataLst>
                <p:tags r:id="rId10"/>
              </p:custDataLst>
            </p:nvPr>
          </p:nvSpPr>
          <p:spPr>
            <a:xfrm>
              <a:off x="10898730" y="-8467"/>
              <a:ext cx="1290094" cy="6866467"/>
            </a:xfrm>
            <a:custGeom>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6" name="Rectangle 29"/>
            <p:cNvSpPr/>
            <p:nvPr>
              <p:custDataLst>
                <p:tags r:id="rId11"/>
              </p:custDataLst>
            </p:nvPr>
          </p:nvSpPr>
          <p:spPr>
            <a:xfrm>
              <a:off x="10938999" y="-8467"/>
              <a:ext cx="1249825" cy="6866467"/>
            </a:xfrm>
            <a:custGeom>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7" name="Isosceles Triangle 26"/>
            <p:cNvSpPr/>
            <p:nvPr>
              <p:custDataLst>
                <p:tags r:id="rId12"/>
              </p:custData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grpSp>
      <p:sp>
        <p:nvSpPr>
          <p:cNvPr id="2" name="Title 1"/>
          <p:cNvSpPr>
            <a:spLocks noGrp="1"/>
          </p:cNvSpPr>
          <p:nvPr>
            <p:ph type="ctrTitle"/>
            <p:custDataLst>
              <p:tags r:id="rId13"/>
            </p:custDataLst>
          </p:nvPr>
        </p:nvSpPr>
        <p:spPr>
          <a:xfrm>
            <a:off x="1507067" y="2404534"/>
            <a:ext cx="7766936" cy="1646302"/>
          </a:xfrm>
        </p:spPr>
        <p:txBody>
          <a:bodyPr anchor="b">
            <a:noAutofit/>
          </a:bodyPr>
          <a:lstStyle>
            <a:lvl1pPr algn="r">
              <a:defRPr sz="5400">
                <a:solidFill>
                  <a:schemeClr val="accent1"/>
                </a:solidFill>
              </a:defRPr>
            </a:lvl1pPr>
          </a:lstStyle>
          <a:p>
            <a:r>
              <a:rPr lang="zh-CN" altLang="en-US"/>
              <a:t>单击此处编辑母版标题样式</a:t>
            </a:r>
            <a:endParaRPr lang="en-US"/>
          </a:p>
        </p:txBody>
      </p:sp>
      <p:sp>
        <p:nvSpPr>
          <p:cNvPr id="3" name="Subtitle 2"/>
          <p:cNvSpPr>
            <a:spLocks noGrp="1"/>
          </p:cNvSpPr>
          <p:nvPr>
            <p:ph type="subTitle" idx="1"/>
            <p:custDataLst>
              <p:tags r:id="rId14"/>
            </p:custDataLst>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a:p>
        </p:txBody>
      </p:sp>
      <p:sp>
        <p:nvSpPr>
          <p:cNvPr id="4" name="Date Placeholder 3"/>
          <p:cNvSpPr>
            <a:spLocks noGrp="1"/>
          </p:cNvSpPr>
          <p:nvPr>
            <p:ph type="dt" sz="half" idx="10"/>
            <p:custDataLst>
              <p:tags r:id="rId15"/>
            </p:custDataLst>
          </p:nvPr>
        </p:nvSpPr>
        <p:spPr>
          <a:xfrm>
            <a:off x="7205133" y="6041362"/>
            <a:ext cx="911939" cy="365125"/>
          </a:xfrm>
        </p:spPr>
        <p:txBody>
          <a:bodyPr/>
          <a:lstStyle/>
          <a:p>
            <a:pPr>
              <a:defRPr/>
            </a:pPr>
            <a:endParaRPr lang="en-US" altLang="zh-CN"/>
          </a:p>
        </p:txBody>
      </p:sp>
      <p:sp>
        <p:nvSpPr>
          <p:cNvPr id="5" name="Footer Placeholder 4"/>
          <p:cNvSpPr>
            <a:spLocks noGrp="1"/>
          </p:cNvSpPr>
          <p:nvPr>
            <p:ph type="ftr" sz="quarter" idx="11"/>
            <p:custDataLst>
              <p:tags r:id="rId16"/>
            </p:custDataLst>
          </p:nvPr>
        </p:nvSpPr>
        <p:spPr>
          <a:xfrm>
            <a:off x="677334" y="6041362"/>
            <a:ext cx="6297612" cy="365125"/>
          </a:xfrm>
        </p:spPr>
        <p:txBody>
          <a:bodyPr/>
          <a:lstStyle/>
          <a:p>
            <a:pPr>
              <a:defRPr/>
            </a:pPr>
            <a:endParaRPr lang="en-US" altLang="zh-CN"/>
          </a:p>
        </p:txBody>
      </p:sp>
      <p:sp>
        <p:nvSpPr>
          <p:cNvPr id="6" name="Slide Number Placeholder 5"/>
          <p:cNvSpPr>
            <a:spLocks noGrp="1"/>
          </p:cNvSpPr>
          <p:nvPr>
            <p:ph type="sldNum" sz="quarter" idx="12"/>
            <p:custDataLst>
              <p:tags r:id="rId17"/>
            </p:custDataLst>
          </p:nvPr>
        </p:nvSpPr>
        <p:spPr>
          <a:xfrm>
            <a:off x="8590663" y="6041362"/>
            <a:ext cx="683339" cy="365125"/>
          </a:xfrm>
        </p:spPr>
        <p:txBody>
          <a:bodyPr/>
          <a:lstStyle/>
          <a:p>
            <a:pPr>
              <a:defRPr/>
            </a:pPr>
            <a:fld id="{0ACCFEA8-9E00-4D38-AA35-C3C20DF74E75}" type="slidenum">
              <a:rPr lang="zh-CN" altLang="en-US" smtClean="0"/>
              <a:t/>
            </a:fld>
            <a:endParaRPr lang="en-US" altLang="zh-CN"/>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a:xfrm>
            <a:off x="677334" y="609600"/>
            <a:ext cx="8596668" cy="1320800"/>
          </a:xfrm>
        </p:spPr>
        <p:txBody>
          <a:bodyPr/>
          <a:lstStyle/>
          <a:p>
            <a:r>
              <a:rPr lang="zh-CN" altLang="en-US"/>
              <a:t>单击此处编辑母版标题样式</a:t>
            </a:r>
            <a:endParaRPr lang="en-US"/>
          </a:p>
        </p:txBody>
      </p:sp>
      <p:sp>
        <p:nvSpPr>
          <p:cNvPr id="3" name="Content Placeholder 2"/>
          <p:cNvSpPr>
            <a:spLocks noGrp="1"/>
          </p:cNvSpPr>
          <p:nvPr>
            <p:ph idx="1" hasCustomPrompt="1"/>
            <p:custDataLst>
              <p:tags r:id="rId3"/>
            </p:custDataLst>
          </p:nvPr>
        </p:nvSpPr>
        <p:spPr>
          <a:xfrm>
            <a:off x="677334" y="2160589"/>
            <a:ext cx="8596668" cy="3880773"/>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10"/>
            <p:custDataLst>
              <p:tags r:id="rId4"/>
            </p:custDataLst>
          </p:nvPr>
        </p:nvSpPr>
        <p:spPr>
          <a:xfrm>
            <a:off x="7205133" y="6041362"/>
            <a:ext cx="911939" cy="365125"/>
          </a:xfrm>
        </p:spPr>
        <p:txBody>
          <a:bodyPr/>
          <a:lstStyle/>
          <a:p>
            <a:pPr>
              <a:defRPr/>
            </a:pPr>
            <a:endParaRPr lang="en-US" altLang="zh-CN"/>
          </a:p>
        </p:txBody>
      </p:sp>
      <p:sp>
        <p:nvSpPr>
          <p:cNvPr id="5" name="Footer Placeholder 4"/>
          <p:cNvSpPr>
            <a:spLocks noGrp="1"/>
          </p:cNvSpPr>
          <p:nvPr>
            <p:ph type="ftr" sz="quarter" idx="11"/>
            <p:custDataLst>
              <p:tags r:id="rId5"/>
            </p:custDataLst>
          </p:nvPr>
        </p:nvSpPr>
        <p:spPr>
          <a:xfrm>
            <a:off x="677334" y="6041362"/>
            <a:ext cx="6297612" cy="365125"/>
          </a:xfrm>
        </p:spPr>
        <p:txBody>
          <a:bodyPr/>
          <a:lstStyle/>
          <a:p>
            <a:pPr>
              <a:defRPr/>
            </a:pPr>
            <a:endParaRPr lang="en-US" altLang="zh-CN"/>
          </a:p>
        </p:txBody>
      </p:sp>
      <p:sp>
        <p:nvSpPr>
          <p:cNvPr id="6" name="Slide Number Placeholder 5"/>
          <p:cNvSpPr>
            <a:spLocks noGrp="1"/>
          </p:cNvSpPr>
          <p:nvPr>
            <p:ph type="sldNum" sz="quarter" idx="12"/>
            <p:custDataLst>
              <p:tags r:id="rId6"/>
            </p:custDataLst>
          </p:nvPr>
        </p:nvSpPr>
        <p:spPr>
          <a:xfrm>
            <a:off x="8590663" y="6041362"/>
            <a:ext cx="683339" cy="365125"/>
          </a:xfrm>
        </p:spPr>
        <p:txBody>
          <a:bodyPr/>
          <a:lstStyle/>
          <a:p>
            <a:pPr>
              <a:defRPr/>
            </a:pPr>
            <a:fld id="{8720D204-95C1-4EB9-9C98-463EC64A2351}" type="slidenum">
              <a:rPr lang="zh-CN" altLang="en-US" smtClean="0"/>
              <a:t/>
            </a:fld>
            <a:endParaRPr lang="en-US" altLang="zh-CN"/>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Date Placeholder 1"/>
          <p:cNvSpPr>
            <a:spLocks noGrp="1"/>
          </p:cNvSpPr>
          <p:nvPr>
            <p:ph type="dt" sz="half" idx="10"/>
            <p:custDataLst>
              <p:tags r:id="rId2"/>
            </p:custDataLst>
          </p:nvPr>
        </p:nvSpPr>
        <p:spPr>
          <a:xfrm>
            <a:off x="7205133" y="6041362"/>
            <a:ext cx="911939" cy="365125"/>
          </a:xfrm>
        </p:spPr>
        <p:txBody>
          <a:bodyPr/>
          <a:lstStyle/>
          <a:p>
            <a:pPr>
              <a:defRPr/>
            </a:pPr>
            <a:endParaRPr lang="en-US" altLang="zh-CN"/>
          </a:p>
        </p:txBody>
      </p:sp>
      <p:sp>
        <p:nvSpPr>
          <p:cNvPr id="3" name="Footer Placeholder 2"/>
          <p:cNvSpPr>
            <a:spLocks noGrp="1"/>
          </p:cNvSpPr>
          <p:nvPr>
            <p:ph type="ftr" sz="quarter" idx="11"/>
            <p:custDataLst>
              <p:tags r:id="rId3"/>
            </p:custDataLst>
          </p:nvPr>
        </p:nvSpPr>
        <p:spPr>
          <a:xfrm>
            <a:off x="677334" y="6041362"/>
            <a:ext cx="6297612" cy="365125"/>
          </a:xfrm>
        </p:spPr>
        <p:txBody>
          <a:bodyPr/>
          <a:lstStyle/>
          <a:p>
            <a:pPr>
              <a:defRPr/>
            </a:pPr>
            <a:endParaRPr lang="en-US" altLang="zh-CN"/>
          </a:p>
        </p:txBody>
      </p:sp>
      <p:sp>
        <p:nvSpPr>
          <p:cNvPr id="4" name="Slide Number Placeholder 3"/>
          <p:cNvSpPr>
            <a:spLocks noGrp="1"/>
          </p:cNvSpPr>
          <p:nvPr>
            <p:ph type="sldNum" sz="quarter" idx="12"/>
            <p:custDataLst>
              <p:tags r:id="rId4"/>
            </p:custDataLst>
          </p:nvPr>
        </p:nvSpPr>
        <p:spPr>
          <a:xfrm>
            <a:off x="8590663" y="6041362"/>
            <a:ext cx="683339" cy="365125"/>
          </a:xfrm>
        </p:spPr>
        <p:txBody>
          <a:bodyPr/>
          <a:lstStyle/>
          <a:p>
            <a:pPr>
              <a:defRPr/>
            </a:pPr>
            <a:fld id="{598B84DE-6094-4F8C-A3B5-A52D61DDEE8D}" type="slidenum">
              <a:rPr lang="zh-CN" altLang="en-US" smtClean="0"/>
              <a:t/>
            </a:fld>
            <a:endParaRPr lang="en-US" alt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tags" Target="../tags/tag28.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4"/>
          </p:custDataLst>
        </p:nvPr>
      </p:nvGrpSpPr>
      <p:grpSpPr>
        <a:xfrm>
          <a:off x="0" y="0"/>
          <a: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ct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ct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ct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ct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ct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ct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ct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ct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ct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6.xml" /><Relationship Id="rId3" Type="http://schemas.openxmlformats.org/officeDocument/2006/relationships/image" Target="../media/image1.png" /><Relationship Id="rId4" Type="http://schemas.openxmlformats.org/officeDocument/2006/relationships/tags" Target="../tags/tag37.xml" /><Relationship Id="rId5" Type="http://schemas.openxmlformats.org/officeDocument/2006/relationships/tags" Target="../tags/tag3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ags" Target="../tags/tag39.xml" /><Relationship Id="rId3" Type="http://schemas.openxmlformats.org/officeDocument/2006/relationships/tags" Target="../tags/tag40.xml" /><Relationship Id="rId4" Type="http://schemas.openxmlformats.org/officeDocument/2006/relationships/tags" Target="../tags/tag41.xml" /><Relationship Id="rId5" Type="http://schemas.openxmlformats.org/officeDocument/2006/relationships/tags" Target="../tags/tag42.xml" /><Relationship Id="rId6" Type="http://schemas.openxmlformats.org/officeDocument/2006/relationships/tags" Target="../tags/tag43.xml" /><Relationship Id="rId7" Type="http://schemas.openxmlformats.org/officeDocument/2006/relationships/tags" Target="../tags/tag44.xml" /><Relationship Id="rId8" Type="http://schemas.openxmlformats.org/officeDocument/2006/relationships/tags" Target="../tags/tag45.xml" /><Relationship Id="rId9" Type="http://schemas.openxmlformats.org/officeDocument/2006/relationships/tags" Target="../tags/tag4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53.xml" /><Relationship Id="rId2" Type="http://schemas.openxmlformats.org/officeDocument/2006/relationships/tags" Target="../tags/tag47.xml" /><Relationship Id="rId3" Type="http://schemas.openxmlformats.org/officeDocument/2006/relationships/tags" Target="../tags/tag48.xml" /><Relationship Id="rId4" Type="http://schemas.openxmlformats.org/officeDocument/2006/relationships/tags" Target="../tags/tag49.xml" /><Relationship Id="rId5" Type="http://schemas.openxmlformats.org/officeDocument/2006/relationships/image" Target="../media/image2.jpeg" /><Relationship Id="rId6" Type="http://schemas.openxmlformats.org/officeDocument/2006/relationships/tags" Target="../tags/tag50.xml" /><Relationship Id="rId7" Type="http://schemas.openxmlformats.org/officeDocument/2006/relationships/image" Target="../media/image3.jpeg" /><Relationship Id="rId8" Type="http://schemas.openxmlformats.org/officeDocument/2006/relationships/tags" Target="../tags/tag51.xml" /><Relationship Id="rId9" Type="http://schemas.openxmlformats.org/officeDocument/2006/relationships/tags" Target="../tags/tag5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60.xml" /><Relationship Id="rId11" Type="http://schemas.openxmlformats.org/officeDocument/2006/relationships/oleObject" Target="../embeddings/oleObject2.bin" TargetMode="Internal" /><Relationship Id="rId12" Type="http://schemas.openxmlformats.org/officeDocument/2006/relationships/image" Target="../media/image5.wmf" /><Relationship Id="rId13" Type="http://schemas.openxmlformats.org/officeDocument/2006/relationships/tags" Target="../tags/tag61.xml" /><Relationship Id="rId14" Type="http://schemas.openxmlformats.org/officeDocument/2006/relationships/tags" Target="../tags/tag62.xml" /><Relationship Id="rId15" Type="http://schemas.openxmlformats.org/officeDocument/2006/relationships/tags" Target="../tags/tag63.xml" /><Relationship Id="rId16" Type="http://schemas.openxmlformats.org/officeDocument/2006/relationships/oleObject" Target="../embeddings/oleObject3.bin" TargetMode="Internal" /><Relationship Id="rId17" Type="http://schemas.openxmlformats.org/officeDocument/2006/relationships/image" Target="../media/image6.wmf" /><Relationship Id="rId18" Type="http://schemas.openxmlformats.org/officeDocument/2006/relationships/tags" Target="../tags/tag64.xml" /><Relationship Id="rId19" Type="http://schemas.openxmlformats.org/officeDocument/2006/relationships/tags" Target="../tags/tag65.xml" /><Relationship Id="rId2" Type="http://schemas.openxmlformats.org/officeDocument/2006/relationships/tags" Target="../tags/tag54.xml" /><Relationship Id="rId20" Type="http://schemas.openxmlformats.org/officeDocument/2006/relationships/image" Target="../media/image7.png" /><Relationship Id="rId21" Type="http://schemas.openxmlformats.org/officeDocument/2006/relationships/tags" Target="../tags/tag66.xml" /><Relationship Id="rId22" Type="http://schemas.openxmlformats.org/officeDocument/2006/relationships/tags" Target="../tags/tag67.xml" /><Relationship Id="rId23" Type="http://schemas.openxmlformats.org/officeDocument/2006/relationships/tags" Target="../tags/tag68.xml" /><Relationship Id="rId24" Type="http://schemas.openxmlformats.org/officeDocument/2006/relationships/vmlDrawing" Target="../drawings/vmlDrawing1.vml" /><Relationship Id="rId3" Type="http://schemas.openxmlformats.org/officeDocument/2006/relationships/tags" Target="../tags/tag55.xml" /><Relationship Id="rId4" Type="http://schemas.openxmlformats.org/officeDocument/2006/relationships/tags" Target="../tags/tag56.xml" /><Relationship Id="rId5" Type="http://schemas.openxmlformats.org/officeDocument/2006/relationships/tags" Target="../tags/tag57.xml" /><Relationship Id="rId6" Type="http://schemas.openxmlformats.org/officeDocument/2006/relationships/oleObject" Target="../embeddings/oleObject1.bin" TargetMode="Internal" /><Relationship Id="rId7" Type="http://schemas.openxmlformats.org/officeDocument/2006/relationships/image" Target="../media/image4.wmf" /><Relationship Id="rId8" Type="http://schemas.openxmlformats.org/officeDocument/2006/relationships/tags" Target="../tags/tag58.xml" /><Relationship Id="rId9" Type="http://schemas.openxmlformats.org/officeDocument/2006/relationships/tags" Target="../tags/tag5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75.xml" /><Relationship Id="rId11" Type="http://schemas.openxmlformats.org/officeDocument/2006/relationships/tags" Target="../tags/tag76.xml" /><Relationship Id="rId12" Type="http://schemas.openxmlformats.org/officeDocument/2006/relationships/tags" Target="../tags/tag77.xml" /><Relationship Id="rId13" Type="http://schemas.openxmlformats.org/officeDocument/2006/relationships/tags" Target="../tags/tag78.xml" /><Relationship Id="rId14" Type="http://schemas.openxmlformats.org/officeDocument/2006/relationships/tags" Target="../tags/tag79.xml" /><Relationship Id="rId15" Type="http://schemas.openxmlformats.org/officeDocument/2006/relationships/tags" Target="../tags/tag80.xml" /><Relationship Id="rId16" Type="http://schemas.openxmlformats.org/officeDocument/2006/relationships/tags" Target="../tags/tag81.xml" /><Relationship Id="rId17" Type="http://schemas.openxmlformats.org/officeDocument/2006/relationships/tags" Target="../tags/tag82.xml" /><Relationship Id="rId18" Type="http://schemas.openxmlformats.org/officeDocument/2006/relationships/tags" Target="../tags/tag83.xml" /><Relationship Id="rId19" Type="http://schemas.openxmlformats.org/officeDocument/2006/relationships/tags" Target="../tags/tag84.xml"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image" Target="../media/image8.png" /><Relationship Id="rId7" Type="http://schemas.openxmlformats.org/officeDocument/2006/relationships/tags" Target="../tags/tag73.xml" /><Relationship Id="rId8" Type="http://schemas.openxmlformats.org/officeDocument/2006/relationships/image" Target="../media/image9.png" /><Relationship Id="rId9" Type="http://schemas.openxmlformats.org/officeDocument/2006/relationships/tags" Target="../tags/tag7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image" Target="../media/image11.wmf" /><Relationship Id="rId11" Type="http://schemas.openxmlformats.org/officeDocument/2006/relationships/tags" Target="../tags/tag90.xml" /><Relationship Id="rId12" Type="http://schemas.openxmlformats.org/officeDocument/2006/relationships/tags" Target="../tags/tag91.xml" /><Relationship Id="rId13" Type="http://schemas.openxmlformats.org/officeDocument/2006/relationships/oleObject" Target="../embeddings/oleObject6.bin" TargetMode="Internal" /><Relationship Id="rId14" Type="http://schemas.openxmlformats.org/officeDocument/2006/relationships/image" Target="../media/image12.wmf" /><Relationship Id="rId15" Type="http://schemas.openxmlformats.org/officeDocument/2006/relationships/tags" Target="../tags/tag92.xml" /><Relationship Id="rId16" Type="http://schemas.openxmlformats.org/officeDocument/2006/relationships/oleObject" Target="../embeddings/oleObject7.bin" TargetMode="Internal" /><Relationship Id="rId17" Type="http://schemas.openxmlformats.org/officeDocument/2006/relationships/image" Target="../media/image13.wmf" /><Relationship Id="rId18" Type="http://schemas.openxmlformats.org/officeDocument/2006/relationships/tags" Target="../tags/tag93.xml" /><Relationship Id="rId19" Type="http://schemas.openxmlformats.org/officeDocument/2006/relationships/tags" Target="../tags/tag94.xml" /><Relationship Id="rId2" Type="http://schemas.openxmlformats.org/officeDocument/2006/relationships/tags" Target="../tags/tag85.xml" /><Relationship Id="rId20" Type="http://schemas.openxmlformats.org/officeDocument/2006/relationships/vmlDrawing" Target="../drawings/vmlDrawing2.vml" /><Relationship Id="rId3" Type="http://schemas.openxmlformats.org/officeDocument/2006/relationships/tags" Target="../tags/tag86.xml" /><Relationship Id="rId4" Type="http://schemas.openxmlformats.org/officeDocument/2006/relationships/tags" Target="../tags/tag87.xml" /><Relationship Id="rId5" Type="http://schemas.openxmlformats.org/officeDocument/2006/relationships/tags" Target="../tags/tag88.xml" /><Relationship Id="rId6" Type="http://schemas.openxmlformats.org/officeDocument/2006/relationships/oleObject" Target="../embeddings/oleObject4.bin" TargetMode="Internal" /><Relationship Id="rId7" Type="http://schemas.openxmlformats.org/officeDocument/2006/relationships/image" Target="../media/image10.wmf" /><Relationship Id="rId8" Type="http://schemas.openxmlformats.org/officeDocument/2006/relationships/tags" Target="../tags/tag89.xml" /><Relationship Id="rId9" Type="http://schemas.openxmlformats.org/officeDocument/2006/relationships/oleObject" Target="../embeddings/oleObject5.bin" TargetMode="Interna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103.xml" /><Relationship Id="rId11" Type="http://schemas.openxmlformats.org/officeDocument/2006/relationships/tags" Target="../tags/tag104.xml" /><Relationship Id="rId12" Type="http://schemas.openxmlformats.org/officeDocument/2006/relationships/tags" Target="../tags/tag105.xml" /><Relationship Id="rId13" Type="http://schemas.openxmlformats.org/officeDocument/2006/relationships/tags" Target="../tags/tag106.xml" /><Relationship Id="rId14" Type="http://schemas.openxmlformats.org/officeDocument/2006/relationships/tags" Target="../tags/tag107.xml" /><Relationship Id="rId15" Type="http://schemas.openxmlformats.org/officeDocument/2006/relationships/tags" Target="../tags/tag108.xml" /><Relationship Id="rId16" Type="http://schemas.openxmlformats.org/officeDocument/2006/relationships/image" Target="../media/image14.png" /><Relationship Id="rId17" Type="http://schemas.microsoft.com/office/2007/relationships/hdphoto" Target="../media/image15.wdp" /><Relationship Id="rId18" Type="http://schemas.openxmlformats.org/officeDocument/2006/relationships/tags" Target="../tags/tag109.xml" /><Relationship Id="rId19" Type="http://schemas.openxmlformats.org/officeDocument/2006/relationships/tags" Target="../tags/tag110.xml" /><Relationship Id="rId2" Type="http://schemas.openxmlformats.org/officeDocument/2006/relationships/tags" Target="../tags/tag95.xml" /><Relationship Id="rId20" Type="http://schemas.openxmlformats.org/officeDocument/2006/relationships/tags" Target="../tags/tag111.xml" /><Relationship Id="rId21" Type="http://schemas.openxmlformats.org/officeDocument/2006/relationships/tags" Target="../tags/tag112.xml" /><Relationship Id="rId3" Type="http://schemas.openxmlformats.org/officeDocument/2006/relationships/tags" Target="../tags/tag96.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tags" Target="../tags/tag101.xml" /><Relationship Id="rId9" Type="http://schemas.openxmlformats.org/officeDocument/2006/relationships/tags" Target="../tags/tag10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120.xml" /><Relationship Id="rId2" Type="http://schemas.openxmlformats.org/officeDocument/2006/relationships/tags" Target="../tags/tag113.xml" /><Relationship Id="rId3" Type="http://schemas.openxmlformats.org/officeDocument/2006/relationships/tags" Target="../tags/tag114.xml" /><Relationship Id="rId4" Type="http://schemas.openxmlformats.org/officeDocument/2006/relationships/image" Target="../media/image16.png" /><Relationship Id="rId5" Type="http://schemas.openxmlformats.org/officeDocument/2006/relationships/tags" Target="../tags/tag115.xml" /><Relationship Id="rId6" Type="http://schemas.openxmlformats.org/officeDocument/2006/relationships/tags" Target="../tags/tag116.xml" /><Relationship Id="rId7" Type="http://schemas.openxmlformats.org/officeDocument/2006/relationships/tags" Target="../tags/tag117.xml" /><Relationship Id="rId8" Type="http://schemas.openxmlformats.org/officeDocument/2006/relationships/tags" Target="../tags/tag118.xml" /><Relationship Id="rId9" Type="http://schemas.openxmlformats.org/officeDocument/2006/relationships/tags" Target="../tags/tag1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oleObject" Target="../embeddings/oleObject9.bin" TargetMode="Internal" /><Relationship Id="rId11" Type="http://schemas.openxmlformats.org/officeDocument/2006/relationships/image" Target="../media/image12.wmf" /><Relationship Id="rId12" Type="http://schemas.openxmlformats.org/officeDocument/2006/relationships/tags" Target="../tags/tag127.xml" /><Relationship Id="rId13" Type="http://schemas.openxmlformats.org/officeDocument/2006/relationships/oleObject" Target="../embeddings/oleObject10.bin" TargetMode="Internal" /><Relationship Id="rId14" Type="http://schemas.openxmlformats.org/officeDocument/2006/relationships/image" Target="../media/image13.wmf" /><Relationship Id="rId15" Type="http://schemas.openxmlformats.org/officeDocument/2006/relationships/tags" Target="../tags/tag128.xml" /><Relationship Id="rId16" Type="http://schemas.openxmlformats.org/officeDocument/2006/relationships/tags" Target="../tags/tag129.xml" /><Relationship Id="rId17" Type="http://schemas.openxmlformats.org/officeDocument/2006/relationships/tags" Target="../tags/tag130.xml" /><Relationship Id="rId18" Type="http://schemas.openxmlformats.org/officeDocument/2006/relationships/oleObject" Target="../embeddings/oleObject11.bin" TargetMode="Internal" /><Relationship Id="rId19" Type="http://schemas.openxmlformats.org/officeDocument/2006/relationships/image" Target="../media/image18.wmf" /><Relationship Id="rId2" Type="http://schemas.openxmlformats.org/officeDocument/2006/relationships/tags" Target="../tags/tag121.xml" /><Relationship Id="rId20" Type="http://schemas.openxmlformats.org/officeDocument/2006/relationships/vmlDrawing" Target="../drawings/vmlDrawing3.vml" /><Relationship Id="rId3" Type="http://schemas.openxmlformats.org/officeDocument/2006/relationships/tags" Target="../tags/tag122.xml" /><Relationship Id="rId4" Type="http://schemas.openxmlformats.org/officeDocument/2006/relationships/tags" Target="../tags/tag123.xml" /><Relationship Id="rId5" Type="http://schemas.openxmlformats.org/officeDocument/2006/relationships/tags" Target="../tags/tag124.xml" /><Relationship Id="rId6" Type="http://schemas.openxmlformats.org/officeDocument/2006/relationships/oleObject" Target="../embeddings/oleObject8.bin" TargetMode="Internal" /><Relationship Id="rId7" Type="http://schemas.openxmlformats.org/officeDocument/2006/relationships/image" Target="../media/image17.wmf" /><Relationship Id="rId8" Type="http://schemas.openxmlformats.org/officeDocument/2006/relationships/tags" Target="../tags/tag125.xml" /><Relationship Id="rId9" Type="http://schemas.openxmlformats.org/officeDocument/2006/relationships/tags" Target="../tags/tag12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139.xml" /><Relationship Id="rId11" Type="http://schemas.openxmlformats.org/officeDocument/2006/relationships/tags" Target="../tags/tag140.xml" /><Relationship Id="rId12" Type="http://schemas.openxmlformats.org/officeDocument/2006/relationships/tags" Target="../tags/tag141.xml" /><Relationship Id="rId13" Type="http://schemas.openxmlformats.org/officeDocument/2006/relationships/image" Target="../media/image14.png" /><Relationship Id="rId14" Type="http://schemas.microsoft.com/office/2007/relationships/hdphoto" Target="../media/image15.wdp" /><Relationship Id="rId15" Type="http://schemas.openxmlformats.org/officeDocument/2006/relationships/tags" Target="../tags/tag142.xml" /><Relationship Id="rId16" Type="http://schemas.openxmlformats.org/officeDocument/2006/relationships/tags" Target="../tags/tag143.xml" /><Relationship Id="rId17" Type="http://schemas.openxmlformats.org/officeDocument/2006/relationships/tags" Target="../tags/tag144.xml" /><Relationship Id="rId18" Type="http://schemas.openxmlformats.org/officeDocument/2006/relationships/tags" Target="../tags/tag145.xml" /><Relationship Id="rId19" Type="http://schemas.openxmlformats.org/officeDocument/2006/relationships/tags" Target="../tags/tag146.xml" /><Relationship Id="rId2" Type="http://schemas.openxmlformats.org/officeDocument/2006/relationships/tags" Target="../tags/tag131.xml" /><Relationship Id="rId20" Type="http://schemas.openxmlformats.org/officeDocument/2006/relationships/tags" Target="../tags/tag147.xml" /><Relationship Id="rId21" Type="http://schemas.openxmlformats.org/officeDocument/2006/relationships/tags" Target="../tags/tag148.xml" /><Relationship Id="rId3" Type="http://schemas.openxmlformats.org/officeDocument/2006/relationships/tags" Target="../tags/tag132.xml" /><Relationship Id="rId4" Type="http://schemas.openxmlformats.org/officeDocument/2006/relationships/tags" Target="../tags/tag133.xml" /><Relationship Id="rId5" Type="http://schemas.openxmlformats.org/officeDocument/2006/relationships/tags" Target="../tags/tag134.xml" /><Relationship Id="rId6" Type="http://schemas.openxmlformats.org/officeDocument/2006/relationships/tags" Target="../tags/tag135.xml" /><Relationship Id="rId7" Type="http://schemas.openxmlformats.org/officeDocument/2006/relationships/tags" Target="../tags/tag136.xml" /><Relationship Id="rId8" Type="http://schemas.openxmlformats.org/officeDocument/2006/relationships/tags" Target="../tags/tag137.xml" /><Relationship Id="rId9" Type="http://schemas.openxmlformats.org/officeDocument/2006/relationships/tags" Target="../tags/tag13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158.xml" /><Relationship Id="rId11" Type="http://schemas.openxmlformats.org/officeDocument/2006/relationships/tags" Target="../tags/tag159.xml" /><Relationship Id="rId12" Type="http://schemas.openxmlformats.org/officeDocument/2006/relationships/tags" Target="../tags/tag160.xml" /><Relationship Id="rId13" Type="http://schemas.openxmlformats.org/officeDocument/2006/relationships/image" Target="../media/image16.png" /><Relationship Id="rId14" Type="http://schemas.openxmlformats.org/officeDocument/2006/relationships/tags" Target="../tags/tag161.xml" /><Relationship Id="rId15" Type="http://schemas.openxmlformats.org/officeDocument/2006/relationships/image" Target="../media/image21.png" /><Relationship Id="rId16" Type="http://schemas.openxmlformats.org/officeDocument/2006/relationships/tags" Target="../tags/tag162.xml" /><Relationship Id="rId17" Type="http://schemas.openxmlformats.org/officeDocument/2006/relationships/tags" Target="../tags/tag163.xml" /><Relationship Id="rId18" Type="http://schemas.openxmlformats.org/officeDocument/2006/relationships/tags" Target="../tags/tag164.xml" /><Relationship Id="rId19" Type="http://schemas.openxmlformats.org/officeDocument/2006/relationships/tags" Target="../tags/tag165.xml" /><Relationship Id="rId2" Type="http://schemas.openxmlformats.org/officeDocument/2006/relationships/notesSlide" Target="../notesSlides/notesSlide1.xml" /><Relationship Id="rId20" Type="http://schemas.openxmlformats.org/officeDocument/2006/relationships/tags" Target="../tags/tag166.xml" /><Relationship Id="rId21" Type="http://schemas.openxmlformats.org/officeDocument/2006/relationships/tags" Target="../tags/tag167.xml" /><Relationship Id="rId22" Type="http://schemas.openxmlformats.org/officeDocument/2006/relationships/tags" Target="../tags/tag168.xml" /><Relationship Id="rId3" Type="http://schemas.openxmlformats.org/officeDocument/2006/relationships/tags" Target="../tags/tag153.xml" /><Relationship Id="rId4" Type="http://schemas.openxmlformats.org/officeDocument/2006/relationships/tags" Target="../tags/tag154.xml" /><Relationship Id="rId5" Type="http://schemas.openxmlformats.org/officeDocument/2006/relationships/tags" Target="../tags/tag155.xml" /><Relationship Id="rId6" Type="http://schemas.openxmlformats.org/officeDocument/2006/relationships/image" Target="../media/image19.png" /><Relationship Id="rId7" Type="http://schemas.openxmlformats.org/officeDocument/2006/relationships/tags" Target="../tags/tag156.xml" /><Relationship Id="rId8" Type="http://schemas.openxmlformats.org/officeDocument/2006/relationships/tags" Target="../tags/tag157.xml" /><Relationship Id="rId9" Type="http://schemas.openxmlformats.org/officeDocument/2006/relationships/image" Target="../media/image20.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177.xml" /><Relationship Id="rId11" Type="http://schemas.openxmlformats.org/officeDocument/2006/relationships/tags" Target="../tags/tag178.xml" /><Relationship Id="rId12" Type="http://schemas.openxmlformats.org/officeDocument/2006/relationships/tags" Target="../tags/tag179.xml" /><Relationship Id="rId13" Type="http://schemas.openxmlformats.org/officeDocument/2006/relationships/tags" Target="../tags/tag180.xml" /><Relationship Id="rId14" Type="http://schemas.openxmlformats.org/officeDocument/2006/relationships/tags" Target="../tags/tag181.xml" /><Relationship Id="rId15" Type="http://schemas.openxmlformats.org/officeDocument/2006/relationships/tags" Target="../tags/tag182.xml" /><Relationship Id="rId16" Type="http://schemas.openxmlformats.org/officeDocument/2006/relationships/tags" Target="../tags/tag183.xml" /><Relationship Id="rId17" Type="http://schemas.openxmlformats.org/officeDocument/2006/relationships/tags" Target="../tags/tag184.xml" /><Relationship Id="rId18" Type="http://schemas.openxmlformats.org/officeDocument/2006/relationships/tags" Target="../tags/tag185.xml" /><Relationship Id="rId19" Type="http://schemas.openxmlformats.org/officeDocument/2006/relationships/tags" Target="../tags/tag186.xml" /><Relationship Id="rId2" Type="http://schemas.openxmlformats.org/officeDocument/2006/relationships/tags" Target="../tags/tag169.xml" /><Relationship Id="rId20" Type="http://schemas.openxmlformats.org/officeDocument/2006/relationships/tags" Target="../tags/tag187.xml" /><Relationship Id="rId21" Type="http://schemas.openxmlformats.org/officeDocument/2006/relationships/tags" Target="../tags/tag188.xml" /><Relationship Id="rId22" Type="http://schemas.openxmlformats.org/officeDocument/2006/relationships/tags" Target="../tags/tag189.xml" /><Relationship Id="rId23" Type="http://schemas.openxmlformats.org/officeDocument/2006/relationships/tags" Target="../tags/tag190.xml" /><Relationship Id="rId24" Type="http://schemas.openxmlformats.org/officeDocument/2006/relationships/tags" Target="../tags/tag191.xml" /><Relationship Id="rId25" Type="http://schemas.openxmlformats.org/officeDocument/2006/relationships/tags" Target="../tags/tag192.xml" /><Relationship Id="rId26" Type="http://schemas.openxmlformats.org/officeDocument/2006/relationships/tags" Target="../tags/tag193.xml" /><Relationship Id="rId27" Type="http://schemas.openxmlformats.org/officeDocument/2006/relationships/tags" Target="../tags/tag194.xml" /><Relationship Id="rId28" Type="http://schemas.openxmlformats.org/officeDocument/2006/relationships/tags" Target="../tags/tag195.xml" /><Relationship Id="rId29" Type="http://schemas.openxmlformats.org/officeDocument/2006/relationships/tags" Target="../tags/tag196.xml" /><Relationship Id="rId3" Type="http://schemas.openxmlformats.org/officeDocument/2006/relationships/tags" Target="../tags/tag170.xml" /><Relationship Id="rId30" Type="http://schemas.openxmlformats.org/officeDocument/2006/relationships/tags" Target="../tags/tag197.xml" /><Relationship Id="rId31" Type="http://schemas.openxmlformats.org/officeDocument/2006/relationships/tags" Target="../tags/tag198.xml" /><Relationship Id="rId32" Type="http://schemas.openxmlformats.org/officeDocument/2006/relationships/tags" Target="../tags/tag199.xml" /><Relationship Id="rId33" Type="http://schemas.openxmlformats.org/officeDocument/2006/relationships/tags" Target="../tags/tag200.xml" /><Relationship Id="rId34" Type="http://schemas.openxmlformats.org/officeDocument/2006/relationships/tags" Target="../tags/tag201.xml" /><Relationship Id="rId35" Type="http://schemas.openxmlformats.org/officeDocument/2006/relationships/tags" Target="../tags/tag202.xml" /><Relationship Id="rId36" Type="http://schemas.openxmlformats.org/officeDocument/2006/relationships/tags" Target="../tags/tag203.xml" /><Relationship Id="rId37" Type="http://schemas.openxmlformats.org/officeDocument/2006/relationships/tags" Target="../tags/tag204.xml" /><Relationship Id="rId38" Type="http://schemas.openxmlformats.org/officeDocument/2006/relationships/tags" Target="../tags/tag205.xml" /><Relationship Id="rId39" Type="http://schemas.openxmlformats.org/officeDocument/2006/relationships/tags" Target="../tags/tag206.xml" /><Relationship Id="rId4" Type="http://schemas.openxmlformats.org/officeDocument/2006/relationships/tags" Target="../tags/tag171.xml" /><Relationship Id="rId40" Type="http://schemas.openxmlformats.org/officeDocument/2006/relationships/tags" Target="../tags/tag207.xml" /><Relationship Id="rId41" Type="http://schemas.openxmlformats.org/officeDocument/2006/relationships/tags" Target="../tags/tag208.xml" /><Relationship Id="rId5" Type="http://schemas.openxmlformats.org/officeDocument/2006/relationships/tags" Target="../tags/tag172.xml" /><Relationship Id="rId6" Type="http://schemas.openxmlformats.org/officeDocument/2006/relationships/tags" Target="../tags/tag173.xml" /><Relationship Id="rId7" Type="http://schemas.openxmlformats.org/officeDocument/2006/relationships/tags" Target="../tags/tag174.xml" /><Relationship Id="rId8" Type="http://schemas.openxmlformats.org/officeDocument/2006/relationships/tags" Target="../tags/tag175.xml" /><Relationship Id="rId9" Type="http://schemas.openxmlformats.org/officeDocument/2006/relationships/tags" Target="../tags/tag17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217.xml" /><Relationship Id="rId11" Type="http://schemas.openxmlformats.org/officeDocument/2006/relationships/tags" Target="../tags/tag218.xml" /><Relationship Id="rId12" Type="http://schemas.openxmlformats.org/officeDocument/2006/relationships/tags" Target="../tags/tag219.xml" /><Relationship Id="rId13" Type="http://schemas.openxmlformats.org/officeDocument/2006/relationships/tags" Target="../tags/tag220.xml" /><Relationship Id="rId14" Type="http://schemas.openxmlformats.org/officeDocument/2006/relationships/image" Target="../media/image22.png" /><Relationship Id="rId2" Type="http://schemas.openxmlformats.org/officeDocument/2006/relationships/tags" Target="../tags/tag209.xml" /><Relationship Id="rId3" Type="http://schemas.openxmlformats.org/officeDocument/2006/relationships/tags" Target="../tags/tag210.xml" /><Relationship Id="rId4" Type="http://schemas.openxmlformats.org/officeDocument/2006/relationships/tags" Target="../tags/tag211.xml" /><Relationship Id="rId5" Type="http://schemas.openxmlformats.org/officeDocument/2006/relationships/tags" Target="../tags/tag212.xml" /><Relationship Id="rId6" Type="http://schemas.openxmlformats.org/officeDocument/2006/relationships/tags" Target="../tags/tag213.xml" /><Relationship Id="rId7" Type="http://schemas.openxmlformats.org/officeDocument/2006/relationships/tags" Target="../tags/tag214.xml" /><Relationship Id="rId8" Type="http://schemas.openxmlformats.org/officeDocument/2006/relationships/tags" Target="../tags/tag215.xml" /><Relationship Id="rId9" Type="http://schemas.openxmlformats.org/officeDocument/2006/relationships/tags" Target="../tags/tag2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21.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tags" Target="../tags/tag224.xml" /><Relationship Id="rId6" Type="http://schemas.openxmlformats.org/officeDocument/2006/relationships/tags" Target="../tags/tag225.xml" /><Relationship Id="rId7" Type="http://schemas.openxmlformats.org/officeDocument/2006/relationships/tags" Target="../tags/tag226.xml" /><Relationship Id="rId8" Type="http://schemas.openxmlformats.org/officeDocument/2006/relationships/tags" Target="../tags/tag22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236.xml" /><Relationship Id="rId11" Type="http://schemas.openxmlformats.org/officeDocument/2006/relationships/tags" Target="../tags/tag237.xml" /><Relationship Id="rId12" Type="http://schemas.openxmlformats.org/officeDocument/2006/relationships/tags" Target="../tags/tag238.xml" /><Relationship Id="rId13" Type="http://schemas.openxmlformats.org/officeDocument/2006/relationships/tags" Target="../tags/tag239.xml" /><Relationship Id="rId14" Type="http://schemas.openxmlformats.org/officeDocument/2006/relationships/tags" Target="../tags/tag240.xml" /><Relationship Id="rId15" Type="http://schemas.openxmlformats.org/officeDocument/2006/relationships/tags" Target="../tags/tag241.xml" /><Relationship Id="rId16" Type="http://schemas.openxmlformats.org/officeDocument/2006/relationships/tags" Target="../tags/tag242.xml" /><Relationship Id="rId17" Type="http://schemas.openxmlformats.org/officeDocument/2006/relationships/tags" Target="../tags/tag243.xml" /><Relationship Id="rId18" Type="http://schemas.openxmlformats.org/officeDocument/2006/relationships/tags" Target="../tags/tag244.xml" /><Relationship Id="rId19" Type="http://schemas.openxmlformats.org/officeDocument/2006/relationships/tags" Target="../tags/tag245.xml" /><Relationship Id="rId2" Type="http://schemas.openxmlformats.org/officeDocument/2006/relationships/tags" Target="../tags/tag228.xml" /><Relationship Id="rId20" Type="http://schemas.openxmlformats.org/officeDocument/2006/relationships/tags" Target="../tags/tag246.xml" /><Relationship Id="rId21" Type="http://schemas.openxmlformats.org/officeDocument/2006/relationships/tags" Target="../tags/tag247.xml" /><Relationship Id="rId22" Type="http://schemas.openxmlformats.org/officeDocument/2006/relationships/tags" Target="../tags/tag248.xml" /><Relationship Id="rId23" Type="http://schemas.openxmlformats.org/officeDocument/2006/relationships/tags" Target="../tags/tag249.xml" /><Relationship Id="rId24" Type="http://schemas.openxmlformats.org/officeDocument/2006/relationships/tags" Target="../tags/tag250.xml" /><Relationship Id="rId25" Type="http://schemas.openxmlformats.org/officeDocument/2006/relationships/tags" Target="../tags/tag251.xml" /><Relationship Id="rId26" Type="http://schemas.openxmlformats.org/officeDocument/2006/relationships/tags" Target="../tags/tag252.xml" /><Relationship Id="rId27" Type="http://schemas.openxmlformats.org/officeDocument/2006/relationships/tags" Target="../tags/tag253.xml" /><Relationship Id="rId28" Type="http://schemas.openxmlformats.org/officeDocument/2006/relationships/tags" Target="../tags/tag254.xml" /><Relationship Id="rId29" Type="http://schemas.openxmlformats.org/officeDocument/2006/relationships/tags" Target="../tags/tag255.xml" /><Relationship Id="rId3" Type="http://schemas.openxmlformats.org/officeDocument/2006/relationships/tags" Target="../tags/tag229.xml" /><Relationship Id="rId30" Type="http://schemas.openxmlformats.org/officeDocument/2006/relationships/tags" Target="../tags/tag256.xml" /><Relationship Id="rId31" Type="http://schemas.openxmlformats.org/officeDocument/2006/relationships/tags" Target="../tags/tag257.xml" /><Relationship Id="rId32" Type="http://schemas.openxmlformats.org/officeDocument/2006/relationships/tags" Target="../tags/tag258.xml" /><Relationship Id="rId33" Type="http://schemas.openxmlformats.org/officeDocument/2006/relationships/tags" Target="../tags/tag259.xml" /><Relationship Id="rId34" Type="http://schemas.openxmlformats.org/officeDocument/2006/relationships/tags" Target="../tags/tag260.xml" /><Relationship Id="rId35" Type="http://schemas.openxmlformats.org/officeDocument/2006/relationships/tags" Target="../tags/tag261.xml" /><Relationship Id="rId36" Type="http://schemas.openxmlformats.org/officeDocument/2006/relationships/tags" Target="../tags/tag262.xml" /><Relationship Id="rId37" Type="http://schemas.openxmlformats.org/officeDocument/2006/relationships/tags" Target="../tags/tag263.xml" /><Relationship Id="rId38" Type="http://schemas.openxmlformats.org/officeDocument/2006/relationships/tags" Target="../tags/tag264.xml" /><Relationship Id="rId39" Type="http://schemas.openxmlformats.org/officeDocument/2006/relationships/tags" Target="../tags/tag265.xml" /><Relationship Id="rId4" Type="http://schemas.openxmlformats.org/officeDocument/2006/relationships/tags" Target="../tags/tag230.xml" /><Relationship Id="rId40" Type="http://schemas.openxmlformats.org/officeDocument/2006/relationships/tags" Target="../tags/tag266.xml" /><Relationship Id="rId41" Type="http://schemas.openxmlformats.org/officeDocument/2006/relationships/tags" Target="../tags/tag267.xml" /><Relationship Id="rId42" Type="http://schemas.openxmlformats.org/officeDocument/2006/relationships/tags" Target="../tags/tag268.xml" /><Relationship Id="rId43" Type="http://schemas.openxmlformats.org/officeDocument/2006/relationships/tags" Target="../tags/tag269.xml" /><Relationship Id="rId44" Type="http://schemas.openxmlformats.org/officeDocument/2006/relationships/tags" Target="../tags/tag270.xml" /><Relationship Id="rId45" Type="http://schemas.openxmlformats.org/officeDocument/2006/relationships/tags" Target="../tags/tag271.xml" /><Relationship Id="rId46" Type="http://schemas.openxmlformats.org/officeDocument/2006/relationships/tags" Target="../tags/tag272.xml" /><Relationship Id="rId47" Type="http://schemas.openxmlformats.org/officeDocument/2006/relationships/tags" Target="../tags/tag273.xml" /><Relationship Id="rId48" Type="http://schemas.openxmlformats.org/officeDocument/2006/relationships/tags" Target="../tags/tag274.xml" /><Relationship Id="rId49" Type="http://schemas.openxmlformats.org/officeDocument/2006/relationships/tags" Target="../tags/tag275.xml" /><Relationship Id="rId5" Type="http://schemas.openxmlformats.org/officeDocument/2006/relationships/tags" Target="../tags/tag231.xml" /><Relationship Id="rId50" Type="http://schemas.openxmlformats.org/officeDocument/2006/relationships/tags" Target="../tags/tag276.xml" /><Relationship Id="rId51" Type="http://schemas.openxmlformats.org/officeDocument/2006/relationships/tags" Target="../tags/tag277.xml" /><Relationship Id="rId52" Type="http://schemas.openxmlformats.org/officeDocument/2006/relationships/tags" Target="../tags/tag278.xml" /><Relationship Id="rId53" Type="http://schemas.openxmlformats.org/officeDocument/2006/relationships/tags" Target="../tags/tag279.xml" /><Relationship Id="rId54" Type="http://schemas.openxmlformats.org/officeDocument/2006/relationships/tags" Target="../tags/tag280.xml" /><Relationship Id="rId55" Type="http://schemas.openxmlformats.org/officeDocument/2006/relationships/tags" Target="../tags/tag281.xml" /><Relationship Id="rId6" Type="http://schemas.openxmlformats.org/officeDocument/2006/relationships/tags" Target="../tags/tag232.xml" /><Relationship Id="rId7" Type="http://schemas.openxmlformats.org/officeDocument/2006/relationships/tags" Target="../tags/tag233.xml" /><Relationship Id="rId8" Type="http://schemas.openxmlformats.org/officeDocument/2006/relationships/tags" Target="../tags/tag234.xml" /><Relationship Id="rId9" Type="http://schemas.openxmlformats.org/officeDocument/2006/relationships/tags" Target="../tags/tag23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288.xml" /><Relationship Id="rId11" Type="http://schemas.openxmlformats.org/officeDocument/2006/relationships/tags" Target="../tags/tag289.xml" /><Relationship Id="rId12" Type="http://schemas.openxmlformats.org/officeDocument/2006/relationships/tags" Target="../tags/tag290.xml" /><Relationship Id="rId13" Type="http://schemas.openxmlformats.org/officeDocument/2006/relationships/tags" Target="../tags/tag291.xml" /><Relationship Id="rId14" Type="http://schemas.openxmlformats.org/officeDocument/2006/relationships/image" Target="../media/image23.png" /><Relationship Id="rId15" Type="http://schemas.openxmlformats.org/officeDocument/2006/relationships/tags" Target="../tags/tag292.xml" /><Relationship Id="rId16" Type="http://schemas.openxmlformats.org/officeDocument/2006/relationships/tags" Target="../tags/tag293.xml" /><Relationship Id="rId17" Type="http://schemas.openxmlformats.org/officeDocument/2006/relationships/tags" Target="../tags/tag294.xml" /><Relationship Id="rId18" Type="http://schemas.openxmlformats.org/officeDocument/2006/relationships/tags" Target="../tags/tag295.xml" /><Relationship Id="rId19" Type="http://schemas.openxmlformats.org/officeDocument/2006/relationships/tags" Target="../tags/tag296.xml" /><Relationship Id="rId2" Type="http://schemas.openxmlformats.org/officeDocument/2006/relationships/tags" Target="../tags/tag282.xml" /><Relationship Id="rId20" Type="http://schemas.openxmlformats.org/officeDocument/2006/relationships/image" Target="../media/image24.png" /><Relationship Id="rId21" Type="http://schemas.openxmlformats.org/officeDocument/2006/relationships/tags" Target="../tags/tag297.xml" /><Relationship Id="rId22" Type="http://schemas.openxmlformats.org/officeDocument/2006/relationships/tags" Target="../tags/tag298.xml" /><Relationship Id="rId23" Type="http://schemas.openxmlformats.org/officeDocument/2006/relationships/tags" Target="../tags/tag299.xml" /><Relationship Id="rId24" Type="http://schemas.openxmlformats.org/officeDocument/2006/relationships/tags" Target="../tags/tag300.xml" /><Relationship Id="rId25" Type="http://schemas.openxmlformats.org/officeDocument/2006/relationships/tags" Target="../tags/tag301.xml" /><Relationship Id="rId26" Type="http://schemas.openxmlformats.org/officeDocument/2006/relationships/image" Target="../media/image25.png" /><Relationship Id="rId27" Type="http://schemas.openxmlformats.org/officeDocument/2006/relationships/tags" Target="../tags/tag302.xml" /><Relationship Id="rId28" Type="http://schemas.openxmlformats.org/officeDocument/2006/relationships/tags" Target="../tags/tag303.xml" /><Relationship Id="rId29" Type="http://schemas.openxmlformats.org/officeDocument/2006/relationships/tags" Target="../tags/tag304.xml" /><Relationship Id="rId3" Type="http://schemas.openxmlformats.org/officeDocument/2006/relationships/tags" Target="../tags/tag283.xml" /><Relationship Id="rId30" Type="http://schemas.openxmlformats.org/officeDocument/2006/relationships/tags" Target="../tags/tag305.xml" /><Relationship Id="rId31" Type="http://schemas.openxmlformats.org/officeDocument/2006/relationships/tags" Target="../tags/tag306.xml" /><Relationship Id="rId32" Type="http://schemas.openxmlformats.org/officeDocument/2006/relationships/tags" Target="../tags/tag307.xml" /><Relationship Id="rId33" Type="http://schemas.openxmlformats.org/officeDocument/2006/relationships/tags" Target="../tags/tag308.xml" /><Relationship Id="rId34" Type="http://schemas.openxmlformats.org/officeDocument/2006/relationships/tags" Target="../tags/tag309.xml" /><Relationship Id="rId35" Type="http://schemas.openxmlformats.org/officeDocument/2006/relationships/tags" Target="../tags/tag310.xml" /><Relationship Id="rId36" Type="http://schemas.openxmlformats.org/officeDocument/2006/relationships/tags" Target="../tags/tag311.xml" /><Relationship Id="rId37" Type="http://schemas.openxmlformats.org/officeDocument/2006/relationships/tags" Target="../tags/tag312.xml" /><Relationship Id="rId38" Type="http://schemas.openxmlformats.org/officeDocument/2006/relationships/tags" Target="../tags/tag313.xml" /><Relationship Id="rId39" Type="http://schemas.openxmlformats.org/officeDocument/2006/relationships/tags" Target="../tags/tag314.xml" /><Relationship Id="rId4" Type="http://schemas.openxmlformats.org/officeDocument/2006/relationships/tags" Target="../tags/tag284.xml" /><Relationship Id="rId40" Type="http://schemas.openxmlformats.org/officeDocument/2006/relationships/tags" Target="../tags/tag315.xml" /><Relationship Id="rId41" Type="http://schemas.openxmlformats.org/officeDocument/2006/relationships/tags" Target="../tags/tag316.xml" /><Relationship Id="rId42" Type="http://schemas.openxmlformats.org/officeDocument/2006/relationships/tags" Target="../tags/tag317.xml" /><Relationship Id="rId43" Type="http://schemas.openxmlformats.org/officeDocument/2006/relationships/tags" Target="../tags/tag318.xml" /><Relationship Id="rId44" Type="http://schemas.openxmlformats.org/officeDocument/2006/relationships/tags" Target="../tags/tag319.xml" /><Relationship Id="rId45" Type="http://schemas.openxmlformats.org/officeDocument/2006/relationships/tags" Target="../tags/tag320.xml" /><Relationship Id="rId46" Type="http://schemas.openxmlformats.org/officeDocument/2006/relationships/tags" Target="../tags/tag321.xml" /><Relationship Id="rId47" Type="http://schemas.openxmlformats.org/officeDocument/2006/relationships/tags" Target="../tags/tag322.xml" /><Relationship Id="rId48" Type="http://schemas.openxmlformats.org/officeDocument/2006/relationships/tags" Target="../tags/tag323.xml" /><Relationship Id="rId49" Type="http://schemas.openxmlformats.org/officeDocument/2006/relationships/tags" Target="../tags/tag324.xml" /><Relationship Id="rId5" Type="http://schemas.openxmlformats.org/officeDocument/2006/relationships/tags" Target="../tags/tag285.xml" /><Relationship Id="rId50" Type="http://schemas.openxmlformats.org/officeDocument/2006/relationships/tags" Target="../tags/tag325.xml" /><Relationship Id="rId51" Type="http://schemas.openxmlformats.org/officeDocument/2006/relationships/tags" Target="../tags/tag326.xml" /><Relationship Id="rId52" Type="http://schemas.openxmlformats.org/officeDocument/2006/relationships/tags" Target="../tags/tag327.xml" /><Relationship Id="rId53" Type="http://schemas.openxmlformats.org/officeDocument/2006/relationships/tags" Target="../tags/tag328.xml" /><Relationship Id="rId54" Type="http://schemas.openxmlformats.org/officeDocument/2006/relationships/tags" Target="../tags/tag329.xml" /><Relationship Id="rId55" Type="http://schemas.openxmlformats.org/officeDocument/2006/relationships/tags" Target="../tags/tag330.xml" /><Relationship Id="rId56" Type="http://schemas.openxmlformats.org/officeDocument/2006/relationships/tags" Target="../tags/tag331.xml" /><Relationship Id="rId57" Type="http://schemas.openxmlformats.org/officeDocument/2006/relationships/tags" Target="../tags/tag332.xml" /><Relationship Id="rId58" Type="http://schemas.openxmlformats.org/officeDocument/2006/relationships/tags" Target="../tags/tag333.xml" /><Relationship Id="rId59" Type="http://schemas.openxmlformats.org/officeDocument/2006/relationships/tags" Target="../tags/tag334.xml" /><Relationship Id="rId6" Type="http://schemas.openxmlformats.org/officeDocument/2006/relationships/tags" Target="../tags/tag286.xml" /><Relationship Id="rId60" Type="http://schemas.openxmlformats.org/officeDocument/2006/relationships/tags" Target="../tags/tag335.xml" /><Relationship Id="rId7" Type="http://schemas.openxmlformats.org/officeDocument/2006/relationships/image" Target="../media/image14.png" /><Relationship Id="rId8" Type="http://schemas.microsoft.com/office/2007/relationships/hdphoto" Target="../media/image15.wdp" /><Relationship Id="rId9" Type="http://schemas.openxmlformats.org/officeDocument/2006/relationships/tags" Target="../tags/tag28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44.xml" /><Relationship Id="rId11" Type="http://schemas.openxmlformats.org/officeDocument/2006/relationships/tags" Target="../tags/tag345.xml" /><Relationship Id="rId12" Type="http://schemas.openxmlformats.org/officeDocument/2006/relationships/tags" Target="../tags/tag346.xml" /><Relationship Id="rId13" Type="http://schemas.openxmlformats.org/officeDocument/2006/relationships/tags" Target="../tags/tag347.xml" /><Relationship Id="rId14" Type="http://schemas.openxmlformats.org/officeDocument/2006/relationships/tags" Target="../tags/tag348.xml" /><Relationship Id="rId15" Type="http://schemas.openxmlformats.org/officeDocument/2006/relationships/tags" Target="../tags/tag349.xml" /><Relationship Id="rId16" Type="http://schemas.openxmlformats.org/officeDocument/2006/relationships/tags" Target="../tags/tag350.xml" /><Relationship Id="rId17" Type="http://schemas.openxmlformats.org/officeDocument/2006/relationships/tags" Target="../tags/tag351.xml" /><Relationship Id="rId18" Type="http://schemas.openxmlformats.org/officeDocument/2006/relationships/tags" Target="../tags/tag352.xml" /><Relationship Id="rId19" Type="http://schemas.openxmlformats.org/officeDocument/2006/relationships/tags" Target="../tags/tag353.xml" /><Relationship Id="rId2" Type="http://schemas.openxmlformats.org/officeDocument/2006/relationships/tags" Target="../tags/tag336.xml" /><Relationship Id="rId20" Type="http://schemas.openxmlformats.org/officeDocument/2006/relationships/tags" Target="../tags/tag354.xml" /><Relationship Id="rId21" Type="http://schemas.openxmlformats.org/officeDocument/2006/relationships/tags" Target="../tags/tag355.xml" /><Relationship Id="rId22" Type="http://schemas.openxmlformats.org/officeDocument/2006/relationships/tags" Target="../tags/tag356.xml" /><Relationship Id="rId23" Type="http://schemas.openxmlformats.org/officeDocument/2006/relationships/tags" Target="../tags/tag357.xml" /><Relationship Id="rId24" Type="http://schemas.openxmlformats.org/officeDocument/2006/relationships/tags" Target="../tags/tag358.xml" /><Relationship Id="rId25" Type="http://schemas.openxmlformats.org/officeDocument/2006/relationships/tags" Target="../tags/tag359.xml" /><Relationship Id="rId26" Type="http://schemas.openxmlformats.org/officeDocument/2006/relationships/tags" Target="../tags/tag360.xml" /><Relationship Id="rId27" Type="http://schemas.openxmlformats.org/officeDocument/2006/relationships/tags" Target="../tags/tag361.xml" /><Relationship Id="rId28" Type="http://schemas.openxmlformats.org/officeDocument/2006/relationships/tags" Target="../tags/tag362.xml" /><Relationship Id="rId29" Type="http://schemas.openxmlformats.org/officeDocument/2006/relationships/tags" Target="../tags/tag363.xml" /><Relationship Id="rId3" Type="http://schemas.openxmlformats.org/officeDocument/2006/relationships/tags" Target="../tags/tag337.xml" /><Relationship Id="rId30" Type="http://schemas.openxmlformats.org/officeDocument/2006/relationships/tags" Target="../tags/tag364.xml" /><Relationship Id="rId31" Type="http://schemas.openxmlformats.org/officeDocument/2006/relationships/image" Target="../media/image26.png" /><Relationship Id="rId32" Type="http://schemas.microsoft.com/office/2007/relationships/hdphoto" Target="../media/image27.wdp" /><Relationship Id="rId33" Type="http://schemas.openxmlformats.org/officeDocument/2006/relationships/tags" Target="../tags/tag365.xml" /><Relationship Id="rId34" Type="http://schemas.openxmlformats.org/officeDocument/2006/relationships/tags" Target="../tags/tag366.xml" /><Relationship Id="rId35" Type="http://schemas.openxmlformats.org/officeDocument/2006/relationships/tags" Target="../tags/tag367.xml" /><Relationship Id="rId36" Type="http://schemas.openxmlformats.org/officeDocument/2006/relationships/tags" Target="../tags/tag368.xml" /><Relationship Id="rId37" Type="http://schemas.openxmlformats.org/officeDocument/2006/relationships/tags" Target="../tags/tag369.xml" /><Relationship Id="rId38" Type="http://schemas.openxmlformats.org/officeDocument/2006/relationships/image" Target="../media/image28.png" /><Relationship Id="rId39" Type="http://schemas.openxmlformats.org/officeDocument/2006/relationships/tags" Target="../tags/tag370.xml" /><Relationship Id="rId4" Type="http://schemas.openxmlformats.org/officeDocument/2006/relationships/tags" Target="../tags/tag338.xml" /><Relationship Id="rId40" Type="http://schemas.openxmlformats.org/officeDocument/2006/relationships/tags" Target="../tags/tag371.xml" /><Relationship Id="rId41" Type="http://schemas.openxmlformats.org/officeDocument/2006/relationships/tags" Target="../tags/tag372.xml" /><Relationship Id="rId42" Type="http://schemas.openxmlformats.org/officeDocument/2006/relationships/tags" Target="../tags/tag373.xml" /><Relationship Id="rId43" Type="http://schemas.openxmlformats.org/officeDocument/2006/relationships/tags" Target="../tags/tag374.xml" /><Relationship Id="rId5" Type="http://schemas.openxmlformats.org/officeDocument/2006/relationships/tags" Target="../tags/tag339.xml" /><Relationship Id="rId6" Type="http://schemas.openxmlformats.org/officeDocument/2006/relationships/tags" Target="../tags/tag340.xml" /><Relationship Id="rId7" Type="http://schemas.openxmlformats.org/officeDocument/2006/relationships/tags" Target="../tags/tag341.xml" /><Relationship Id="rId8" Type="http://schemas.openxmlformats.org/officeDocument/2006/relationships/tags" Target="../tags/tag342.xml" /><Relationship Id="rId9" Type="http://schemas.openxmlformats.org/officeDocument/2006/relationships/tags" Target="../tags/tag34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30.jpeg" /><Relationship Id="rId11" Type="http://schemas.openxmlformats.org/officeDocument/2006/relationships/tags" Target="../tags/tag382.xml" /><Relationship Id="rId12" Type="http://schemas.openxmlformats.org/officeDocument/2006/relationships/tags" Target="../tags/tag383.xml" /><Relationship Id="rId13" Type="http://schemas.openxmlformats.org/officeDocument/2006/relationships/tags" Target="../tags/tag384.xml" /><Relationship Id="rId14" Type="http://schemas.openxmlformats.org/officeDocument/2006/relationships/tags" Target="../tags/tag385.xml" /><Relationship Id="rId15" Type="http://schemas.openxmlformats.org/officeDocument/2006/relationships/tags" Target="../tags/tag386.xml" /><Relationship Id="rId16" Type="http://schemas.openxmlformats.org/officeDocument/2006/relationships/image" Target="../media/image31.jpeg" /><Relationship Id="rId17" Type="http://schemas.openxmlformats.org/officeDocument/2006/relationships/tags" Target="../tags/tag387.xml" /><Relationship Id="rId18" Type="http://schemas.openxmlformats.org/officeDocument/2006/relationships/tags" Target="../tags/tag388.xml" /><Relationship Id="rId19" Type="http://schemas.openxmlformats.org/officeDocument/2006/relationships/tags" Target="../tags/tag389.xml" /><Relationship Id="rId2" Type="http://schemas.openxmlformats.org/officeDocument/2006/relationships/tags" Target="../tags/tag375.xml" /><Relationship Id="rId20" Type="http://schemas.openxmlformats.org/officeDocument/2006/relationships/tags" Target="../tags/tag390.xml" /><Relationship Id="rId21" Type="http://schemas.openxmlformats.org/officeDocument/2006/relationships/tags" Target="../tags/tag391.xml" /><Relationship Id="rId22" Type="http://schemas.openxmlformats.org/officeDocument/2006/relationships/image" Target="../media/image32.jpeg" /><Relationship Id="rId23" Type="http://schemas.openxmlformats.org/officeDocument/2006/relationships/tags" Target="../tags/tag392.xml" /><Relationship Id="rId24" Type="http://schemas.openxmlformats.org/officeDocument/2006/relationships/tags" Target="../tags/tag393.xml" /><Relationship Id="rId25" Type="http://schemas.openxmlformats.org/officeDocument/2006/relationships/tags" Target="../tags/tag394.xml" /><Relationship Id="rId26" Type="http://schemas.openxmlformats.org/officeDocument/2006/relationships/tags" Target="../tags/tag395.xml" /><Relationship Id="rId27" Type="http://schemas.openxmlformats.org/officeDocument/2006/relationships/tags" Target="../tags/tag396.xml" /><Relationship Id="rId28" Type="http://schemas.openxmlformats.org/officeDocument/2006/relationships/image" Target="../media/image33.jpeg" /><Relationship Id="rId29" Type="http://schemas.openxmlformats.org/officeDocument/2006/relationships/tags" Target="../tags/tag397.xml" /><Relationship Id="rId3" Type="http://schemas.openxmlformats.org/officeDocument/2006/relationships/tags" Target="../tags/tag376.xml" /><Relationship Id="rId4" Type="http://schemas.openxmlformats.org/officeDocument/2006/relationships/image" Target="../media/image29.jpeg" /><Relationship Id="rId5" Type="http://schemas.openxmlformats.org/officeDocument/2006/relationships/tags" Target="../tags/tag377.xml" /><Relationship Id="rId6" Type="http://schemas.openxmlformats.org/officeDocument/2006/relationships/tags" Target="../tags/tag378.xml" /><Relationship Id="rId7" Type="http://schemas.openxmlformats.org/officeDocument/2006/relationships/tags" Target="../tags/tag379.xml" /><Relationship Id="rId8" Type="http://schemas.openxmlformats.org/officeDocument/2006/relationships/tags" Target="../tags/tag380.xml" /><Relationship Id="rId9" Type="http://schemas.openxmlformats.org/officeDocument/2006/relationships/tags" Target="../tags/tag38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06.xml" /><Relationship Id="rId11" Type="http://schemas.openxmlformats.org/officeDocument/2006/relationships/tags" Target="../tags/tag407.xml" /><Relationship Id="rId12" Type="http://schemas.openxmlformats.org/officeDocument/2006/relationships/tags" Target="../tags/tag408.xml" /><Relationship Id="rId13" Type="http://schemas.openxmlformats.org/officeDocument/2006/relationships/tags" Target="../tags/tag409.xml" /><Relationship Id="rId14" Type="http://schemas.openxmlformats.org/officeDocument/2006/relationships/tags" Target="../tags/tag410.xml" /><Relationship Id="rId2" Type="http://schemas.openxmlformats.org/officeDocument/2006/relationships/tags" Target="../tags/tag398.xml" /><Relationship Id="rId3" Type="http://schemas.openxmlformats.org/officeDocument/2006/relationships/tags" Target="../tags/tag399.xml" /><Relationship Id="rId4" Type="http://schemas.openxmlformats.org/officeDocument/2006/relationships/tags" Target="../tags/tag400.xml" /><Relationship Id="rId5" Type="http://schemas.openxmlformats.org/officeDocument/2006/relationships/tags" Target="../tags/tag401.xml" /><Relationship Id="rId6" Type="http://schemas.openxmlformats.org/officeDocument/2006/relationships/tags" Target="../tags/tag402.xml" /><Relationship Id="rId7" Type="http://schemas.openxmlformats.org/officeDocument/2006/relationships/tags" Target="../tags/tag403.xml" /><Relationship Id="rId8" Type="http://schemas.openxmlformats.org/officeDocument/2006/relationships/tags" Target="../tags/tag404.xml" /><Relationship Id="rId9" Type="http://schemas.openxmlformats.org/officeDocument/2006/relationships/tags" Target="../tags/tag40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411.xml" /><Relationship Id="rId3" Type="http://schemas.openxmlformats.org/officeDocument/2006/relationships/tags" Target="../tags/tag412.xml" /><Relationship Id="rId4" Type="http://schemas.openxmlformats.org/officeDocument/2006/relationships/tags" Target="../tags/tag413.xml" /><Relationship Id="rId5" Type="http://schemas.openxmlformats.org/officeDocument/2006/relationships/tags" Target="../tags/tag414.xml" /><Relationship Id="rId6" Type="http://schemas.openxmlformats.org/officeDocument/2006/relationships/tags" Target="../tags/tag415.xml" /><Relationship Id="rId7" Type="http://schemas.openxmlformats.org/officeDocument/2006/relationships/tags" Target="../tags/tag416.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25.xml" /><Relationship Id="rId11" Type="http://schemas.openxmlformats.org/officeDocument/2006/relationships/tags" Target="../tags/tag426.xml" /><Relationship Id="rId12" Type="http://schemas.openxmlformats.org/officeDocument/2006/relationships/tags" Target="../tags/tag427.xml" /><Relationship Id="rId2" Type="http://schemas.openxmlformats.org/officeDocument/2006/relationships/tags" Target="../tags/tag417.xml" /><Relationship Id="rId3" Type="http://schemas.openxmlformats.org/officeDocument/2006/relationships/tags" Target="../tags/tag418.xml" /><Relationship Id="rId4" Type="http://schemas.openxmlformats.org/officeDocument/2006/relationships/tags" Target="../tags/tag419.xml" /><Relationship Id="rId5" Type="http://schemas.openxmlformats.org/officeDocument/2006/relationships/tags" Target="../tags/tag420.xml" /><Relationship Id="rId6" Type="http://schemas.openxmlformats.org/officeDocument/2006/relationships/tags" Target="../tags/tag421.xml" /><Relationship Id="rId7" Type="http://schemas.openxmlformats.org/officeDocument/2006/relationships/tags" Target="../tags/tag422.xml" /><Relationship Id="rId8" Type="http://schemas.openxmlformats.org/officeDocument/2006/relationships/tags" Target="../tags/tag423.xml" /><Relationship Id="rId9" Type="http://schemas.openxmlformats.org/officeDocument/2006/relationships/tags" Target="../tags/tag424.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439.xml" /><Relationship Id="rId11" Type="http://schemas.openxmlformats.org/officeDocument/2006/relationships/tags" Target="../tags/tag440.xml" /><Relationship Id="rId12" Type="http://schemas.openxmlformats.org/officeDocument/2006/relationships/tags" Target="../tags/tag441.xml" /><Relationship Id="rId13" Type="http://schemas.openxmlformats.org/officeDocument/2006/relationships/tags" Target="../tags/tag442.xml" /><Relationship Id="rId14" Type="http://schemas.openxmlformats.org/officeDocument/2006/relationships/tags" Target="../tags/tag443.xml" /><Relationship Id="rId15" Type="http://schemas.openxmlformats.org/officeDocument/2006/relationships/tags" Target="../tags/tag444.xml" /><Relationship Id="rId16" Type="http://schemas.openxmlformats.org/officeDocument/2006/relationships/tags" Target="../tags/tag445.xml" /><Relationship Id="rId17" Type="http://schemas.openxmlformats.org/officeDocument/2006/relationships/tags" Target="../tags/tag446.xml" /><Relationship Id="rId18" Type="http://schemas.openxmlformats.org/officeDocument/2006/relationships/tags" Target="../tags/tag447.xml" /><Relationship Id="rId19" Type="http://schemas.openxmlformats.org/officeDocument/2006/relationships/tags" Target="../tags/tag448.xml" /><Relationship Id="rId2" Type="http://schemas.openxmlformats.org/officeDocument/2006/relationships/notesSlide" Target="../notesSlides/notesSlide2.xml" /><Relationship Id="rId20" Type="http://schemas.openxmlformats.org/officeDocument/2006/relationships/tags" Target="../tags/tag449.xml" /><Relationship Id="rId21" Type="http://schemas.openxmlformats.org/officeDocument/2006/relationships/tags" Target="../tags/tag450.xml" /><Relationship Id="rId22" Type="http://schemas.openxmlformats.org/officeDocument/2006/relationships/tags" Target="../tags/tag451.xml" /><Relationship Id="rId23" Type="http://schemas.openxmlformats.org/officeDocument/2006/relationships/tags" Target="../tags/tag452.xml" /><Relationship Id="rId24" Type="http://schemas.openxmlformats.org/officeDocument/2006/relationships/tags" Target="../tags/tag453.xml" /><Relationship Id="rId25" Type="http://schemas.openxmlformats.org/officeDocument/2006/relationships/tags" Target="../tags/tag454.xml" /><Relationship Id="rId3" Type="http://schemas.openxmlformats.org/officeDocument/2006/relationships/tags" Target="../tags/tag432.xml" /><Relationship Id="rId4" Type="http://schemas.openxmlformats.org/officeDocument/2006/relationships/tags" Target="../tags/tag433.xml" /><Relationship Id="rId5" Type="http://schemas.openxmlformats.org/officeDocument/2006/relationships/tags" Target="../tags/tag434.xml" /><Relationship Id="rId6" Type="http://schemas.openxmlformats.org/officeDocument/2006/relationships/tags" Target="../tags/tag435.xml" /><Relationship Id="rId7" Type="http://schemas.openxmlformats.org/officeDocument/2006/relationships/tags" Target="../tags/tag436.xml" /><Relationship Id="rId8" Type="http://schemas.openxmlformats.org/officeDocument/2006/relationships/tags" Target="../tags/tag437.xml" /><Relationship Id="rId9" Type="http://schemas.openxmlformats.org/officeDocument/2006/relationships/tags" Target="../tags/tag438.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4" name="图片 3"/>
          <p:cNvPicPr>
            <a:picLocks noChangeAspect="1"/>
          </p:cNvPicPr>
          <p:nvPr>
            <p:custDataLst>
              <p:tags r:id="rId4"/>
            </p:custDataLst>
          </p:nvPr>
        </p:nvPicPr>
        <p:blipFill>
          <a:blip r:embed="rId3"/>
          <a:stretch>
            <a:fillRect/>
          </a:stretch>
        </p:blipFill>
        <p:spPr>
          <a:xfrm>
            <a:off x="2567608" y="3130398"/>
            <a:ext cx="6432714" cy="3618402"/>
          </a:xfrm>
          <a:prstGeom prst="rect">
            <a:avLst/>
          </a:prstGeom>
          <a:noFill/>
          <a:ln w="9525">
            <a:noFill/>
          </a:ln>
        </p:spPr>
      </p:pic>
      <p:sp>
        <p:nvSpPr>
          <p:cNvPr id="5" name="矩形 4"/>
          <p:cNvSpPr>
            <a:spLocks noChangeAspect="1"/>
          </p:cNvSpPr>
          <p:nvPr>
            <p:custDataLst>
              <p:tags r:id="rId5"/>
            </p:custDataLst>
          </p:nvPr>
        </p:nvSpPr>
        <p:spPr>
          <a:xfrm>
            <a:off x="0" y="-1014"/>
            <a:ext cx="11136560" cy="2990755"/>
          </a:xfrm>
          <a:prstGeom prst="rect">
            <a:avLst/>
          </a:prstGeom>
        </p:spPr>
        <p:txBody>
          <a:bodyPr wrap="square">
            <a:spAutoFit/>
          </a:bodyPr>
          <a:lstStyle/>
          <a:p>
            <a:pPr>
              <a:lnSpc>
                <a:spcPct val="130000"/>
              </a:lnSpc>
            </a:pPr>
            <a:r>
              <a:rPr lang="zh-CN" altLang="zh-CN" sz="3200">
                <a:latin typeface="微软雅黑" panose="020b0503020204020204" pitchFamily="34" charset="-122"/>
                <a:ea typeface="微软雅黑" panose="020b0503020204020204" pitchFamily="34" charset="-122"/>
              </a:rPr>
              <a:t>第九单元</a:t>
            </a:r>
            <a:r>
              <a:rPr lang="en-US" altLang="zh-CN" sz="3200">
                <a:latin typeface="微软雅黑" panose="020b0503020204020204" pitchFamily="34" charset="-122"/>
                <a:ea typeface="微软雅黑" panose="020b0503020204020204" pitchFamily="34" charset="-122"/>
              </a:rPr>
              <a:t>   </a:t>
            </a:r>
            <a:r>
              <a:rPr lang="zh-CN" altLang="zh-CN" sz="3200">
                <a:latin typeface="微软雅黑" panose="020b0503020204020204" pitchFamily="34" charset="-122"/>
                <a:ea typeface="微软雅黑" panose="020b0503020204020204" pitchFamily="34" charset="-122"/>
              </a:rPr>
              <a:t>溶液</a:t>
            </a:r>
            <a:endParaRPr lang="zh-CN" altLang="zh-CN" sz="3200">
              <a:latin typeface="微软雅黑" panose="020b0503020204020204" pitchFamily="34" charset="-122"/>
              <a:ea typeface="微软雅黑" panose="020b0503020204020204" pitchFamily="34" charset="-122"/>
            </a:endParaRPr>
          </a:p>
          <a:p>
            <a:pPr algn="ctr">
              <a:lnSpc>
                <a:spcPct val="130000"/>
              </a:lnSpc>
            </a:pPr>
            <a:endParaRPr lang="en-US" altLang="zh-CN" sz="4000" b="1">
              <a:latin typeface="微软雅黑" panose="020b0503020204020204" pitchFamily="34" charset="-122"/>
              <a:ea typeface="微软雅黑" panose="020b0503020204020204" pitchFamily="34" charset="-122"/>
            </a:endParaRPr>
          </a:p>
          <a:p>
            <a:pPr algn="ctr">
              <a:lnSpc>
                <a:spcPct val="130000"/>
              </a:lnSpc>
            </a:pPr>
            <a:r>
              <a:rPr lang="zh-CN" altLang="zh-CN" sz="4400">
                <a:latin typeface="微软雅黑" panose="020b0503020204020204" pitchFamily="34" charset="-122"/>
                <a:ea typeface="微软雅黑" panose="020b0503020204020204" pitchFamily="34" charset="-122"/>
              </a:rPr>
              <a:t>课题</a:t>
            </a:r>
            <a:r>
              <a:rPr lang="en-US" altLang="zh-CN" sz="4400">
                <a:latin typeface="微软雅黑" panose="020b0503020204020204" pitchFamily="34" charset="-122"/>
                <a:ea typeface="微软雅黑" panose="020b0503020204020204" pitchFamily="34" charset="-122"/>
              </a:rPr>
              <a:t>1  </a:t>
            </a:r>
            <a:r>
              <a:rPr lang="zh-CN" altLang="zh-CN" sz="4400">
                <a:latin typeface="微软雅黑" panose="020b0503020204020204" pitchFamily="34" charset="-122"/>
                <a:ea typeface="微软雅黑" panose="020b0503020204020204" pitchFamily="34" charset="-122"/>
              </a:rPr>
              <a:t>溶液的形成</a:t>
            </a:r>
            <a:endParaRPr lang="en-US" altLang="zh-CN" sz="4400">
              <a:latin typeface="微软雅黑" panose="020b0503020204020204" pitchFamily="34" charset="-122"/>
              <a:ea typeface="微软雅黑" panose="020b0503020204020204" pitchFamily="34" charset="-122"/>
            </a:endParaRPr>
          </a:p>
          <a:p>
            <a:pPr algn="ctr">
              <a:lnSpc>
                <a:spcPct val="130000"/>
              </a:lnSpc>
            </a:pPr>
            <a:r>
              <a:rPr lang="zh-CN" altLang="en-US" sz="3200">
                <a:latin typeface="微软雅黑" panose="020b0503020204020204" pitchFamily="34" charset="-122"/>
                <a:ea typeface="微软雅黑" panose="020b0503020204020204" pitchFamily="34" charset="-122"/>
              </a:rPr>
              <a:t>课时</a:t>
            </a:r>
            <a:r>
              <a:rPr lang="en-US" altLang="zh-CN" sz="3200">
                <a:latin typeface="微软雅黑" panose="020b0503020204020204" pitchFamily="34" charset="-122"/>
                <a:ea typeface="微软雅黑" panose="020b0503020204020204" pitchFamily="34" charset="-122"/>
              </a:rPr>
              <a:t>1  </a:t>
            </a:r>
            <a:r>
              <a:rPr lang="zh-CN" altLang="en-US" sz="3200">
                <a:latin typeface="微软雅黑" panose="020b0503020204020204" pitchFamily="34" charset="-122"/>
                <a:ea typeface="微软雅黑" panose="020b0503020204020204" pitchFamily="34" charset="-122"/>
              </a:rPr>
              <a:t>溶液的形成及溶质、溶剂的判断</a:t>
            </a:r>
            <a:endParaRPr lang="en-US" altLang="zh-CN" sz="3200">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4" name="矩形 13"/>
          <p:cNvSpPr/>
          <p:nvPr>
            <p:custDataLst>
              <p:tags r:id="rId3"/>
            </p:custDataLst>
          </p:nvPr>
        </p:nvSpPr>
        <p:spPr>
          <a:xfrm>
            <a:off x="2135560" y="2062024"/>
            <a:ext cx="7776864" cy="1077218"/>
          </a:xfrm>
          <a:prstGeom prst="rect">
            <a:avLst/>
          </a:prstGeom>
          <a:noFill/>
          <a:ln>
            <a:noFill/>
            <a:miter lim="800000"/>
          </a:ln>
        </p:spPr>
        <p:txBody>
          <a:bodyPr wrap="square">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5pPr>
          </a:lstStyle>
          <a:p>
            <a:r>
              <a:rPr kumimoji="1" lang="en-US" altLang="zh-CN" sz="3200">
                <a:latin typeface="微软雅黑" panose="020b0503020204020204" pitchFamily="34" charset="-122"/>
                <a:ea typeface="微软雅黑" panose="020b0503020204020204" pitchFamily="34" charset="-122"/>
              </a:rPr>
              <a:t>1.</a:t>
            </a:r>
            <a:r>
              <a:rPr lang="zh-CN" altLang="en-US" sz="3200">
                <a:latin typeface="微软雅黑" panose="020b0503020204020204" pitchFamily="34" charset="-122"/>
                <a:ea typeface="微软雅黑" panose="020b0503020204020204" pitchFamily="34" charset="-122"/>
                <a:cs typeface="微软雅黑" panose="020b0503020204020204" pitchFamily="34" charset="-122"/>
                <a:sym typeface="+mn-ea"/>
              </a:rPr>
              <a:t>认识溶解现象，知道溶液、溶剂、溶质等概念</a:t>
            </a:r>
            <a:r>
              <a:rPr lang="zh-CN" altLang="zh-CN" sz="3200">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1" lang="zh-CN" altLang="en-US" sz="3200">
              <a:latin typeface="微软雅黑" panose="020b0503020204020204" pitchFamily="34" charset="-122"/>
              <a:ea typeface="微软雅黑" panose="020b0503020204020204" pitchFamily="34" charset="-122"/>
            </a:endParaRPr>
          </a:p>
        </p:txBody>
      </p:sp>
      <p:sp>
        <p:nvSpPr>
          <p:cNvPr id="10" name="矩形 9"/>
          <p:cNvSpPr/>
          <p:nvPr>
            <p:custDataLst>
              <p:tags r:id="rId4"/>
            </p:custDataLst>
          </p:nvPr>
        </p:nvSpPr>
        <p:spPr>
          <a:xfrm>
            <a:off x="2207568" y="3225780"/>
            <a:ext cx="6768752" cy="1077218"/>
          </a:xfrm>
          <a:prstGeom prst="rect">
            <a:avLst/>
          </a:prstGeom>
          <a:noFill/>
          <a:ln>
            <a:noFill/>
            <a:miter lim="800000"/>
          </a:ln>
          <a:effectLst/>
        </p:spPr>
        <p:txBody>
          <a:bodyPr wrap="square">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5pPr>
          </a:lstStyle>
          <a:p>
            <a:r>
              <a:rPr kumimoji="1" lang="en-US" altLang="zh-CN" sz="3200">
                <a:latin typeface="微软雅黑" panose="020b0503020204020204" pitchFamily="34" charset="-122"/>
                <a:ea typeface="微软雅黑" panose="020b0503020204020204" pitchFamily="34" charset="-122"/>
              </a:rPr>
              <a:t>2.</a:t>
            </a:r>
            <a:r>
              <a:rPr kumimoji="1" lang="zh-CN" altLang="en-US" sz="3200">
                <a:latin typeface="微软雅黑" panose="020b0503020204020204" pitchFamily="34" charset="-122"/>
                <a:ea typeface="微软雅黑" panose="020b0503020204020204" pitchFamily="34" charset="-122"/>
              </a:rPr>
              <a:t>知道溶液的组成，了解溶液的特征。</a:t>
            </a:r>
            <a:endParaRPr kumimoji="1" lang="zh-CN" altLang="en-US" sz="3200">
              <a:latin typeface="微软雅黑" panose="020b0503020204020204" pitchFamily="34" charset="-122"/>
              <a:ea typeface="微软雅黑" panose="020b0503020204020204" pitchFamily="34" charset="-122"/>
            </a:endParaRPr>
          </a:p>
          <a:p>
            <a:pPr lvl="0"/>
            <a:endParaRPr kumimoji="1" lang="zh-CN" altLang="en-US" sz="3200">
              <a:latin typeface="微软雅黑" panose="020b0503020204020204" pitchFamily="34" charset="-122"/>
              <a:ea typeface="微软雅黑" panose="020b0503020204020204" pitchFamily="34" charset="-122"/>
            </a:endParaRPr>
          </a:p>
        </p:txBody>
      </p:sp>
      <p:sp>
        <p:nvSpPr>
          <p:cNvPr id="8" name="矩形 7"/>
          <p:cNvSpPr/>
          <p:nvPr>
            <p:custDataLst>
              <p:tags r:id="rId5"/>
            </p:custDataLst>
          </p:nvPr>
        </p:nvSpPr>
        <p:spPr>
          <a:xfrm>
            <a:off x="2207568" y="4196754"/>
            <a:ext cx="7029181" cy="584775"/>
          </a:xfrm>
          <a:prstGeom prst="rect">
            <a:avLst/>
          </a:prstGeom>
          <a:noFill/>
          <a:ln>
            <a:noFill/>
            <a:miter lim="800000"/>
          </a:ln>
          <a:effectLst/>
        </p:spPr>
        <p:txBody>
          <a:bodyPr wrap="square">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a:defRPr>
            </a:lvl5pPr>
          </a:lstStyle>
          <a:p>
            <a:pPr lvl="0"/>
            <a:r>
              <a:rPr kumimoji="1" lang="en-US" altLang="zh-CN" sz="3200">
                <a:latin typeface="微软雅黑" panose="020b0503020204020204" pitchFamily="34" charset="-122"/>
                <a:ea typeface="微软雅黑" panose="020b0503020204020204" pitchFamily="34" charset="-122"/>
              </a:rPr>
              <a:t>3.</a:t>
            </a:r>
            <a:r>
              <a:rPr kumimoji="1" lang="zh-CN" altLang="en-US" sz="3200">
                <a:latin typeface="微软雅黑" panose="020b0503020204020204" pitchFamily="34" charset="-122"/>
                <a:ea typeface="微软雅黑" panose="020b0503020204020204" pitchFamily="34" charset="-122"/>
              </a:rPr>
              <a:t>学会判断溶液中的溶质、溶剂和命名。</a:t>
            </a:r>
            <a:endParaRPr kumimoji="1" lang="zh-CN" altLang="en-US" sz="3200">
              <a:latin typeface="微软雅黑" panose="020b0503020204020204" pitchFamily="34" charset="-122"/>
              <a:ea typeface="微软雅黑" panose="020b0503020204020204" pitchFamily="34" charset="-122"/>
            </a:endParaRPr>
          </a:p>
        </p:txBody>
      </p:sp>
      <p:sp>
        <p:nvSpPr>
          <p:cNvPr id="11" name="圆角矩形 10"/>
          <p:cNvSpPr/>
          <p:nvPr>
            <p:custDataLst>
              <p:tags r:id="rId6"/>
            </p:custDataLst>
          </p:nvPr>
        </p:nvSpPr>
        <p:spPr>
          <a:xfrm>
            <a:off x="1487488" y="1845310"/>
            <a:ext cx="8424936" cy="3368000"/>
          </a:xfrm>
          <a:prstGeom prst="roundRect">
            <a:avLst/>
          </a:prstGeom>
          <a:noFill/>
          <a:ln>
            <a:solidFill>
              <a:srgbClr val="00B0F0"/>
            </a:solidFill>
          </a:ln>
          <a:effectLst>
            <a:outerShdw blurRad="50800" dist="38100" dir="18900000" algn="bl" rotWithShape="0">
              <a:prstClr val="black">
                <a:alpha val="40000"/>
              </a:prstClr>
            </a:outerShdw>
          </a:effectLst>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custDataLst>
              <p:tags r:id="rId7"/>
            </p:custDataLst>
          </p:nvPr>
        </p:nvGrpSpPr>
        <p:grpSpPr>
          <a:xfrm>
            <a:off x="1055440" y="620688"/>
            <a:ext cx="1556623" cy="1429370"/>
            <a:chOff x="1641124" y="738721"/>
            <a:chExt cx="1556623" cy="1429370"/>
          </a:xfrm>
        </p:grpSpPr>
        <p:sp>
          <p:nvSpPr>
            <p:cNvPr id="7" name="椭圆 6"/>
            <p:cNvSpPr/>
            <p:nvPr>
              <p:custDataLst>
                <p:tags r:id="rId8"/>
              </p:custDataLst>
            </p:nvPr>
          </p:nvSpPr>
          <p:spPr>
            <a:xfrm>
              <a:off x="1641124" y="738721"/>
              <a:ext cx="1556623" cy="1429370"/>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9" name="文本框 8"/>
            <p:cNvSpPr txBox="1"/>
            <p:nvPr>
              <p:custDataLst>
                <p:tags r:id="rId9"/>
              </p:custDataLst>
            </p:nvPr>
          </p:nvSpPr>
          <p:spPr>
            <a:xfrm>
              <a:off x="1925277" y="914797"/>
              <a:ext cx="1175638" cy="1077218"/>
            </a:xfrm>
            <a:prstGeom prst="rect">
              <a:avLst/>
            </a:prstGeom>
            <a:noFill/>
          </p:spPr>
          <p:txBody>
            <a:bodyPr wrap="square" rtlCol="0">
              <a:spAutoFit/>
            </a:bodyPr>
            <a:lstStyle/>
            <a:p>
              <a:r>
                <a:rPr lang="zh-CN" altLang="en-US" sz="3200" b="1">
                  <a:latin typeface="微软雅黑" panose="020b0503020204020204" pitchFamily="34" charset="-122"/>
                  <a:ea typeface="微软雅黑" panose="020b0503020204020204" pitchFamily="34" charset="-122"/>
                </a:rPr>
                <a:t>学习</a:t>
              </a:r>
              <a:endParaRPr lang="zh-CN" altLang="en-US" sz="3200" b="1">
                <a:latin typeface="微软雅黑" panose="020b0503020204020204" pitchFamily="34" charset="-122"/>
                <a:ea typeface="微软雅黑" panose="020b0503020204020204" pitchFamily="34" charset="-122"/>
              </a:endParaRPr>
            </a:p>
            <a:p>
              <a:r>
                <a:rPr lang="zh-CN" altLang="en-US" sz="3200" b="1">
                  <a:latin typeface="微软雅黑" panose="020b0503020204020204" pitchFamily="34" charset="-122"/>
                  <a:ea typeface="微软雅黑" panose="020b0503020204020204" pitchFamily="34" charset="-122"/>
                </a:rPr>
                <a:t>目标</a:t>
              </a:r>
              <a:endParaRPr lang="zh-CN" altLang="en-US" sz="3200" b="1">
                <a:latin typeface="微软雅黑" panose="020b0503020204020204" pitchFamily="34" charset="-122"/>
                <a:ea typeface="微软雅黑" panose="020b0503020204020204"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0" grpId="0"/>
      <p:bldP spid="8"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2" name="文本框 11"/>
          <p:cNvSpPr txBox="1"/>
          <p:nvPr>
            <p:custDataLst>
              <p:tags r:id="rId3"/>
            </p:custDataLst>
          </p:nvPr>
        </p:nvSpPr>
        <p:spPr>
          <a:xfrm>
            <a:off x="88661" y="46768"/>
            <a:ext cx="2236510" cy="707886"/>
          </a:xfrm>
          <a:prstGeom prst="rect">
            <a:avLst/>
          </a:prstGeom>
          <a:noFill/>
        </p:spPr>
        <p:txBody>
          <a:bodyPr wrap="none" rtlCol="0">
            <a:spAutoFit/>
          </a:bodyPr>
          <a:lstStyle/>
          <a:p>
            <a:r>
              <a:rPr lang="zh-CN" altLang="en-US" sz="4000" b="1">
                <a:latin typeface="微软雅黑" panose="020b0503020204020204" pitchFamily="34" charset="-122"/>
                <a:ea typeface="微软雅黑" panose="020b0503020204020204" pitchFamily="34" charset="-122"/>
              </a:rPr>
              <a:t>新课导入</a:t>
            </a:r>
            <a:endParaRPr lang="zh-CN" altLang="en-US" sz="4000" b="1">
              <a:latin typeface="微软雅黑" panose="020b0503020204020204" pitchFamily="34" charset="-122"/>
              <a:ea typeface="微软雅黑" panose="020b0503020204020204" pitchFamily="34" charset="-122"/>
            </a:endParaRPr>
          </a:p>
        </p:txBody>
      </p:sp>
      <p:cxnSp>
        <p:nvCxnSpPr>
          <p:cNvPr id="28" name="直接连接符 27"/>
          <p:cNvCxnSpPr/>
          <p:nvPr>
            <p:custDataLst>
              <p:tags r:id="rId4"/>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pic>
        <p:nvPicPr>
          <p:cNvPr id="24" name="Picture 6"/>
          <p:cNvPicPr>
            <a:picLocks noChangeAspect="1" noChangeArrowheads="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bwMode="auto">
          <a:xfrm>
            <a:off x="6289675" y="1005205"/>
            <a:ext cx="5111750" cy="3194050"/>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custDataLst>
              <p:tags r:id="rId8"/>
            </p:custDataLst>
          </p:nvPr>
        </p:nvPicPr>
        <p:blipFill>
          <a:blip r:embed="rId7">
            <a:extLst>
              <a:ext uri="{28A0092B-C50C-407E-A947-70E740481C1C}">
                <a14:useLocalDpi xmlns:a14="http://schemas.microsoft.com/office/drawing/2010/main" val="0"/>
              </a:ext>
            </a:extLst>
          </a:blip>
          <a:stretch>
            <a:fillRect/>
          </a:stretch>
        </p:blipFill>
        <p:spPr>
          <a:xfrm>
            <a:off x="556895" y="955040"/>
            <a:ext cx="5240655" cy="3254375"/>
          </a:xfrm>
          <a:prstGeom prst="roundRect">
            <a:avLst/>
          </a:prstGeom>
        </p:spPr>
      </p:pic>
      <p:sp>
        <p:nvSpPr>
          <p:cNvPr id="26" name="文本框 25"/>
          <p:cNvSpPr txBox="1"/>
          <p:nvPr>
            <p:custDataLst>
              <p:tags r:id="rId9"/>
            </p:custDataLst>
          </p:nvPr>
        </p:nvSpPr>
        <p:spPr>
          <a:xfrm>
            <a:off x="309692" y="4378767"/>
            <a:ext cx="11424716" cy="954107"/>
          </a:xfrm>
          <a:prstGeom prst="rect">
            <a:avLst/>
          </a:prstGeom>
          <a:noFill/>
        </p:spPr>
        <p:txBody>
          <a:bodyPr wrap="square" rtlCol="0" anchor="t">
            <a:spAutoFit/>
          </a:bodyPr>
          <a:lstStyle/>
          <a:p>
            <a:pPr algn="l"/>
            <a:r>
              <a:rPr lang="zh-CN" altLang="en-US"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地球上的大部分表面被蓝色的海洋覆盖着。如果你在海水中游过泳的话，就会发现海水又苦又咸。这是为什么呢？</a:t>
            </a:r>
            <a:r>
              <a:rPr lang="en-US" altLang="zh-CN"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endParaRPr lang="zh-CN" altLang="en-US"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27" name="文本框 26"/>
          <p:cNvSpPr txBox="1"/>
          <p:nvPr>
            <p:custDataLst>
              <p:tags r:id="rId10"/>
            </p:custDataLst>
          </p:nvPr>
        </p:nvSpPr>
        <p:spPr>
          <a:xfrm>
            <a:off x="309692" y="5589240"/>
            <a:ext cx="11868785" cy="954107"/>
          </a:xfrm>
          <a:prstGeom prst="rect">
            <a:avLst/>
          </a:prstGeom>
          <a:noFill/>
        </p:spPr>
        <p:txBody>
          <a:bodyPr wrap="square" rtlCol="0" anchor="t">
            <a:spAutoFit/>
          </a:bodyPr>
          <a:lstStyle/>
          <a:p>
            <a:pPr algn="l"/>
            <a:r>
              <a:rPr lang="zh-CN" altLang="en-US"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原来海水中溶解了许多物质，它是一种</a:t>
            </a:r>
            <a:r>
              <a:rPr lang="zh-CN" altLang="en-US" sz="28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混合物</a:t>
            </a:r>
            <a:r>
              <a:rPr lang="zh-CN" altLang="en-US"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，也是我们常见的一种</a:t>
            </a:r>
            <a:r>
              <a:rPr lang="zh-CN" altLang="en-US" sz="28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溶液</a:t>
            </a:r>
            <a:r>
              <a:rPr lang="zh-CN" altLang="en-US"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，主要溶解了</a:t>
            </a:r>
            <a:r>
              <a:rPr lang="en-US" altLang="zh-CN"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NaCl</a:t>
            </a:r>
            <a:r>
              <a:rPr lang="zh-CN" altLang="en-US"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，此外还有</a:t>
            </a:r>
            <a:r>
              <a:rPr lang="en-US" altLang="zh-CN"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MgCl</a:t>
            </a:r>
            <a:r>
              <a:rPr lang="en-US" altLang="zh-CN" sz="2800" baseline="-250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2</a:t>
            </a:r>
            <a:r>
              <a:rPr lang="zh-CN" altLang="en-US"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en-US" altLang="zh-CN"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MgSO</a:t>
            </a:r>
            <a:r>
              <a:rPr lang="en-US" altLang="zh-CN" sz="2800" baseline="-250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等</a:t>
            </a:r>
            <a:endParaRPr lang="zh-CN" altLang="en-US"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标题 79877"/>
          <p:cNvSpPr txBox="1"/>
          <p:nvPr>
            <p:custDataLst>
              <p:tags r:id="rId3"/>
            </p:custDataLst>
          </p:nvPr>
        </p:nvSpPr>
        <p:spPr>
          <a:xfrm>
            <a:off x="3359696" y="260648"/>
            <a:ext cx="5687585" cy="485140"/>
          </a:xfrm>
          <a:prstGeom prst="rect">
            <a:avLst/>
          </a:prstGeom>
        </p:spPr>
        <p:txBody>
          <a:bodyPr vert="horz" wrap="square" lIns="91428" tIns="45714" rIns="91428" bIns="45714" anchor="ct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Bef>
                <a:spcPct val="50000"/>
              </a:spcBef>
            </a:pPr>
            <a:r>
              <a:rPr lang="zh-CN" altLang="en-US">
                <a:solidFill>
                  <a:srgbClr val="C00000"/>
                </a:solidFill>
                <a:latin typeface="微软雅黑" panose="020b0503020204020204" pitchFamily="34" charset="-122"/>
                <a:ea typeface="微软雅黑" panose="020b0503020204020204" pitchFamily="34" charset="-122"/>
              </a:rPr>
              <a:t>你能列举身边的溶液吗？</a:t>
            </a:r>
            <a:endParaRPr lang="zh-CN" altLang="en-US">
              <a:solidFill>
                <a:srgbClr val="C00000"/>
              </a:solidFill>
              <a:latin typeface="微软雅黑" panose="020b0503020204020204" pitchFamily="34" charset="-122"/>
              <a:ea typeface="微软雅黑" panose="020b0503020204020204" pitchFamily="34" charset="-122"/>
            </a:endParaRPr>
          </a:p>
        </p:txBody>
      </p:sp>
      <p:grpSp>
        <p:nvGrpSpPr>
          <p:cNvPr id="11" name="组合 10"/>
          <p:cNvGrpSpPr/>
          <p:nvPr>
            <p:custDataLst>
              <p:tags r:id="rId4"/>
            </p:custDataLst>
          </p:nvPr>
        </p:nvGrpSpPr>
        <p:grpSpPr>
          <a:xfrm>
            <a:off x="1847528" y="1124744"/>
            <a:ext cx="1372870" cy="2899643"/>
            <a:chOff x="1188403" y="1115060"/>
            <a:chExt cx="1372870" cy="2899643"/>
          </a:xfrm>
        </p:grpSpPr>
        <p:graphicFrame>
          <p:nvGraphicFramePr>
            <p:cNvPr id="4" name="对象 3"/>
            <p:cNvGraphicFramePr>
              <a:graphicFrameLocks noChangeAspect="1"/>
            </p:cNvGraphicFramePr>
            <p:nvPr>
              <p:custDataLst>
                <p:tags r:id="rId5"/>
              </p:custDataLst>
            </p:nvPr>
          </p:nvGraphicFramePr>
          <p:xfrm>
            <a:off x="1343660" y="1115060"/>
            <a:ext cx="852170" cy="2362200"/>
          </p:xfrm>
          <a:graphic>
            <a:graphicData uri="http://schemas.openxmlformats.org/presentationml/2006/ole">
              <mc:AlternateContent>
                <mc:Choice xmlns:v="urn:schemas-microsoft-com:vml" Requires="v">
                  <p:oleObj spid="_x0000_s1038" r:id="rId6" imgW="1729740" imgH="4792980" progId="Paint.Picture">
                    <p:embed/>
                  </p:oleObj>
                </mc:Choice>
                <mc:Fallback>
                  <p:oleObj r:id="rId6" imgW="1729740" imgH="4792980" progId="Paint.Picture">
                    <p:embed/>
                    <p:pic>
                      <p:nvPicPr>
                        <p:cNvPr id="0" name="OLE substitute image"/>
                        <p:cNvPicPr/>
                        <p:nvPr/>
                      </p:nvPicPr>
                      <p:blipFill>
                        <a:blip r:embed="rId7"/>
                        <a:stretch>
                          <a:fillRect/>
                        </a:stretch>
                      </p:blipFill>
                      <p:spPr>
                        <a:xfrm>
                          <a:off x="1343660" y="1115060"/>
                          <a:ext cx="852170" cy="2362200"/>
                        </a:xfrm>
                        <a:prstGeom prst="rect">
                          <a:avLst/>
                        </a:prstGeom>
                      </p:spPr>
                    </p:pic>
                  </p:oleObj>
                </mc:Fallback>
              </mc:AlternateContent>
            </a:graphicData>
          </a:graphic>
        </p:graphicFrame>
        <p:sp>
          <p:nvSpPr>
            <p:cNvPr id="7" name="文本框 6"/>
            <p:cNvSpPr txBox="1"/>
            <p:nvPr>
              <p:custDataLst>
                <p:tags r:id="rId8"/>
              </p:custDataLst>
            </p:nvPr>
          </p:nvSpPr>
          <p:spPr>
            <a:xfrm>
              <a:off x="1188403" y="3577660"/>
              <a:ext cx="1372870" cy="437043"/>
            </a:xfrm>
            <a:prstGeom prst="rect">
              <a:avLst/>
            </a:prstGeom>
            <a:noFill/>
          </p:spPr>
          <p:txBody>
            <a:bodyPr wrap="square">
              <a:spAutoFit/>
            </a:bodyPr>
            <a:lstStyle/>
            <a:p>
              <a:pPr algn="ctr">
                <a:lnSpc>
                  <a:spcPct val="80000"/>
                </a:lnSpc>
              </a:pPr>
              <a:r>
                <a:rPr lang="zh-CN" altLang="en-US" sz="2800">
                  <a:solidFill>
                    <a:schemeClr val="tx1"/>
                  </a:solidFill>
                  <a:latin typeface="微软雅黑" panose="020b0503020204020204" pitchFamily="34" charset="-122"/>
                  <a:ea typeface="微软雅黑" panose="020b0503020204020204" pitchFamily="34" charset="-122"/>
                  <a:cs typeface="Arial" panose="020b0604020202020204" pitchFamily="34" charset="0"/>
                </a:rPr>
                <a:t>矿泉水</a:t>
              </a:r>
              <a:endParaRPr lang="zh-CN" altLang="en-US" sz="280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2" name="组合 11"/>
          <p:cNvGrpSpPr/>
          <p:nvPr>
            <p:custDataLst>
              <p:tags r:id="rId9"/>
            </p:custDataLst>
          </p:nvPr>
        </p:nvGrpSpPr>
        <p:grpSpPr>
          <a:xfrm>
            <a:off x="6816080" y="870724"/>
            <a:ext cx="1320165" cy="2870240"/>
            <a:chOff x="5230495" y="1124585"/>
            <a:chExt cx="1320165" cy="2870240"/>
          </a:xfrm>
        </p:grpSpPr>
        <p:graphicFrame>
          <p:nvGraphicFramePr>
            <p:cNvPr id="5" name="对象 4"/>
            <p:cNvGraphicFramePr>
              <a:graphicFrameLocks noChangeAspect="1"/>
            </p:cNvGraphicFramePr>
            <p:nvPr>
              <p:custDataLst>
                <p:tags r:id="rId10"/>
              </p:custDataLst>
            </p:nvPr>
          </p:nvGraphicFramePr>
          <p:xfrm>
            <a:off x="5230495" y="1124585"/>
            <a:ext cx="1320165" cy="2329815"/>
          </p:xfrm>
          <a:graphic>
            <a:graphicData uri="http://schemas.openxmlformats.org/presentationml/2006/ole">
              <mc:AlternateContent>
                <mc:Choice xmlns:v="urn:schemas-microsoft-com:vml" Requires="v">
                  <p:oleObj spid="_x0000_s1039" r:id="rId11" imgW="1135380" imgH="2004060" progId="Paint.Picture">
                    <p:embed/>
                  </p:oleObj>
                </mc:Choice>
                <mc:Fallback>
                  <p:oleObj r:id="rId11" imgW="1135380" imgH="2004060" progId="Paint.Picture">
                    <p:embed/>
                    <p:pic>
                      <p:nvPicPr>
                        <p:cNvPr id="0" name="OLE substitute image"/>
                        <p:cNvPicPr/>
                        <p:nvPr/>
                      </p:nvPicPr>
                      <p:blipFill>
                        <a:blip r:embed="rId12">
                          <a:lum bright="12000"/>
                        </a:blip>
                        <a:stretch>
                          <a:fillRect/>
                        </a:stretch>
                      </p:blipFill>
                      <p:spPr>
                        <a:xfrm>
                          <a:off x="5230495" y="1124585"/>
                          <a:ext cx="1320165" cy="2329815"/>
                        </a:xfrm>
                        <a:prstGeom prst="rect">
                          <a:avLst/>
                        </a:prstGeom>
                      </p:spPr>
                    </p:pic>
                  </p:oleObj>
                </mc:Fallback>
              </mc:AlternateContent>
            </a:graphicData>
          </a:graphic>
        </p:graphicFrame>
        <p:sp>
          <p:nvSpPr>
            <p:cNvPr id="8" name="文本框 7"/>
            <p:cNvSpPr txBox="1"/>
            <p:nvPr>
              <p:custDataLst>
                <p:tags r:id="rId13"/>
              </p:custDataLst>
            </p:nvPr>
          </p:nvSpPr>
          <p:spPr>
            <a:xfrm>
              <a:off x="5386161" y="3557782"/>
              <a:ext cx="1008831" cy="437043"/>
            </a:xfrm>
            <a:prstGeom prst="rect">
              <a:avLst/>
            </a:prstGeom>
            <a:noFill/>
          </p:spPr>
          <p:txBody>
            <a:bodyPr wrap="square">
              <a:spAutoFit/>
            </a:bodyPr>
            <a:lstStyle/>
            <a:p>
              <a:pPr algn="ctr">
                <a:lnSpc>
                  <a:spcPct val="80000"/>
                </a:lnSpc>
              </a:pPr>
              <a:r>
                <a:rPr lang="zh-CN" altLang="en-US" sz="2800">
                  <a:solidFill>
                    <a:schemeClr val="tx1"/>
                  </a:solidFill>
                  <a:latin typeface="微软雅黑" panose="020b0503020204020204" pitchFamily="34" charset="-122"/>
                  <a:ea typeface="微软雅黑" panose="020b0503020204020204" pitchFamily="34" charset="-122"/>
                  <a:cs typeface="Arial" panose="020b0604020202020204" pitchFamily="34" charset="0"/>
                </a:rPr>
                <a:t>啤酒</a:t>
              </a:r>
              <a:endParaRPr lang="zh-CN" altLang="en-US" sz="280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3" name="组合 12"/>
          <p:cNvGrpSpPr/>
          <p:nvPr>
            <p:custDataLst>
              <p:tags r:id="rId14"/>
            </p:custDataLst>
          </p:nvPr>
        </p:nvGrpSpPr>
        <p:grpSpPr>
          <a:xfrm>
            <a:off x="9047281" y="2917251"/>
            <a:ext cx="1008831" cy="2824519"/>
            <a:chOff x="9011570" y="1170305"/>
            <a:chExt cx="1008831" cy="2824519"/>
          </a:xfrm>
        </p:grpSpPr>
        <p:graphicFrame>
          <p:nvGraphicFramePr>
            <p:cNvPr id="6" name="对象 5"/>
            <p:cNvGraphicFramePr>
              <a:graphicFrameLocks noChangeAspect="1"/>
            </p:cNvGraphicFramePr>
            <p:nvPr>
              <p:custDataLst>
                <p:tags r:id="rId15"/>
              </p:custDataLst>
            </p:nvPr>
          </p:nvGraphicFramePr>
          <p:xfrm>
            <a:off x="9047281" y="1170305"/>
            <a:ext cx="840740" cy="2306955"/>
          </p:xfrm>
          <a:graphic>
            <a:graphicData uri="http://schemas.openxmlformats.org/presentationml/2006/ole">
              <mc:AlternateContent>
                <mc:Choice xmlns:v="urn:schemas-microsoft-com:vml" Requires="v">
                  <p:oleObj spid="_x0000_s1040" r:id="rId16" imgW="1958340" imgH="5372100" progId="Paint.Picture">
                    <p:embed/>
                  </p:oleObj>
                </mc:Choice>
                <mc:Fallback>
                  <p:oleObj r:id="rId16" imgW="1958340" imgH="5372100" progId="Paint.Picture">
                    <p:embed/>
                    <p:pic>
                      <p:nvPicPr>
                        <p:cNvPr id="0" name="OLE substitute image"/>
                        <p:cNvPicPr/>
                        <p:nvPr/>
                      </p:nvPicPr>
                      <p:blipFill>
                        <a:blip r:embed="rId17"/>
                        <a:stretch>
                          <a:fillRect/>
                        </a:stretch>
                      </p:blipFill>
                      <p:spPr>
                        <a:xfrm>
                          <a:off x="9047281" y="1170305"/>
                          <a:ext cx="840740" cy="2306955"/>
                        </a:xfrm>
                        <a:prstGeom prst="rect">
                          <a:avLst/>
                        </a:prstGeom>
                      </p:spPr>
                    </p:pic>
                  </p:oleObj>
                </mc:Fallback>
              </mc:AlternateContent>
            </a:graphicData>
          </a:graphic>
        </p:graphicFrame>
        <p:sp>
          <p:nvSpPr>
            <p:cNvPr id="9" name="文本框 8"/>
            <p:cNvSpPr txBox="1"/>
            <p:nvPr>
              <p:custDataLst>
                <p:tags r:id="rId18"/>
              </p:custDataLst>
            </p:nvPr>
          </p:nvSpPr>
          <p:spPr>
            <a:xfrm>
              <a:off x="9011570" y="3557781"/>
              <a:ext cx="1008831" cy="437043"/>
            </a:xfrm>
            <a:prstGeom prst="rect">
              <a:avLst/>
            </a:prstGeom>
            <a:noFill/>
          </p:spPr>
          <p:txBody>
            <a:bodyPr wrap="square">
              <a:spAutoFit/>
            </a:bodyPr>
            <a:lstStyle/>
            <a:p>
              <a:pPr algn="ctr">
                <a:lnSpc>
                  <a:spcPct val="80000"/>
                </a:lnSpc>
              </a:pPr>
              <a:r>
                <a:rPr lang="zh-CN" altLang="en-US" sz="2800">
                  <a:solidFill>
                    <a:schemeClr val="tx1"/>
                  </a:solidFill>
                  <a:latin typeface="微软雅黑" panose="020b0503020204020204" pitchFamily="34" charset="-122"/>
                  <a:ea typeface="微软雅黑" panose="020b0503020204020204" pitchFamily="34" charset="-122"/>
                  <a:cs typeface="Arial" panose="020b0604020202020204" pitchFamily="34" charset="0"/>
                </a:rPr>
                <a:t>白醋</a:t>
              </a:r>
              <a:endParaRPr lang="zh-CN" altLang="en-US" sz="280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3"/>
          <p:cNvGrpSpPr/>
          <p:nvPr>
            <p:custDataLst>
              <p:tags r:id="rId19"/>
            </p:custDataLst>
          </p:nvPr>
        </p:nvGrpSpPr>
        <p:grpSpPr>
          <a:xfrm>
            <a:off x="3671482" y="2935912"/>
            <a:ext cx="2676525" cy="3046652"/>
            <a:chOff x="2278698" y="3429000"/>
            <a:chExt cx="2676525" cy="3046652"/>
          </a:xfrm>
        </p:grpSpPr>
        <p:pic>
          <p:nvPicPr>
            <p:cNvPr id="2" name="Picture 25" descr="nacl"/>
            <p:cNvPicPr>
              <a:picLocks noChangeAspect="1"/>
            </p:cNvPicPr>
            <p:nvPr>
              <p:custDataLst>
                <p:tags r:id="rId21"/>
              </p:custDataLst>
            </p:nvPr>
          </p:nvPicPr>
          <p:blipFill>
            <a:blip r:embed="rId20"/>
            <a:stretch>
              <a:fillRect/>
            </a:stretch>
          </p:blipFill>
          <p:spPr>
            <a:xfrm>
              <a:off x="2926715" y="3429000"/>
              <a:ext cx="1372870" cy="2524760"/>
            </a:xfrm>
            <a:prstGeom prst="rect">
              <a:avLst/>
            </a:prstGeom>
            <a:noFill/>
            <a:ln w="9525">
              <a:noFill/>
            </a:ln>
          </p:spPr>
        </p:pic>
        <p:sp>
          <p:nvSpPr>
            <p:cNvPr id="10" name="文本框 9"/>
            <p:cNvSpPr txBox="1"/>
            <p:nvPr>
              <p:custDataLst>
                <p:tags r:id="rId22"/>
              </p:custDataLst>
            </p:nvPr>
          </p:nvSpPr>
          <p:spPr>
            <a:xfrm>
              <a:off x="2278698" y="6038609"/>
              <a:ext cx="2676525" cy="437043"/>
            </a:xfrm>
            <a:prstGeom prst="rect">
              <a:avLst/>
            </a:prstGeom>
            <a:noFill/>
          </p:spPr>
          <p:txBody>
            <a:bodyPr wrap="square">
              <a:spAutoFit/>
            </a:bodyPr>
            <a:lstStyle/>
            <a:p>
              <a:pPr algn="ctr">
                <a:lnSpc>
                  <a:spcPct val="80000"/>
                </a:lnSpc>
              </a:pPr>
              <a:r>
                <a:rPr lang="zh-CN" altLang="en-US" sz="2800">
                  <a:solidFill>
                    <a:schemeClr val="tx1"/>
                  </a:solidFill>
                  <a:latin typeface="微软雅黑" panose="020b0503020204020204" pitchFamily="34" charset="-122"/>
                  <a:ea typeface="微软雅黑" panose="020b0503020204020204" pitchFamily="34" charset="-122"/>
                  <a:cs typeface="Arial" panose="020b0604020202020204" pitchFamily="34" charset="0"/>
                </a:rPr>
                <a:t>氯化钠注射液</a:t>
              </a:r>
              <a:endParaRPr lang="zh-CN" altLang="en-US" sz="280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5" name="文本框 5"/>
          <p:cNvSpPr>
            <a:spLocks noChangeArrowheads="1"/>
          </p:cNvSpPr>
          <p:nvPr>
            <p:custDataLst>
              <p:tags r:id="rId23"/>
            </p:custDataLst>
          </p:nvPr>
        </p:nvSpPr>
        <p:spPr bwMode="auto">
          <a:xfrm>
            <a:off x="3555110" y="6165304"/>
            <a:ext cx="65280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a:spcBef>
                <a:spcPct val="20000"/>
              </a:spcBef>
              <a:buClr>
                <a:schemeClr val="folHlink"/>
              </a:buClr>
              <a:buSzPct val="60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6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a:spcBef>
                <a:spcPct val="20000"/>
              </a:spcBef>
              <a:buClr>
                <a:schemeClr val="folHlink"/>
              </a:buClr>
              <a:buSzPct val="6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a:spcBef>
                <a:spcPct val="20000"/>
              </a:spcBef>
              <a:buClr>
                <a:schemeClr val="folHlink"/>
              </a:buClr>
              <a:buSzPct val="6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zh-CN" altLang="en-US">
                <a:solidFill>
                  <a:srgbClr val="C00000"/>
                </a:solidFill>
                <a:latin typeface="微软雅黑" panose="020b0503020204020204" pitchFamily="34" charset="-122"/>
                <a:ea typeface="微软雅黑" panose="020b0503020204020204" pitchFamily="34" charset="-122"/>
              </a:rPr>
              <a:t>什么是溶液？溶液是怎样形成的呢？</a:t>
            </a:r>
            <a:endParaRPr lang="zh-CN" altLang="en-US">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6" presetClass="entr" presetSubtype="21" dur="50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6" presetClass="entr" presetSubtype="21" dur="50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6" presetClass="entr" presetSubtype="21" dur="50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dur="50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矩形 1"/>
          <p:cNvSpPr/>
          <p:nvPr>
            <p:custDataLst>
              <p:tags r:id="rId3"/>
            </p:custDataLst>
          </p:nvPr>
        </p:nvSpPr>
        <p:spPr>
          <a:xfrm>
            <a:off x="4676556" y="57802"/>
            <a:ext cx="3467616" cy="584775"/>
          </a:xfrm>
          <a:prstGeom prst="rect">
            <a:avLst/>
          </a:prstGeom>
        </p:spPr>
        <p:txBody>
          <a:bodyPr wrap="none">
            <a:spAutoFit/>
          </a:bodyPr>
          <a:lstStyle/>
          <a:p>
            <a:r>
              <a:rPr lang="zh-CN" altLang="en-US" sz="3200">
                <a:latin typeface="微软雅黑" panose="020b0503020204020204" pitchFamily="34" charset="-122"/>
                <a:ea typeface="微软雅黑" panose="020b0503020204020204" pitchFamily="34" charset="-122"/>
                <a:sym typeface="Arial" panose="020b0604020202020204" pitchFamily="34" charset="0"/>
              </a:rPr>
              <a:t>蔗糖在水中的溶解</a:t>
            </a:r>
            <a:endParaRPr lang="en-US" altLang="zh-CN" sz="3200">
              <a:latin typeface="微软雅黑" panose="020b0503020204020204" pitchFamily="34" charset="-122"/>
              <a:ea typeface="微软雅黑" panose="020b0503020204020204" pitchFamily="34" charset="-122"/>
            </a:endParaRPr>
          </a:p>
        </p:txBody>
      </p:sp>
      <p:sp>
        <p:nvSpPr>
          <p:cNvPr id="3" name="文本框 2"/>
          <p:cNvSpPr txBox="1"/>
          <p:nvPr>
            <p:custDataLst>
              <p:tags r:id="rId4"/>
            </p:custDataLst>
          </p:nvPr>
        </p:nvSpPr>
        <p:spPr>
          <a:xfrm>
            <a:off x="65173" y="-36905"/>
            <a:ext cx="2749471" cy="707886"/>
          </a:xfrm>
          <a:prstGeom prst="rect">
            <a:avLst/>
          </a:prstGeom>
          <a:noFill/>
        </p:spPr>
        <p:txBody>
          <a:bodyPr wrap="none" rtlCol="0">
            <a:spAutoFit/>
          </a:bodyPr>
          <a:lstStyle/>
          <a:p>
            <a:r>
              <a:rPr lang="zh-CN" altLang="en-US" sz="4000" b="1">
                <a:latin typeface="微软雅黑" panose="020b0503020204020204" pitchFamily="34" charset="-122"/>
                <a:ea typeface="微软雅黑" panose="020b0503020204020204" pitchFamily="34" charset="-122"/>
              </a:rPr>
              <a:t>实验探究一</a:t>
            </a:r>
            <a:endParaRPr lang="zh-CN" altLang="en-US" sz="4000" b="1">
              <a:latin typeface="微软雅黑" panose="020b0503020204020204" pitchFamily="34" charset="-122"/>
              <a:ea typeface="微软雅黑" panose="020b0503020204020204" pitchFamily="34" charset="-122"/>
            </a:endParaRPr>
          </a:p>
        </p:txBody>
      </p:sp>
      <p:sp>
        <p:nvSpPr>
          <p:cNvPr id="4" name="右箭头 19"/>
          <p:cNvSpPr/>
          <p:nvPr>
            <p:custDataLst>
              <p:tags r:id="rId5"/>
            </p:custDataLst>
          </p:nvPr>
        </p:nvSpPr>
        <p:spPr>
          <a:xfrm>
            <a:off x="4034064" y="3118373"/>
            <a:ext cx="873760" cy="504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custDataLst>
              <p:tags r:id="rId7"/>
            </p:custDataLst>
          </p:nvPr>
        </p:nvPicPr>
        <p:blipFill>
          <a:blip r:embed="rId6"/>
          <a:stretch>
            <a:fillRect/>
          </a:stretch>
        </p:blipFill>
        <p:spPr>
          <a:xfrm>
            <a:off x="5106361" y="1700808"/>
            <a:ext cx="5881966" cy="2852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图片 5"/>
          <p:cNvPicPr>
            <a:picLocks noChangeAspect="1"/>
          </p:cNvPicPr>
          <p:nvPr>
            <p:custDataLst>
              <p:tags r:id="rId9"/>
            </p:custDataLst>
          </p:nvPr>
        </p:nvPicPr>
        <p:blipFill>
          <a:blip r:embed="rId8"/>
          <a:stretch>
            <a:fillRect/>
          </a:stretch>
        </p:blipFill>
        <p:spPr>
          <a:xfrm>
            <a:off x="1081617" y="1944000"/>
            <a:ext cx="2851909" cy="24894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椭圆 14"/>
          <p:cNvSpPr/>
          <p:nvPr>
            <p:custDataLst>
              <p:tags r:id="rId10"/>
            </p:custDataLst>
          </p:nvPr>
        </p:nvSpPr>
        <p:spPr>
          <a:xfrm>
            <a:off x="5181480" y="4080597"/>
            <a:ext cx="936104"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1"/>
            </p:custDataLst>
          </p:nvPr>
        </p:nvSpPr>
        <p:spPr>
          <a:xfrm>
            <a:off x="6625323" y="3458283"/>
            <a:ext cx="936104"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2"/>
            </p:custDataLst>
          </p:nvPr>
        </p:nvSpPr>
        <p:spPr>
          <a:xfrm>
            <a:off x="8134991" y="4091145"/>
            <a:ext cx="936104"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custDataLst>
              <p:tags r:id="rId13"/>
            </p:custDataLst>
          </p:nvPr>
        </p:nvSpPr>
        <p:spPr>
          <a:xfrm>
            <a:off x="9988374" y="3576541"/>
            <a:ext cx="936104"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custDataLst>
              <p:tags r:id="rId14"/>
            </p:custDataLst>
          </p:nvPr>
        </p:nvSpPr>
        <p:spPr>
          <a:xfrm>
            <a:off x="9205102" y="4781132"/>
            <a:ext cx="1005403" cy="5847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zh-CN" altLang="en-US" sz="3200">
                <a:latin typeface="微软雅黑" panose="020b0503020204020204" pitchFamily="34" charset="-122"/>
                <a:ea typeface="微软雅黑" panose="020b0503020204020204" pitchFamily="34" charset="-122"/>
                <a:sym typeface="Arial" panose="020b0604020202020204" pitchFamily="34" charset="0"/>
              </a:rPr>
              <a:t>糖水</a:t>
            </a:r>
            <a:endParaRPr lang="en-US" altLang="zh-CN" sz="3200">
              <a:latin typeface="微软雅黑" panose="020b0503020204020204" pitchFamily="34" charset="-122"/>
              <a:ea typeface="微软雅黑" panose="020b0503020204020204" pitchFamily="34" charset="-122"/>
            </a:endParaRPr>
          </a:p>
        </p:txBody>
      </p:sp>
      <p:cxnSp>
        <p:nvCxnSpPr>
          <p:cNvPr id="21" name="直接箭头连接符 20"/>
          <p:cNvCxnSpPr/>
          <p:nvPr>
            <p:custDataLst>
              <p:tags r:id="rId15"/>
            </p:custDataLst>
          </p:nvPr>
        </p:nvCxnSpPr>
        <p:spPr>
          <a:xfrm flipH="1">
            <a:off x="9720312" y="4287604"/>
            <a:ext cx="0" cy="49352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16"/>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
        <p:nvSpPr>
          <p:cNvPr id="29" name="文本框 28"/>
          <p:cNvSpPr txBox="1"/>
          <p:nvPr>
            <p:custDataLst>
              <p:tags r:id="rId17"/>
            </p:custDataLst>
          </p:nvPr>
        </p:nvSpPr>
        <p:spPr>
          <a:xfrm>
            <a:off x="0" y="891108"/>
            <a:ext cx="12432704" cy="584775"/>
          </a:xfrm>
          <a:prstGeom prst="rect">
            <a:avLst/>
          </a:prstGeom>
          <a:noFill/>
        </p:spPr>
        <p:txBody>
          <a:bodyPr wrap="square" rtlCol="0" anchor="t">
            <a:spAutoFit/>
          </a:bodyPr>
          <a:lstStyle/>
          <a:p>
            <a:r>
              <a:rPr lang="en-US" altLang="zh-CN"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altLang="en-US"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实验</a:t>
            </a:r>
            <a:r>
              <a:rPr lang="en-US" altLang="zh-CN"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9-1】</a:t>
            </a:r>
            <a:r>
              <a:rPr 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 20 mL 中加入一匙蔗糖，用玻璃棒搅拌，观察现象。</a:t>
            </a:r>
            <a:endParaRPr lang="en-US"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30" name="文本框 29"/>
          <p:cNvSpPr txBox="1"/>
          <p:nvPr>
            <p:custDataLst>
              <p:tags r:id="rId18"/>
            </p:custDataLst>
          </p:nvPr>
        </p:nvSpPr>
        <p:spPr>
          <a:xfrm>
            <a:off x="1321791" y="5323506"/>
            <a:ext cx="1415772" cy="584775"/>
          </a:xfrm>
          <a:prstGeom prst="rect">
            <a:avLst/>
          </a:prstGeom>
          <a:noFill/>
        </p:spPr>
        <p:txBody>
          <a:bodyPr wrap="none" rtlCol="0" anchor="t">
            <a:spAutoFit/>
          </a:bodyPr>
          <a:lstStyle/>
          <a:p>
            <a:r>
              <a:rPr lang="zh-CN" altLang="en-US"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现象：</a:t>
            </a:r>
            <a:endParaRPr lang="en-US" altLang="en-US"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31" name="文本框 30"/>
          <p:cNvSpPr txBox="1"/>
          <p:nvPr>
            <p:custDataLst>
              <p:tags r:id="rId19"/>
            </p:custDataLst>
          </p:nvPr>
        </p:nvSpPr>
        <p:spPr>
          <a:xfrm>
            <a:off x="2737563" y="5298394"/>
            <a:ext cx="3877985" cy="584775"/>
          </a:xfrm>
          <a:prstGeom prst="rect">
            <a:avLst/>
          </a:prstGeom>
          <a:noFill/>
        </p:spPr>
        <p:txBody>
          <a:bodyPr wrap="none" rtlCol="0" anchor="t">
            <a:spAutoFit/>
          </a:bodyPr>
          <a:lstStyle/>
          <a:p>
            <a:r>
              <a:rPr lang="zh-CN"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蔗糖</a:t>
            </a:r>
            <a:r>
              <a:rPr lang="en-US" altLang="zh-CN"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消失</a:t>
            </a:r>
            <a:r>
              <a:rPr lang="en-US" altLang="zh-CN"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在水中</a:t>
            </a:r>
            <a:endParaRPr lang="en-US"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dur="50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4" dur="50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500"/>
                                        <p:tgtEl>
                                          <p:spTgt spid="18"/>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4" dur="50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500"/>
                                        <p:tgtEl>
                                          <p:spTgt spid="21"/>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4" dur="50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3" presetClass="entr" presetSubtype="10" dur="50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linds(horizontal)">
                                      <p:cBhvr>
                                        <p:cTn id="47" dur="500"/>
                                        <p:tgtEl>
                                          <p:spTgt spid="30"/>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3" presetClass="entr" presetSubtype="10" dur="500" fill="hold" grpId="0"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blinds(horizontal)">
                                      <p:cBhvr>
                                        <p:cTn id="5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6" grpId="0"/>
      <p:bldP spid="17" grpId="0"/>
      <p:bldP spid="18" grpId="0"/>
      <p:bldP spid="20" grpId="0"/>
      <p:bldP spid="30" grpId="0"/>
      <p:bldP spid="31"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1343472" y="5004252"/>
            <a:ext cx="10416480" cy="1679627"/>
          </a:xfrm>
          <a:prstGeom prst="rect">
            <a:avLst/>
          </a:prstGeom>
          <a:noFill/>
          <a:ln>
            <a:solidFill>
              <a:srgbClr val="C00000"/>
            </a:solidFill>
          </a:ln>
        </p:spPr>
        <p:txBody>
          <a:bodyPr wrap="square" rtlCol="0">
            <a:spAutoFit/>
          </a:bodyPr>
          <a:lstStyle>
            <a:defPPr>
              <a:defRPr lang="zh-CN"/>
            </a:defPPr>
            <a:lvl1pPr>
              <a:lnSpc>
                <a:spcPct val="120000"/>
              </a:lnSpc>
              <a:defRPr sz="2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defRPr>
            </a:lvl1pPr>
          </a:lstStyle>
          <a:p>
            <a:pPr algn="just">
              <a:lnSpc>
                <a:spcPct val="110000"/>
              </a:lnSpc>
            </a:pPr>
            <a:r>
              <a:rPr lang="zh-CN" altLang="en-US" sz="3200">
                <a:sym typeface="+mn-ea"/>
              </a:rPr>
              <a:t>蔗糖表面的分子在水分子的作用下，逐步向水里扩散，最终蔗糖分子</a:t>
            </a:r>
            <a:r>
              <a:rPr lang="zh-CN" altLang="en-US" sz="3200">
                <a:solidFill>
                  <a:srgbClr val="C00000"/>
                </a:solidFill>
                <a:sym typeface="+mn-ea"/>
              </a:rPr>
              <a:t>均一</a:t>
            </a:r>
            <a:r>
              <a:rPr lang="zh-CN" altLang="en-US" sz="3200">
                <a:sym typeface="+mn-ea"/>
              </a:rPr>
              <a:t>地分散到水分子中间，</a:t>
            </a:r>
            <a:r>
              <a:rPr lang="zh-CN" altLang="en-US" sz="3200">
                <a:solidFill>
                  <a:srgbClr val="C00000"/>
                </a:solidFill>
                <a:sym typeface="+mn-ea"/>
              </a:rPr>
              <a:t>形成一种混合物</a:t>
            </a:r>
            <a:r>
              <a:rPr lang="en-US" altLang="zh-CN" sz="3200">
                <a:solidFill>
                  <a:srgbClr val="C00000"/>
                </a:solidFill>
                <a:sym typeface="+mn-ea"/>
              </a:rPr>
              <a:t>──</a:t>
            </a:r>
            <a:r>
              <a:rPr lang="zh-CN" altLang="en-US" sz="3200">
                <a:solidFill>
                  <a:srgbClr val="C00000"/>
                </a:solidFill>
                <a:sym typeface="+mn-ea"/>
              </a:rPr>
              <a:t>蔗糖溶液</a:t>
            </a:r>
            <a:r>
              <a:rPr lang="en-US" altLang="zh-CN" sz="3200">
                <a:solidFill>
                  <a:srgbClr val="C00000"/>
                </a:solidFill>
                <a:sym typeface="+mn-ea"/>
              </a:rPr>
              <a:t>(</a:t>
            </a:r>
            <a:r>
              <a:rPr lang="zh-CN" altLang="en-US" sz="3200">
                <a:solidFill>
                  <a:srgbClr val="C00000"/>
                </a:solidFill>
                <a:sym typeface="+mn-ea"/>
              </a:rPr>
              <a:t>糖水</a:t>
            </a:r>
            <a:r>
              <a:rPr lang="en-US" altLang="zh-CN" sz="3200">
                <a:solidFill>
                  <a:srgbClr val="C00000"/>
                </a:solidFill>
                <a:sym typeface="+mn-ea"/>
              </a:rPr>
              <a:t>)</a:t>
            </a:r>
            <a:r>
              <a:rPr lang="zh-CN" altLang="en-US" sz="3200">
                <a:solidFill>
                  <a:srgbClr val="C00000"/>
                </a:solidFill>
                <a:sym typeface="+mn-ea"/>
              </a:rPr>
              <a:t>。</a:t>
            </a:r>
            <a:endParaRPr lang="zh-CN" altLang="en-US" sz="3200">
              <a:solidFill>
                <a:srgbClr val="C00000"/>
              </a:solidFill>
              <a:sym typeface="+mn-ea"/>
            </a:endParaRPr>
          </a:p>
        </p:txBody>
      </p:sp>
      <p:sp>
        <p:nvSpPr>
          <p:cNvPr id="4" name="文本框 22"/>
          <p:cNvSpPr txBox="1"/>
          <p:nvPr>
            <p:custDataLst>
              <p:tags r:id="rId4"/>
            </p:custDataLst>
          </p:nvPr>
        </p:nvSpPr>
        <p:spPr>
          <a:xfrm>
            <a:off x="3719736" y="83158"/>
            <a:ext cx="4541837" cy="646331"/>
          </a:xfrm>
          <a:prstGeom prst="rect">
            <a:avLst/>
          </a:prstGeom>
          <a:noFill/>
          <a:ln w="9525">
            <a:noFill/>
          </a:ln>
        </p:spPr>
        <p:txBody>
          <a:bodyPr anchor="t" anchorCtr="0">
            <a:spAutoFit/>
          </a:bodyPr>
          <a:lstStyle/>
          <a:p>
            <a:r>
              <a:rPr lang="zh-CN" altLang="en-US" sz="3600">
                <a:solidFill>
                  <a:srgbClr val="C00000"/>
                </a:solidFill>
                <a:latin typeface="Arial" panose="020b0604020202020204" pitchFamily="34" charset="0"/>
                <a:ea typeface="微软雅黑" panose="020b0503020204020204" pitchFamily="34" charset="-122"/>
              </a:rPr>
              <a:t>蔗糖溶解的微观解释</a:t>
            </a:r>
            <a:endParaRPr lang="zh-CN" altLang="en-US" sz="3600">
              <a:solidFill>
                <a:srgbClr val="C00000"/>
              </a:solidFill>
              <a:latin typeface="Arial" panose="020b0604020202020204" pitchFamily="34" charset="0"/>
              <a:ea typeface="微软雅黑" panose="020b0503020204020204" pitchFamily="34" charset="-122"/>
            </a:endParaRPr>
          </a:p>
        </p:txBody>
      </p:sp>
      <p:graphicFrame>
        <p:nvGraphicFramePr>
          <p:cNvPr id="6" name="对象 5"/>
          <p:cNvGraphicFramePr>
            <a:graphicFrameLocks noChangeAspect="1"/>
          </p:cNvGraphicFramePr>
          <p:nvPr>
            <p:custDataLst>
              <p:tags r:id="rId5"/>
            </p:custDataLst>
          </p:nvPr>
        </p:nvGraphicFramePr>
        <p:xfrm>
          <a:off x="1775520" y="1672324"/>
          <a:ext cx="3096895" cy="3107690"/>
        </p:xfrm>
        <a:graphic>
          <a:graphicData uri="http://schemas.openxmlformats.org/presentationml/2006/ole">
            <mc:AlternateContent>
              <mc:Choice xmlns:v="urn:schemas-microsoft-com:vml" Requires="v">
                <p:oleObj spid="_x0000_s1041" r:id="rId6" imgW="4328160" imgH="4343400" progId="Paint.Picture">
                  <p:embed/>
                </p:oleObj>
              </mc:Choice>
              <mc:Fallback>
                <p:oleObj r:id="rId6" imgW="4328160" imgH="4343400" progId="Paint.Picture">
                  <p:embed/>
                  <p:pic>
                    <p:nvPicPr>
                      <p:cNvPr id="0" name="OLE substitute image"/>
                      <p:cNvPicPr/>
                      <p:nvPr/>
                    </p:nvPicPr>
                    <p:blipFill>
                      <a:blip r:embed="rId7"/>
                      <a:stretch>
                        <a:fillRect/>
                      </a:stretch>
                    </p:blipFill>
                    <p:spPr>
                      <a:xfrm>
                        <a:off x="1775520" y="1672324"/>
                        <a:ext cx="3096895" cy="3107690"/>
                      </a:xfrm>
                      <a:prstGeom prst="rect">
                        <a:avLst/>
                      </a:prstGeom>
                    </p:spPr>
                  </p:pic>
                </p:oleObj>
              </mc:Fallback>
            </mc:AlternateContent>
          </a:graphicData>
        </a:graphic>
      </p:graphicFrame>
      <p:graphicFrame>
        <p:nvGraphicFramePr>
          <p:cNvPr id="7" name="对象 6"/>
          <p:cNvGraphicFramePr>
            <a:graphicFrameLocks noChangeAspect="1"/>
          </p:cNvGraphicFramePr>
          <p:nvPr>
            <p:custDataLst>
              <p:tags r:id="rId8"/>
            </p:custDataLst>
          </p:nvPr>
        </p:nvGraphicFramePr>
        <p:xfrm>
          <a:off x="6672005" y="1665974"/>
          <a:ext cx="3047365" cy="3091815"/>
        </p:xfrm>
        <a:graphic>
          <a:graphicData uri="http://schemas.openxmlformats.org/presentationml/2006/ole">
            <mc:AlternateContent>
              <mc:Choice xmlns:v="urn:schemas-microsoft-com:vml" Requires="v">
                <p:oleObj spid="_x0000_s1042" r:id="rId9" imgW="4259580" imgH="4320540" progId="Paint.Picture">
                  <p:embed/>
                </p:oleObj>
              </mc:Choice>
              <mc:Fallback>
                <p:oleObj r:id="rId9" imgW="4259580" imgH="4320540" progId="Paint.Picture">
                  <p:embed/>
                  <p:pic>
                    <p:nvPicPr>
                      <p:cNvPr id="0" name="OLE substitute image"/>
                      <p:cNvPicPr/>
                      <p:nvPr/>
                    </p:nvPicPr>
                    <p:blipFill>
                      <a:blip r:embed="rId10"/>
                      <a:stretch>
                        <a:fillRect/>
                      </a:stretch>
                    </p:blipFill>
                    <p:spPr>
                      <a:xfrm>
                        <a:off x="6672005" y="1665974"/>
                        <a:ext cx="3047365" cy="3091815"/>
                      </a:xfrm>
                      <a:prstGeom prst="rect">
                        <a:avLst/>
                      </a:prstGeom>
                    </p:spPr>
                  </p:pic>
                </p:oleObj>
              </mc:Fallback>
            </mc:AlternateContent>
          </a:graphicData>
        </a:graphic>
      </p:graphicFrame>
      <p:grpSp>
        <p:nvGrpSpPr>
          <p:cNvPr id="8" name="组合 7"/>
          <p:cNvGrpSpPr/>
          <p:nvPr>
            <p:custDataLst>
              <p:tags r:id="rId11"/>
            </p:custDataLst>
          </p:nvPr>
        </p:nvGrpSpPr>
        <p:grpSpPr>
          <a:xfrm>
            <a:off x="1055430" y="103239"/>
            <a:ext cx="2737485" cy="1610360"/>
            <a:chOff x="2001" y="651"/>
            <a:chExt cx="4311" cy="2536"/>
          </a:xfrm>
        </p:grpSpPr>
        <p:graphicFrame>
          <p:nvGraphicFramePr>
            <p:cNvPr id="9" name="对象 8"/>
            <p:cNvGraphicFramePr>
              <a:graphicFrameLocks noChangeAspect="1"/>
            </p:cNvGraphicFramePr>
            <p:nvPr>
              <p:custDataLst>
                <p:tags r:id="rId12"/>
              </p:custDataLst>
            </p:nvPr>
          </p:nvGraphicFramePr>
          <p:xfrm>
            <a:off x="4318" y="1637"/>
            <a:ext cx="1994" cy="1550"/>
          </p:xfrm>
          <a:graphic>
            <a:graphicData uri="http://schemas.openxmlformats.org/presentationml/2006/ole">
              <mc:AlternateContent>
                <mc:Choice xmlns:v="urn:schemas-microsoft-com:vml" Requires="v">
                  <p:oleObj spid="_x0000_s1043" r:id="rId13" imgW="1264920" imgH="982980" progId="Paint.Picture">
                    <p:embed/>
                  </p:oleObj>
                </mc:Choice>
                <mc:Fallback>
                  <p:oleObj r:id="rId13" imgW="1264920" imgH="982980" progId="Paint.Picture">
                    <p:embed/>
                    <p:pic>
                      <p:nvPicPr>
                        <p:cNvPr id="0" name="OLE substitute image"/>
                        <p:cNvPicPr/>
                        <p:nvPr/>
                      </p:nvPicPr>
                      <p:blipFill>
                        <a:blip r:embed="rId14"/>
                        <a:stretch>
                          <a:fillRect/>
                        </a:stretch>
                      </p:blipFill>
                      <p:spPr>
                        <a:xfrm>
                          <a:off x="4318" y="1637"/>
                          <a:ext cx="1994" cy="1550"/>
                        </a:xfrm>
                        <a:prstGeom prst="rect">
                          <a:avLst/>
                        </a:prstGeom>
                      </p:spPr>
                    </p:pic>
                  </p:oleObj>
                </mc:Fallback>
              </mc:AlternateContent>
            </a:graphicData>
          </a:graphic>
        </p:graphicFrame>
        <p:graphicFrame>
          <p:nvGraphicFramePr>
            <p:cNvPr id="10" name="对象 9"/>
            <p:cNvGraphicFramePr>
              <a:graphicFrameLocks noChangeAspect="1"/>
            </p:cNvGraphicFramePr>
            <p:nvPr>
              <p:custDataLst>
                <p:tags r:id="rId15"/>
              </p:custDataLst>
            </p:nvPr>
          </p:nvGraphicFramePr>
          <p:xfrm>
            <a:off x="2001" y="751"/>
            <a:ext cx="2450" cy="1525"/>
          </p:xfrm>
          <a:graphic>
            <a:graphicData uri="http://schemas.openxmlformats.org/presentationml/2006/ole">
              <mc:AlternateContent>
                <mc:Choice xmlns:v="urn:schemas-microsoft-com:vml" Requires="v">
                  <p:oleObj spid="_x0000_s1044" r:id="rId16" imgW="1554480" imgH="967740" progId="Paint.Picture">
                    <p:embed/>
                  </p:oleObj>
                </mc:Choice>
                <mc:Fallback>
                  <p:oleObj r:id="rId16" imgW="1554480" imgH="967740" progId="Paint.Picture">
                    <p:embed/>
                    <p:pic>
                      <p:nvPicPr>
                        <p:cNvPr id="0" name="OLE substitute image"/>
                        <p:cNvPicPr/>
                        <p:nvPr/>
                      </p:nvPicPr>
                      <p:blipFill>
                        <a:blip r:embed="rId17"/>
                        <a:stretch>
                          <a:fillRect/>
                        </a:stretch>
                      </p:blipFill>
                      <p:spPr>
                        <a:xfrm>
                          <a:off x="2001" y="751"/>
                          <a:ext cx="2450" cy="1525"/>
                        </a:xfrm>
                        <a:prstGeom prst="rect">
                          <a:avLst/>
                        </a:prstGeom>
                      </p:spPr>
                    </p:pic>
                  </p:oleObj>
                </mc:Fallback>
              </mc:AlternateContent>
            </a:graphicData>
          </a:graphic>
        </p:graphicFrame>
        <p:sp>
          <p:nvSpPr>
            <p:cNvPr id="11" name="文本框 10"/>
            <p:cNvSpPr txBox="1"/>
            <p:nvPr>
              <p:custDataLst>
                <p:tags r:id="rId18"/>
              </p:custDataLst>
            </p:nvPr>
          </p:nvSpPr>
          <p:spPr>
            <a:xfrm>
              <a:off x="3476" y="651"/>
              <a:ext cx="1684" cy="822"/>
            </a:xfrm>
            <a:prstGeom prst="rect">
              <a:avLst/>
            </a:prstGeom>
            <a:noFill/>
          </p:spPr>
          <p:txBody>
            <a:bodyPr wrap="square">
              <a:spAutoFit/>
            </a:bodyPr>
            <a:lstStyle/>
            <a:p>
              <a:pPr algn="l"/>
              <a:r>
                <a:rPr lang="zh-CN" altLang="en-US" sz="2800">
                  <a:solidFill>
                    <a:schemeClr val="tx1"/>
                  </a:solidFill>
                  <a:latin typeface="宋体" panose="02010600030101010101" pitchFamily="2" charset="-122"/>
                </a:rPr>
                <a:t>蔗糖</a:t>
              </a:r>
              <a:r>
                <a:rPr lang="en-US" altLang="zh-CN" sz="2800">
                  <a:solidFill>
                    <a:schemeClr val="tx1"/>
                  </a:solidFill>
                  <a:latin typeface="宋体" panose="02010600030101010101" pitchFamily="2" charset="-122"/>
                </a:rPr>
                <a:t>        </a:t>
              </a:r>
              <a:endParaRPr lang="en-US" altLang="zh-CN" sz="2800">
                <a:solidFill>
                  <a:schemeClr val="tx1"/>
                </a:solidFill>
                <a:latin typeface="宋体" panose="02010600030101010101" pitchFamily="2" charset="-122"/>
              </a:endParaRPr>
            </a:p>
          </p:txBody>
        </p:sp>
      </p:grpSp>
      <p:sp>
        <p:nvSpPr>
          <p:cNvPr id="12" name="右箭头 1"/>
          <p:cNvSpPr/>
          <p:nvPr>
            <p:custDataLst>
              <p:tags r:id="rId19"/>
            </p:custDataLst>
          </p:nvPr>
        </p:nvSpPr>
        <p:spPr>
          <a:xfrm>
            <a:off x="5447725" y="2974074"/>
            <a:ext cx="1007745" cy="504190"/>
          </a:xfrm>
          <a:prstGeom prst="rightArrow">
            <a:avLst/>
          </a:prstGeom>
          <a:gradFill>
            <a:gsLst>
              <a:gs pos="91000">
                <a:schemeClr val="accent2">
                  <a:lumMod val="20000"/>
                  <a:lumOff val="80000"/>
                </a:schemeClr>
              </a:gs>
              <a:gs pos="1000">
                <a:schemeClr val="accent2">
                  <a:lumMod val="60000"/>
                  <a:lumOff val="4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3" presetClass="entr" presetSubtype="16" dur="500" decel="10000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5" name="文本框 14"/>
          <p:cNvSpPr txBox="1"/>
          <p:nvPr>
            <p:custDataLst>
              <p:tags r:id="rId3"/>
            </p:custDataLst>
          </p:nvPr>
        </p:nvSpPr>
        <p:spPr>
          <a:xfrm>
            <a:off x="88661" y="46768"/>
            <a:ext cx="2236510" cy="707886"/>
          </a:xfrm>
          <a:prstGeom prst="rect">
            <a:avLst/>
          </a:prstGeom>
          <a:noFill/>
        </p:spPr>
        <p:txBody>
          <a:bodyPr wrap="none" rtlCol="0">
            <a:spAutoFit/>
          </a:bodyPr>
          <a:lstStyle/>
          <a:p>
            <a:r>
              <a:rPr lang="zh-CN" altLang="en-US" sz="4000" b="1">
                <a:latin typeface="微软雅黑" panose="020b0503020204020204" pitchFamily="34" charset="-122"/>
                <a:ea typeface="微软雅黑" panose="020b0503020204020204" pitchFamily="34" charset="-122"/>
              </a:rPr>
              <a:t>讨论交流</a:t>
            </a:r>
            <a:endParaRPr lang="zh-CN" altLang="en-US" sz="4000" b="1">
              <a:latin typeface="微软雅黑" panose="020b0503020204020204" pitchFamily="34" charset="-122"/>
              <a:ea typeface="微软雅黑" panose="020b0503020204020204" pitchFamily="34" charset="-122"/>
            </a:endParaRPr>
          </a:p>
        </p:txBody>
      </p:sp>
      <p:sp>
        <p:nvSpPr>
          <p:cNvPr id="16" name="文本框 15"/>
          <p:cNvSpPr txBox="1"/>
          <p:nvPr>
            <p:custDataLst>
              <p:tags r:id="rId4"/>
            </p:custDataLst>
          </p:nvPr>
        </p:nvSpPr>
        <p:spPr>
          <a:xfrm>
            <a:off x="191344" y="764704"/>
            <a:ext cx="4733800" cy="954107"/>
          </a:xfrm>
          <a:prstGeom prst="rect">
            <a:avLst/>
          </a:prstGeom>
        </p:spPr>
        <p:txBody>
          <a:bodyPr wrap="square">
            <a:spAutoFit/>
          </a:bodyPr>
          <a:lstStyle>
            <a:defPPr>
              <a:defRPr lang="zh-CN"/>
            </a:defPPr>
            <a:lvl1pPr>
              <a:defRPr sz="3200">
                <a:solidFill>
                  <a:schemeClr val="accent2"/>
                </a:solidFill>
                <a:latin typeface="+mj-ea"/>
                <a:ea typeface="+mj-ea"/>
              </a:defRPr>
            </a:lvl1pPr>
          </a:lstStyle>
          <a:p>
            <a:pPr defTabSz="914400" fontAlgn="auto">
              <a:spcBef>
                <a:spcPct val="0"/>
              </a:spcBef>
              <a:spcAft>
                <a:spcPct val="0"/>
              </a:spcAft>
              <a:defRPr/>
            </a:pPr>
            <a:r>
              <a:rPr lang="zh-CN" altLang="en-US" sz="2800">
                <a:solidFill>
                  <a:schemeClr val="tx1"/>
                </a:solidFill>
                <a:latin typeface="微软雅黑" panose="020b0503020204020204" pitchFamily="34" charset="-122"/>
                <a:ea typeface="微软雅黑" panose="020b0503020204020204" pitchFamily="34" charset="-122"/>
              </a:rPr>
              <a:t>蔗糖溶液（糖水）是纯净物还是混合物？</a:t>
            </a:r>
            <a:endParaRPr lang="zh-CN" altLang="en-US" sz="2800">
              <a:solidFill>
                <a:schemeClr val="tx1"/>
              </a:solidFill>
              <a:latin typeface="微软雅黑" panose="020b0503020204020204" pitchFamily="34" charset="-122"/>
              <a:ea typeface="微软雅黑" panose="020b0503020204020204" pitchFamily="34" charset="-122"/>
            </a:endParaRPr>
          </a:p>
        </p:txBody>
      </p:sp>
      <p:sp>
        <p:nvSpPr>
          <p:cNvPr id="17" name="文本框 16"/>
          <p:cNvSpPr txBox="1"/>
          <p:nvPr>
            <p:custDataLst>
              <p:tags r:id="rId5"/>
            </p:custDataLst>
          </p:nvPr>
        </p:nvSpPr>
        <p:spPr>
          <a:xfrm>
            <a:off x="281101" y="1758020"/>
            <a:ext cx="2376264" cy="954107"/>
          </a:xfrm>
          <a:prstGeom prst="rect">
            <a:avLst/>
          </a:prstGeom>
          <a:noFill/>
        </p:spPr>
        <p:txBody>
          <a:bodyPr wrap="square" rtlCol="0">
            <a:spAutoFit/>
          </a:bodyPr>
          <a:lstStyle/>
          <a:p>
            <a:r>
              <a:rPr lang="zh-CN" altLang="en-US" sz="3200" b="1" noProof="1">
                <a:solidFill>
                  <a:srgbClr val="C00000"/>
                </a:solidFill>
                <a:latin typeface="微软雅黑" panose="020b0503020204020204" pitchFamily="34" charset="-122"/>
                <a:ea typeface="微软雅黑" panose="020b0503020204020204" pitchFamily="34" charset="-122"/>
              </a:rPr>
              <a:t>混合物</a:t>
            </a:r>
            <a:endParaRPr lang="en-US" altLang="zh-CN" sz="3200" b="1" noProof="1">
              <a:solidFill>
                <a:srgbClr val="C00000"/>
              </a:solidFill>
              <a:latin typeface="微软雅黑" panose="020b0503020204020204" pitchFamily="34" charset="-122"/>
              <a:ea typeface="微软雅黑" panose="020b0503020204020204" pitchFamily="34" charset="-122"/>
            </a:endParaRPr>
          </a:p>
          <a:p>
            <a:r>
              <a:rPr lang="zh-CN" altLang="en-US" sz="2400" b="1" noProof="1">
                <a:solidFill>
                  <a:srgbClr val="C00000"/>
                </a:solidFill>
                <a:latin typeface="微软雅黑" panose="020b0503020204020204" pitchFamily="34" charset="-122"/>
                <a:ea typeface="微软雅黑" panose="020b0503020204020204" pitchFamily="34" charset="-122"/>
              </a:rPr>
              <a:t>包含蔗糖、水</a:t>
            </a:r>
            <a:endParaRPr lang="zh-CN" altLang="en-US" sz="2400" b="1" noProof="1">
              <a:solidFill>
                <a:srgbClr val="C00000"/>
              </a:solidFill>
              <a:latin typeface="微软雅黑" panose="020b0503020204020204" pitchFamily="34" charset="-122"/>
              <a:ea typeface="微软雅黑" panose="020b0503020204020204" pitchFamily="34" charset="-122"/>
            </a:endParaRPr>
          </a:p>
        </p:txBody>
      </p:sp>
      <p:sp>
        <p:nvSpPr>
          <p:cNvPr id="18" name="文本框 17"/>
          <p:cNvSpPr txBox="1"/>
          <p:nvPr>
            <p:custDataLst>
              <p:tags r:id="rId6"/>
            </p:custDataLst>
          </p:nvPr>
        </p:nvSpPr>
        <p:spPr>
          <a:xfrm>
            <a:off x="6816081" y="631543"/>
            <a:ext cx="3888432" cy="954107"/>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2800">
                <a:solidFill>
                  <a:schemeClr val="tx1"/>
                </a:solidFill>
                <a:latin typeface="微软雅黑" panose="020b0503020204020204" pitchFamily="34" charset="-122"/>
                <a:ea typeface="微软雅黑" panose="020b0503020204020204" pitchFamily="34" charset="-122"/>
              </a:rPr>
              <a:t>蔗糖溶液中含有的粒子有哪些？</a:t>
            </a:r>
            <a:endParaRPr lang="zh-CN" altLang="en-US" sz="2800">
              <a:solidFill>
                <a:schemeClr val="tx1"/>
              </a:solidFill>
              <a:latin typeface="微软雅黑" panose="020b0503020204020204" pitchFamily="34" charset="-122"/>
              <a:ea typeface="微软雅黑" panose="020b0503020204020204" pitchFamily="34" charset="-122"/>
            </a:endParaRPr>
          </a:p>
        </p:txBody>
      </p:sp>
      <p:sp>
        <p:nvSpPr>
          <p:cNvPr id="19" name="文本框 18"/>
          <p:cNvSpPr txBox="1"/>
          <p:nvPr>
            <p:custDataLst>
              <p:tags r:id="rId7"/>
            </p:custDataLst>
          </p:nvPr>
        </p:nvSpPr>
        <p:spPr>
          <a:xfrm>
            <a:off x="6827710" y="1903476"/>
            <a:ext cx="3588779"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3200" b="1">
                <a:solidFill>
                  <a:srgbClr val="C00000"/>
                </a:solidFill>
                <a:latin typeface="微软雅黑" panose="020b0503020204020204" pitchFamily="34" charset="-122"/>
                <a:ea typeface="微软雅黑" panose="020b0503020204020204" pitchFamily="34" charset="-122"/>
              </a:rPr>
              <a:t>蔗糖分子、水分子</a:t>
            </a:r>
            <a:endParaRPr lang="zh-CN" altLang="en-US" sz="3200" b="1">
              <a:solidFill>
                <a:srgbClr val="C00000"/>
              </a:solidFill>
              <a:latin typeface="微软雅黑" panose="020b0503020204020204" pitchFamily="34" charset="-122"/>
              <a:ea typeface="微软雅黑" panose="020b0503020204020204" pitchFamily="34" charset="-122"/>
            </a:endParaRPr>
          </a:p>
        </p:txBody>
      </p:sp>
      <p:sp>
        <p:nvSpPr>
          <p:cNvPr id="20" name="矩形 19"/>
          <p:cNvSpPr/>
          <p:nvPr>
            <p:custDataLst>
              <p:tags r:id="rId8"/>
            </p:custDataLst>
          </p:nvPr>
        </p:nvSpPr>
        <p:spPr>
          <a:xfrm>
            <a:off x="6703851" y="624057"/>
            <a:ext cx="72000" cy="1836000"/>
          </a:xfrm>
          <a:prstGeom prst="rect">
            <a:avLst/>
          </a:prstGeom>
          <a:solidFill>
            <a:srgbClr val="00B0F0"/>
          </a:solidFill>
          <a:ln w="12700" cap="flat" cmpd="sng" algn="ctr">
            <a:solidFill>
              <a:srgbClr val="00B0F0"/>
            </a:solidFill>
            <a:prstDash val="solid"/>
            <a:miter lim="800000"/>
          </a:ln>
          <a:effectLst/>
        </p:spPr>
        <p:txBody>
          <a:bodyPr rtlCol="0" anchor="ctr"/>
          <a:lstStyle/>
          <a:p>
            <a:pPr algn="ctr" defTabSz="914400" fontAlgn="auto">
              <a:spcBef>
                <a:spcPct val="0"/>
              </a:spcBef>
              <a:spcAft>
                <a:spcPct val="0"/>
              </a:spcAft>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1" name="矩形 20"/>
          <p:cNvSpPr/>
          <p:nvPr>
            <p:custDataLst>
              <p:tags r:id="rId9"/>
            </p:custDataLst>
          </p:nvPr>
        </p:nvSpPr>
        <p:spPr>
          <a:xfrm>
            <a:off x="6729439" y="3429000"/>
            <a:ext cx="72000" cy="1836000"/>
          </a:xfrm>
          <a:prstGeom prst="rect">
            <a:avLst/>
          </a:prstGeom>
          <a:solidFill>
            <a:srgbClr val="00B0F0"/>
          </a:solidFill>
          <a:ln w="12700" cap="flat" cmpd="sng" algn="ctr">
            <a:solidFill>
              <a:srgbClr val="00B0F0"/>
            </a:solidFill>
            <a:prstDash val="solid"/>
            <a:miter lim="800000"/>
          </a:ln>
          <a:effectLst/>
        </p:spPr>
        <p:txBody>
          <a:bodyPr rtlCol="0" anchor="ctr"/>
          <a:lstStyle/>
          <a:p>
            <a:pPr algn="ctr" defTabSz="914400" fontAlgn="auto">
              <a:spcBef>
                <a:spcPct val="0"/>
              </a:spcBef>
              <a:spcAft>
                <a:spcPct val="0"/>
              </a:spcAft>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2" name="文本框 21"/>
          <p:cNvSpPr txBox="1"/>
          <p:nvPr>
            <p:custDataLst>
              <p:tags r:id="rId10"/>
            </p:custDataLst>
          </p:nvPr>
        </p:nvSpPr>
        <p:spPr>
          <a:xfrm>
            <a:off x="6960096" y="3367538"/>
            <a:ext cx="4599031" cy="954107"/>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2800">
                <a:solidFill>
                  <a:schemeClr val="tx1"/>
                </a:solidFill>
                <a:latin typeface="微软雅黑" panose="020b0503020204020204" pitchFamily="34" charset="-122"/>
                <a:ea typeface="微软雅黑" panose="020b0503020204020204" pitchFamily="34" charset="-122"/>
              </a:rPr>
              <a:t>外界条件不变，长期放置，蔗糖与水会分离吗？</a:t>
            </a:r>
            <a:endParaRPr lang="zh-CN" altLang="en-US" sz="2800">
              <a:solidFill>
                <a:schemeClr val="tx1"/>
              </a:solidFill>
              <a:latin typeface="微软雅黑" panose="020b0503020204020204" pitchFamily="34" charset="-122"/>
              <a:ea typeface="微软雅黑" panose="020b0503020204020204" pitchFamily="34" charset="-122"/>
            </a:endParaRPr>
          </a:p>
        </p:txBody>
      </p:sp>
      <p:sp>
        <p:nvSpPr>
          <p:cNvPr id="23" name="文本框 22"/>
          <p:cNvSpPr txBox="1"/>
          <p:nvPr>
            <p:custDataLst>
              <p:tags r:id="rId11"/>
            </p:custDataLst>
          </p:nvPr>
        </p:nvSpPr>
        <p:spPr>
          <a:xfrm>
            <a:off x="6960096" y="4680225"/>
            <a:ext cx="1152128"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3200" b="1">
                <a:solidFill>
                  <a:srgbClr val="C00000"/>
                </a:solidFill>
                <a:latin typeface="微软雅黑" panose="020b0503020204020204" pitchFamily="34" charset="-122"/>
                <a:ea typeface="微软雅黑" panose="020b0503020204020204" pitchFamily="34" charset="-122"/>
              </a:rPr>
              <a:t>不会</a:t>
            </a:r>
            <a:endParaRPr lang="zh-CN" altLang="en-US" sz="3200" b="1">
              <a:solidFill>
                <a:srgbClr val="C00000"/>
              </a:solidFill>
              <a:latin typeface="微软雅黑" panose="020b0503020204020204" pitchFamily="34" charset="-122"/>
              <a:ea typeface="微软雅黑" panose="020b0503020204020204" pitchFamily="34" charset="-122"/>
            </a:endParaRPr>
          </a:p>
        </p:txBody>
      </p:sp>
      <p:sp>
        <p:nvSpPr>
          <p:cNvPr id="24" name="文本框 23"/>
          <p:cNvSpPr txBox="1"/>
          <p:nvPr>
            <p:custDataLst>
              <p:tags r:id="rId12"/>
            </p:custDataLst>
          </p:nvPr>
        </p:nvSpPr>
        <p:spPr>
          <a:xfrm>
            <a:off x="335360" y="3627025"/>
            <a:ext cx="4177107" cy="954107"/>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2800">
                <a:solidFill>
                  <a:schemeClr val="tx1"/>
                </a:solidFill>
                <a:latin typeface="微软雅黑" panose="020b0503020204020204" pitchFamily="34" charset="-122"/>
                <a:ea typeface="微软雅黑" panose="020b0503020204020204" pitchFamily="34" charset="-122"/>
              </a:rPr>
              <a:t>蔗糖溶液的任一部分甜度一样吗？</a:t>
            </a:r>
            <a:endParaRPr lang="zh-CN" altLang="en-US" sz="2800">
              <a:solidFill>
                <a:schemeClr val="tx1"/>
              </a:solidFill>
              <a:latin typeface="微软雅黑" panose="020b0503020204020204" pitchFamily="34" charset="-122"/>
              <a:ea typeface="微软雅黑" panose="020b0503020204020204" pitchFamily="34" charset="-122"/>
            </a:endParaRPr>
          </a:p>
        </p:txBody>
      </p:sp>
      <p:sp>
        <p:nvSpPr>
          <p:cNvPr id="25" name="文本框 24"/>
          <p:cNvSpPr txBox="1"/>
          <p:nvPr>
            <p:custDataLst>
              <p:tags r:id="rId13"/>
            </p:custDataLst>
          </p:nvPr>
        </p:nvSpPr>
        <p:spPr>
          <a:xfrm>
            <a:off x="498105" y="4680225"/>
            <a:ext cx="1061391"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3200" b="1">
                <a:solidFill>
                  <a:srgbClr val="C00000"/>
                </a:solidFill>
                <a:latin typeface="微软雅黑" panose="020b0503020204020204" pitchFamily="34" charset="-122"/>
                <a:ea typeface="微软雅黑" panose="020b0503020204020204" pitchFamily="34" charset="-122"/>
              </a:rPr>
              <a:t>一样</a:t>
            </a:r>
            <a:endParaRPr lang="zh-CN" altLang="en-US" sz="3200" b="1">
              <a:solidFill>
                <a:srgbClr val="C00000"/>
              </a:solidFill>
              <a:latin typeface="微软雅黑" panose="020b0503020204020204" pitchFamily="34" charset="-122"/>
              <a:ea typeface="微软雅黑" panose="020b0503020204020204" pitchFamily="34" charset="-122"/>
            </a:endParaRPr>
          </a:p>
        </p:txBody>
      </p:sp>
      <p:sp>
        <p:nvSpPr>
          <p:cNvPr id="26" name="矩形 25"/>
          <p:cNvSpPr/>
          <p:nvPr>
            <p:custDataLst>
              <p:tags r:id="rId14"/>
            </p:custDataLst>
          </p:nvPr>
        </p:nvSpPr>
        <p:spPr>
          <a:xfrm>
            <a:off x="119344" y="836918"/>
            <a:ext cx="72000" cy="1836000"/>
          </a:xfrm>
          <a:prstGeom prst="rect">
            <a:avLst/>
          </a:prstGeom>
          <a:solidFill>
            <a:srgbClr val="00B0F0"/>
          </a:solidFill>
          <a:ln w="12700" cap="flat" cmpd="sng" algn="ctr">
            <a:solidFill>
              <a:srgbClr val="00B0F0"/>
            </a:solidFill>
            <a:prstDash val="solid"/>
            <a:miter lim="800000"/>
          </a:ln>
          <a:effectLst/>
        </p:spPr>
        <p:txBody>
          <a:bodyPr rtlCol="0" anchor="ctr"/>
          <a:lstStyle/>
          <a:p>
            <a:pPr algn="ctr" defTabSz="914400" fontAlgn="auto">
              <a:spcBef>
                <a:spcPct val="0"/>
              </a:spcBef>
              <a:spcAft>
                <a:spcPct val="0"/>
              </a:spcAft>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7" name="矩形 26"/>
          <p:cNvSpPr/>
          <p:nvPr>
            <p:custDataLst>
              <p:tags r:id="rId15"/>
            </p:custDataLst>
          </p:nvPr>
        </p:nvSpPr>
        <p:spPr>
          <a:xfrm>
            <a:off x="209101" y="3574590"/>
            <a:ext cx="72000" cy="1836000"/>
          </a:xfrm>
          <a:prstGeom prst="rect">
            <a:avLst/>
          </a:prstGeom>
          <a:solidFill>
            <a:srgbClr val="00B0F0"/>
          </a:solidFill>
          <a:ln w="12700" cap="flat" cmpd="sng" algn="ctr">
            <a:solidFill>
              <a:srgbClr val="00B0F0"/>
            </a:solidFill>
            <a:prstDash val="solid"/>
            <a:miter lim="800000"/>
          </a:ln>
          <a:effectLst/>
        </p:spPr>
        <p:txBody>
          <a:bodyPr rtlCol="0" anchor="ctr"/>
          <a:lstStyle/>
          <a:p>
            <a:pPr algn="ctr" defTabSz="914400" fontAlgn="auto">
              <a:spcBef>
                <a:spcPct val="0"/>
              </a:spcBef>
              <a:spcAft>
                <a:spcPct val="0"/>
              </a:spcAft>
              <a:defRPr/>
            </a:pPr>
            <a:endParaRPr lang="zh-CN" altLang="en-US" kern="0">
              <a:solidFill>
                <a:prstClr val="white"/>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custDataLst>
              <p:tags r:id="rId18"/>
            </p:custDataLst>
          </p:nvPr>
        </p:nvPicPr>
        <p:blipFill>
          <a:blip r:embed="rId16">
            <a:extLst>
              <a:ext uri="{BEBA8EAE-BF5A-486C-A8C5-ECC9F3942E4B}">
                <a14:imgProps xmlns:a14="http://schemas.microsoft.com/office/drawing/2010/main">
                  <a14:imgLayer r:embed="rId17">
                    <a14:imgEffect>
                      <a14:saturation sat="66000"/>
                    </a14:imgEffect>
                  </a14:imgLayer>
                </a14:imgProps>
              </a:ext>
              <a:ext uri="{28A0092B-C50C-407E-A947-70E740481C1C}">
                <a14:useLocalDpi xmlns:a14="http://schemas.microsoft.com/office/drawing/2010/main" val="0"/>
              </a:ext>
            </a:extLst>
          </a:blip>
          <a:srcRect l="32388" t="6509" b="13537"/>
          <a:stretch>
            <a:fillRect/>
          </a:stretch>
        </p:blipFill>
        <p:spPr>
          <a:xfrm>
            <a:off x="4422710" y="1047098"/>
            <a:ext cx="3453952" cy="2722972"/>
          </a:xfrm>
          <a:prstGeom prst="rect">
            <a:avLst/>
          </a:prstGeom>
        </p:spPr>
      </p:pic>
      <p:sp>
        <p:nvSpPr>
          <p:cNvPr id="29" name="文本框 28"/>
          <p:cNvSpPr txBox="1"/>
          <p:nvPr>
            <p:custDataLst>
              <p:tags r:id="rId19"/>
            </p:custDataLst>
          </p:nvPr>
        </p:nvSpPr>
        <p:spPr>
          <a:xfrm>
            <a:off x="1779610" y="4680225"/>
            <a:ext cx="2736304"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3200" b="1">
                <a:solidFill>
                  <a:srgbClr val="C00000"/>
                </a:solidFill>
                <a:latin typeface="微软雅黑" panose="020b0503020204020204" pitchFamily="34" charset="-122"/>
                <a:ea typeface="微软雅黑" panose="020b0503020204020204" pitchFamily="34" charset="-122"/>
              </a:rPr>
              <a:t>溶液是均一的</a:t>
            </a:r>
            <a:endParaRPr lang="zh-CN" altLang="en-US" sz="3200" b="1">
              <a:solidFill>
                <a:srgbClr val="C00000"/>
              </a:solidFill>
              <a:latin typeface="微软雅黑" panose="020b0503020204020204" pitchFamily="34" charset="-122"/>
              <a:ea typeface="微软雅黑" panose="020b0503020204020204" pitchFamily="34" charset="-122"/>
            </a:endParaRPr>
          </a:p>
        </p:txBody>
      </p:sp>
      <p:sp>
        <p:nvSpPr>
          <p:cNvPr id="30" name="文本框 29"/>
          <p:cNvSpPr txBox="1"/>
          <p:nvPr>
            <p:custDataLst>
              <p:tags r:id="rId20"/>
            </p:custDataLst>
          </p:nvPr>
        </p:nvSpPr>
        <p:spPr>
          <a:xfrm>
            <a:off x="8301172" y="4680224"/>
            <a:ext cx="2736304"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3200" b="1">
                <a:solidFill>
                  <a:srgbClr val="C00000"/>
                </a:solidFill>
                <a:latin typeface="微软雅黑" panose="020b0503020204020204" pitchFamily="34" charset="-122"/>
                <a:ea typeface="微软雅黑" panose="020b0503020204020204" pitchFamily="34" charset="-122"/>
              </a:rPr>
              <a:t>溶液是稳定的</a:t>
            </a:r>
            <a:endParaRPr lang="zh-CN" altLang="en-US" sz="3200" b="1">
              <a:solidFill>
                <a:srgbClr val="C00000"/>
              </a:solidFill>
              <a:latin typeface="微软雅黑" panose="020b0503020204020204" pitchFamily="34" charset="-122"/>
              <a:ea typeface="微软雅黑" panose="020b0503020204020204" pitchFamily="34" charset="-122"/>
            </a:endParaRPr>
          </a:p>
        </p:txBody>
      </p:sp>
      <p:cxnSp>
        <p:nvCxnSpPr>
          <p:cNvPr id="31" name="直接连接符 30"/>
          <p:cNvCxnSpPr/>
          <p:nvPr>
            <p:custDataLst>
              <p:tags r:id="rId21"/>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down)">
                                      <p:cBhvr>
                                        <p:cTn id="22" dur="500"/>
                                        <p:tgtEl>
                                          <p:spTgt spid="29"/>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dur="50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4" dur="50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down)">
                                      <p:cBhvr>
                                        <p:cTn id="3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3" grpId="0"/>
      <p:bldP spid="25" grpId="0"/>
      <p:bldP spid="29" grpId="0"/>
      <p:bldP spid="30"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矩形 2"/>
          <p:cNvSpPr/>
          <p:nvPr>
            <p:custDataLst>
              <p:tags r:id="rId3"/>
            </p:custDataLst>
          </p:nvPr>
        </p:nvSpPr>
        <p:spPr>
          <a:xfrm>
            <a:off x="4367808" y="86206"/>
            <a:ext cx="4339650" cy="646331"/>
          </a:xfrm>
          <a:prstGeom prst="rect">
            <a:avLst/>
          </a:prstGeom>
        </p:spPr>
        <p:txBody>
          <a:bodyPr wrap="none">
            <a:spAutoFit/>
          </a:bodyPr>
          <a:lstStyle/>
          <a:p>
            <a:r>
              <a:rPr lang="zh-CN" altLang="zh-CN" sz="3600">
                <a:latin typeface="微软雅黑" panose="020b0503020204020204" pitchFamily="34" charset="-122"/>
                <a:ea typeface="微软雅黑" panose="020b0503020204020204" pitchFamily="34" charset="-122"/>
                <a:sym typeface="Arial" panose="020b0604020202020204" pitchFamily="34" charset="0"/>
              </a:rPr>
              <a:t>氯化钠</a:t>
            </a:r>
            <a:r>
              <a:rPr lang="zh-CN" altLang="en-US" sz="3600">
                <a:latin typeface="微软雅黑" panose="020b0503020204020204" pitchFamily="34" charset="-122"/>
                <a:ea typeface="微软雅黑" panose="020b0503020204020204" pitchFamily="34" charset="-122"/>
                <a:sym typeface="Arial" panose="020b0604020202020204" pitchFamily="34" charset="0"/>
              </a:rPr>
              <a:t>在水中的溶解</a:t>
            </a:r>
            <a:endParaRPr lang="zh-CN" altLang="zh-CN" sz="3600">
              <a:latin typeface="微软雅黑" panose="020b0503020204020204" pitchFamily="34" charset="-122"/>
              <a:ea typeface="微软雅黑" panose="020b0503020204020204" pitchFamily="34" charset="-122"/>
              <a:sym typeface="Arial" panose="020b0604020202020204" pitchFamily="34" charset="0"/>
            </a:endParaRPr>
          </a:p>
        </p:txBody>
      </p:sp>
      <p:pic>
        <p:nvPicPr>
          <p:cNvPr id="6" name="图片 -2147482583"/>
          <p:cNvPicPr>
            <a:picLocks noChangeAspect="1"/>
          </p:cNvPicPr>
          <p:nvPr>
            <p:custDataLst>
              <p:tags r:id="rId5"/>
            </p:custDataLst>
          </p:nvPr>
        </p:nvPicPr>
        <p:blipFill>
          <a:blip r:embed="rId4"/>
          <a:stretch>
            <a:fillRect/>
          </a:stretch>
        </p:blipFill>
        <p:spPr>
          <a:xfrm>
            <a:off x="1055440" y="1988840"/>
            <a:ext cx="3056573" cy="2304256"/>
          </a:xfrm>
          <a:prstGeom prst="rect">
            <a:avLst/>
          </a:prstGeom>
          <a:noFill/>
          <a:ln w="9525">
            <a:noFill/>
          </a:ln>
        </p:spPr>
      </p:pic>
      <p:sp>
        <p:nvSpPr>
          <p:cNvPr id="8" name="文本框 7"/>
          <p:cNvSpPr txBox="1"/>
          <p:nvPr>
            <p:custDataLst>
              <p:tags r:id="rId6"/>
            </p:custDataLst>
          </p:nvPr>
        </p:nvSpPr>
        <p:spPr>
          <a:xfrm>
            <a:off x="65173" y="-36905"/>
            <a:ext cx="2749471" cy="707886"/>
          </a:xfrm>
          <a:prstGeom prst="rect">
            <a:avLst/>
          </a:prstGeom>
          <a:noFill/>
        </p:spPr>
        <p:txBody>
          <a:bodyPr wrap="none" rtlCol="0">
            <a:spAutoFit/>
          </a:bodyPr>
          <a:lstStyle/>
          <a:p>
            <a:r>
              <a:rPr lang="zh-CN" altLang="en-US" sz="4000" b="1">
                <a:latin typeface="微软雅黑" panose="020b0503020204020204" pitchFamily="34" charset="-122"/>
                <a:ea typeface="微软雅黑" panose="020b0503020204020204" pitchFamily="34" charset="-122"/>
              </a:rPr>
              <a:t>实验探究二</a:t>
            </a:r>
            <a:endParaRPr lang="zh-CN" altLang="en-US" sz="4000" b="1">
              <a:latin typeface="微软雅黑" panose="020b0503020204020204" pitchFamily="34" charset="-122"/>
              <a:ea typeface="微软雅黑" panose="020b0503020204020204" pitchFamily="34" charset="-122"/>
            </a:endParaRPr>
          </a:p>
        </p:txBody>
      </p:sp>
      <p:cxnSp>
        <p:nvCxnSpPr>
          <p:cNvPr id="9" name="直接连接符 8"/>
          <p:cNvCxnSpPr/>
          <p:nvPr>
            <p:custDataLst>
              <p:tags r:id="rId7"/>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
        <p:nvSpPr>
          <p:cNvPr id="10" name="文本框 9"/>
          <p:cNvSpPr txBox="1"/>
          <p:nvPr>
            <p:custDataLst>
              <p:tags r:id="rId8"/>
            </p:custDataLst>
          </p:nvPr>
        </p:nvSpPr>
        <p:spPr>
          <a:xfrm>
            <a:off x="0" y="938879"/>
            <a:ext cx="12192000" cy="584775"/>
          </a:xfrm>
          <a:prstGeom prst="rect">
            <a:avLst/>
          </a:prstGeom>
          <a:noFill/>
        </p:spPr>
        <p:txBody>
          <a:bodyPr wrap="square" rtlCol="0" anchor="t">
            <a:spAutoFit/>
          </a:bodyPr>
          <a:lstStyle/>
          <a:p>
            <a:r>
              <a:rPr lang="en-US" altLang="zh-CN"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altLang="en-US"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实验</a:t>
            </a:r>
            <a:r>
              <a:rPr lang="en-US" altLang="zh-CN"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 20 mL 中加入一匙</a:t>
            </a:r>
            <a:r>
              <a:rPr lang="zh-CN"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氯化钠</a:t>
            </a:r>
            <a:r>
              <a:rPr 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，用玻璃棒搅拌，观察现象。</a:t>
            </a:r>
            <a:endParaRPr lang="en-US"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11" name="文本框 10"/>
          <p:cNvSpPr txBox="1"/>
          <p:nvPr>
            <p:custDataLst>
              <p:tags r:id="rId9"/>
            </p:custDataLst>
          </p:nvPr>
        </p:nvSpPr>
        <p:spPr>
          <a:xfrm>
            <a:off x="5040268" y="2857102"/>
            <a:ext cx="1415772" cy="584775"/>
          </a:xfrm>
          <a:prstGeom prst="rect">
            <a:avLst/>
          </a:prstGeom>
          <a:noFill/>
        </p:spPr>
        <p:txBody>
          <a:bodyPr wrap="none" rtlCol="0" anchor="t">
            <a:spAutoFit/>
          </a:bodyPr>
          <a:lstStyle/>
          <a:p>
            <a:r>
              <a:rPr lang="zh-CN" altLang="en-US"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现象：</a:t>
            </a:r>
            <a:endParaRPr lang="en-US" altLang="en-US"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12" name="文本框 11"/>
          <p:cNvSpPr txBox="1"/>
          <p:nvPr>
            <p:custDataLst>
              <p:tags r:id="rId10"/>
            </p:custDataLst>
          </p:nvPr>
        </p:nvSpPr>
        <p:spPr>
          <a:xfrm>
            <a:off x="6456040" y="2831990"/>
            <a:ext cx="4288353" cy="584775"/>
          </a:xfrm>
          <a:prstGeom prst="rect">
            <a:avLst/>
          </a:prstGeom>
          <a:noFill/>
        </p:spPr>
        <p:txBody>
          <a:bodyPr wrap="none" rtlCol="0" anchor="t">
            <a:spAutoFit/>
          </a:bodyPr>
          <a:lstStyle/>
          <a:p>
            <a:r>
              <a:rPr lang="zh-CN"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氯化钠</a:t>
            </a:r>
            <a:r>
              <a:rPr lang="en-US" altLang="zh-CN"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消失</a:t>
            </a:r>
            <a:r>
              <a:rPr lang="en-US" altLang="zh-CN"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在水中</a:t>
            </a:r>
            <a:endParaRPr lang="en-US" altLang="en-US" sz="3200">
              <a:solidFill>
                <a:schemeClr val="tx1">
                  <a:lumMod val="85000"/>
                  <a:lumOff val="15000"/>
                  <a:alpha val="10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文本框 22"/>
          <p:cNvSpPr txBox="1"/>
          <p:nvPr>
            <p:custDataLst>
              <p:tags r:id="rId3"/>
            </p:custDataLst>
          </p:nvPr>
        </p:nvSpPr>
        <p:spPr>
          <a:xfrm>
            <a:off x="3825081" y="260648"/>
            <a:ext cx="4541837" cy="584775"/>
          </a:xfrm>
          <a:prstGeom prst="rect">
            <a:avLst/>
          </a:prstGeom>
          <a:noFill/>
          <a:ln w="9525">
            <a:noFill/>
          </a:ln>
        </p:spPr>
        <p:txBody>
          <a:bodyPr anchor="t" anchorCtr="0">
            <a:spAutoFit/>
          </a:bodyPr>
          <a:lstStyle/>
          <a:p>
            <a:r>
              <a:rPr lang="zh-CN" altLang="en-US" sz="3200">
                <a:solidFill>
                  <a:srgbClr val="C00000"/>
                </a:solidFill>
                <a:latin typeface="Arial" panose="020b0604020202020204" pitchFamily="34" charset="0"/>
                <a:ea typeface="微软雅黑" panose="020b0503020204020204" pitchFamily="34" charset="-122"/>
              </a:rPr>
              <a:t>氯化钠溶解的微观解释</a:t>
            </a:r>
            <a:endParaRPr lang="zh-CN" altLang="en-US" sz="3200">
              <a:solidFill>
                <a:srgbClr val="C00000"/>
              </a:solidFill>
              <a:latin typeface="Arial" panose="020b0604020202020204" pitchFamily="34" charset="0"/>
              <a:ea typeface="微软雅黑" panose="020b0503020204020204" pitchFamily="34" charset="-122"/>
            </a:endParaRPr>
          </a:p>
        </p:txBody>
      </p:sp>
      <p:sp>
        <p:nvSpPr>
          <p:cNvPr id="4" name="文本框 3"/>
          <p:cNvSpPr txBox="1"/>
          <p:nvPr>
            <p:custDataLst>
              <p:tags r:id="rId4"/>
            </p:custDataLst>
          </p:nvPr>
        </p:nvSpPr>
        <p:spPr>
          <a:xfrm>
            <a:off x="1847528" y="4917725"/>
            <a:ext cx="9145016" cy="167962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nSpc>
                <a:spcPct val="120000"/>
              </a:lnSpc>
              <a:defRPr sz="2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defRPr>
            </a:lvl1pPr>
          </a:lstStyle>
          <a:p>
            <a:pPr algn="just">
              <a:lnSpc>
                <a:spcPct val="110000"/>
              </a:lnSpc>
            </a:pPr>
            <a:r>
              <a:rPr lang="zh-CN" altLang="en-US" sz="3200">
                <a:sym typeface="+mn-ea"/>
              </a:rPr>
              <a:t>构成氯化钠的</a:t>
            </a:r>
            <a:r>
              <a:rPr lang="zh-CN" altLang="en-US" sz="3200">
                <a:solidFill>
                  <a:srgbClr val="C00000"/>
                </a:solidFill>
                <a:sym typeface="+mn-ea"/>
              </a:rPr>
              <a:t>钠离子</a:t>
            </a:r>
            <a:r>
              <a:rPr lang="zh-CN" altLang="en-US" sz="3200">
                <a:sym typeface="+mn-ea"/>
              </a:rPr>
              <a:t>和</a:t>
            </a:r>
            <a:r>
              <a:rPr lang="zh-CN" altLang="en-US" sz="3200">
                <a:solidFill>
                  <a:srgbClr val="C00000"/>
                </a:solidFill>
                <a:sym typeface="+mn-ea"/>
              </a:rPr>
              <a:t>氯离子</a:t>
            </a:r>
            <a:r>
              <a:rPr lang="zh-CN" altLang="en-US" sz="3200">
                <a:sym typeface="+mn-ea"/>
              </a:rPr>
              <a:t>在水分子的作用下，逐步向水里扩散，最终</a:t>
            </a:r>
            <a:r>
              <a:rPr lang="zh-CN" altLang="en-US" sz="3200">
                <a:solidFill>
                  <a:srgbClr val="C00000"/>
                </a:solidFill>
                <a:sym typeface="+mn-ea"/>
              </a:rPr>
              <a:t>均一</a:t>
            </a:r>
            <a:r>
              <a:rPr lang="zh-CN" altLang="en-US" sz="3200">
                <a:sym typeface="+mn-ea"/>
              </a:rPr>
              <a:t>地分散到水分子中间，</a:t>
            </a:r>
            <a:r>
              <a:rPr lang="zh-CN" altLang="en-US" sz="3200">
                <a:solidFill>
                  <a:srgbClr val="C00000"/>
                </a:solidFill>
                <a:sym typeface="+mn-ea"/>
              </a:rPr>
              <a:t>形成一种混合物──氯化钠溶液</a:t>
            </a:r>
            <a:endParaRPr lang="zh-CN" altLang="en-US" sz="3200">
              <a:solidFill>
                <a:srgbClr val="C00000"/>
              </a:solidFill>
              <a:sym typeface="+mn-ea"/>
            </a:endParaRPr>
          </a:p>
        </p:txBody>
      </p:sp>
      <p:graphicFrame>
        <p:nvGraphicFramePr>
          <p:cNvPr id="23" name="对象 22"/>
          <p:cNvGraphicFramePr>
            <a:graphicFrameLocks noChangeAspect="1"/>
          </p:cNvGraphicFramePr>
          <p:nvPr>
            <p:custDataLst>
              <p:tags r:id="rId5"/>
            </p:custDataLst>
          </p:nvPr>
        </p:nvGraphicFramePr>
        <p:xfrm>
          <a:off x="1919536" y="1804200"/>
          <a:ext cx="2741930" cy="2799080"/>
        </p:xfrm>
        <a:graphic>
          <a:graphicData uri="http://schemas.openxmlformats.org/presentationml/2006/ole">
            <mc:AlternateContent>
              <mc:Choice xmlns:v="urn:schemas-microsoft-com:vml" Requires="v">
                <p:oleObj spid="_x0000_s1045" r:id="rId6" imgW="4777740" imgH="4876800" progId="Paint.Picture">
                  <p:embed/>
                </p:oleObj>
              </mc:Choice>
              <mc:Fallback>
                <p:oleObj r:id="rId6" imgW="4777740" imgH="4876800" progId="Paint.Picture">
                  <p:embed/>
                  <p:pic>
                    <p:nvPicPr>
                      <p:cNvPr id="0" name="OLE substitute image"/>
                      <p:cNvPicPr/>
                      <p:nvPr/>
                    </p:nvPicPr>
                    <p:blipFill>
                      <a:blip r:embed="rId7"/>
                      <a:stretch>
                        <a:fillRect/>
                      </a:stretch>
                    </p:blipFill>
                    <p:spPr>
                      <a:xfrm>
                        <a:off x="1919536" y="1804200"/>
                        <a:ext cx="2741930" cy="2799080"/>
                      </a:xfrm>
                      <a:prstGeom prst="rect">
                        <a:avLst/>
                      </a:prstGeom>
                    </p:spPr>
                  </p:pic>
                </p:oleObj>
              </mc:Fallback>
            </mc:AlternateContent>
          </a:graphicData>
        </a:graphic>
      </p:graphicFrame>
      <p:grpSp>
        <p:nvGrpSpPr>
          <p:cNvPr id="28" name="组合 27"/>
          <p:cNvGrpSpPr/>
          <p:nvPr>
            <p:custDataLst>
              <p:tags r:id="rId8"/>
            </p:custDataLst>
          </p:nvPr>
        </p:nvGrpSpPr>
        <p:grpSpPr>
          <a:xfrm>
            <a:off x="911156" y="278295"/>
            <a:ext cx="2778760" cy="1480185"/>
            <a:chOff x="2001" y="651"/>
            <a:chExt cx="4376" cy="2331"/>
          </a:xfrm>
        </p:grpSpPr>
        <p:graphicFrame>
          <p:nvGraphicFramePr>
            <p:cNvPr id="30" name="对象 29"/>
            <p:cNvGraphicFramePr>
              <a:graphicFrameLocks noChangeAspect="1"/>
            </p:cNvGraphicFramePr>
            <p:nvPr>
              <p:custDataLst>
                <p:tags r:id="rId9"/>
              </p:custDataLst>
            </p:nvPr>
          </p:nvGraphicFramePr>
          <p:xfrm>
            <a:off x="4383" y="1432"/>
            <a:ext cx="1994" cy="1550"/>
          </p:xfrm>
          <a:graphic>
            <a:graphicData uri="http://schemas.openxmlformats.org/presentationml/2006/ole">
              <mc:AlternateContent>
                <mc:Choice xmlns:v="urn:schemas-microsoft-com:vml" Requires="v">
                  <p:oleObj spid="_x0000_s1046" r:id="rId10" imgW="1264920" imgH="982980" progId="Paint.Picture">
                    <p:embed/>
                  </p:oleObj>
                </mc:Choice>
                <mc:Fallback>
                  <p:oleObj r:id="rId10" imgW="1264920" imgH="982980" progId="Paint.Picture">
                    <p:embed/>
                    <p:pic>
                      <p:nvPicPr>
                        <p:cNvPr id="0" name="OLE substitute image"/>
                        <p:cNvPicPr/>
                        <p:nvPr/>
                      </p:nvPicPr>
                      <p:blipFill>
                        <a:blip r:embed="rId11"/>
                        <a:stretch>
                          <a:fillRect/>
                        </a:stretch>
                      </p:blipFill>
                      <p:spPr>
                        <a:xfrm>
                          <a:off x="4383" y="1432"/>
                          <a:ext cx="1994" cy="1550"/>
                        </a:xfrm>
                        <a:prstGeom prst="rect">
                          <a:avLst/>
                        </a:prstGeom>
                      </p:spPr>
                    </p:pic>
                  </p:oleObj>
                </mc:Fallback>
              </mc:AlternateContent>
            </a:graphicData>
          </a:graphic>
        </p:graphicFrame>
        <p:graphicFrame>
          <p:nvGraphicFramePr>
            <p:cNvPr id="35" name="对象 34"/>
            <p:cNvGraphicFramePr>
              <a:graphicFrameLocks noChangeAspect="1"/>
            </p:cNvGraphicFramePr>
            <p:nvPr>
              <p:custDataLst>
                <p:tags r:id="rId12"/>
              </p:custDataLst>
            </p:nvPr>
          </p:nvGraphicFramePr>
          <p:xfrm>
            <a:off x="2001" y="751"/>
            <a:ext cx="2450" cy="1525"/>
          </p:xfrm>
          <a:graphic>
            <a:graphicData uri="http://schemas.openxmlformats.org/presentationml/2006/ole">
              <mc:AlternateContent>
                <mc:Choice xmlns:v="urn:schemas-microsoft-com:vml" Requires="v">
                  <p:oleObj spid="_x0000_s1047" r:id="rId13" imgW="1554480" imgH="967740" progId="Paint.Picture">
                    <p:embed/>
                  </p:oleObj>
                </mc:Choice>
                <mc:Fallback>
                  <p:oleObj r:id="rId13" imgW="1554480" imgH="967740" progId="Paint.Picture">
                    <p:embed/>
                    <p:pic>
                      <p:nvPicPr>
                        <p:cNvPr id="0" name="OLE substitute image"/>
                        <p:cNvPicPr/>
                        <p:nvPr/>
                      </p:nvPicPr>
                      <p:blipFill>
                        <a:blip r:embed="rId14"/>
                        <a:stretch>
                          <a:fillRect/>
                        </a:stretch>
                      </p:blipFill>
                      <p:spPr>
                        <a:xfrm>
                          <a:off x="2001" y="751"/>
                          <a:ext cx="2450" cy="1525"/>
                        </a:xfrm>
                        <a:prstGeom prst="rect">
                          <a:avLst/>
                        </a:prstGeom>
                      </p:spPr>
                    </p:pic>
                  </p:oleObj>
                </mc:Fallback>
              </mc:AlternateContent>
            </a:graphicData>
          </a:graphic>
        </p:graphicFrame>
        <p:sp>
          <p:nvSpPr>
            <p:cNvPr id="36" name="文本框 35"/>
            <p:cNvSpPr txBox="1"/>
            <p:nvPr>
              <p:custDataLst>
                <p:tags r:id="rId15"/>
              </p:custDataLst>
            </p:nvPr>
          </p:nvSpPr>
          <p:spPr>
            <a:xfrm>
              <a:off x="3476" y="651"/>
              <a:ext cx="2219" cy="822"/>
            </a:xfrm>
            <a:prstGeom prst="rect">
              <a:avLst/>
            </a:prstGeom>
            <a:noFill/>
          </p:spPr>
          <p:txBody>
            <a:bodyPr wrap="square">
              <a:spAutoFit/>
            </a:bodyPr>
            <a:lstStyle/>
            <a:p>
              <a:pPr algn="l"/>
              <a:r>
                <a:rPr lang="zh-CN" altLang="en-US" sz="2800">
                  <a:solidFill>
                    <a:schemeClr val="tx1"/>
                  </a:solidFill>
                  <a:latin typeface="宋体" panose="02010600030101010101" pitchFamily="2" charset="-122"/>
                </a:rPr>
                <a:t>氯化钠</a:t>
              </a:r>
              <a:r>
                <a:rPr lang="en-US" altLang="zh-CN" sz="2800">
                  <a:solidFill>
                    <a:schemeClr val="tx1"/>
                  </a:solidFill>
                  <a:latin typeface="宋体" panose="02010600030101010101" pitchFamily="2" charset="-122"/>
                </a:rPr>
                <a:t>        </a:t>
              </a:r>
              <a:endParaRPr lang="en-US" altLang="zh-CN" sz="2800">
                <a:solidFill>
                  <a:schemeClr val="tx1"/>
                </a:solidFill>
                <a:latin typeface="宋体" panose="02010600030101010101" pitchFamily="2" charset="-122"/>
              </a:endParaRPr>
            </a:p>
          </p:txBody>
        </p:sp>
      </p:grpSp>
      <p:sp>
        <p:nvSpPr>
          <p:cNvPr id="37" name="右箭头 6"/>
          <p:cNvSpPr/>
          <p:nvPr>
            <p:custDataLst>
              <p:tags r:id="rId16"/>
            </p:custDataLst>
          </p:nvPr>
        </p:nvSpPr>
        <p:spPr>
          <a:xfrm>
            <a:off x="5232331" y="2933865"/>
            <a:ext cx="1007745" cy="504190"/>
          </a:xfrm>
          <a:prstGeom prst="rightArrow">
            <a:avLst/>
          </a:prstGeom>
          <a:gradFill>
            <a:gsLst>
              <a:gs pos="91000">
                <a:schemeClr val="accent2">
                  <a:lumMod val="20000"/>
                  <a:lumOff val="80000"/>
                </a:schemeClr>
              </a:gs>
              <a:gs pos="1000">
                <a:schemeClr val="accent2">
                  <a:lumMod val="60000"/>
                  <a:lumOff val="4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8" name="对象 37"/>
          <p:cNvGraphicFramePr>
            <a:graphicFrameLocks noChangeAspect="1"/>
          </p:cNvGraphicFramePr>
          <p:nvPr>
            <p:custDataLst>
              <p:tags r:id="rId17"/>
            </p:custDataLst>
          </p:nvPr>
        </p:nvGraphicFramePr>
        <p:xfrm>
          <a:off x="6309926" y="1804200"/>
          <a:ext cx="2748280" cy="2773680"/>
        </p:xfrm>
        <a:graphic>
          <a:graphicData uri="http://schemas.openxmlformats.org/presentationml/2006/ole">
            <mc:AlternateContent>
              <mc:Choice xmlns:v="urn:schemas-microsoft-com:vml" Requires="v">
                <p:oleObj spid="_x0000_s1048" r:id="rId18" imgW="4960620" imgH="5006340" progId="Paint.Picture">
                  <p:embed/>
                </p:oleObj>
              </mc:Choice>
              <mc:Fallback>
                <p:oleObj r:id="rId18" imgW="4960620" imgH="5006340" progId="Paint.Picture">
                  <p:embed/>
                  <p:pic>
                    <p:nvPicPr>
                      <p:cNvPr id="0" name="OLE substitute image"/>
                      <p:cNvPicPr/>
                      <p:nvPr/>
                    </p:nvPicPr>
                    <p:blipFill>
                      <a:blip r:embed="rId19"/>
                      <a:stretch>
                        <a:fillRect/>
                      </a:stretch>
                    </p:blipFill>
                    <p:spPr>
                      <a:xfrm>
                        <a:off x="6309926" y="1804200"/>
                        <a:ext cx="2748280" cy="2773680"/>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dur="50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blinds(horizontal)">
                                      <p:cBhvr>
                                        <p:cTn id="17" dur="500"/>
                                        <p:tgtEl>
                                          <p:spTgt spid="38"/>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3" presetClass="entr" presetSubtype="16" dur="500" decel="10000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7"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矩形 2"/>
          <p:cNvSpPr/>
          <p:nvPr>
            <p:custDataLst>
              <p:tags r:id="rId3"/>
            </p:custDataLst>
          </p:nvPr>
        </p:nvSpPr>
        <p:spPr>
          <a:xfrm>
            <a:off x="479548" y="1023016"/>
            <a:ext cx="72000" cy="1836000"/>
          </a:xfrm>
          <a:prstGeom prst="rect">
            <a:avLst/>
          </a:prstGeom>
          <a:solidFill>
            <a:srgbClr val="00B0F0"/>
          </a:solidFill>
          <a:ln w="12700" cap="flat" cmpd="sng" algn="ctr">
            <a:solidFill>
              <a:srgbClr val="00B0F0"/>
            </a:solidFill>
            <a:prstDash val="solid"/>
            <a:miter lim="800000"/>
          </a:ln>
          <a:effectLst/>
        </p:spPr>
        <p:txBody>
          <a:bodyPr rtlCol="0" anchor="ctr"/>
          <a:lstStyle/>
          <a:p>
            <a:pPr algn="ctr" defTabSz="914400" fontAlgn="auto">
              <a:spcBef>
                <a:spcPct val="0"/>
              </a:spcBef>
              <a:spcAft>
                <a:spcPct val="0"/>
              </a:spcAft>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4" name="矩形 3"/>
          <p:cNvSpPr/>
          <p:nvPr>
            <p:custDataLst>
              <p:tags r:id="rId4"/>
            </p:custDataLst>
          </p:nvPr>
        </p:nvSpPr>
        <p:spPr>
          <a:xfrm>
            <a:off x="479548" y="3433906"/>
            <a:ext cx="72000" cy="1836000"/>
          </a:xfrm>
          <a:prstGeom prst="rect">
            <a:avLst/>
          </a:prstGeom>
          <a:solidFill>
            <a:srgbClr val="00B0F0"/>
          </a:solidFill>
          <a:ln w="12700" cap="flat" cmpd="sng" algn="ctr">
            <a:solidFill>
              <a:srgbClr val="00B0F0"/>
            </a:solidFill>
            <a:prstDash val="solid"/>
            <a:miter lim="800000"/>
          </a:ln>
          <a:effectLst/>
        </p:spPr>
        <p:txBody>
          <a:bodyPr rtlCol="0" anchor="ctr"/>
          <a:lstStyle/>
          <a:p>
            <a:pPr algn="ctr" defTabSz="914400" fontAlgn="auto">
              <a:spcBef>
                <a:spcPct val="0"/>
              </a:spcBef>
              <a:spcAft>
                <a:spcPct val="0"/>
              </a:spcAft>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5" name="矩形 4"/>
          <p:cNvSpPr/>
          <p:nvPr>
            <p:custDataLst>
              <p:tags r:id="rId5"/>
            </p:custDataLst>
          </p:nvPr>
        </p:nvSpPr>
        <p:spPr>
          <a:xfrm>
            <a:off x="6406576" y="1023016"/>
            <a:ext cx="72000" cy="1836000"/>
          </a:xfrm>
          <a:prstGeom prst="rect">
            <a:avLst/>
          </a:prstGeom>
          <a:solidFill>
            <a:srgbClr val="00B0F0"/>
          </a:solidFill>
          <a:ln w="12700" cap="flat" cmpd="sng" algn="ctr">
            <a:solidFill>
              <a:srgbClr val="00B0F0"/>
            </a:solidFill>
            <a:prstDash val="solid"/>
            <a:miter lim="800000"/>
          </a:ln>
          <a:effectLst/>
        </p:spPr>
        <p:txBody>
          <a:bodyPr rtlCol="0" anchor="ctr"/>
          <a:lstStyle/>
          <a:p>
            <a:pPr algn="ctr" defTabSz="914400" fontAlgn="auto">
              <a:spcBef>
                <a:spcPct val="0"/>
              </a:spcBef>
              <a:spcAft>
                <a:spcPct val="0"/>
              </a:spcAft>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 name="矩形 5"/>
          <p:cNvSpPr/>
          <p:nvPr>
            <p:custDataLst>
              <p:tags r:id="rId6"/>
            </p:custDataLst>
          </p:nvPr>
        </p:nvSpPr>
        <p:spPr>
          <a:xfrm>
            <a:off x="6406576" y="3432396"/>
            <a:ext cx="72000" cy="1836000"/>
          </a:xfrm>
          <a:prstGeom prst="rect">
            <a:avLst/>
          </a:prstGeom>
          <a:solidFill>
            <a:srgbClr val="00B0F0"/>
          </a:solidFill>
          <a:ln w="12700" cap="flat" cmpd="sng" algn="ctr">
            <a:solidFill>
              <a:srgbClr val="00B0F0"/>
            </a:solidFill>
            <a:prstDash val="solid"/>
            <a:miter lim="800000"/>
          </a:ln>
          <a:effectLst/>
        </p:spPr>
        <p:txBody>
          <a:bodyPr rtlCol="0" anchor="ctr"/>
          <a:lstStyle/>
          <a:p>
            <a:pPr algn="ctr" defTabSz="914400" fontAlgn="auto">
              <a:spcBef>
                <a:spcPct val="0"/>
              </a:spcBef>
              <a:spcAft>
                <a:spcPct val="0"/>
              </a:spcAft>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7" name="文本框 6"/>
          <p:cNvSpPr txBox="1"/>
          <p:nvPr>
            <p:custDataLst>
              <p:tags r:id="rId7"/>
            </p:custDataLst>
          </p:nvPr>
        </p:nvSpPr>
        <p:spPr>
          <a:xfrm>
            <a:off x="647076" y="885147"/>
            <a:ext cx="3720908" cy="954107"/>
          </a:xfrm>
          <a:prstGeom prst="rect">
            <a:avLst/>
          </a:prstGeom>
        </p:spPr>
        <p:txBody>
          <a:bodyPr wrap="square">
            <a:spAutoFit/>
          </a:bodyPr>
          <a:lstStyle>
            <a:defPPr>
              <a:defRPr lang="zh-CN"/>
            </a:defPPr>
            <a:lvl1pPr>
              <a:defRPr sz="3200">
                <a:solidFill>
                  <a:schemeClr val="accent2"/>
                </a:solidFill>
                <a:latin typeface="+mj-ea"/>
                <a:ea typeface="+mj-ea"/>
              </a:defRPr>
            </a:lvl1pPr>
          </a:lstStyle>
          <a:p>
            <a:pPr defTabSz="914400" fontAlgn="auto">
              <a:spcBef>
                <a:spcPct val="0"/>
              </a:spcBef>
              <a:spcAft>
                <a:spcPct val="0"/>
              </a:spcAft>
              <a:defRPr/>
            </a:pPr>
            <a:r>
              <a:rPr lang="zh-CN" altLang="en-US" sz="2800">
                <a:solidFill>
                  <a:schemeClr val="tx1"/>
                </a:solidFill>
                <a:latin typeface="微软雅黑" panose="020b0503020204020204" pitchFamily="34" charset="-122"/>
                <a:ea typeface="微软雅黑" panose="020b0503020204020204" pitchFamily="34" charset="-122"/>
              </a:rPr>
              <a:t>氯化钠溶液是纯净物还是混合物？</a:t>
            </a:r>
            <a:endParaRPr lang="zh-CN" altLang="en-US" sz="280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custDataLst>
              <p:tags r:id="rId8"/>
            </p:custDataLst>
          </p:nvPr>
        </p:nvSpPr>
        <p:spPr>
          <a:xfrm>
            <a:off x="6708585" y="979219"/>
            <a:ext cx="4382733" cy="954107"/>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2800">
                <a:solidFill>
                  <a:schemeClr val="tx1"/>
                </a:solidFill>
                <a:latin typeface="微软雅黑" panose="020b0503020204020204" pitchFamily="34" charset="-122"/>
                <a:ea typeface="微软雅黑" panose="020b0503020204020204" pitchFamily="34" charset="-122"/>
              </a:rPr>
              <a:t>氯化钠溶液中含有的粒子有哪些？</a:t>
            </a:r>
            <a:endParaRPr lang="zh-CN" altLang="en-US" sz="2800">
              <a:solidFill>
                <a:schemeClr val="tx1"/>
              </a:solidFill>
              <a:latin typeface="微软雅黑" panose="020b0503020204020204" pitchFamily="34" charset="-122"/>
              <a:ea typeface="微软雅黑" panose="020b0503020204020204" pitchFamily="34" charset="-122"/>
            </a:endParaRPr>
          </a:p>
        </p:txBody>
      </p:sp>
      <p:sp>
        <p:nvSpPr>
          <p:cNvPr id="9" name="文本框 8"/>
          <p:cNvSpPr txBox="1"/>
          <p:nvPr>
            <p:custDataLst>
              <p:tags r:id="rId9"/>
            </p:custDataLst>
          </p:nvPr>
        </p:nvSpPr>
        <p:spPr>
          <a:xfrm>
            <a:off x="583867" y="3411142"/>
            <a:ext cx="4733800" cy="954107"/>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2800">
                <a:solidFill>
                  <a:schemeClr val="tx1"/>
                </a:solidFill>
                <a:latin typeface="微软雅黑" panose="020b0503020204020204" pitchFamily="34" charset="-122"/>
                <a:ea typeface="微软雅黑" panose="020b0503020204020204" pitchFamily="34" charset="-122"/>
              </a:rPr>
              <a:t>氯化钠溶液的任一部分咸度一样吗？</a:t>
            </a:r>
            <a:endParaRPr lang="zh-CN" altLang="en-US" sz="2800">
              <a:solidFill>
                <a:schemeClr val="tx1"/>
              </a:solidFill>
              <a:latin typeface="微软雅黑" panose="020b0503020204020204" pitchFamily="34" charset="-122"/>
              <a:ea typeface="微软雅黑" panose="020b0503020204020204" pitchFamily="34" charset="-122"/>
            </a:endParaRPr>
          </a:p>
        </p:txBody>
      </p:sp>
      <p:sp>
        <p:nvSpPr>
          <p:cNvPr id="10" name="文本框 9"/>
          <p:cNvSpPr txBox="1"/>
          <p:nvPr>
            <p:custDataLst>
              <p:tags r:id="rId10"/>
            </p:custDataLst>
          </p:nvPr>
        </p:nvSpPr>
        <p:spPr>
          <a:xfrm>
            <a:off x="6694434" y="3423975"/>
            <a:ext cx="4599031" cy="954107"/>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2800">
                <a:solidFill>
                  <a:schemeClr val="tx1"/>
                </a:solidFill>
                <a:latin typeface="微软雅黑" panose="020b0503020204020204" pitchFamily="34" charset="-122"/>
                <a:ea typeface="微软雅黑" panose="020b0503020204020204" pitchFamily="34" charset="-122"/>
              </a:rPr>
              <a:t>外界条件不变，长期放置，</a:t>
            </a:r>
            <a:r>
              <a:rPr lang="en-US" altLang="zh-CN" sz="2800">
                <a:solidFill>
                  <a:schemeClr val="tx1"/>
                </a:solidFill>
                <a:latin typeface="微软雅黑" panose="020b0503020204020204" pitchFamily="34" charset="-122"/>
                <a:ea typeface="微软雅黑" panose="020b0503020204020204" pitchFamily="34" charset="-122"/>
              </a:rPr>
              <a:t>NaCl</a:t>
            </a:r>
            <a:r>
              <a:rPr lang="zh-CN" altLang="en-US" sz="2800">
                <a:solidFill>
                  <a:schemeClr val="tx1"/>
                </a:solidFill>
                <a:latin typeface="微软雅黑" panose="020b0503020204020204" pitchFamily="34" charset="-122"/>
                <a:ea typeface="微软雅黑" panose="020b0503020204020204" pitchFamily="34" charset="-122"/>
              </a:rPr>
              <a:t>与水会分离吗？</a:t>
            </a:r>
            <a:endParaRPr lang="zh-CN" altLang="en-US" sz="2800">
              <a:solidFill>
                <a:schemeClr val="tx1"/>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1"/>
            </p:custDataLst>
          </p:nvPr>
        </p:nvSpPr>
        <p:spPr>
          <a:xfrm>
            <a:off x="726332" y="2056419"/>
            <a:ext cx="2843820" cy="995209"/>
          </a:xfrm>
          <a:prstGeom prst="rect">
            <a:avLst/>
          </a:prstGeom>
          <a:noFill/>
        </p:spPr>
        <p:txBody>
          <a:bodyPr wrap="square" rtlCol="0">
            <a:spAutoFit/>
          </a:bodyPr>
          <a:lstStyle/>
          <a:p>
            <a:r>
              <a:rPr lang="zh-CN" altLang="en-US" sz="3200" b="1" noProof="1">
                <a:solidFill>
                  <a:srgbClr val="C00000"/>
                </a:solidFill>
                <a:latin typeface="微软雅黑" panose="020b0503020204020204" pitchFamily="34" charset="-122"/>
                <a:ea typeface="微软雅黑" panose="020b0503020204020204" pitchFamily="34" charset="-122"/>
              </a:rPr>
              <a:t>混合物</a:t>
            </a:r>
            <a:endParaRPr lang="en-US" altLang="zh-CN" sz="2665" b="1" noProof="1">
              <a:solidFill>
                <a:srgbClr val="C00000"/>
              </a:solidFill>
              <a:latin typeface="微软雅黑" panose="020b0503020204020204" pitchFamily="34" charset="-122"/>
              <a:ea typeface="微软雅黑" panose="020b0503020204020204" pitchFamily="34" charset="-122"/>
            </a:endParaRPr>
          </a:p>
          <a:p>
            <a:r>
              <a:rPr lang="zh-CN" altLang="en-US" sz="2665" b="1" noProof="1">
                <a:solidFill>
                  <a:srgbClr val="C00000"/>
                </a:solidFill>
                <a:latin typeface="微软雅黑" panose="020b0503020204020204" pitchFamily="34" charset="-122"/>
                <a:ea typeface="微软雅黑" panose="020b0503020204020204" pitchFamily="34" charset="-122"/>
              </a:rPr>
              <a:t>包含氯化钠、水</a:t>
            </a:r>
            <a:endParaRPr lang="zh-CN" altLang="en-US" sz="3200" b="1" noProof="1">
              <a:solidFill>
                <a:srgbClr val="C00000"/>
              </a:solidFill>
              <a:latin typeface="微软雅黑" panose="020b0503020204020204" pitchFamily="34" charset="-122"/>
              <a:ea typeface="微软雅黑" panose="020b0503020204020204" pitchFamily="34" charset="-122"/>
            </a:endParaRPr>
          </a:p>
        </p:txBody>
      </p:sp>
      <p:sp>
        <p:nvSpPr>
          <p:cNvPr id="12" name="文本框 11"/>
          <p:cNvSpPr txBox="1"/>
          <p:nvPr>
            <p:custDataLst>
              <p:tags r:id="rId12"/>
            </p:custDataLst>
          </p:nvPr>
        </p:nvSpPr>
        <p:spPr>
          <a:xfrm>
            <a:off x="6711135" y="2143691"/>
            <a:ext cx="4382733"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en-US" altLang="zh-CN" sz="3200" b="1">
                <a:solidFill>
                  <a:srgbClr val="C00000"/>
                </a:solidFill>
                <a:latin typeface="微软雅黑" panose="020b0503020204020204" pitchFamily="34" charset="-122"/>
                <a:ea typeface="微软雅黑" panose="020b0503020204020204" pitchFamily="34" charset="-122"/>
              </a:rPr>
              <a:t>Na</a:t>
            </a:r>
            <a:r>
              <a:rPr lang="en-US" altLang="zh-CN" sz="3200" b="1" baseline="30000">
                <a:solidFill>
                  <a:srgbClr val="C00000"/>
                </a:solidFill>
                <a:latin typeface="微软雅黑" panose="020b0503020204020204" pitchFamily="34" charset="-122"/>
                <a:ea typeface="微软雅黑" panose="020b0503020204020204" pitchFamily="34" charset="-122"/>
              </a:rPr>
              <a:t>+</a:t>
            </a:r>
            <a:r>
              <a:rPr lang="en-US" altLang="zh-CN" sz="3200" b="1">
                <a:solidFill>
                  <a:srgbClr val="C00000"/>
                </a:solidFill>
                <a:latin typeface="微软雅黑" panose="020b0503020204020204" pitchFamily="34" charset="-122"/>
                <a:ea typeface="微软雅黑" panose="020b0503020204020204" pitchFamily="34" charset="-122"/>
              </a:rPr>
              <a:t>   Cl</a:t>
            </a:r>
            <a:r>
              <a:rPr lang="en-US" altLang="zh-CN" sz="3200" b="1" baseline="30000">
                <a:solidFill>
                  <a:srgbClr val="C00000"/>
                </a:solidFill>
                <a:latin typeface="微软雅黑" panose="020b0503020204020204" pitchFamily="34" charset="-122"/>
                <a:ea typeface="微软雅黑" panose="020b0503020204020204" pitchFamily="34" charset="-122"/>
              </a:rPr>
              <a:t>-</a:t>
            </a:r>
            <a:r>
              <a:rPr lang="zh-CN" altLang="en-US" sz="3200" b="1" baseline="30000">
                <a:solidFill>
                  <a:srgbClr val="C00000"/>
                </a:solidFill>
                <a:latin typeface="微软雅黑" panose="020b0503020204020204" pitchFamily="34" charset="-122"/>
                <a:ea typeface="微软雅黑" panose="020b0503020204020204" pitchFamily="34" charset="-122"/>
              </a:rPr>
              <a:t>    </a:t>
            </a:r>
            <a:r>
              <a:rPr lang="zh-CN" altLang="en-US" sz="3200" b="1">
                <a:solidFill>
                  <a:srgbClr val="C00000"/>
                </a:solidFill>
                <a:latin typeface="微软雅黑" panose="020b0503020204020204" pitchFamily="34" charset="-122"/>
                <a:ea typeface="微软雅黑" panose="020b0503020204020204" pitchFamily="34" charset="-122"/>
              </a:rPr>
              <a:t>水分子</a:t>
            </a:r>
            <a:endParaRPr lang="zh-CN" altLang="en-US" sz="3200" b="1">
              <a:solidFill>
                <a:srgbClr val="C00000"/>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custDataLst>
              <p:tags r:id="rId15"/>
            </p:custDataLst>
          </p:nvPr>
        </p:nvPicPr>
        <p:blipFill>
          <a:blip r:embed="rId13">
            <a:extLst>
              <a:ext uri="{BEBA8EAE-BF5A-486C-A8C5-ECC9F3942E4B}">
                <a14:imgProps xmlns:a14="http://schemas.microsoft.com/office/drawing/2010/main">
                  <a14:imgLayer r:embed="rId14">
                    <a14:imgEffect>
                      <a14:saturation sat="66000"/>
                    </a14:imgEffect>
                  </a14:imgLayer>
                </a14:imgProps>
              </a:ext>
              <a:ext uri="{28A0092B-C50C-407E-A947-70E740481C1C}">
                <a14:useLocalDpi xmlns:a14="http://schemas.microsoft.com/office/drawing/2010/main" val="0"/>
              </a:ext>
            </a:extLst>
          </a:blip>
          <a:srcRect l="32388" t="6509" b="13537"/>
          <a:stretch>
            <a:fillRect/>
          </a:stretch>
        </p:blipFill>
        <p:spPr>
          <a:xfrm>
            <a:off x="4135146" y="1023016"/>
            <a:ext cx="3453952" cy="2722972"/>
          </a:xfrm>
          <a:prstGeom prst="rect">
            <a:avLst/>
          </a:prstGeom>
        </p:spPr>
      </p:pic>
      <p:sp>
        <p:nvSpPr>
          <p:cNvPr id="16" name="文本框 15"/>
          <p:cNvSpPr txBox="1"/>
          <p:nvPr>
            <p:custDataLst>
              <p:tags r:id="rId16"/>
            </p:custDataLst>
          </p:nvPr>
        </p:nvSpPr>
        <p:spPr>
          <a:xfrm>
            <a:off x="611478" y="4591323"/>
            <a:ext cx="1061391"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3200" b="1">
                <a:solidFill>
                  <a:srgbClr val="C00000"/>
                </a:solidFill>
                <a:latin typeface="微软雅黑" panose="020b0503020204020204" pitchFamily="34" charset="-122"/>
                <a:ea typeface="微软雅黑" panose="020b0503020204020204" pitchFamily="34" charset="-122"/>
              </a:rPr>
              <a:t>一样</a:t>
            </a:r>
            <a:endParaRPr lang="zh-CN" altLang="en-US" sz="3200" b="1">
              <a:solidFill>
                <a:srgbClr val="C00000"/>
              </a:solidFill>
              <a:latin typeface="微软雅黑" panose="020b0503020204020204" pitchFamily="34" charset="-122"/>
              <a:ea typeface="微软雅黑" panose="020b0503020204020204" pitchFamily="34" charset="-122"/>
            </a:endParaRPr>
          </a:p>
        </p:txBody>
      </p:sp>
      <p:sp>
        <p:nvSpPr>
          <p:cNvPr id="17" name="文本框 16"/>
          <p:cNvSpPr txBox="1"/>
          <p:nvPr>
            <p:custDataLst>
              <p:tags r:id="rId17"/>
            </p:custDataLst>
          </p:nvPr>
        </p:nvSpPr>
        <p:spPr>
          <a:xfrm>
            <a:off x="1892983" y="4591323"/>
            <a:ext cx="2736304"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3200" b="1">
                <a:solidFill>
                  <a:srgbClr val="C00000"/>
                </a:solidFill>
                <a:latin typeface="微软雅黑" panose="020b0503020204020204" pitchFamily="34" charset="-122"/>
                <a:ea typeface="微软雅黑" panose="020b0503020204020204" pitchFamily="34" charset="-122"/>
              </a:rPr>
              <a:t>溶液是均一的</a:t>
            </a:r>
            <a:endParaRPr lang="zh-CN" altLang="en-US" sz="3200" b="1">
              <a:solidFill>
                <a:srgbClr val="C00000"/>
              </a:solidFill>
              <a:latin typeface="微软雅黑" panose="020b0503020204020204" pitchFamily="34" charset="-122"/>
              <a:ea typeface="微软雅黑" panose="020b0503020204020204" pitchFamily="34" charset="-122"/>
            </a:endParaRPr>
          </a:p>
        </p:txBody>
      </p:sp>
      <p:sp>
        <p:nvSpPr>
          <p:cNvPr id="18" name="文本框 17"/>
          <p:cNvSpPr txBox="1"/>
          <p:nvPr>
            <p:custDataLst>
              <p:tags r:id="rId18"/>
            </p:custDataLst>
          </p:nvPr>
        </p:nvSpPr>
        <p:spPr>
          <a:xfrm>
            <a:off x="6888088" y="4683621"/>
            <a:ext cx="1152128"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3200" b="1">
                <a:solidFill>
                  <a:srgbClr val="C00000"/>
                </a:solidFill>
                <a:latin typeface="微软雅黑" panose="020b0503020204020204" pitchFamily="34" charset="-122"/>
                <a:ea typeface="微软雅黑" panose="020b0503020204020204" pitchFamily="34" charset="-122"/>
              </a:rPr>
              <a:t>不会</a:t>
            </a:r>
            <a:endParaRPr lang="zh-CN" altLang="en-US" sz="3200" b="1">
              <a:solidFill>
                <a:srgbClr val="C00000"/>
              </a:solidFill>
              <a:latin typeface="微软雅黑" panose="020b0503020204020204" pitchFamily="34" charset="-122"/>
              <a:ea typeface="微软雅黑" panose="020b0503020204020204" pitchFamily="34" charset="-122"/>
            </a:endParaRPr>
          </a:p>
        </p:txBody>
      </p:sp>
      <p:sp>
        <p:nvSpPr>
          <p:cNvPr id="19" name="文本框 18"/>
          <p:cNvSpPr txBox="1"/>
          <p:nvPr>
            <p:custDataLst>
              <p:tags r:id="rId19"/>
            </p:custDataLst>
          </p:nvPr>
        </p:nvSpPr>
        <p:spPr>
          <a:xfrm>
            <a:off x="8229164" y="4683620"/>
            <a:ext cx="2736304" cy="584775"/>
          </a:xfrm>
          <a:prstGeom prst="rect">
            <a:avLst/>
          </a:prstGeom>
        </p:spPr>
        <p:txBody>
          <a:bodyPr wrap="square">
            <a:spAutoFit/>
          </a:bodyPr>
          <a:lstStyle>
            <a:defPPr>
              <a:defRPr lang="zh-CN"/>
            </a:defPPr>
            <a:lvl1pPr>
              <a:defRPr>
                <a:solidFill>
                  <a:schemeClr val="accent2"/>
                </a:solidFill>
                <a:latin typeface="+mj-ea"/>
                <a:ea typeface="+mj-ea"/>
              </a:defRPr>
            </a:lvl1pPr>
          </a:lstStyle>
          <a:p>
            <a:pPr defTabSz="914400" fontAlgn="auto">
              <a:spcBef>
                <a:spcPct val="0"/>
              </a:spcBef>
              <a:spcAft>
                <a:spcPct val="0"/>
              </a:spcAft>
              <a:defRPr/>
            </a:pPr>
            <a:r>
              <a:rPr lang="zh-CN" altLang="en-US" sz="3200" b="1">
                <a:solidFill>
                  <a:srgbClr val="C00000"/>
                </a:solidFill>
                <a:latin typeface="微软雅黑" panose="020b0503020204020204" pitchFamily="34" charset="-122"/>
                <a:ea typeface="微软雅黑" panose="020b0503020204020204" pitchFamily="34" charset="-122"/>
              </a:rPr>
              <a:t>溶液是稳定的</a:t>
            </a:r>
            <a:endParaRPr lang="zh-CN" altLang="en-US" sz="3200" b="1">
              <a:solidFill>
                <a:srgbClr val="C00000"/>
              </a:solidFill>
              <a:latin typeface="微软雅黑" panose="020b0503020204020204" pitchFamily="34" charset="-122"/>
              <a:ea typeface="微软雅黑" panose="020b0503020204020204" pitchFamily="34" charset="-122"/>
            </a:endParaRPr>
          </a:p>
        </p:txBody>
      </p:sp>
      <p:sp>
        <p:nvSpPr>
          <p:cNvPr id="20" name="文本框 19"/>
          <p:cNvSpPr txBox="1"/>
          <p:nvPr>
            <p:custDataLst>
              <p:tags r:id="rId20"/>
            </p:custDataLst>
          </p:nvPr>
        </p:nvSpPr>
        <p:spPr>
          <a:xfrm>
            <a:off x="88661" y="46768"/>
            <a:ext cx="2236510" cy="707886"/>
          </a:xfrm>
          <a:prstGeom prst="rect">
            <a:avLst/>
          </a:prstGeom>
          <a:noFill/>
        </p:spPr>
        <p:txBody>
          <a:bodyPr wrap="none" rtlCol="0">
            <a:spAutoFit/>
          </a:bodyPr>
          <a:lstStyle/>
          <a:p>
            <a:r>
              <a:rPr lang="zh-CN" altLang="en-US" sz="4000" b="1">
                <a:latin typeface="微软雅黑" panose="020b0503020204020204" pitchFamily="34" charset="-122"/>
                <a:ea typeface="微软雅黑" panose="020b0503020204020204" pitchFamily="34" charset="-122"/>
              </a:rPr>
              <a:t>讨论交流</a:t>
            </a:r>
            <a:endParaRPr lang="zh-CN" altLang="en-US" sz="4000" b="1">
              <a:latin typeface="微软雅黑" panose="020b0503020204020204" pitchFamily="34" charset="-122"/>
              <a:ea typeface="微软雅黑" panose="020b0503020204020204" pitchFamily="34" charset="-122"/>
            </a:endParaRPr>
          </a:p>
        </p:txBody>
      </p:sp>
      <p:cxnSp>
        <p:nvCxnSpPr>
          <p:cNvPr id="21" name="直接连接符 20"/>
          <p:cNvCxnSpPr/>
          <p:nvPr>
            <p:custDataLst>
              <p:tags r:id="rId21"/>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dur="50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4" dur="50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graphicFrame>
        <p:nvGraphicFramePr>
          <p:cNvPr id="15" name="表格 14"/>
          <p:cNvGraphicFramePr>
            <a:graphicFrameLocks noGrp="1"/>
          </p:cNvGraphicFramePr>
          <p:nvPr>
            <p:custDataLst>
              <p:tags r:id="rId4"/>
            </p:custDataLst>
          </p:nvPr>
        </p:nvGraphicFramePr>
        <p:xfrm>
          <a:off x="76172" y="778226"/>
          <a:ext cx="11689715" cy="5800090"/>
        </p:xfrm>
        <a:graphic>
          <a:graphicData uri="http://schemas.openxmlformats.org/drawingml/2006/table">
            <a:tbl>
              <a:tblPr firstRow="1" firstCol="1" bandRow="1"/>
              <a:tblGrid>
                <a:gridCol w="2240915"/>
                <a:gridCol w="1809750"/>
                <a:gridCol w="1934210"/>
                <a:gridCol w="1746885"/>
                <a:gridCol w="2070100"/>
                <a:gridCol w="1887855"/>
              </a:tblGrid>
              <a:tr h="1013460">
                <a:tc>
                  <a:txBody>
                    <a:bodyPr vert="horz" wrap="square"/>
                    <a:lstStyle/>
                    <a:p>
                      <a:pPr algn="ctr">
                        <a:lnSpc>
                          <a:spcPct val="100000"/>
                        </a:lnSpc>
                      </a:pPr>
                      <a:r>
                        <a:rPr lang="zh-CN" sz="2800" b="0" kern="100">
                          <a:effectLst/>
                          <a:latin typeface="微软雅黑" panose="020b0503020204020204" pitchFamily="34" charset="-122"/>
                          <a:ea typeface="微软雅黑" panose="020b0503020204020204" pitchFamily="34" charset="-122"/>
                          <a:cs typeface="Times New Roman" panose="02020603050405020304" pitchFamily="18" charset="0"/>
                        </a:rPr>
                        <a:t>实验内容</a:t>
                      </a: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vert="horz" wrap="square"/>
                    <a:lstStyle/>
                    <a:p>
                      <a:pPr algn="ctr">
                        <a:lnSpc>
                          <a:spcPct val="100000"/>
                        </a:lnSpc>
                      </a:pPr>
                      <a:r>
                        <a:rPr lang="zh-CN" sz="2800" b="0" kern="100">
                          <a:effectLst/>
                          <a:latin typeface="微软雅黑" panose="020b0503020204020204" pitchFamily="34" charset="-122"/>
                          <a:ea typeface="微软雅黑" panose="020b0503020204020204" pitchFamily="34" charset="-122"/>
                          <a:cs typeface="Times New Roman" panose="02020603050405020304" pitchFamily="18" charset="0"/>
                        </a:rPr>
                        <a:t>实验现象</a:t>
                      </a: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vert="horz" wrap="square"/>
                    <a:lstStyle/>
                    <a:p>
                      <a:pPr algn="ctr">
                        <a:lnSpc>
                          <a:spcPct val="100000"/>
                        </a:lnSpc>
                      </a:pPr>
                      <a:r>
                        <a:rPr lang="zh-CN" sz="2800" b="0" kern="100">
                          <a:effectLst/>
                          <a:latin typeface="微软雅黑" panose="020b0503020204020204" pitchFamily="34" charset="-122"/>
                          <a:ea typeface="微软雅黑" panose="020b0503020204020204" pitchFamily="34" charset="-122"/>
                          <a:cs typeface="Times New Roman" panose="02020603050405020304" pitchFamily="18" charset="0"/>
                        </a:rPr>
                        <a:t>被溶解的</a:t>
                      </a:r>
                      <a:endParaRPr lang="en-US" altLang="zh-CN" sz="2800" b="0" kern="10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00000"/>
                        </a:lnSpc>
                      </a:pPr>
                      <a:r>
                        <a:rPr lang="zh-CN" sz="2800" b="0" kern="100">
                          <a:effectLst/>
                          <a:latin typeface="微软雅黑" panose="020b0503020204020204" pitchFamily="34" charset="-122"/>
                          <a:ea typeface="微软雅黑" panose="020b0503020204020204" pitchFamily="34" charset="-122"/>
                          <a:cs typeface="Times New Roman" panose="02020603050405020304" pitchFamily="18" charset="0"/>
                        </a:rPr>
                        <a:t>物质</a:t>
                      </a: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vert="horz" wrap="square"/>
                    <a:lstStyle/>
                    <a:p>
                      <a:pPr algn="ctr">
                        <a:lnSpc>
                          <a:spcPct val="100000"/>
                        </a:lnSpc>
                      </a:pPr>
                      <a:r>
                        <a:rPr lang="zh-CN" sz="2800" b="0" kern="100">
                          <a:effectLst/>
                          <a:latin typeface="微软雅黑" panose="020b0503020204020204" pitchFamily="34" charset="-122"/>
                          <a:ea typeface="微软雅黑" panose="020b0503020204020204" pitchFamily="34" charset="-122"/>
                          <a:cs typeface="Times New Roman" panose="02020603050405020304" pitchFamily="18" charset="0"/>
                        </a:rPr>
                        <a:t>所得溶液</a:t>
                      </a:r>
                      <a:endParaRPr lang="en-US" altLang="zh-CN" sz="2800" b="0" kern="10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00000"/>
                        </a:lnSpc>
                      </a:pPr>
                      <a:r>
                        <a:rPr lang="zh-CN" sz="2800" b="0" kern="100">
                          <a:effectLst/>
                          <a:latin typeface="微软雅黑" panose="020b0503020204020204" pitchFamily="34" charset="-122"/>
                          <a:ea typeface="微软雅黑" panose="020b0503020204020204" pitchFamily="34" charset="-122"/>
                          <a:cs typeface="Times New Roman" panose="02020603050405020304" pitchFamily="18" charset="0"/>
                        </a:rPr>
                        <a:t>名称</a:t>
                      </a: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vert="horz" wrap="square"/>
                    <a:lstStyle/>
                    <a:p>
                      <a:pPr algn="ctr">
                        <a:lnSpc>
                          <a:spcPct val="100000"/>
                        </a:lnSpc>
                        <a:buClrTx/>
                        <a:buSzTx/>
                        <a:buFontTx/>
                        <a:buNone/>
                      </a:pPr>
                      <a:r>
                        <a:rPr lang="zh-CN" sz="2800" b="0" kern="100">
                          <a:effectLst/>
                          <a:latin typeface="微软雅黑" panose="020b0503020204020204" pitchFamily="34" charset="-122"/>
                          <a:ea typeface="微软雅黑" panose="020b0503020204020204" pitchFamily="34" charset="-122"/>
                          <a:cs typeface="Times New Roman" panose="02020603050405020304" pitchFamily="18" charset="0"/>
                        </a:rPr>
                        <a:t>溶液的微观示意图</a:t>
                      </a:r>
                      <a:endParaRPr lang="zh-CN" sz="2800" b="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vert="horz" wrap="square"/>
                    <a:lstStyle/>
                    <a:p>
                      <a:pPr algn="ctr">
                        <a:lnSpc>
                          <a:spcPct val="100000"/>
                        </a:lnSpc>
                        <a:buClrTx/>
                        <a:buSzTx/>
                        <a:buFontTx/>
                        <a:buNone/>
                      </a:pPr>
                      <a:r>
                        <a:rPr lang="zh-CN" sz="2800" b="0" kern="100">
                          <a:effectLst/>
                          <a:latin typeface="微软雅黑" panose="020b0503020204020204" pitchFamily="34" charset="-122"/>
                          <a:ea typeface="微软雅黑" panose="020b0503020204020204" pitchFamily="34" charset="-122"/>
                          <a:cs typeface="Times New Roman" panose="02020603050405020304" pitchFamily="18" charset="0"/>
                        </a:rPr>
                        <a:t>溶液中存在的微粒</a:t>
                      </a:r>
                      <a:endParaRPr lang="zh-CN" sz="2800" b="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393315">
                <a:tc>
                  <a:txBody>
                    <a:bodyPr vert="horz" wrap="square"/>
                    <a:lstStyle/>
                    <a:p>
                      <a:pPr algn="ctr">
                        <a:lnSpc>
                          <a:spcPct val="100000"/>
                        </a:lnSpc>
                      </a:pP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pPr>
                      <a:r>
                        <a:rPr lang="en-US" sz="2800" b="0" kern="100">
                          <a:effectLst/>
                          <a:latin typeface="微软雅黑" panose="020b0503020204020204" pitchFamily="34" charset="-122"/>
                          <a:ea typeface="微软雅黑" panose="020b0503020204020204" pitchFamily="34" charset="-122"/>
                          <a:cs typeface="Courier New" panose="02070309020205020404" pitchFamily="49" charset="0"/>
                        </a:rPr>
                        <a:t> </a:t>
                      </a: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pPr>
                      <a:r>
                        <a:rPr lang="en-US" sz="2800" b="0" kern="100">
                          <a:effectLst/>
                          <a:latin typeface="微软雅黑" panose="020b0503020204020204" pitchFamily="34" charset="-122"/>
                          <a:ea typeface="微软雅黑" panose="020b0503020204020204" pitchFamily="34" charset="-122"/>
                          <a:cs typeface="Courier New" panose="02070309020205020404" pitchFamily="49" charset="0"/>
                        </a:rPr>
                        <a:t> </a:t>
                      </a: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pPr>
                      <a:r>
                        <a:rPr lang="en-US" sz="2800" b="0" kern="100">
                          <a:effectLst/>
                          <a:latin typeface="微软雅黑" panose="020b0503020204020204" pitchFamily="34" charset="-122"/>
                          <a:ea typeface="微软雅黑" panose="020b0503020204020204" pitchFamily="34" charset="-122"/>
                          <a:cs typeface="Courier New" panose="02070309020205020404" pitchFamily="49" charset="0"/>
                        </a:rPr>
                        <a:t> </a:t>
                      </a: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buNone/>
                      </a:pPr>
                      <a:endParaRPr lang="zh-CN" altLang="en-US"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buNone/>
                      </a:pPr>
                      <a:endParaRPr lang="zh-CN" altLang="en-US"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3315">
                <a:tc>
                  <a:txBody>
                    <a:bodyPr vert="horz" wrap="square"/>
                    <a:lstStyle/>
                    <a:p>
                      <a:pPr algn="ctr">
                        <a:lnSpc>
                          <a:spcPct val="100000"/>
                        </a:lnSpc>
                      </a:pP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pP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pP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pPr>
                      <a:endParaRPr lang="zh-CN"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buNone/>
                      </a:pPr>
                      <a:endParaRPr lang="zh-CN" altLang="en-US"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buNone/>
                      </a:pPr>
                      <a:endParaRPr lang="zh-CN" altLang="en-US" sz="2800" b="0" kern="100">
                        <a:effectLst/>
                        <a:latin typeface="微软雅黑" panose="020b0503020204020204" pitchFamily="34" charset="-122"/>
                        <a:ea typeface="微软雅黑" panose="020b0503020204020204" pitchFamily="34"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 name="文本框 24"/>
          <p:cNvSpPr txBox="1"/>
          <p:nvPr>
            <p:custDataLst>
              <p:tags r:id="rId5"/>
            </p:custDataLst>
          </p:nvPr>
        </p:nvSpPr>
        <p:spPr>
          <a:xfrm>
            <a:off x="2423592" y="2066494"/>
            <a:ext cx="1538605" cy="1384995"/>
          </a:xfrm>
          <a:prstGeom prst="rect">
            <a:avLst/>
          </a:prstGeom>
          <a:noFill/>
        </p:spPr>
        <p:txBody>
          <a:bodyPr wrap="square">
            <a:spAutoFit/>
          </a:bodyPr>
          <a:lstStyle/>
          <a:p>
            <a:r>
              <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rPr>
              <a:t>蔗糖“消失”在水中　</a:t>
            </a:r>
            <a:endPar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图片 -2147482585"/>
          <p:cNvPicPr>
            <a:picLocks noChangeAspect="1"/>
          </p:cNvPicPr>
          <p:nvPr>
            <p:custDataLst>
              <p:tags r:id="rId7"/>
            </p:custDataLst>
          </p:nvPr>
        </p:nvPicPr>
        <p:blipFill>
          <a:blip r:embed="rId6"/>
          <a:stretch>
            <a:fillRect/>
          </a:stretch>
        </p:blipFill>
        <p:spPr>
          <a:xfrm>
            <a:off x="191344" y="2022729"/>
            <a:ext cx="1965325" cy="1579245"/>
          </a:xfrm>
          <a:prstGeom prst="rect">
            <a:avLst/>
          </a:prstGeom>
          <a:noFill/>
          <a:ln w="9525">
            <a:noFill/>
          </a:ln>
        </p:spPr>
      </p:pic>
      <p:sp>
        <p:nvSpPr>
          <p:cNvPr id="4" name="文本框 3"/>
          <p:cNvSpPr txBox="1"/>
          <p:nvPr>
            <p:custDataLst>
              <p:tags r:id="rId8"/>
            </p:custDataLst>
          </p:nvPr>
        </p:nvSpPr>
        <p:spPr>
          <a:xfrm>
            <a:off x="4655840" y="2404720"/>
            <a:ext cx="1054745" cy="437043"/>
          </a:xfrm>
          <a:prstGeom prst="rect">
            <a:avLst/>
          </a:prstGeom>
          <a:noFill/>
        </p:spPr>
        <p:txBody>
          <a:bodyPr wrap="square">
            <a:spAutoFit/>
          </a:bodyPr>
          <a:lstStyle/>
          <a:p>
            <a:pPr>
              <a:lnSpc>
                <a:spcPct val="80000"/>
              </a:lnSpc>
            </a:pPr>
            <a:r>
              <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rPr>
              <a:t>蔗糖　</a:t>
            </a:r>
            <a:endPar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6" name="图片 -2147482584"/>
          <p:cNvPicPr>
            <a:picLocks noChangeAspect="1"/>
          </p:cNvPicPr>
          <p:nvPr>
            <p:custDataLst>
              <p:tags r:id="rId10"/>
            </p:custDataLst>
          </p:nvPr>
        </p:nvPicPr>
        <p:blipFill>
          <a:blip r:embed="rId9"/>
          <a:stretch>
            <a:fillRect/>
          </a:stretch>
        </p:blipFill>
        <p:spPr>
          <a:xfrm>
            <a:off x="7853302" y="2093880"/>
            <a:ext cx="1772285" cy="1593215"/>
          </a:xfrm>
          <a:prstGeom prst="rect">
            <a:avLst/>
          </a:prstGeom>
          <a:noFill/>
          <a:ln w="9525">
            <a:noFill/>
          </a:ln>
        </p:spPr>
      </p:pic>
      <p:sp>
        <p:nvSpPr>
          <p:cNvPr id="9" name="文本框 8"/>
          <p:cNvSpPr txBox="1"/>
          <p:nvPr>
            <p:custDataLst>
              <p:tags r:id="rId11"/>
            </p:custDataLst>
          </p:nvPr>
        </p:nvSpPr>
        <p:spPr>
          <a:xfrm>
            <a:off x="6240016" y="2413435"/>
            <a:ext cx="1008112" cy="954107"/>
          </a:xfrm>
          <a:prstGeom prst="rect">
            <a:avLst/>
          </a:prstGeom>
          <a:noFill/>
        </p:spPr>
        <p:txBody>
          <a:bodyPr wrap="square">
            <a:spAutoFit/>
          </a:bodyPr>
          <a:lstStyle/>
          <a:p>
            <a:r>
              <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rPr>
              <a:t>蔗糖</a:t>
            </a:r>
            <a:endPar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rPr>
              <a:t>溶液　</a:t>
            </a:r>
            <a:endPar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15"/>
          <p:cNvSpPr txBox="1"/>
          <p:nvPr>
            <p:custDataLst>
              <p:tags r:id="rId12"/>
            </p:custDataLst>
          </p:nvPr>
        </p:nvSpPr>
        <p:spPr>
          <a:xfrm>
            <a:off x="9998745" y="2499611"/>
            <a:ext cx="1900604" cy="954107"/>
          </a:xfrm>
          <a:prstGeom prst="rect">
            <a:avLst/>
          </a:prstGeom>
          <a:noFill/>
        </p:spPr>
        <p:txBody>
          <a:bodyPr wrap="square">
            <a:spAutoFit/>
          </a:bodyPr>
          <a:lstStyle/>
          <a:p>
            <a:r>
              <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rPr>
              <a:t>蔗糖分子、</a:t>
            </a:r>
            <a:endPar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rPr>
              <a:t>水分子　</a:t>
            </a:r>
            <a:endPar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1" name="图片 -2147482583"/>
          <p:cNvPicPr>
            <a:picLocks noChangeAspect="1"/>
          </p:cNvPicPr>
          <p:nvPr>
            <p:custDataLst>
              <p:tags r:id="rId14"/>
            </p:custDataLst>
          </p:nvPr>
        </p:nvPicPr>
        <p:blipFill>
          <a:blip r:embed="rId13"/>
          <a:stretch>
            <a:fillRect/>
          </a:stretch>
        </p:blipFill>
        <p:spPr>
          <a:xfrm>
            <a:off x="166674" y="4670882"/>
            <a:ext cx="2133600" cy="1608455"/>
          </a:xfrm>
          <a:prstGeom prst="rect">
            <a:avLst/>
          </a:prstGeom>
          <a:noFill/>
          <a:ln w="9525">
            <a:noFill/>
          </a:ln>
        </p:spPr>
      </p:pic>
      <p:pic>
        <p:nvPicPr>
          <p:cNvPr id="12" name="图片 -2147482582"/>
          <p:cNvPicPr>
            <a:picLocks noChangeAspect="1"/>
          </p:cNvPicPr>
          <p:nvPr>
            <p:custDataLst>
              <p:tags r:id="rId16"/>
            </p:custDataLst>
          </p:nvPr>
        </p:nvPicPr>
        <p:blipFill>
          <a:blip r:embed="rId15"/>
          <a:stretch>
            <a:fillRect/>
          </a:stretch>
        </p:blipFill>
        <p:spPr>
          <a:xfrm>
            <a:off x="7959062" y="4550122"/>
            <a:ext cx="1743710" cy="1567180"/>
          </a:xfrm>
          <a:prstGeom prst="rect">
            <a:avLst/>
          </a:prstGeom>
          <a:noFill/>
          <a:ln w="9525">
            <a:noFill/>
          </a:ln>
        </p:spPr>
      </p:pic>
      <p:sp>
        <p:nvSpPr>
          <p:cNvPr id="13" name="文本框 12"/>
          <p:cNvSpPr txBox="1"/>
          <p:nvPr>
            <p:custDataLst>
              <p:tags r:id="rId17"/>
            </p:custDataLst>
          </p:nvPr>
        </p:nvSpPr>
        <p:spPr>
          <a:xfrm>
            <a:off x="2567940" y="4942840"/>
            <a:ext cx="1451251" cy="1384995"/>
          </a:xfrm>
          <a:prstGeom prst="rect">
            <a:avLst/>
          </a:prstGeom>
          <a:noFill/>
        </p:spPr>
        <p:txBody>
          <a:bodyPr wrap="square">
            <a:spAutoFit/>
          </a:bodyPr>
          <a:lstStyle/>
          <a:p>
            <a:r>
              <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rPr>
              <a:t>氯化钠</a:t>
            </a:r>
            <a:endPar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rPr>
              <a:t>“消失”</a:t>
            </a:r>
            <a:endPar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rPr>
              <a:t>在水中　</a:t>
            </a:r>
            <a:endPar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文本框 16"/>
          <p:cNvSpPr txBox="1"/>
          <p:nvPr>
            <p:custDataLst>
              <p:tags r:id="rId18"/>
            </p:custDataLst>
          </p:nvPr>
        </p:nvSpPr>
        <p:spPr>
          <a:xfrm>
            <a:off x="4295775" y="4977130"/>
            <a:ext cx="1944370" cy="954107"/>
          </a:xfrm>
          <a:prstGeom prst="rect">
            <a:avLst/>
          </a:prstGeom>
          <a:noFill/>
        </p:spPr>
        <p:txBody>
          <a:bodyPr wrap="square">
            <a:spAutoFit/>
          </a:bodyPr>
          <a:lstStyle/>
          <a:p>
            <a:r>
              <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rPr>
              <a:t>氯化钠</a:t>
            </a:r>
            <a:endPar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a:p>
            <a:endPar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文本框 17"/>
          <p:cNvSpPr txBox="1"/>
          <p:nvPr>
            <p:custDataLst>
              <p:tags r:id="rId19"/>
            </p:custDataLst>
          </p:nvPr>
        </p:nvSpPr>
        <p:spPr>
          <a:xfrm>
            <a:off x="6336030" y="4838065"/>
            <a:ext cx="1944370" cy="954107"/>
          </a:xfrm>
          <a:prstGeom prst="rect">
            <a:avLst/>
          </a:prstGeom>
          <a:noFill/>
        </p:spPr>
        <p:txBody>
          <a:bodyPr wrap="square">
            <a:spAutoFit/>
          </a:bodyPr>
          <a:lstStyle/>
          <a:p>
            <a:r>
              <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sym typeface="+mn-ea"/>
              </a:rPr>
              <a:t>氯化钠</a:t>
            </a:r>
            <a:endPar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rPr>
              <a:t>溶液　</a:t>
            </a:r>
            <a:endParaRPr lang="zh-CN" altLang="en-US" sz="28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18"/>
          <p:cNvSpPr txBox="1"/>
          <p:nvPr>
            <p:custDataLst>
              <p:tags r:id="rId20"/>
            </p:custDataLst>
          </p:nvPr>
        </p:nvSpPr>
        <p:spPr>
          <a:xfrm>
            <a:off x="10056496" y="4641215"/>
            <a:ext cx="1709392" cy="1384995"/>
          </a:xfrm>
          <a:prstGeom prst="rect">
            <a:avLst/>
          </a:prstGeom>
          <a:noFill/>
        </p:spPr>
        <p:txBody>
          <a:bodyPr wrap="square">
            <a:spAutoFit/>
          </a:bodyPr>
          <a:lstStyle/>
          <a:p>
            <a:r>
              <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rPr>
              <a:t>钠离子、</a:t>
            </a:r>
            <a:endPar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rPr>
              <a:t>氯离子、</a:t>
            </a:r>
            <a:endPar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rPr>
              <a:t>水分子　</a:t>
            </a:r>
            <a:endParaRPr lang="zh-CN" altLang="en-US" sz="280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文本框 19"/>
          <p:cNvSpPr txBox="1"/>
          <p:nvPr>
            <p:custDataLst>
              <p:tags r:id="rId21"/>
            </p:custDataLst>
          </p:nvPr>
        </p:nvSpPr>
        <p:spPr>
          <a:xfrm>
            <a:off x="88661" y="46768"/>
            <a:ext cx="2236510" cy="707886"/>
          </a:xfrm>
          <a:prstGeom prst="rect">
            <a:avLst/>
          </a:prstGeom>
          <a:noFill/>
        </p:spPr>
        <p:txBody>
          <a:bodyPr wrap="none" rtlCol="0">
            <a:spAutoFit/>
          </a:bodyPr>
          <a:lstStyle/>
          <a:p>
            <a:r>
              <a:rPr lang="zh-CN" altLang="en-US" sz="4000" b="1">
                <a:latin typeface="微软雅黑" panose="020b0503020204020204" pitchFamily="34" charset="-122"/>
                <a:ea typeface="微软雅黑" panose="020b0503020204020204" pitchFamily="34" charset="-122"/>
              </a:rPr>
              <a:t>知识归纳</a:t>
            </a:r>
            <a:endParaRPr lang="zh-CN" altLang="en-US" sz="4000" b="1">
              <a:latin typeface="微软雅黑" panose="020b0503020204020204" pitchFamily="34" charset="-122"/>
              <a:ea typeface="微软雅黑" panose="020b0503020204020204" pitchFamily="34" charset="-122"/>
            </a:endParaRPr>
          </a:p>
        </p:txBody>
      </p:sp>
      <p:cxnSp>
        <p:nvCxnSpPr>
          <p:cNvPr id="22" name="直接连接符 21"/>
          <p:cNvCxnSpPr/>
          <p:nvPr>
            <p:custDataLst>
              <p:tags r:id="rId22"/>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3" presetClass="entr" presetSubtype="10" dur="50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linds(horizontal)">
                                      <p:cBhvr>
                                        <p:cTn id="15" dur="500"/>
                                        <p:tgtEl>
                                          <p:spTgt spid="17"/>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3" presetClass="entr" presetSubtype="10" dur="50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linds(horizontal)">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7" grpId="0"/>
      <p:bldP spid="18"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Text Box 2"/>
          <p:cNvSpPr txBox="1"/>
          <p:nvPr>
            <p:custDataLst>
              <p:tags r:id="rId3"/>
            </p:custDataLst>
          </p:nvPr>
        </p:nvSpPr>
        <p:spPr>
          <a:xfrm>
            <a:off x="346584" y="1359709"/>
            <a:ext cx="10801200" cy="581762"/>
          </a:xfrm>
          <a:prstGeom prst="rect">
            <a:avLst/>
          </a:prstGeom>
          <a:noFill/>
          <a:ln w="9525">
            <a:noFill/>
          </a:ln>
        </p:spPr>
        <p:txBody>
          <a:bodyPr wrap="square">
            <a:spAutoFit/>
          </a:bodyPr>
          <a:lstStyle/>
          <a:p>
            <a:pPr marL="0" marR="0" lvl="0" indent="0" algn="l" defTabSz="914400" rtl="0" eaLnBrk="1" fontAlgn="auto" latinLnBrk="0" hangingPunct="1">
              <a:lnSpc>
                <a:spcPct val="125000"/>
              </a:lnSpc>
              <a:spcBef>
                <a:spcPts val="50"/>
              </a:spcBef>
              <a:spcAft>
                <a:spcPct val="0"/>
              </a:spcAft>
              <a:buClrTx/>
              <a:buSzTx/>
              <a:buFont typeface="Arial" panose="020b0604020202020204" pitchFamily="34" charset="0"/>
              <a:buNone/>
              <a:defRPr/>
            </a:pPr>
            <a:r>
              <a:rPr kumimoji="0" lang="zh-CN" altLang="en-US" sz="2800" i="0" u="none" strike="noStrike" kern="1200" cap="none" spc="0" normalizeH="0" baseline="0" noProof="0">
                <a:ln>
                  <a:noFill/>
                </a:ln>
                <a:solidFill>
                  <a:srgbClr val="0F4C83"/>
                </a:solidFill>
                <a:effectLst/>
                <a:uLnTx/>
                <a:uFillTx/>
                <a:latin typeface="微软雅黑" panose="020b0503020204020204" pitchFamily="34" charset="-122"/>
                <a:ea typeface="微软雅黑" panose="020b0503020204020204" pitchFamily="34" charset="-122"/>
                <a:cs typeface="+mn-cs"/>
              </a:rPr>
              <a:t>一种或几种物质</a:t>
            </a:r>
            <a:r>
              <a:rPr kumimoji="0" lang="zh-CN" altLang="en-US" sz="28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分散到</a:t>
            </a:r>
            <a:r>
              <a:rPr kumimoji="0" lang="zh-CN" altLang="en-US" sz="2800" i="0" u="none" strike="noStrike" kern="1200" cap="none" spc="0" normalizeH="0" baseline="0" noProof="0">
                <a:ln>
                  <a:noFill/>
                </a:ln>
                <a:solidFill>
                  <a:srgbClr val="0F4C83"/>
                </a:solidFill>
                <a:effectLst/>
                <a:uLnTx/>
                <a:uFillTx/>
                <a:latin typeface="微软雅黑" panose="020b0503020204020204" pitchFamily="34" charset="-122"/>
                <a:ea typeface="微软雅黑" panose="020b0503020204020204" pitchFamily="34" charset="-122"/>
                <a:cs typeface="+mn-cs"/>
              </a:rPr>
              <a:t>另一种物质里</a:t>
            </a:r>
            <a:r>
              <a:rPr kumimoji="0" lang="zh-CN" altLang="en-US" sz="28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，形成</a:t>
            </a:r>
            <a:r>
              <a:rPr kumimoji="0" lang="zh-CN" altLang="en-US" sz="2800" i="0" u="none" strike="noStrike" kern="1200" cap="none" spc="0" normalizeH="0" baseline="0" noProof="0">
                <a:ln>
                  <a:noFill/>
                </a:ln>
                <a:solidFill>
                  <a:srgbClr val="0F4C83"/>
                </a:solidFill>
                <a:effectLst/>
                <a:uLnTx/>
                <a:uFillTx/>
                <a:latin typeface="微软雅黑" panose="020b0503020204020204" pitchFamily="34" charset="-122"/>
                <a:ea typeface="微软雅黑" panose="020b0503020204020204" pitchFamily="34" charset="-122"/>
                <a:cs typeface="+mn-cs"/>
              </a:rPr>
              <a:t>均一的、稳定的混合物</a:t>
            </a:r>
            <a:endParaRPr kumimoji="0" lang="zh-CN" altLang="en-US" sz="2800" i="0" u="none" strike="noStrike" kern="1200" cap="none" spc="0" normalizeH="0" baseline="0" noProof="0">
              <a:ln>
                <a:noFill/>
              </a:ln>
              <a:solidFill>
                <a:srgbClr val="0F4C83"/>
              </a:solidFill>
              <a:effectLst/>
              <a:uLnTx/>
              <a:uFillTx/>
              <a:latin typeface="微软雅黑" panose="020b0503020204020204" pitchFamily="34" charset="-122"/>
              <a:ea typeface="微软雅黑" panose="020b0503020204020204" pitchFamily="34" charset="-122"/>
              <a:cs typeface="+mn-cs"/>
            </a:endParaRPr>
          </a:p>
        </p:txBody>
      </p:sp>
      <p:sp>
        <p:nvSpPr>
          <p:cNvPr id="10" name="圆角矩形 9"/>
          <p:cNvSpPr/>
          <p:nvPr>
            <p:custDataLst>
              <p:tags r:id="rId4"/>
            </p:custDataLst>
          </p:nvPr>
        </p:nvSpPr>
        <p:spPr>
          <a:xfrm>
            <a:off x="4366080" y="2025828"/>
            <a:ext cx="7490560" cy="578882"/>
          </a:xfrm>
          <a:prstGeom prst="roundRect">
            <a:avLst/>
          </a:prstGeom>
          <a:solidFill>
            <a:schemeClr val="bg1"/>
          </a:solidFill>
          <a:ln w="28575">
            <a:solidFill>
              <a:srgbClr val="C00000"/>
            </a:solidFill>
          </a:ln>
        </p:spPr>
        <p:txBody>
          <a:bodyPr wrap="square">
            <a:spAutoFit/>
          </a:bodyPr>
          <a:lstStyle/>
          <a:p>
            <a:pPr algn="l"/>
            <a:r>
              <a:rPr lang="zh-CN" altLang="en-US" sz="2800">
                <a:solidFill>
                  <a:srgbClr val="C00000"/>
                </a:solidFill>
                <a:latin typeface="微软雅黑" panose="020b0503020204020204" pitchFamily="34" charset="-122"/>
                <a:ea typeface="微软雅黑" panose="020b0503020204020204" pitchFamily="34" charset="-122"/>
              </a:rPr>
              <a:t>不是</a:t>
            </a:r>
            <a:r>
              <a:rPr lang="zh-CN" altLang="en-US" sz="28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altLang="en-US" sz="2800">
                <a:solidFill>
                  <a:srgbClr val="C00000"/>
                </a:solidFill>
                <a:latin typeface="微软雅黑" panose="020b0503020204020204" pitchFamily="34" charset="-122"/>
                <a:ea typeface="微软雅黑" panose="020b0503020204020204" pitchFamily="34" charset="-122"/>
                <a:sym typeface="+mn-ea"/>
              </a:rPr>
              <a:t>反应</a:t>
            </a:r>
            <a:r>
              <a:rPr lang="zh-CN" altLang="en-US" sz="28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rPr>
              <a:t>”，溶液的形成发生的是物理变化</a:t>
            </a:r>
            <a:endParaRPr lang="zh-CN" altLang="en-US" sz="28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cxnSp>
        <p:nvCxnSpPr>
          <p:cNvPr id="11" name="肘形连接符 17"/>
          <p:cNvCxnSpPr/>
          <p:nvPr>
            <p:custDataLst>
              <p:tags r:id="rId5"/>
            </p:custDataLst>
          </p:nvPr>
        </p:nvCxnSpPr>
        <p:spPr>
          <a:xfrm>
            <a:off x="3069936" y="1890292"/>
            <a:ext cx="1296144" cy="318060"/>
          </a:xfrm>
          <a:prstGeom prst="bentConnector3">
            <a:avLst>
              <a:gd name="adj1" fmla="val 50000"/>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p:cNvSpPr txBox="1"/>
          <p:nvPr>
            <p:custDataLst>
              <p:tags r:id="rId6"/>
            </p:custDataLst>
          </p:nvPr>
        </p:nvSpPr>
        <p:spPr>
          <a:xfrm>
            <a:off x="412302" y="77165"/>
            <a:ext cx="1881219" cy="923330"/>
          </a:xfrm>
          <a:prstGeom prst="rect">
            <a:avLst/>
          </a:prstGeom>
          <a:noFill/>
        </p:spPr>
        <p:txBody>
          <a:bodyPr wrap="square" rtlCol="0">
            <a:spAutoFit/>
          </a:bodyPr>
          <a:lstStyle/>
          <a:p>
            <a:r>
              <a:rPr lang="zh-CN" altLang="en-US" sz="5400" b="1" noProof="1">
                <a:solidFill>
                  <a:srgbClr val="C00000"/>
                </a:solidFill>
                <a:latin typeface="微软雅黑" panose="020b0503020204020204" pitchFamily="34" charset="-122"/>
                <a:ea typeface="微软雅黑" panose="020b0503020204020204" pitchFamily="34" charset="-122"/>
              </a:rPr>
              <a:t>溶液</a:t>
            </a:r>
            <a:endParaRPr lang="zh-CN" altLang="en-US" sz="5400" b="1" noProof="1">
              <a:solidFill>
                <a:srgbClr val="C00000"/>
              </a:solidFill>
              <a:latin typeface="微软雅黑" panose="020b0503020204020204" pitchFamily="34" charset="-122"/>
              <a:ea typeface="微软雅黑" panose="020b0503020204020204" pitchFamily="34" charset="-122"/>
            </a:endParaRPr>
          </a:p>
        </p:txBody>
      </p:sp>
      <p:sp>
        <p:nvSpPr>
          <p:cNvPr id="14" name="圆角矩形标注 1"/>
          <p:cNvSpPr>
            <a:spLocks noChangeArrowheads="1"/>
          </p:cNvSpPr>
          <p:nvPr>
            <p:custDataLst>
              <p:tags r:id="rId7"/>
            </p:custDataLst>
          </p:nvPr>
        </p:nvSpPr>
        <p:spPr bwMode="auto">
          <a:xfrm rot="10800000">
            <a:off x="344673" y="1403486"/>
            <a:ext cx="2597388" cy="611187"/>
          </a:xfrm>
          <a:prstGeom prst="wedgeRoundRectCallout">
            <a:avLst>
              <a:gd name="adj1" fmla="val 23318"/>
              <a:gd name="adj2" fmla="val -120351"/>
              <a:gd name="adj3" fmla="val 16667"/>
            </a:avLst>
          </a:prstGeom>
          <a:noFill/>
          <a:ln w="19050" algn="ctr">
            <a:solidFill>
              <a:srgbClr val="C00000"/>
            </a:solidFill>
            <a:round/>
          </a:ln>
          <a:effectLst>
            <a:outerShdw dist="53882" dir="135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a:lstStyle>
            <a:defPPr>
              <a:defRPr lang="zh-CN"/>
            </a:defPPr>
            <a:lvl1pPr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9pPr>
          </a:lstStyle>
          <a:p>
            <a:pPr eaLnBrk="1" hangingPunct="1"/>
            <a:endParaRPr lang="zh-CN" altLang="en-US"/>
          </a:p>
        </p:txBody>
      </p:sp>
      <p:sp>
        <p:nvSpPr>
          <p:cNvPr id="15" name="文本框 4"/>
          <p:cNvSpPr/>
          <p:nvPr>
            <p:custDataLst>
              <p:tags r:id="rId8"/>
            </p:custDataLst>
          </p:nvPr>
        </p:nvSpPr>
        <p:spPr>
          <a:xfrm>
            <a:off x="569363" y="2394974"/>
            <a:ext cx="1005403" cy="584775"/>
          </a:xfrm>
          <a:prstGeom prst="rect">
            <a:avLst/>
          </a:prstGeom>
          <a:noFill/>
          <a:ln>
            <a:noFill/>
            <a:miter lim="800000"/>
          </a:ln>
        </p:spPr>
        <p:txBody>
          <a:bodyPr wrap="none">
            <a:spAutoFit/>
          </a:bodyPr>
          <a:lstStyle>
            <a:defPPr>
              <a:defRPr lang="zh-CN"/>
            </a:defPPr>
            <a:lvl1pPr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9pPr>
          </a:lstStyle>
          <a:p>
            <a:r>
              <a:rPr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cs typeface="Arial"/>
                <a:sym typeface="Wingdings" panose="05000000000000000000"/>
              </a:rPr>
              <a:t>溶</a:t>
            </a:r>
            <a:r>
              <a:rPr lang="zh-CN" altLang="en-US"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cs typeface="Arial"/>
                <a:sym typeface="Wingdings" panose="05000000000000000000"/>
              </a:rPr>
              <a:t>质</a:t>
            </a:r>
            <a:endParaRPr sz="3200" b="1">
              <a:latin typeface="华文新魏" panose="02010800040101010101" charset="-122"/>
              <a:ea typeface="华文新魏" panose="02010800040101010101" charset="-122"/>
            </a:endParaRPr>
          </a:p>
        </p:txBody>
      </p:sp>
      <p:sp>
        <p:nvSpPr>
          <p:cNvPr id="16" name="圆角矩形标注 2"/>
          <p:cNvSpPr>
            <a:spLocks noChangeArrowheads="1"/>
          </p:cNvSpPr>
          <p:nvPr>
            <p:custDataLst>
              <p:tags r:id="rId9"/>
            </p:custDataLst>
          </p:nvPr>
        </p:nvSpPr>
        <p:spPr bwMode="auto">
          <a:xfrm>
            <a:off x="3977809" y="1296672"/>
            <a:ext cx="1812290" cy="612775"/>
          </a:xfrm>
          <a:prstGeom prst="wedgeRoundRectCallout">
            <a:avLst>
              <a:gd name="adj1" fmla="val 21056"/>
              <a:gd name="adj2" fmla="val -87257"/>
              <a:gd name="adj3" fmla="val 16667"/>
            </a:avLst>
          </a:prstGeom>
          <a:noFill/>
          <a:ln w="28575" algn="ctr">
            <a:solidFill>
              <a:srgbClr val="C00000"/>
            </a:solidFill>
            <a:round/>
          </a:ln>
          <a:effectLst>
            <a:outerShdw dist="53882" dir="135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a:lstStyle>
            <a:defPPr>
              <a:defRPr lang="zh-CN"/>
            </a:defPPr>
            <a:lvl1pPr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9pPr>
          </a:lstStyle>
          <a:p>
            <a:pPr eaLnBrk="1" hangingPunct="1"/>
            <a:endParaRPr lang="zh-CN" altLang="en-US"/>
          </a:p>
        </p:txBody>
      </p:sp>
      <p:sp>
        <p:nvSpPr>
          <p:cNvPr id="17" name="文本框 4"/>
          <p:cNvSpPr/>
          <p:nvPr>
            <p:custDataLst>
              <p:tags r:id="rId10"/>
            </p:custDataLst>
          </p:nvPr>
        </p:nvSpPr>
        <p:spPr>
          <a:xfrm>
            <a:off x="4741781" y="574879"/>
            <a:ext cx="1005403" cy="584775"/>
          </a:xfrm>
          <a:prstGeom prst="rect">
            <a:avLst/>
          </a:prstGeom>
          <a:noFill/>
          <a:ln>
            <a:noFill/>
            <a:miter lim="800000"/>
          </a:ln>
        </p:spPr>
        <p:txBody>
          <a:bodyPr wrap="none">
            <a:spAutoFit/>
          </a:bodyPr>
          <a:lstStyle>
            <a:defPPr>
              <a:defRPr lang="zh-CN"/>
            </a:defPPr>
            <a:lvl1pPr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SzTx/>
              <a:buFont typeface="Arial" panose="020b0604020202020204" pitchFamily="34" charset="0"/>
              <a:defRPr sz="2000"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000" kern="1200">
                <a:solidFill>
                  <a:srgbClr val="000000"/>
                </a:solidFill>
                <a:latin typeface="Arial" panose="020b0604020202020204" pitchFamily="34" charset="0"/>
                <a:ea typeface="宋体" panose="02010600030101010101" pitchFamily="2" charset="-122"/>
                <a:cs typeface="+mn-cs"/>
              </a:defRPr>
            </a:lvl9pPr>
          </a:lstStyle>
          <a:p>
            <a:r>
              <a:rPr sz="3200" b="1" err="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cs typeface="Arial"/>
                <a:sym typeface="Wingdings" panose="05000000000000000000"/>
              </a:rPr>
              <a:t>溶剂</a:t>
            </a:r>
            <a:endParaRPr sz="3200" b="1">
              <a:latin typeface="华文新魏" panose="02010800040101010101" charset="-122"/>
              <a:ea typeface="华文新魏" panose="02010800040101010101" charset="-122"/>
            </a:endParaRPr>
          </a:p>
        </p:txBody>
      </p:sp>
      <p:sp>
        <p:nvSpPr>
          <p:cNvPr id="18" name="矩形 17"/>
          <p:cNvSpPr/>
          <p:nvPr>
            <p:custDataLst>
              <p:tags r:id="rId11"/>
            </p:custDataLst>
          </p:nvPr>
        </p:nvSpPr>
        <p:spPr>
          <a:xfrm>
            <a:off x="1286776" y="2402030"/>
            <a:ext cx="1989647" cy="649793"/>
          </a:xfrm>
          <a:prstGeom prst="rect">
            <a:avLst/>
          </a:prstGeom>
        </p:spPr>
        <p:txBody>
          <a:bodyPr wrap="none">
            <a:spAutoFit/>
          </a:bodyPr>
          <a:lstStyle/>
          <a:p>
            <a:pPr eaLnBrk="1" hangingPunct="1">
              <a:lnSpc>
                <a:spcPct val="120000"/>
              </a:lnSpc>
            </a:pPr>
            <a:r>
              <a:rPr lang="zh-CN" altLang="en-US" sz="3200" b="1">
                <a:latin typeface="华文新魏" panose="02010800040101010101" charset="-122"/>
                <a:ea typeface="华文新魏" panose="02010800040101010101" charset="-122"/>
              </a:rPr>
              <a:t>（</a:t>
            </a:r>
            <a:r>
              <a:rPr lang="en-US" altLang="en-US" sz="3200" b="1">
                <a:latin typeface="华文新魏" panose="02010800040101010101" charset="-122"/>
                <a:ea typeface="华文新魏" panose="02010800040101010101" charset="-122"/>
              </a:rPr>
              <a:t>≥</a:t>
            </a:r>
            <a:r>
              <a:rPr lang="en-US" altLang="zh-CN" sz="3200" b="1">
                <a:latin typeface="华文新魏" panose="02010800040101010101" charset="-122"/>
                <a:ea typeface="华文新魏" panose="02010800040101010101" charset="-122"/>
              </a:rPr>
              <a:t>1</a:t>
            </a:r>
            <a:r>
              <a:rPr lang="zh-CN" altLang="en-US" sz="3200" b="1">
                <a:latin typeface="华文新魏" panose="02010800040101010101" charset="-122"/>
                <a:ea typeface="华文新魏" panose="02010800040101010101" charset="-122"/>
              </a:rPr>
              <a:t>种）</a:t>
            </a:r>
            <a:endParaRPr lang="zh-CN" altLang="en-US" sz="3200" b="1">
              <a:latin typeface="华文新魏" panose="02010800040101010101" charset="-122"/>
              <a:ea typeface="华文新魏" panose="02010800040101010101" charset="-122"/>
            </a:endParaRPr>
          </a:p>
        </p:txBody>
      </p:sp>
      <p:sp>
        <p:nvSpPr>
          <p:cNvPr id="19" name="矩形 18"/>
          <p:cNvSpPr/>
          <p:nvPr>
            <p:custDataLst>
              <p:tags r:id="rId12"/>
            </p:custDataLst>
          </p:nvPr>
        </p:nvSpPr>
        <p:spPr>
          <a:xfrm>
            <a:off x="5463689" y="536122"/>
            <a:ext cx="1394729" cy="649793"/>
          </a:xfrm>
          <a:prstGeom prst="rect">
            <a:avLst/>
          </a:prstGeom>
        </p:spPr>
        <p:txBody>
          <a:bodyPr wrap="square">
            <a:spAutoFit/>
          </a:bodyPr>
          <a:lstStyle/>
          <a:p>
            <a:pPr eaLnBrk="1" hangingPunct="1">
              <a:lnSpc>
                <a:spcPct val="120000"/>
              </a:lnSpc>
            </a:pPr>
            <a:r>
              <a:rPr lang="zh-CN" altLang="en-US" sz="3200" b="1">
                <a:latin typeface="华文新魏" panose="02010800040101010101" charset="-122"/>
                <a:ea typeface="华文新魏" panose="02010800040101010101" charset="-122"/>
              </a:rPr>
              <a:t>（</a:t>
            </a:r>
            <a:r>
              <a:rPr lang="en-US" altLang="zh-CN" sz="3200" b="1">
                <a:latin typeface="华文新魏" panose="02010800040101010101" charset="-122"/>
                <a:ea typeface="华文新魏" panose="02010800040101010101" charset="-122"/>
              </a:rPr>
              <a:t>1</a:t>
            </a:r>
            <a:r>
              <a:rPr lang="zh-CN" altLang="en-US" sz="3200" b="1">
                <a:latin typeface="华文新魏" panose="02010800040101010101" charset="-122"/>
                <a:ea typeface="华文新魏" panose="02010800040101010101" charset="-122"/>
              </a:rPr>
              <a:t>种）</a:t>
            </a:r>
            <a:endParaRPr lang="zh-CN" altLang="en-US" sz="3200" b="1">
              <a:solidFill>
                <a:srgbClr val="3333FF"/>
              </a:solidFill>
              <a:latin typeface="华文新魏" panose="02010800040101010101" charset="-122"/>
              <a:ea typeface="华文新魏" panose="02010800040101010101" charset="-122"/>
            </a:endParaRPr>
          </a:p>
        </p:txBody>
      </p:sp>
      <p:sp>
        <p:nvSpPr>
          <p:cNvPr id="3" name="矩形 2"/>
          <p:cNvSpPr/>
          <p:nvPr>
            <p:custDataLst>
              <p:tags r:id="rId13"/>
            </p:custDataLst>
          </p:nvPr>
        </p:nvSpPr>
        <p:spPr>
          <a:xfrm>
            <a:off x="360547" y="2905780"/>
            <a:ext cx="2339102" cy="523220"/>
          </a:xfrm>
          <a:prstGeom prst="rect">
            <a:avLst/>
          </a:prstGeom>
        </p:spPr>
        <p:txBody>
          <a:bodyPr wrap="none">
            <a:spAutoFit/>
          </a:bodyPr>
          <a:lstStyle/>
          <a:p>
            <a:r>
              <a:rPr lang="zh-CN" altLang="en-US" sz="2800">
                <a:latin typeface="微软雅黑" panose="020b0503020204020204" pitchFamily="34" charset="-122"/>
                <a:ea typeface="微软雅黑" panose="020b0503020204020204" pitchFamily="34" charset="-122"/>
                <a:cs typeface="Times New Roman" panose="02020603050405020304" pitchFamily="18" charset="0"/>
              </a:rPr>
              <a:t>被溶解的物质</a:t>
            </a:r>
            <a:endParaRPr lang="zh-CN" altLang="en-US" sz="2800">
              <a:latin typeface="微软雅黑" panose="020b0503020204020204" pitchFamily="34" charset="-122"/>
              <a:ea typeface="微软雅黑" panose="020b0503020204020204" pitchFamily="34" charset="-122"/>
            </a:endParaRPr>
          </a:p>
        </p:txBody>
      </p:sp>
      <p:sp>
        <p:nvSpPr>
          <p:cNvPr id="20" name="矩形 19"/>
          <p:cNvSpPr/>
          <p:nvPr>
            <p:custDataLst>
              <p:tags r:id="rId14"/>
            </p:custDataLst>
          </p:nvPr>
        </p:nvSpPr>
        <p:spPr>
          <a:xfrm>
            <a:off x="3998105" y="129697"/>
            <a:ext cx="3775393" cy="523220"/>
          </a:xfrm>
          <a:prstGeom prst="rect">
            <a:avLst/>
          </a:prstGeom>
        </p:spPr>
        <p:txBody>
          <a:bodyPr wrap="none">
            <a:spAutoFit/>
          </a:bodyPr>
          <a:lstStyle/>
          <a:p>
            <a:r>
              <a:rPr lang="zh-CN" altLang="en-US" sz="2800">
                <a:latin typeface="微软雅黑" panose="020b0503020204020204" pitchFamily="34" charset="-122"/>
                <a:ea typeface="微软雅黑" panose="020b0503020204020204" pitchFamily="34" charset="-122"/>
                <a:cs typeface="Times New Roman" panose="02020603050405020304" pitchFamily="18" charset="0"/>
              </a:rPr>
              <a:t>能溶解其他物质的物质</a:t>
            </a:r>
            <a:endParaRPr lang="zh-CN" altLang="en-US" sz="2800">
              <a:latin typeface="微软雅黑" panose="020b0503020204020204" pitchFamily="34" charset="-122"/>
              <a:ea typeface="微软雅黑" panose="020b0503020204020204" pitchFamily="34" charset="-122"/>
            </a:endParaRPr>
          </a:p>
        </p:txBody>
      </p:sp>
      <p:sp>
        <p:nvSpPr>
          <p:cNvPr id="24" name="Line 27"/>
          <p:cNvSpPr>
            <a:spLocks noChangeShapeType="1"/>
          </p:cNvSpPr>
          <p:nvPr>
            <p:custDataLst>
              <p:tags r:id="rId15"/>
            </p:custDataLst>
          </p:nvPr>
        </p:nvSpPr>
        <p:spPr bwMode="auto">
          <a:xfrm>
            <a:off x="2125629" y="3645051"/>
            <a:ext cx="1331913" cy="0"/>
          </a:xfrm>
          <a:prstGeom prst="line">
            <a:avLst/>
          </a:prstGeom>
          <a:noFill/>
          <a:ln w="28575">
            <a:solidFill>
              <a:schemeClr val="bg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Clr>
                <a:srgbClr val="000000"/>
              </a:buClr>
              <a:buSzTx/>
              <a:buFont typeface="Times New Roman" panose="02020603050405020304" pitchFamily="18" charset="0"/>
              <a:buNone/>
            </a:pPr>
            <a:endParaRPr lang="zh-CN" altLang="en-US" sz="3200" b="1">
              <a:solidFill>
                <a:schemeClr val="tx1"/>
              </a:solidFill>
              <a:latin typeface="华文新魏" panose="02010800040101010101" charset="-122"/>
              <a:ea typeface="华文新魏" panose="02010800040101010101" charset="-122"/>
            </a:endParaRPr>
          </a:p>
        </p:txBody>
      </p:sp>
      <p:sp>
        <p:nvSpPr>
          <p:cNvPr id="26" name="Line 31"/>
          <p:cNvSpPr>
            <a:spLocks noChangeShapeType="1"/>
          </p:cNvSpPr>
          <p:nvPr>
            <p:custDataLst>
              <p:tags r:id="rId16"/>
            </p:custDataLst>
          </p:nvPr>
        </p:nvSpPr>
        <p:spPr bwMode="auto">
          <a:xfrm>
            <a:off x="3819492" y="3527577"/>
            <a:ext cx="2590800" cy="0"/>
          </a:xfrm>
          <a:prstGeom prst="line">
            <a:avLst/>
          </a:prstGeom>
          <a:noFill/>
          <a:ln w="28575">
            <a:solidFill>
              <a:schemeClr val="bg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Clr>
                <a:srgbClr val="000000"/>
              </a:buClr>
              <a:buSzTx/>
              <a:buFont typeface="Times New Roman" panose="02020603050405020304" pitchFamily="18" charset="0"/>
              <a:buNone/>
            </a:pPr>
            <a:endParaRPr lang="zh-CN" altLang="en-US" sz="3200" b="1">
              <a:solidFill>
                <a:schemeClr val="tx1"/>
              </a:solidFill>
              <a:latin typeface="华文新魏" panose="02010800040101010101" charset="-122"/>
              <a:ea typeface="华文新魏" panose="02010800040101010101" charset="-122"/>
            </a:endParaRPr>
          </a:p>
        </p:txBody>
      </p:sp>
      <p:grpSp>
        <p:nvGrpSpPr>
          <p:cNvPr id="43" name="组合 42"/>
          <p:cNvGrpSpPr/>
          <p:nvPr>
            <p:custDataLst>
              <p:tags r:id="rId17"/>
            </p:custDataLst>
          </p:nvPr>
        </p:nvGrpSpPr>
        <p:grpSpPr>
          <a:xfrm>
            <a:off x="531442" y="3658829"/>
            <a:ext cx="1636713" cy="1571626"/>
            <a:chOff x="1128127" y="4370112"/>
            <a:chExt cx="1636713" cy="1571626"/>
          </a:xfrm>
        </p:grpSpPr>
        <p:sp>
          <p:nvSpPr>
            <p:cNvPr id="21" name="Rectangle 14"/>
            <p:cNvSpPr>
              <a:spLocks noChangeArrowheads="1"/>
            </p:cNvSpPr>
            <p:nvPr>
              <p:custDataLst>
                <p:tags r:id="rId18"/>
              </p:custDataLst>
            </p:nvPr>
          </p:nvSpPr>
          <p:spPr bwMode="auto">
            <a:xfrm>
              <a:off x="1366629" y="4396847"/>
              <a:ext cx="1023009" cy="584775"/>
            </a:xfrm>
            <a:prstGeom prst="rect">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buFont typeface="Times New Roman" panose="02020603050405020304" pitchFamily="18" charset="0"/>
                <a:buNone/>
              </a:pPr>
              <a:r>
                <a:rPr lang="zh-CN" altLang="en-US"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sym typeface="Wingdings" panose="05000000000000000000"/>
                </a:rPr>
                <a:t>蔗糖</a:t>
              </a:r>
              <a:endParaRPr sz="3200" b="1">
                <a:latin typeface="华文新魏" panose="02010800040101010101" charset="-122"/>
                <a:ea typeface="华文新魏" panose="02010800040101010101" charset="-122"/>
              </a:endParaRPr>
            </a:p>
          </p:txBody>
        </p:sp>
        <p:sp>
          <p:nvSpPr>
            <p:cNvPr id="23" name="Rectangle 25"/>
            <p:cNvSpPr>
              <a:spLocks noChangeArrowheads="1"/>
            </p:cNvSpPr>
            <p:nvPr>
              <p:custDataLst>
                <p:tags r:id="rId19"/>
              </p:custDataLst>
            </p:nvPr>
          </p:nvSpPr>
          <p:spPr bwMode="auto">
            <a:xfrm>
              <a:off x="1215215" y="5287063"/>
              <a:ext cx="1421060" cy="584775"/>
            </a:xfrm>
            <a:prstGeom prst="rect">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buFont typeface="Times New Roman" panose="02020603050405020304" pitchFamily="18" charset="0"/>
                <a:buNone/>
              </a:pPr>
              <a:r>
                <a:rPr lang="zh-CN" altLang="en-US"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sym typeface="Wingdings" panose="05000000000000000000"/>
                </a:rPr>
                <a:t>氯化钠</a:t>
              </a:r>
              <a:endParaRPr sz="3200" b="1">
                <a:latin typeface="华文新魏" panose="02010800040101010101" charset="-122"/>
                <a:ea typeface="华文新魏" panose="02010800040101010101" charset="-122"/>
              </a:endParaRPr>
            </a:p>
          </p:txBody>
        </p:sp>
        <p:sp>
          <p:nvSpPr>
            <p:cNvPr id="27" name="Rectangle 34"/>
            <p:cNvSpPr>
              <a:spLocks noChangeArrowheads="1"/>
            </p:cNvSpPr>
            <p:nvPr>
              <p:custDataLst>
                <p:tags r:id="rId20"/>
              </p:custDataLst>
            </p:nvPr>
          </p:nvSpPr>
          <p:spPr bwMode="auto">
            <a:xfrm>
              <a:off x="1128127" y="4370112"/>
              <a:ext cx="1636713" cy="1571626"/>
            </a:xfrm>
            <a:prstGeom prst="rect">
              <a:avLst/>
            </a:prstGeom>
            <a:noFill/>
            <a:ln w="38100" algn="ctr">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eaLnBrk="1" hangingPunct="1"/>
              <a:endParaRPr lang="en-US" altLang="zh-CN" sz="3200" b="1" i="1">
                <a:solidFill>
                  <a:srgbClr val="0875F8"/>
                </a:solidFill>
                <a:latin typeface="华文新魏" panose="02010800040101010101" charset="-122"/>
                <a:ea typeface="华文新魏" panose="02010800040101010101" charset="-122"/>
              </a:endParaRPr>
            </a:p>
            <a:p>
              <a:pPr eaLnBrk="1" hangingPunct="1"/>
              <a:endParaRPr lang="en-US" altLang="zh-CN" sz="3200" b="1" i="1">
                <a:solidFill>
                  <a:srgbClr val="0875F8"/>
                </a:solidFill>
                <a:latin typeface="华文新魏" panose="02010800040101010101" charset="-122"/>
                <a:ea typeface="华文新魏" panose="02010800040101010101" charset="-122"/>
              </a:endParaRPr>
            </a:p>
            <a:p>
              <a:pPr eaLnBrk="1" hangingPunct="1"/>
              <a:endParaRPr lang="en-US" altLang="zh-CN" sz="3200" b="1" i="1">
                <a:solidFill>
                  <a:srgbClr val="0875F8"/>
                </a:solidFill>
                <a:latin typeface="华文新魏" panose="02010800040101010101" charset="-122"/>
                <a:ea typeface="华文新魏" panose="02010800040101010101" charset="-122"/>
              </a:endParaRPr>
            </a:p>
            <a:p>
              <a:pPr eaLnBrk="1" hangingPunct="1"/>
              <a:endParaRPr lang="en-US" altLang="zh-CN" sz="3200" b="1" i="1">
                <a:latin typeface="华文新魏" panose="02010800040101010101" charset="-122"/>
                <a:ea typeface="华文新魏" panose="02010800040101010101" charset="-122"/>
              </a:endParaRPr>
            </a:p>
          </p:txBody>
        </p:sp>
      </p:grpSp>
      <p:sp>
        <p:nvSpPr>
          <p:cNvPr id="28" name="Rectangle 37"/>
          <p:cNvSpPr>
            <a:spLocks noChangeArrowheads="1"/>
          </p:cNvSpPr>
          <p:nvPr>
            <p:custDataLst>
              <p:tags r:id="rId21"/>
            </p:custDataLst>
          </p:nvPr>
        </p:nvSpPr>
        <p:spPr bwMode="auto">
          <a:xfrm>
            <a:off x="6393282" y="3602765"/>
            <a:ext cx="2227262" cy="1584773"/>
          </a:xfrm>
          <a:prstGeom prst="rect">
            <a:avLst/>
          </a:prstGeom>
          <a:noFill/>
          <a:ln w="38100" algn="ctr">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eaLnBrk="1" hangingPunct="1"/>
            <a:endParaRPr lang="en-US" altLang="zh-CN" sz="3200" b="1" i="1">
              <a:solidFill>
                <a:srgbClr val="FFFF00"/>
              </a:solidFill>
              <a:latin typeface="华文新魏" panose="02010800040101010101" charset="-122"/>
              <a:ea typeface="华文新魏" panose="02010800040101010101" charset="-122"/>
            </a:endParaRPr>
          </a:p>
          <a:p>
            <a:pPr eaLnBrk="1" hangingPunct="1"/>
            <a:endParaRPr lang="en-US" altLang="zh-CN" sz="3200" b="1" i="1">
              <a:solidFill>
                <a:srgbClr val="FFFF00"/>
              </a:solidFill>
              <a:latin typeface="华文新魏" panose="02010800040101010101" charset="-122"/>
              <a:ea typeface="华文新魏" panose="02010800040101010101" charset="-122"/>
            </a:endParaRPr>
          </a:p>
          <a:p>
            <a:pPr eaLnBrk="1" hangingPunct="1"/>
            <a:endParaRPr lang="en-US" altLang="zh-CN" sz="3200" b="1" i="1">
              <a:solidFill>
                <a:srgbClr val="FFFF00"/>
              </a:solidFill>
              <a:latin typeface="华文新魏" panose="02010800040101010101" charset="-122"/>
              <a:ea typeface="华文新魏" panose="02010800040101010101" charset="-122"/>
            </a:endParaRPr>
          </a:p>
          <a:p>
            <a:pPr eaLnBrk="1" hangingPunct="1"/>
            <a:endParaRPr lang="en-US" altLang="zh-CN" sz="3200" b="1" i="1">
              <a:solidFill>
                <a:srgbClr val="FFFF00"/>
              </a:solidFill>
              <a:latin typeface="华文新魏" panose="02010800040101010101" charset="-122"/>
              <a:ea typeface="华文新魏" panose="02010800040101010101" charset="-122"/>
            </a:endParaRPr>
          </a:p>
        </p:txBody>
      </p:sp>
      <p:sp>
        <p:nvSpPr>
          <p:cNvPr id="29" name="Rectangle 39"/>
          <p:cNvSpPr>
            <a:spLocks noChangeArrowheads="1"/>
          </p:cNvSpPr>
          <p:nvPr>
            <p:custDataLst>
              <p:tags r:id="rId22"/>
            </p:custDataLst>
          </p:nvPr>
        </p:nvSpPr>
        <p:spPr bwMode="auto">
          <a:xfrm>
            <a:off x="808651" y="5256563"/>
            <a:ext cx="1154332" cy="584775"/>
          </a:xfrm>
          <a:prstGeom prst="rect">
            <a:avLst/>
          </a:prstGeom>
          <a:noFill/>
          <a:ln>
            <a:noFill/>
          </a:ln>
          <a:effectLst/>
        </p:spPr>
        <p:txBody>
          <a:bodyPr wrap="square" anchor="ctr">
            <a:spAutoFit/>
          </a:bodyPr>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eaLnBrk="1" hangingPunct="1">
              <a:buClr>
                <a:srgbClr val="000000"/>
              </a:buClr>
              <a:buFont typeface="Times New Roman" panose="02020603050405020304" pitchFamily="18" charset="0"/>
              <a:buNone/>
            </a:pPr>
            <a:r>
              <a:rPr lang="en-US" altLang="zh-CN" sz="3200">
                <a:solidFill>
                  <a:srgbClr val="C00000"/>
                </a:solidFill>
                <a:latin typeface="微软雅黑" panose="020b0503020204020204" pitchFamily="34" charset="-122"/>
                <a:ea typeface="微软雅黑" panose="020b0503020204020204" pitchFamily="34" charset="-122"/>
              </a:rPr>
              <a:t> </a:t>
            </a:r>
            <a:r>
              <a:rPr lang="zh-CN" altLang="en-US" sz="3200">
                <a:solidFill>
                  <a:srgbClr val="C00000"/>
                </a:solidFill>
                <a:latin typeface="微软雅黑" panose="020b0503020204020204" pitchFamily="34" charset="-122"/>
                <a:ea typeface="微软雅黑" panose="020b0503020204020204" pitchFamily="34" charset="-122"/>
              </a:rPr>
              <a:t>溶质</a:t>
            </a:r>
            <a:endParaRPr lang="zh-CN" altLang="en-US" sz="3200">
              <a:solidFill>
                <a:srgbClr val="C00000"/>
              </a:solidFill>
              <a:latin typeface="微软雅黑" panose="020b0503020204020204" pitchFamily="34" charset="-122"/>
              <a:ea typeface="微软雅黑" panose="020b0503020204020204" pitchFamily="34" charset="-122"/>
            </a:endParaRPr>
          </a:p>
        </p:txBody>
      </p:sp>
      <p:sp>
        <p:nvSpPr>
          <p:cNvPr id="30" name="Rectangle 41"/>
          <p:cNvSpPr>
            <a:spLocks noChangeArrowheads="1"/>
          </p:cNvSpPr>
          <p:nvPr>
            <p:custDataLst>
              <p:tags r:id="rId23"/>
            </p:custDataLst>
          </p:nvPr>
        </p:nvSpPr>
        <p:spPr bwMode="auto">
          <a:xfrm>
            <a:off x="3135279" y="5332723"/>
            <a:ext cx="1038378" cy="584775"/>
          </a:xfrm>
          <a:prstGeom prst="rect">
            <a:avLst/>
          </a:prstGeom>
          <a:noFill/>
          <a:ln>
            <a:noFill/>
          </a:ln>
          <a:effectLst/>
        </p:spPr>
        <p:txBody>
          <a:bodyPr wrap="square" anchor="ctr">
            <a:spAutoFit/>
          </a:bodyPr>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eaLnBrk="1" hangingPunct="1">
              <a:buClr>
                <a:srgbClr val="000000"/>
              </a:buClr>
              <a:buFont typeface="Times New Roman" panose="02020603050405020304" pitchFamily="18" charset="0"/>
              <a:buNone/>
            </a:pPr>
            <a:r>
              <a:rPr lang="zh-CN" altLang="en-US" sz="3200">
                <a:solidFill>
                  <a:srgbClr val="C00000"/>
                </a:solidFill>
                <a:latin typeface="微软雅黑" panose="020b0503020204020204" pitchFamily="34" charset="-122"/>
                <a:ea typeface="微软雅黑" panose="020b0503020204020204" pitchFamily="34" charset="-122"/>
              </a:rPr>
              <a:t>溶剂</a:t>
            </a:r>
            <a:endParaRPr lang="zh-CN" altLang="en-US" sz="3200">
              <a:solidFill>
                <a:srgbClr val="C00000"/>
              </a:solidFill>
              <a:latin typeface="微软雅黑" panose="020b0503020204020204" pitchFamily="34" charset="-122"/>
              <a:ea typeface="微软雅黑" panose="020b0503020204020204" pitchFamily="34" charset="-122"/>
            </a:endParaRPr>
          </a:p>
        </p:txBody>
      </p:sp>
      <p:cxnSp>
        <p:nvCxnSpPr>
          <p:cNvPr id="32" name="直接箭头连接符 35"/>
          <p:cNvCxnSpPr>
            <a:cxnSpLocks noChangeShapeType="1"/>
          </p:cNvCxnSpPr>
          <p:nvPr>
            <p:custDataLst>
              <p:tags r:id="rId24"/>
            </p:custDataLst>
          </p:nvPr>
        </p:nvCxnSpPr>
        <p:spPr bwMode="auto">
          <a:xfrm flipV="1">
            <a:off x="4114767" y="3907730"/>
            <a:ext cx="2097087" cy="0"/>
          </a:xfrm>
          <a:prstGeom prst="line">
            <a:avLst/>
          </a:prstGeom>
          <a:noFill/>
          <a:ln w="28575" algn="ctr">
            <a:solidFill>
              <a:srgbClr val="00B0F0"/>
            </a:solidFill>
            <a:round/>
            <a:tailEnd type="arrow" w="med" len="med"/>
          </a:ln>
          <a:extLst>
            <a:ext uri="{909E8E84-426E-40DD-AFC4-6F175D3DCCD1}">
              <a14:hiddenFill xmlns:a14="http://schemas.microsoft.com/office/drawing/2010/main">
                <a:noFill/>
              </a14:hiddenFill>
            </a:ext>
          </a:extLst>
        </p:spPr>
      </p:cxnSp>
      <p:cxnSp>
        <p:nvCxnSpPr>
          <p:cNvPr id="34" name="直接箭头连接符 37"/>
          <p:cNvCxnSpPr>
            <a:cxnSpLocks noChangeShapeType="1"/>
          </p:cNvCxnSpPr>
          <p:nvPr>
            <p:custDataLst>
              <p:tags r:id="rId25"/>
            </p:custDataLst>
          </p:nvPr>
        </p:nvCxnSpPr>
        <p:spPr bwMode="auto">
          <a:xfrm>
            <a:off x="4095501" y="4985641"/>
            <a:ext cx="2227262" cy="0"/>
          </a:xfrm>
          <a:prstGeom prst="line">
            <a:avLst/>
          </a:prstGeom>
          <a:noFill/>
          <a:ln w="28575" algn="ctr">
            <a:solidFill>
              <a:srgbClr val="00B0F0"/>
            </a:solidFill>
            <a:round/>
            <a:tailEnd type="arrow" w="med" len="med"/>
          </a:ln>
          <a:extLst>
            <a:ext uri="{909E8E84-426E-40DD-AFC4-6F175D3DCCD1}">
              <a14:hiddenFill xmlns:a14="http://schemas.microsoft.com/office/drawing/2010/main">
                <a:noFill/>
              </a14:hiddenFill>
            </a:ext>
          </a:extLst>
        </p:spPr>
      </p:cxnSp>
      <p:grpSp>
        <p:nvGrpSpPr>
          <p:cNvPr id="45" name="组合 44"/>
          <p:cNvGrpSpPr/>
          <p:nvPr>
            <p:custDataLst>
              <p:tags r:id="rId26"/>
            </p:custDataLst>
          </p:nvPr>
        </p:nvGrpSpPr>
        <p:grpSpPr>
          <a:xfrm>
            <a:off x="3241642" y="3615341"/>
            <a:ext cx="792162" cy="1642051"/>
            <a:chOff x="3838327" y="4326624"/>
            <a:chExt cx="792162" cy="1642051"/>
          </a:xfrm>
        </p:grpSpPr>
        <p:sp>
          <p:nvSpPr>
            <p:cNvPr id="22" name="Rectangle 18"/>
            <p:cNvSpPr>
              <a:spLocks noChangeArrowheads="1"/>
            </p:cNvSpPr>
            <p:nvPr>
              <p:custDataLst>
                <p:tags r:id="rId27"/>
              </p:custDataLst>
            </p:nvPr>
          </p:nvSpPr>
          <p:spPr bwMode="auto">
            <a:xfrm>
              <a:off x="3970420" y="4326625"/>
              <a:ext cx="6445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buFont typeface="Times New Roman" panose="02020603050405020304" pitchFamily="18" charset="0"/>
                <a:buNone/>
              </a:pPr>
              <a:r>
                <a:rPr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sym typeface="Wingdings" panose="05000000000000000000"/>
                </a:rPr>
                <a:t>水</a:t>
              </a:r>
              <a:endParaRPr sz="3200" b="1">
                <a:latin typeface="华文新魏" panose="02010800040101010101" charset="-122"/>
                <a:ea typeface="华文新魏" panose="02010800040101010101" charset="-122"/>
              </a:endParaRPr>
            </a:p>
          </p:txBody>
        </p:sp>
        <p:sp>
          <p:nvSpPr>
            <p:cNvPr id="25" name="Rectangle 29"/>
            <p:cNvSpPr>
              <a:spLocks noChangeArrowheads="1"/>
            </p:cNvSpPr>
            <p:nvPr>
              <p:custDataLst>
                <p:tags r:id="rId28"/>
              </p:custDataLst>
            </p:nvPr>
          </p:nvSpPr>
          <p:spPr bwMode="auto">
            <a:xfrm>
              <a:off x="3906316" y="5383900"/>
              <a:ext cx="6477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buFont typeface="Times New Roman" panose="02020603050405020304" pitchFamily="18" charset="0"/>
                <a:buNone/>
              </a:pPr>
              <a:r>
                <a:rPr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sym typeface="Wingdings" panose="05000000000000000000"/>
                </a:rPr>
                <a:t>水</a:t>
              </a:r>
              <a:endParaRPr sz="3200" b="1">
                <a:latin typeface="华文新魏" panose="02010800040101010101" charset="-122"/>
                <a:ea typeface="华文新魏" panose="02010800040101010101" charset="-122"/>
              </a:endParaRPr>
            </a:p>
          </p:txBody>
        </p:sp>
        <p:sp>
          <p:nvSpPr>
            <p:cNvPr id="35" name="Rectangle 37"/>
            <p:cNvSpPr>
              <a:spLocks noChangeArrowheads="1"/>
            </p:cNvSpPr>
            <p:nvPr>
              <p:custDataLst>
                <p:tags r:id="rId29"/>
              </p:custDataLst>
            </p:nvPr>
          </p:nvSpPr>
          <p:spPr bwMode="auto">
            <a:xfrm>
              <a:off x="3838327" y="4326624"/>
              <a:ext cx="792162" cy="1642051"/>
            </a:xfrm>
            <a:prstGeom prst="rect">
              <a:avLst/>
            </a:prstGeom>
            <a:noFill/>
            <a:ln w="38100" algn="ctr">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eaLnBrk="1" hangingPunct="1"/>
              <a:endParaRPr lang="en-US" altLang="zh-CN" sz="3200" b="1" i="1">
                <a:solidFill>
                  <a:srgbClr val="FFFF00"/>
                </a:solidFill>
                <a:latin typeface="华文新魏" panose="02010800040101010101" charset="-122"/>
                <a:ea typeface="华文新魏" panose="02010800040101010101" charset="-122"/>
              </a:endParaRPr>
            </a:p>
            <a:p>
              <a:pPr eaLnBrk="1" hangingPunct="1"/>
              <a:endParaRPr lang="en-US" altLang="zh-CN" sz="3200" b="1" i="1">
                <a:solidFill>
                  <a:srgbClr val="FFFF00"/>
                </a:solidFill>
                <a:latin typeface="华文新魏" panose="02010800040101010101" charset="-122"/>
                <a:ea typeface="华文新魏" panose="02010800040101010101" charset="-122"/>
              </a:endParaRPr>
            </a:p>
            <a:p>
              <a:pPr eaLnBrk="1" hangingPunct="1"/>
              <a:endParaRPr lang="en-US" altLang="zh-CN" sz="3200" b="1" i="1">
                <a:solidFill>
                  <a:srgbClr val="FFFF00"/>
                </a:solidFill>
                <a:latin typeface="华文新魏" panose="02010800040101010101" charset="-122"/>
                <a:ea typeface="华文新魏" panose="02010800040101010101" charset="-122"/>
              </a:endParaRPr>
            </a:p>
            <a:p>
              <a:pPr eaLnBrk="1" hangingPunct="1"/>
              <a:endParaRPr lang="en-US" altLang="zh-CN" sz="3200" b="1" i="1">
                <a:solidFill>
                  <a:srgbClr val="FFFF00"/>
                </a:solidFill>
                <a:latin typeface="华文新魏" panose="02010800040101010101" charset="-122"/>
                <a:ea typeface="华文新魏" panose="02010800040101010101" charset="-122"/>
              </a:endParaRPr>
            </a:p>
          </p:txBody>
        </p:sp>
      </p:grpSp>
      <p:sp>
        <p:nvSpPr>
          <p:cNvPr id="36" name="Rectangle 41"/>
          <p:cNvSpPr>
            <a:spLocks noChangeArrowheads="1"/>
          </p:cNvSpPr>
          <p:nvPr>
            <p:custDataLst>
              <p:tags r:id="rId30"/>
            </p:custDataLst>
          </p:nvPr>
        </p:nvSpPr>
        <p:spPr bwMode="auto">
          <a:xfrm>
            <a:off x="7053134" y="5262725"/>
            <a:ext cx="1038379" cy="584775"/>
          </a:xfrm>
          <a:prstGeom prst="rect">
            <a:avLst/>
          </a:prstGeom>
          <a:noFill/>
          <a:ln>
            <a:noFill/>
          </a:ln>
          <a:effectLst/>
        </p:spPr>
        <p:txBody>
          <a:bodyPr wrap="square" anchor="ctr">
            <a:spAutoFit/>
          </a:bodyPr>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eaLnBrk="1" hangingPunct="1">
              <a:buClr>
                <a:srgbClr val="000000"/>
              </a:buClr>
              <a:buFont typeface="Times New Roman" panose="02020603050405020304" pitchFamily="18" charset="0"/>
              <a:buNone/>
            </a:pPr>
            <a:r>
              <a:rPr lang="zh-CN" altLang="en-US" sz="3200">
                <a:solidFill>
                  <a:srgbClr val="C00000"/>
                </a:solidFill>
                <a:latin typeface="微软雅黑" panose="020b0503020204020204" pitchFamily="34" charset="-122"/>
                <a:ea typeface="微软雅黑" panose="020b0503020204020204" pitchFamily="34" charset="-122"/>
              </a:rPr>
              <a:t>溶液</a:t>
            </a:r>
            <a:endParaRPr lang="zh-CN" altLang="en-US" sz="3200">
              <a:solidFill>
                <a:srgbClr val="C00000"/>
              </a:solidFill>
              <a:latin typeface="微软雅黑" panose="020b0503020204020204" pitchFamily="34" charset="-122"/>
              <a:ea typeface="微软雅黑" panose="020b0503020204020204" pitchFamily="34" charset="-122"/>
            </a:endParaRPr>
          </a:p>
        </p:txBody>
      </p:sp>
      <p:sp>
        <p:nvSpPr>
          <p:cNvPr id="37" name="Rectangle 22"/>
          <p:cNvSpPr>
            <a:spLocks noChangeArrowheads="1"/>
          </p:cNvSpPr>
          <p:nvPr>
            <p:custDataLst>
              <p:tags r:id="rId31"/>
            </p:custDataLst>
          </p:nvPr>
        </p:nvSpPr>
        <p:spPr bwMode="auto">
          <a:xfrm>
            <a:off x="6457428" y="3668627"/>
            <a:ext cx="192220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buFont typeface="Times New Roman" panose="02020603050405020304" pitchFamily="18" charset="0"/>
              <a:buNone/>
            </a:pPr>
            <a:r>
              <a:rPr lang="zh-CN" altLang="en-US"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sym typeface="Wingdings" panose="05000000000000000000"/>
              </a:rPr>
              <a:t>蔗糖</a:t>
            </a:r>
            <a:r>
              <a:rPr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sym typeface="Wingdings" panose="05000000000000000000"/>
              </a:rPr>
              <a:t>溶液</a:t>
            </a:r>
            <a:endParaRPr sz="3200" b="1">
              <a:latin typeface="华文新魏" panose="02010800040101010101" charset="-122"/>
              <a:ea typeface="华文新魏" panose="02010800040101010101" charset="-122"/>
            </a:endParaRPr>
          </a:p>
        </p:txBody>
      </p:sp>
      <p:sp>
        <p:nvSpPr>
          <p:cNvPr id="38" name="Rectangle 33"/>
          <p:cNvSpPr>
            <a:spLocks noChangeArrowheads="1"/>
          </p:cNvSpPr>
          <p:nvPr>
            <p:custDataLst>
              <p:tags r:id="rId32"/>
            </p:custDataLst>
          </p:nvPr>
        </p:nvSpPr>
        <p:spPr bwMode="auto">
          <a:xfrm>
            <a:off x="6443161" y="4509392"/>
            <a:ext cx="22390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buFont typeface="Times New Roman" panose="02020603050405020304" pitchFamily="18" charset="0"/>
              <a:buNone/>
            </a:pPr>
            <a:r>
              <a:rPr lang="zh-CN" altLang="en-US"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sym typeface="Wingdings" panose="05000000000000000000"/>
              </a:rPr>
              <a:t>氯化钠</a:t>
            </a:r>
            <a:r>
              <a:rPr sz="3200" b="1">
                <a:ln w="9525" cap="flat" cmpd="sng" algn="ctr">
                  <a:noFill/>
                  <a:prstDash val="solid"/>
                  <a:round/>
                  <a:headEnd type="none" w="med" len="med"/>
                  <a:tailEnd type="none" w="med" len="med"/>
                </a:ln>
                <a:solidFill>
                  <a:srgbClr val="000000"/>
                </a:solidFill>
                <a:latin typeface="华文新魏" panose="02010800040101010101" charset="-122"/>
                <a:ea typeface="华文新魏" panose="02010800040101010101" charset="-122"/>
                <a:sym typeface="Wingdings" panose="05000000000000000000"/>
              </a:rPr>
              <a:t>溶液</a:t>
            </a:r>
            <a:endParaRPr sz="3200" b="1">
              <a:latin typeface="华文新魏" panose="02010800040101010101" charset="-122"/>
              <a:ea typeface="华文新魏" panose="02010800040101010101" charset="-122"/>
            </a:endParaRPr>
          </a:p>
        </p:txBody>
      </p:sp>
      <p:sp>
        <p:nvSpPr>
          <p:cNvPr id="40" name="Rectangle 21"/>
          <p:cNvSpPr>
            <a:spLocks noChangeArrowheads="1"/>
          </p:cNvSpPr>
          <p:nvPr>
            <p:custDataLst>
              <p:tags r:id="rId33"/>
            </p:custDataLst>
          </p:nvPr>
        </p:nvSpPr>
        <p:spPr bwMode="auto">
          <a:xfrm>
            <a:off x="4671651" y="3384744"/>
            <a:ext cx="1136063" cy="58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5pPr>
          </a:lstStyle>
          <a:p>
            <a:pPr eaLnBrk="1" hangingPunct="1">
              <a:buClr>
                <a:srgbClr val="000000"/>
              </a:buClr>
              <a:buFont typeface="Times New Roman" panose="02020603050405020304" pitchFamily="18" charset="0"/>
              <a:buNone/>
            </a:pPr>
            <a:r>
              <a:rPr lang="zh-CN" altLang="en-US" sz="3200" b="1">
                <a:ln w="9525" cap="flat" cmpd="sng" algn="ctr">
                  <a:noFill/>
                  <a:prstDash val="solid"/>
                  <a:round/>
                  <a:headEnd type="none" w="med" len="med"/>
                  <a:tailEnd type="none" w="med" len="med"/>
                </a:ln>
                <a:solidFill>
                  <a:srgbClr val="0875F8"/>
                </a:solidFill>
                <a:latin typeface="华文新魏" panose="02010800040101010101" charset="-122"/>
                <a:ea typeface="华文新魏" panose="02010800040101010101" charset="-122"/>
                <a:sym typeface="Wingdings" panose="05000000000000000000"/>
              </a:rPr>
              <a:t>形成</a:t>
            </a:r>
            <a:endParaRPr sz="3200" b="1">
              <a:solidFill>
                <a:schemeClr val="accent2"/>
              </a:solidFill>
              <a:latin typeface="华文新魏" panose="02010800040101010101" charset="-122"/>
              <a:ea typeface="华文新魏" panose="02010800040101010101" charset="-122"/>
            </a:endParaRPr>
          </a:p>
        </p:txBody>
      </p:sp>
      <p:grpSp>
        <p:nvGrpSpPr>
          <p:cNvPr id="44" name="组合 43"/>
          <p:cNvGrpSpPr/>
          <p:nvPr>
            <p:custDataLst>
              <p:tags r:id="rId34"/>
            </p:custDataLst>
          </p:nvPr>
        </p:nvGrpSpPr>
        <p:grpSpPr>
          <a:xfrm>
            <a:off x="2131538" y="3496024"/>
            <a:ext cx="1210115" cy="1489619"/>
            <a:chOff x="2728223" y="4207307"/>
            <a:chExt cx="1210115" cy="1489619"/>
          </a:xfrm>
        </p:grpSpPr>
        <p:cxnSp>
          <p:nvCxnSpPr>
            <p:cNvPr id="31" name="直接箭头连接符 3"/>
            <p:cNvCxnSpPr>
              <a:cxnSpLocks noChangeShapeType="1"/>
            </p:cNvCxnSpPr>
            <p:nvPr>
              <p:custDataLst>
                <p:tags r:id="rId35"/>
              </p:custDataLst>
            </p:nvPr>
          </p:nvCxnSpPr>
          <p:spPr bwMode="auto">
            <a:xfrm>
              <a:off x="2845475" y="4725144"/>
              <a:ext cx="928688" cy="0"/>
            </a:xfrm>
            <a:prstGeom prst="line">
              <a:avLst/>
            </a:prstGeom>
            <a:noFill/>
            <a:ln w="28575" algn="ctr">
              <a:solidFill>
                <a:srgbClr val="00B0F0"/>
              </a:solidFill>
              <a:round/>
              <a:tailEnd type="arrow" w="med" len="med"/>
            </a:ln>
            <a:extLst>
              <a:ext uri="{909E8E84-426E-40DD-AFC4-6F175D3DCCD1}">
                <a14:hiddenFill xmlns:a14="http://schemas.microsoft.com/office/drawing/2010/main">
                  <a:noFill/>
                </a14:hiddenFill>
              </a:ext>
            </a:extLst>
          </p:spPr>
        </p:cxnSp>
        <p:cxnSp>
          <p:nvCxnSpPr>
            <p:cNvPr id="33" name="直接箭头连接符 36"/>
            <p:cNvCxnSpPr>
              <a:cxnSpLocks noChangeShapeType="1"/>
            </p:cNvCxnSpPr>
            <p:nvPr>
              <p:custDataLst>
                <p:tags r:id="rId36"/>
              </p:custDataLst>
            </p:nvPr>
          </p:nvCxnSpPr>
          <p:spPr bwMode="auto">
            <a:xfrm>
              <a:off x="2804864" y="5696926"/>
              <a:ext cx="927100" cy="0"/>
            </a:xfrm>
            <a:prstGeom prst="line">
              <a:avLst/>
            </a:prstGeom>
            <a:noFill/>
            <a:ln w="28575" algn="ctr">
              <a:solidFill>
                <a:srgbClr val="00B0F0"/>
              </a:solidFill>
              <a:round/>
              <a:tailEnd type="arrow" w="med" len="med"/>
            </a:ln>
            <a:extLst>
              <a:ext uri="{909E8E84-426E-40DD-AFC4-6F175D3DCCD1}">
                <a14:hiddenFill xmlns:a14="http://schemas.microsoft.com/office/drawing/2010/main">
                  <a:noFill/>
                </a14:hiddenFill>
              </a:ext>
            </a:extLst>
          </p:spPr>
        </p:cxnSp>
        <p:sp>
          <p:nvSpPr>
            <p:cNvPr id="39" name="Rectangle 17"/>
            <p:cNvSpPr>
              <a:spLocks noChangeArrowheads="1"/>
            </p:cNvSpPr>
            <p:nvPr>
              <p:custDataLst>
                <p:tags r:id="rId37"/>
              </p:custDataLst>
            </p:nvPr>
          </p:nvSpPr>
          <p:spPr bwMode="auto">
            <a:xfrm>
              <a:off x="2759066" y="4207307"/>
              <a:ext cx="1179272" cy="584199"/>
            </a:xfrm>
            <a:prstGeom prst="rect">
              <a:avLst/>
            </a:prstGeom>
            <a:noFill/>
            <a:ln w="28575">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5pPr>
            </a:lstStyle>
            <a:p>
              <a:pPr eaLnBrk="1" hangingPunct="1">
                <a:buClr>
                  <a:srgbClr val="000000"/>
                </a:buClr>
                <a:buFont typeface="Times New Roman" panose="02020603050405020304" pitchFamily="18" charset="0"/>
                <a:buNone/>
              </a:pPr>
              <a:r>
                <a:rPr sz="3200" b="1">
                  <a:ln w="9525" cap="flat" cmpd="sng" algn="ctr">
                    <a:noFill/>
                    <a:prstDash val="solid"/>
                    <a:round/>
                    <a:headEnd type="none" w="med" len="med"/>
                    <a:tailEnd type="none" w="med" len="med"/>
                  </a:ln>
                  <a:solidFill>
                    <a:srgbClr val="0875F8"/>
                  </a:solidFill>
                  <a:latin typeface="华文新魏" panose="02010800040101010101" charset="-122"/>
                  <a:ea typeface="华文新魏" panose="02010800040101010101" charset="-122"/>
                  <a:sym typeface="Wingdings" panose="05000000000000000000"/>
                </a:rPr>
                <a:t>分散</a:t>
              </a:r>
              <a:endParaRPr sz="3200" b="1">
                <a:solidFill>
                  <a:schemeClr val="accent2"/>
                </a:solidFill>
                <a:latin typeface="华文新魏" panose="02010800040101010101" charset="-122"/>
                <a:ea typeface="华文新魏" panose="02010800040101010101" charset="-122"/>
              </a:endParaRPr>
            </a:p>
          </p:txBody>
        </p:sp>
        <p:sp>
          <p:nvSpPr>
            <p:cNvPr id="41" name="Rectangle 28"/>
            <p:cNvSpPr>
              <a:spLocks noChangeArrowheads="1"/>
            </p:cNvSpPr>
            <p:nvPr>
              <p:custDataLst>
                <p:tags r:id="rId38"/>
              </p:custDataLst>
            </p:nvPr>
          </p:nvSpPr>
          <p:spPr bwMode="auto">
            <a:xfrm>
              <a:off x="2728223" y="5075061"/>
              <a:ext cx="1038378" cy="584199"/>
            </a:xfrm>
            <a:prstGeom prst="rect">
              <a:avLst/>
            </a:prstGeom>
            <a:noFill/>
            <a:ln w="28575">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5pPr>
            </a:lstStyle>
            <a:p>
              <a:pPr eaLnBrk="1" hangingPunct="1">
                <a:buClr>
                  <a:srgbClr val="000000"/>
                </a:buClr>
                <a:buFont typeface="Times New Roman" panose="02020603050405020304" pitchFamily="18" charset="0"/>
                <a:buNone/>
              </a:pPr>
              <a:r>
                <a:rPr sz="3200" b="1">
                  <a:ln w="9525" cap="flat" cmpd="sng" algn="ctr">
                    <a:noFill/>
                    <a:prstDash val="solid"/>
                    <a:round/>
                    <a:headEnd type="none" w="med" len="med"/>
                    <a:tailEnd type="none" w="med" len="med"/>
                  </a:ln>
                  <a:solidFill>
                    <a:srgbClr val="0875F8"/>
                  </a:solidFill>
                  <a:latin typeface="华文新魏" panose="02010800040101010101" charset="-122"/>
                  <a:ea typeface="华文新魏" panose="02010800040101010101" charset="-122"/>
                  <a:sym typeface="Wingdings" panose="05000000000000000000"/>
                </a:rPr>
                <a:t>分散</a:t>
              </a:r>
              <a:endParaRPr sz="3200" b="1">
                <a:solidFill>
                  <a:schemeClr val="accent2"/>
                </a:solidFill>
                <a:latin typeface="华文新魏" panose="02010800040101010101" charset="-122"/>
                <a:ea typeface="华文新魏" panose="02010800040101010101" charset="-122"/>
              </a:endParaRPr>
            </a:p>
          </p:txBody>
        </p:sp>
      </p:grpSp>
      <p:sp>
        <p:nvSpPr>
          <p:cNvPr id="42" name="Rectangle 32"/>
          <p:cNvSpPr>
            <a:spLocks noChangeArrowheads="1"/>
          </p:cNvSpPr>
          <p:nvPr>
            <p:custDataLst>
              <p:tags r:id="rId39"/>
            </p:custDataLst>
          </p:nvPr>
        </p:nvSpPr>
        <p:spPr bwMode="auto">
          <a:xfrm>
            <a:off x="4584529" y="4431261"/>
            <a:ext cx="1131940" cy="584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5pPr>
          </a:lstStyle>
          <a:p>
            <a:pPr eaLnBrk="1" hangingPunct="1">
              <a:buClr>
                <a:srgbClr val="000000"/>
              </a:buClr>
              <a:buFont typeface="Times New Roman" panose="02020603050405020304" pitchFamily="18" charset="0"/>
              <a:buNone/>
            </a:pPr>
            <a:r>
              <a:rPr lang="zh-CN" altLang="en-US" sz="3200" b="1">
                <a:ln w="9525" cap="flat" cmpd="sng" algn="ctr">
                  <a:noFill/>
                  <a:prstDash val="solid"/>
                  <a:round/>
                  <a:headEnd type="none" w="med" len="med"/>
                  <a:tailEnd type="none" w="med" len="med"/>
                </a:ln>
                <a:solidFill>
                  <a:srgbClr val="0875F8"/>
                </a:solidFill>
                <a:latin typeface="华文新魏" panose="02010800040101010101" charset="-122"/>
                <a:ea typeface="华文新魏" panose="02010800040101010101" charset="-122"/>
                <a:sym typeface="Wingdings" panose="05000000000000000000"/>
              </a:rPr>
              <a:t>形成</a:t>
            </a:r>
            <a:endParaRPr sz="3200" b="1">
              <a:solidFill>
                <a:schemeClr val="accent2"/>
              </a:solidFill>
              <a:latin typeface="华文新魏" panose="02010800040101010101" charset="-122"/>
              <a:ea typeface="华文新魏" panose="02010800040101010101" charset="-122"/>
            </a:endParaRPr>
          </a:p>
        </p:txBody>
      </p:sp>
      <p:sp>
        <p:nvSpPr>
          <p:cNvPr id="46" name="Rectangle 22"/>
          <p:cNvSpPr>
            <a:spLocks noChangeArrowheads="1"/>
          </p:cNvSpPr>
          <p:nvPr>
            <p:custDataLst>
              <p:tags r:id="rId40"/>
            </p:custDataLst>
          </p:nvPr>
        </p:nvSpPr>
        <p:spPr bwMode="auto">
          <a:xfrm>
            <a:off x="8670423" y="3651992"/>
            <a:ext cx="32040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buFont typeface="Times New Roman" panose="02020603050405020304" pitchFamily="18" charset="0"/>
              <a:buNone/>
            </a:pPr>
            <a:r>
              <a:rPr lang="zh-CN" altLang="en-US" sz="3200" b="1">
                <a:ln w="9525" cap="flat" cmpd="sng" algn="ctr">
                  <a:noFill/>
                  <a:prstDash val="solid"/>
                  <a:round/>
                  <a:headEnd type="none" w="med" len="med"/>
                  <a:tailEnd type="none" w="med" len="med"/>
                </a:ln>
                <a:solidFill>
                  <a:srgbClr val="C00000"/>
                </a:solidFill>
                <a:latin typeface="华文新魏" panose="02010800040101010101" charset="-122"/>
                <a:ea typeface="华文新魏" panose="02010800040101010101" charset="-122"/>
                <a:sym typeface="Wingdings" panose="05000000000000000000"/>
              </a:rPr>
              <a:t>蔗糖的水</a:t>
            </a:r>
            <a:r>
              <a:rPr sz="3200" b="1">
                <a:ln w="9525" cap="flat" cmpd="sng" algn="ctr">
                  <a:noFill/>
                  <a:prstDash val="solid"/>
                  <a:round/>
                  <a:headEnd type="none" w="med" len="med"/>
                  <a:tailEnd type="none" w="med" len="med"/>
                </a:ln>
                <a:solidFill>
                  <a:srgbClr val="C00000"/>
                </a:solidFill>
                <a:latin typeface="华文新魏" panose="02010800040101010101" charset="-122"/>
                <a:ea typeface="华文新魏" panose="02010800040101010101" charset="-122"/>
                <a:sym typeface="Wingdings" panose="05000000000000000000"/>
              </a:rPr>
              <a:t>溶液</a:t>
            </a:r>
            <a:endParaRPr sz="3200" b="1">
              <a:solidFill>
                <a:srgbClr val="C00000"/>
              </a:solidFill>
              <a:latin typeface="华文新魏" panose="02010800040101010101" charset="-122"/>
              <a:ea typeface="华文新魏" panose="02010800040101010101" charset="-122"/>
            </a:endParaRPr>
          </a:p>
        </p:txBody>
      </p:sp>
      <p:sp>
        <p:nvSpPr>
          <p:cNvPr id="47" name="Rectangle 33"/>
          <p:cNvSpPr>
            <a:spLocks noChangeArrowheads="1"/>
          </p:cNvSpPr>
          <p:nvPr>
            <p:custDataLst>
              <p:tags r:id="rId41"/>
            </p:custDataLst>
          </p:nvPr>
        </p:nvSpPr>
        <p:spPr bwMode="auto">
          <a:xfrm>
            <a:off x="8683809" y="4511909"/>
            <a:ext cx="319069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buFont typeface="Times New Roman" panose="02020603050405020304" pitchFamily="18" charset="0"/>
              <a:buNone/>
            </a:pPr>
            <a:r>
              <a:rPr lang="zh-CN" altLang="en-US" sz="3200" b="1">
                <a:ln w="9525" cap="flat" cmpd="sng" algn="ctr">
                  <a:noFill/>
                  <a:prstDash val="solid"/>
                  <a:round/>
                  <a:headEnd type="none" w="med" len="med"/>
                  <a:tailEnd type="none" w="med" len="med"/>
                </a:ln>
                <a:solidFill>
                  <a:srgbClr val="C00000"/>
                </a:solidFill>
                <a:latin typeface="华文新魏" panose="02010800040101010101" charset="-122"/>
                <a:ea typeface="华文新魏" panose="02010800040101010101" charset="-122"/>
                <a:sym typeface="Wingdings" panose="05000000000000000000"/>
              </a:rPr>
              <a:t>氯化钠</a:t>
            </a:r>
            <a:r>
              <a:rPr sz="3200" b="1">
                <a:ln w="9525" cap="flat" cmpd="sng" algn="ctr">
                  <a:noFill/>
                  <a:prstDash val="solid"/>
                  <a:round/>
                  <a:headEnd type="none" w="med" len="med"/>
                  <a:tailEnd type="none" w="med" len="med"/>
                </a:ln>
                <a:solidFill>
                  <a:srgbClr val="C00000"/>
                </a:solidFill>
                <a:latin typeface="华文新魏" panose="02010800040101010101" charset="-122"/>
                <a:ea typeface="华文新魏" panose="02010800040101010101" charset="-122"/>
                <a:sym typeface="Wingdings" panose="05000000000000000000"/>
              </a:rPr>
              <a:t>的水溶液</a:t>
            </a:r>
            <a:endParaRPr sz="3200" b="1">
              <a:solidFill>
                <a:srgbClr val="C00000"/>
              </a:solidFill>
              <a:latin typeface="华文新魏" panose="02010800040101010101" charset="-122"/>
              <a:ea typeface="华文新魏" panose="020108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dur="50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4" dur="50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500"/>
                                        <p:tgtEl>
                                          <p:spTgt spid="18"/>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4" dur="50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4" dur="50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4" dur="50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4" dur="50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2" presetClass="entr" presetSubtype="4" dur="50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down)">
                                      <p:cBhvr>
                                        <p:cTn id="57" dur="500"/>
                                        <p:tgtEl>
                                          <p:spTgt spid="20"/>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22" presetClass="entr" presetSubtype="4" dur="500" fill="hold" nodeType="click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down)">
                                      <p:cBhvr>
                                        <p:cTn id="62" dur="500"/>
                                        <p:tgtEl>
                                          <p:spTgt spid="43"/>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22" presetClass="entr" presetSubtype="4" dur="500" fill="hold"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down)">
                                      <p:cBhvr>
                                        <p:cTn id="67" dur="500"/>
                                        <p:tgtEl>
                                          <p:spTgt spid="44"/>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22" presetClass="entr" presetSubtype="4" dur="500" fill="hold" nodeType="click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down)">
                                      <p:cBhvr>
                                        <p:cTn id="72" dur="500"/>
                                        <p:tgtEl>
                                          <p:spTgt spid="45"/>
                                        </p:tgtEl>
                                      </p:cBhvr>
                                    </p:animEffect>
                                  </p:childTnLst>
                                </p:cTn>
                              </p:par>
                            </p:childTnLst>
                          </p:cTn>
                        </p:par>
                      </p:childTnLst>
                    </p:cTn>
                  </p:par>
                  <p:par>
                    <p:cTn id="73" fill="hold" nodeType="clickPar">
                      <p:stCondLst>
                        <p:cond delay="indefinite"/>
                      </p:stCondLst>
                      <p:childTnLst>
                        <p:par>
                          <p:cTn id="74" fill="hold">
                            <p:stCondLst>
                              <p:cond delay="0"/>
                            </p:stCondLst>
                            <p:childTnLst>
                              <p:par>
                                <p:cTn id="75" presetID="22" presetClass="entr" presetSubtype="4" dur="500" fill="hold" grpId="0" nodeType="click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wipe(down)">
                                      <p:cBhvr>
                                        <p:cTn id="77" dur="500"/>
                                        <p:tgtEl>
                                          <p:spTgt spid="40"/>
                                        </p:tgtEl>
                                      </p:cBhvr>
                                    </p:animEffect>
                                  </p:childTnLst>
                                </p:cTn>
                              </p:par>
                              <p:par>
                                <p:cTn id="78" presetID="22" presetClass="entr" presetSubtype="4" dur="500" fill="hold"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down)">
                                      <p:cBhvr>
                                        <p:cTn id="80" dur="500"/>
                                        <p:tgtEl>
                                          <p:spTgt spid="32"/>
                                        </p:tgtEl>
                                      </p:cBhvr>
                                    </p:animEffect>
                                  </p:childTnLst>
                                </p:cTn>
                              </p:par>
                              <p:par>
                                <p:cTn id="81" presetID="22" presetClass="entr" presetSubtype="4" dur="500"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down)">
                                      <p:cBhvr>
                                        <p:cTn id="83" dur="500"/>
                                        <p:tgtEl>
                                          <p:spTgt spid="28"/>
                                        </p:tgtEl>
                                      </p:cBhvr>
                                    </p:animEffect>
                                  </p:childTnLst>
                                </p:cTn>
                              </p:par>
                              <p:par>
                                <p:cTn id="84" presetID="22" presetClass="entr" presetSubtype="4" dur="500" fill="hold" grpId="0" nodeType="with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wipe(down)">
                                      <p:cBhvr>
                                        <p:cTn id="86" dur="500"/>
                                        <p:tgtEl>
                                          <p:spTgt spid="37"/>
                                        </p:tgtEl>
                                      </p:cBhvr>
                                    </p:animEffect>
                                  </p:childTnLst>
                                </p:cTn>
                              </p:par>
                            </p:childTnLst>
                          </p:cTn>
                        </p:par>
                      </p:childTnLst>
                    </p:cTn>
                  </p:par>
                  <p:par>
                    <p:cTn id="87" fill="hold" nodeType="clickPar">
                      <p:stCondLst>
                        <p:cond delay="indefinite"/>
                      </p:stCondLst>
                      <p:childTnLst>
                        <p:par>
                          <p:cTn id="88" fill="hold">
                            <p:stCondLst>
                              <p:cond delay="0"/>
                            </p:stCondLst>
                            <p:childTnLst>
                              <p:par>
                                <p:cTn id="89" presetID="22" presetClass="entr" presetSubtype="4" dur="500" fill="hold" grpId="0" nodeType="click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down)">
                                      <p:cBhvr>
                                        <p:cTn id="91" dur="500"/>
                                        <p:tgtEl>
                                          <p:spTgt spid="42"/>
                                        </p:tgtEl>
                                      </p:cBhvr>
                                    </p:animEffect>
                                  </p:childTnLst>
                                </p:cTn>
                              </p:par>
                              <p:par>
                                <p:cTn id="92" presetID="22" presetClass="entr" presetSubtype="4" dur="500" fill="hold"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down)">
                                      <p:cBhvr>
                                        <p:cTn id="94" dur="500"/>
                                        <p:tgtEl>
                                          <p:spTgt spid="34"/>
                                        </p:tgtEl>
                                      </p:cBhvr>
                                    </p:animEffect>
                                  </p:childTnLst>
                                </p:cTn>
                              </p:par>
                              <p:par>
                                <p:cTn id="95" presetID="22" presetClass="entr" presetSubtype="4" dur="500" fill="hold" grpId="0" nodeType="with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wipe(down)">
                                      <p:cBhvr>
                                        <p:cTn id="97" dur="500"/>
                                        <p:tgtEl>
                                          <p:spTgt spid="38"/>
                                        </p:tgtEl>
                                      </p:cBhvr>
                                    </p:animEffect>
                                  </p:childTnLst>
                                </p:cTn>
                              </p:par>
                            </p:childTnLst>
                          </p:cTn>
                        </p:par>
                      </p:childTnLst>
                    </p:cTn>
                  </p:par>
                  <p:par>
                    <p:cTn id="98" fill="hold" nodeType="clickPar">
                      <p:stCondLst>
                        <p:cond delay="indefinite"/>
                      </p:stCondLst>
                      <p:childTnLst>
                        <p:par>
                          <p:cTn id="99" fill="hold">
                            <p:stCondLst>
                              <p:cond delay="0"/>
                            </p:stCondLst>
                            <p:childTnLst>
                              <p:par>
                                <p:cTn id="100" presetID="22" presetClass="entr" presetSubtype="4" dur="500" fill="hold" grpId="0" nodeType="click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wipe(down)">
                                      <p:cBhvr>
                                        <p:cTn id="102" dur="500"/>
                                        <p:tgtEl>
                                          <p:spTgt spid="29"/>
                                        </p:tgtEl>
                                      </p:cBhvr>
                                    </p:animEffect>
                                  </p:childTnLst>
                                </p:cTn>
                              </p:par>
                            </p:childTnLst>
                          </p:cTn>
                        </p:par>
                      </p:childTnLst>
                    </p:cTn>
                  </p:par>
                  <p:par>
                    <p:cTn id="103" fill="hold" nodeType="clickPar">
                      <p:stCondLst>
                        <p:cond delay="indefinite"/>
                      </p:stCondLst>
                      <p:childTnLst>
                        <p:par>
                          <p:cTn id="104" fill="hold">
                            <p:stCondLst>
                              <p:cond delay="0"/>
                            </p:stCondLst>
                            <p:childTnLst>
                              <p:par>
                                <p:cTn id="105" presetID="22" presetClass="entr" presetSubtype="4" dur="500" fill="hold" grpId="0" nodeType="click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wipe(down)">
                                      <p:cBhvr>
                                        <p:cTn id="107" dur="500"/>
                                        <p:tgtEl>
                                          <p:spTgt spid="30"/>
                                        </p:tgtEl>
                                      </p:cBhvr>
                                    </p:animEffect>
                                  </p:childTnLst>
                                </p:cTn>
                              </p:par>
                            </p:childTnLst>
                          </p:cTn>
                        </p:par>
                      </p:childTnLst>
                    </p:cTn>
                  </p:par>
                  <p:par>
                    <p:cTn id="108" fill="hold" nodeType="clickPar">
                      <p:stCondLst>
                        <p:cond delay="indefinite"/>
                      </p:stCondLst>
                      <p:childTnLst>
                        <p:par>
                          <p:cTn id="109" fill="hold">
                            <p:stCondLst>
                              <p:cond delay="0"/>
                            </p:stCondLst>
                            <p:childTnLst>
                              <p:par>
                                <p:cTn id="110" presetID="22" presetClass="entr" presetSubtype="4" dur="500" fill="hold" grpId="0" nodeType="click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wipe(down)">
                                      <p:cBhvr>
                                        <p:cTn id="112" dur="500"/>
                                        <p:tgtEl>
                                          <p:spTgt spid="36"/>
                                        </p:tgtEl>
                                      </p:cBhvr>
                                    </p:animEffect>
                                  </p:childTnLst>
                                </p:cTn>
                              </p:par>
                            </p:childTnLst>
                          </p:cTn>
                        </p:par>
                      </p:childTnLst>
                    </p:cTn>
                  </p:par>
                  <p:par>
                    <p:cTn id="113" fill="hold" nodeType="clickPar">
                      <p:stCondLst>
                        <p:cond delay="indefinite"/>
                      </p:stCondLst>
                      <p:childTnLst>
                        <p:par>
                          <p:cTn id="114" fill="hold">
                            <p:stCondLst>
                              <p:cond delay="0"/>
                            </p:stCondLst>
                            <p:childTnLst>
                              <p:par>
                                <p:cTn id="115" presetID="22" presetClass="entr" presetSubtype="4" dur="500" fill="hold" grpId="0" nodeType="click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wipe(down)">
                                      <p:cBhvr>
                                        <p:cTn id="117" dur="500"/>
                                        <p:tgtEl>
                                          <p:spTgt spid="46"/>
                                        </p:tgtEl>
                                      </p:cBhvr>
                                    </p:animEffect>
                                  </p:childTnLst>
                                </p:cTn>
                              </p:par>
                            </p:childTnLst>
                          </p:cTn>
                        </p:par>
                      </p:childTnLst>
                    </p:cTn>
                  </p:par>
                  <p:par>
                    <p:cTn id="118" fill="hold" nodeType="clickPar">
                      <p:stCondLst>
                        <p:cond delay="indefinite"/>
                      </p:stCondLst>
                      <p:childTnLst>
                        <p:par>
                          <p:cTn id="119" fill="hold">
                            <p:stCondLst>
                              <p:cond delay="0"/>
                            </p:stCondLst>
                            <p:childTnLst>
                              <p:par>
                                <p:cTn id="120" presetID="22" presetClass="entr" presetSubtype="4" dur="500" fill="hold" grpId="0" nodeType="clickEffect">
                                  <p:stCondLst>
                                    <p:cond delay="0"/>
                                  </p:stCondLst>
                                  <p:childTnLst>
                                    <p:set>
                                      <p:cBhvr>
                                        <p:cTn id="121" dur="1" fill="hold">
                                          <p:stCondLst>
                                            <p:cond delay="0"/>
                                          </p:stCondLst>
                                        </p:cTn>
                                        <p:tgtEl>
                                          <p:spTgt spid="47"/>
                                        </p:tgtEl>
                                        <p:attrNameLst>
                                          <p:attrName>style.visibility</p:attrName>
                                        </p:attrNameLst>
                                      </p:cBhvr>
                                      <p:to>
                                        <p:strVal val="visible"/>
                                      </p:to>
                                    </p:set>
                                    <p:animEffect transition="in" filter="wipe(down)">
                                      <p:cBhvr>
                                        <p:cTn id="12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4" grpId="0"/>
      <p:bldP spid="15" grpId="0"/>
      <p:bldP spid="16" grpId="0"/>
      <p:bldP spid="17" grpId="0"/>
      <p:bldP spid="18" grpId="0"/>
      <p:bldP spid="19" grpId="0"/>
      <p:bldP spid="3" grpId="0"/>
      <p:bldP spid="20" grpId="0"/>
      <p:bldP spid="28" grpId="0"/>
      <p:bldP spid="29" grpId="0"/>
      <p:bldP spid="30" grpId="0"/>
      <p:bldP spid="36" grpId="0"/>
      <p:bldP spid="37" grpId="0"/>
      <p:bldP spid="38" grpId="0"/>
      <p:bldP spid="40" grpId="0"/>
      <p:bldP spid="42" grpId="0"/>
      <p:bldP spid="46" grpId="0"/>
      <p:bldP spid="47"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矩形 3"/>
          <p:cNvSpPr/>
          <p:nvPr>
            <p:custDataLst>
              <p:tags r:id="rId3"/>
            </p:custDataLst>
          </p:nvPr>
        </p:nvSpPr>
        <p:spPr>
          <a:xfrm>
            <a:off x="3863752" y="26977"/>
            <a:ext cx="3647152" cy="923330"/>
          </a:xfrm>
          <a:prstGeom prst="rect">
            <a:avLst/>
          </a:prstGeom>
        </p:spPr>
        <p:txBody>
          <a:bodyPr wrap="none">
            <a:spAutoFit/>
          </a:bodyPr>
          <a:lstStyle/>
          <a:p>
            <a:r>
              <a:rPr lang="zh-CN" altLang="en-US" sz="54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溶液的组成</a:t>
            </a:r>
            <a:endParaRPr lang="zh-CN" altLang="en-US" sz="5400" b="1">
              <a:solidFill>
                <a:srgbClr val="C00000"/>
              </a:solidFill>
              <a:latin typeface="微软雅黑" panose="020b0503020204020204" pitchFamily="34" charset="-122"/>
              <a:ea typeface="微软雅黑" panose="020b0503020204020204" pitchFamily="34" charset="-122"/>
            </a:endParaRPr>
          </a:p>
        </p:txBody>
      </p:sp>
      <p:sp>
        <p:nvSpPr>
          <p:cNvPr id="5" name="TextBox 11"/>
          <p:cNvSpPr>
            <a:spLocks noChangeArrowheads="1"/>
          </p:cNvSpPr>
          <p:nvPr>
            <p:custDataLst>
              <p:tags r:id="rId4"/>
            </p:custDataLst>
          </p:nvPr>
        </p:nvSpPr>
        <p:spPr bwMode="auto">
          <a:xfrm>
            <a:off x="244371" y="1721918"/>
            <a:ext cx="24030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b="1">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溶液的组成</a:t>
            </a:r>
            <a:endParaRPr sz="3200" b="1">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6" name="TextBox 11"/>
          <p:cNvSpPr>
            <a:spLocks noChangeArrowheads="1"/>
          </p:cNvSpPr>
          <p:nvPr>
            <p:custDataLst>
              <p:tags r:id="rId5"/>
            </p:custDataLst>
          </p:nvPr>
        </p:nvSpPr>
        <p:spPr bwMode="auto">
          <a:xfrm>
            <a:off x="2647397" y="134450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C00000"/>
                </a:solidFill>
                <a:latin typeface="微软雅黑" panose="020b0503020204020204" pitchFamily="34" charset="-122"/>
                <a:ea typeface="微软雅黑" panose="020b0503020204020204" pitchFamily="34" charset="-122"/>
                <a:sym typeface="Verdana" panose="020b0604030504040204" pitchFamily="34" charset="0"/>
              </a:rPr>
              <a:t>溶质</a:t>
            </a:r>
            <a:endParaRPr sz="3200">
              <a:solidFill>
                <a:srgbClr val="C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7" name="TextBox 11"/>
          <p:cNvSpPr>
            <a:spLocks noChangeArrowheads="1"/>
          </p:cNvSpPr>
          <p:nvPr>
            <p:custDataLst>
              <p:tags r:id="rId6"/>
            </p:custDataLst>
          </p:nvPr>
        </p:nvSpPr>
        <p:spPr bwMode="auto">
          <a:xfrm>
            <a:off x="2695630" y="20261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C00000"/>
                </a:solidFill>
                <a:latin typeface="微软雅黑" panose="020b0503020204020204" pitchFamily="34" charset="-122"/>
                <a:ea typeface="微软雅黑" panose="020b0503020204020204" pitchFamily="34" charset="-122"/>
                <a:sym typeface="Verdana" panose="020b0604030504040204" pitchFamily="34" charset="0"/>
              </a:rPr>
              <a:t>溶剂</a:t>
            </a:r>
            <a:endParaRPr sz="3200">
              <a:solidFill>
                <a:srgbClr val="C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8" name="左大括号 31"/>
          <p:cNvSpPr>
            <a:spLocks noChangeArrowheads="1"/>
          </p:cNvSpPr>
          <p:nvPr>
            <p:custDataLst>
              <p:tags r:id="rId7"/>
            </p:custDataLst>
          </p:nvPr>
        </p:nvSpPr>
        <p:spPr bwMode="auto">
          <a:xfrm>
            <a:off x="2415172" y="1648759"/>
            <a:ext cx="320675" cy="657934"/>
          </a:xfrm>
          <a:prstGeom prst="leftBrace">
            <a:avLst>
              <a:gd name="adj1" fmla="val 8338"/>
              <a:gd name="adj2" fmla="val 50000"/>
            </a:avLst>
          </a:prstGeom>
          <a:noFill/>
          <a:ln w="28575" algn="ctr">
            <a:solidFill>
              <a:schemeClr val="tx1"/>
            </a:solidFill>
            <a:rou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algn="ctr" eaLnBrk="1" hangingPunct="1">
              <a:buClr>
                <a:srgbClr val="000000"/>
              </a:buClr>
              <a:buFont typeface="Times New Roman" panose="02020603050405020304" pitchFamily="18" charset="0"/>
              <a:buNone/>
            </a:pPr>
            <a:endParaRPr lang="zh-CN" altLang="en-US" sz="3200">
              <a:latin typeface="微软雅黑" panose="020b0503020204020204" pitchFamily="34" charset="-122"/>
              <a:ea typeface="微软雅黑" panose="020b0503020204020204" pitchFamily="34" charset="-122"/>
            </a:endParaRPr>
          </a:p>
        </p:txBody>
      </p:sp>
      <p:sp>
        <p:nvSpPr>
          <p:cNvPr id="9" name="TextBox 11"/>
          <p:cNvSpPr>
            <a:spLocks noChangeArrowheads="1"/>
          </p:cNvSpPr>
          <p:nvPr>
            <p:custDataLst>
              <p:tags r:id="rId8"/>
            </p:custDataLst>
          </p:nvPr>
        </p:nvSpPr>
        <p:spPr bwMode="auto">
          <a:xfrm>
            <a:off x="1559496" y="3114876"/>
            <a:ext cx="25410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溶液的质量</a:t>
            </a:r>
            <a:r>
              <a:rPr lang="en-US" altLang="zh-CN"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a:t>
            </a:r>
            <a:endParaRPr sz="320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10" name="文本框 1"/>
          <p:cNvSpPr txBox="1">
            <a:spLocks noChangeArrowheads="1"/>
          </p:cNvSpPr>
          <p:nvPr>
            <p:custDataLst>
              <p:tags r:id="rId9"/>
            </p:custDataLst>
          </p:nvPr>
        </p:nvSpPr>
        <p:spPr bwMode="auto">
          <a:xfrm>
            <a:off x="4007768" y="3136612"/>
            <a:ext cx="45929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溶质的质量</a:t>
            </a:r>
            <a:r>
              <a:rPr lang="en-US" altLang="zh-CN"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a:t>
            </a: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溶剂的质量</a:t>
            </a:r>
            <a:endParaRPr sz="320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11" name="Text Box 17"/>
          <p:cNvSpPr txBox="1"/>
          <p:nvPr>
            <p:custDataLst>
              <p:tags r:id="rId10"/>
            </p:custDataLst>
          </p:nvPr>
        </p:nvSpPr>
        <p:spPr>
          <a:xfrm>
            <a:off x="1445884" y="4007007"/>
            <a:ext cx="7746460" cy="584327"/>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914400" rtl="0" eaLnBrk="1" fontAlgn="auto" latinLnBrk="0" hangingPunct="1">
              <a:lnSpc>
                <a:spcPts val="4090"/>
              </a:lnSpc>
              <a:spcBef>
                <a:spcPct val="0"/>
              </a:spcBef>
              <a:spcAft>
                <a:spcPct val="0"/>
              </a:spcAft>
              <a:buClrTx/>
              <a:buSzTx/>
              <a:buFont typeface="Arial" panose="020b0604020202020204" pitchFamily="34" charset="0"/>
              <a:buNone/>
              <a:defRPr/>
            </a:pPr>
            <a:r>
              <a:rPr kumimoji="0" lang="zh-CN" altLang="en-US" sz="32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有人说V</a:t>
            </a:r>
            <a:r>
              <a:rPr kumimoji="0" lang="zh-CN" altLang="en-US" sz="3200" i="0" u="none" strike="noStrike" kern="1200" cap="none" spc="0" normalizeH="0" baseline="-25000" noProof="0">
                <a:ln>
                  <a:noFill/>
                </a:ln>
                <a:effectLst/>
                <a:uLnTx/>
                <a:uFillTx/>
                <a:latin typeface="微软雅黑" panose="020b0503020204020204" pitchFamily="34" charset="-122"/>
                <a:ea typeface="微软雅黑" panose="020b0503020204020204" pitchFamily="34" charset="-122"/>
                <a:cs typeface="+mn-cs"/>
              </a:rPr>
              <a:t>溶液 </a:t>
            </a:r>
            <a:r>
              <a:rPr kumimoji="0" lang="en-US" altLang="zh-CN" sz="32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 </a:t>
            </a:r>
            <a:r>
              <a:rPr kumimoji="0" lang="zh-CN" altLang="en-US" sz="32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V</a:t>
            </a:r>
            <a:r>
              <a:rPr kumimoji="0" lang="zh-CN" altLang="en-US" sz="3200" i="0" u="none" strike="noStrike" kern="1200" cap="none" spc="0" normalizeH="0" baseline="-25000" noProof="0">
                <a:ln>
                  <a:noFill/>
                </a:ln>
                <a:effectLst/>
                <a:uLnTx/>
                <a:uFillTx/>
                <a:latin typeface="微软雅黑" panose="020b0503020204020204" pitchFamily="34" charset="-122"/>
                <a:ea typeface="微软雅黑" panose="020b0503020204020204" pitchFamily="34" charset="-122"/>
                <a:cs typeface="+mn-cs"/>
              </a:rPr>
              <a:t>溶质</a:t>
            </a:r>
            <a:r>
              <a:rPr kumimoji="0" lang="zh-CN" altLang="en-US" sz="32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+V</a:t>
            </a:r>
            <a:r>
              <a:rPr kumimoji="0" lang="zh-CN" altLang="en-US" sz="3200" i="0" u="none" strike="noStrike" kern="1200" cap="none" spc="0" normalizeH="0" baseline="-25000" noProof="0">
                <a:ln>
                  <a:noFill/>
                </a:ln>
                <a:effectLst/>
                <a:uLnTx/>
                <a:uFillTx/>
                <a:latin typeface="微软雅黑" panose="020b0503020204020204" pitchFamily="34" charset="-122"/>
                <a:ea typeface="微软雅黑" panose="020b0503020204020204" pitchFamily="34" charset="-122"/>
                <a:cs typeface="+mn-cs"/>
              </a:rPr>
              <a:t>溶剂，</a:t>
            </a:r>
            <a:r>
              <a:rPr kumimoji="0" lang="zh-CN" altLang="en-US" sz="3200" i="0" u="none" strike="noStrike" kern="1200" cap="none" spc="0" normalizeH="0" noProof="0">
                <a:ln>
                  <a:noFill/>
                </a:ln>
                <a:effectLst/>
                <a:uLnTx/>
                <a:uFillTx/>
                <a:latin typeface="微软雅黑" panose="020b0503020204020204" pitchFamily="34" charset="-122"/>
                <a:ea typeface="微软雅黑" panose="020b0503020204020204" pitchFamily="34" charset="-122"/>
                <a:cs typeface="+mn-cs"/>
              </a:rPr>
              <a:t>对吗？为什么？</a:t>
            </a:r>
            <a:endParaRPr kumimoji="0" lang="zh-CN" altLang="en-US" sz="3200" i="0" u="none" strike="noStrike" kern="1200" cap="none" spc="0" normalizeH="0" noProof="0">
              <a:ln>
                <a:noFill/>
              </a:ln>
              <a:effectLst/>
              <a:uLnTx/>
              <a:uFillTx/>
              <a:latin typeface="微软雅黑" panose="020b0503020204020204" pitchFamily="34" charset="-122"/>
              <a:ea typeface="微软雅黑" panose="020b0503020204020204" pitchFamily="34" charset="-122"/>
              <a:cs typeface="+mn-cs"/>
            </a:endParaRPr>
          </a:p>
        </p:txBody>
      </p:sp>
      <p:sp>
        <p:nvSpPr>
          <p:cNvPr id="12" name="Text Box 10"/>
          <p:cNvSpPr txBox="1">
            <a:spLocks noChangeArrowheads="1"/>
          </p:cNvSpPr>
          <p:nvPr>
            <p:custDataLst>
              <p:tags r:id="rId11"/>
            </p:custDataLst>
          </p:nvPr>
        </p:nvSpPr>
        <p:spPr bwMode="auto">
          <a:xfrm>
            <a:off x="3175318" y="4990272"/>
            <a:ext cx="42484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ct val="100000"/>
              </a:lnSpc>
              <a:buFont typeface="Arial" panose="020b0604020202020204" pitchFamily="34" charset="0"/>
              <a:buNone/>
              <a:defRPr sz="2800" b="1">
                <a:solidFill>
                  <a:srgbClr val="258BFD"/>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Calibri"/>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a:ea typeface="等线"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a:ea typeface="等线"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a:ea typeface="等线"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不对。因为分子间有间隔</a:t>
            </a:r>
            <a:endParaRPr kumimoji="0" lang="zh-CN" altLang="en-US"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mc:AlternateContent>
        <mc:Choice Requires="a14">
          <p:sp>
            <p:nvSpPr>
              <p:cNvPr id="13" name="矩形 12"/>
              <p:cNvSpPr/>
              <p:nvPr>
                <p:custDataLst>
                  <p:tags r:id="rId12"/>
                </p:custDataLst>
              </p:nvPr>
            </p:nvSpPr>
            <p:spPr>
              <a:xfrm>
                <a:off x="3133533" y="5864220"/>
                <a:ext cx="3474028" cy="584775"/>
              </a:xfrm>
              <a:prstGeom prst="rect">
                <a:avLst/>
              </a:prstGeom>
            </p:spPr>
            <p:txBody>
              <a:bodyPr wrap="none">
                <a:spAutoFit/>
              </a:bodyPr>
              <a:lstStyle/>
              <a:p>
                <a:r>
                  <a:rPr lang="zh-CN" altLang="en-US" sz="3200">
                    <a:latin typeface="微软雅黑" panose="020b0503020204020204" pitchFamily="34" charset="-122"/>
                    <a:ea typeface="微软雅黑" panose="020b0503020204020204" pitchFamily="34" charset="-122"/>
                  </a:rPr>
                  <a:t>V</a:t>
                </a:r>
                <a:r>
                  <a:rPr lang="zh-CN" altLang="en-US" sz="3200" baseline="-25000">
                    <a:latin typeface="微软雅黑" panose="020b0503020204020204" pitchFamily="34" charset="-122"/>
                    <a:ea typeface="微软雅黑" panose="020b0503020204020204" pitchFamily="34" charset="-122"/>
                  </a:rPr>
                  <a:t>溶液 </a:t>
                </a:r>
                <a14:m>
                  <m:oMathPara>
                    <m:oMathParaPr>
                      <m:jc/>
                    </m:oMathParaPr>
                    <m:oMath>
                      <m:r>
                        <a:rPr lang="en-US" altLang="zh-CN" sz="3200" i="1" smtClean="0">
                          <a:latin typeface="Cambria Math" panose="02040503050406030204" pitchFamily="18" charset="0"/>
                          <a:ea typeface="Cambria Math" panose="02040503050406030204" pitchFamily="18" charset="0"/>
                        </a:rPr>
                        <m:t>≠</m:t>
                      </m:r>
                    </m:oMath>
                  </m:oMathPara>
                </a14:m>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V</a:t>
                </a:r>
                <a:r>
                  <a:rPr lang="zh-CN" altLang="en-US" sz="3200" baseline="-25000">
                    <a:latin typeface="微软雅黑" panose="020b0503020204020204" pitchFamily="34" charset="-122"/>
                    <a:ea typeface="微软雅黑" panose="020b0503020204020204" pitchFamily="34" charset="-122"/>
                  </a:rPr>
                  <a:t>溶质</a:t>
                </a:r>
                <a:r>
                  <a:rPr lang="zh-CN" altLang="en-US" sz="3200">
                    <a:latin typeface="微软雅黑" panose="020b0503020204020204" pitchFamily="34" charset="-122"/>
                    <a:ea typeface="微软雅黑" panose="020b0503020204020204" pitchFamily="34" charset="-122"/>
                  </a:rPr>
                  <a:t>+V</a:t>
                </a:r>
                <a:r>
                  <a:rPr lang="zh-CN" altLang="en-US" sz="3200" baseline="-25000">
                    <a:latin typeface="微软雅黑" panose="020b0503020204020204" pitchFamily="34" charset="-122"/>
                    <a:ea typeface="微软雅黑" panose="020b0503020204020204" pitchFamily="34" charset="-122"/>
                  </a:rPr>
                  <a:t>溶剂</a:t>
                </a:r>
                <a:endParaRPr lang="zh-CN" altLang="en-US" sz="3200"/>
              </a:p>
            </p:txBody>
          </p:sp>
        </mc:Choice>
        <mc:Fallback>
          <p:sp>
            <p:nvSpPr>
              <p:cNvPr id="13" name="矩形 12"/>
              <p:cNvSpPr>
                <a:spLocks noRot="1" noChangeAspect="1" noMove="1" noResize="1" noEditPoints="1" noAdjustHandles="1" noChangeArrowheads="1" noChangeShapeType="1" noTextEdit="1"/>
              </p:cNvSpPr>
              <p:nvPr>
                <p:custDataLst>
                  <p:tags r:id="rId13"/>
                </p:custDataLst>
              </p:nvPr>
            </p:nvSpPr>
            <p:spPr>
              <a:xfrm>
                <a:off x="3133533" y="5864220"/>
                <a:ext cx="3474028" cy="584775"/>
              </a:xfrm>
              <a:prstGeom prst="rect">
                <a:avLst/>
              </a:prstGeom>
              <a:blipFill rotWithShape="1">
                <a:blip r:embed="rId14"/>
                <a:stretch>
                  <a:fillRect l="-13" t="-108" r="11" b="-5006"/>
                </a:stretch>
              </a:blipFill>
            </p:spPr>
            <p:txBody>
              <a:bodyPr/>
              <a:lstStyle/>
              <a:p>
                <a:r>
                  <a:rPr lang="zh-CN" altLang="en-US">
                    <a:noFill/>
                  </a:rPr>
                  <a:t> </a:t>
                </a:r>
              </a:p>
            </p:txBody>
          </p:sp>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dur="5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22" presetClass="entr" presetSubtype="4" dur="50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22" presetClass="entr" presetSubtype="4" dur="50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16" presetClass="entr" presetSubtype="21" dur="50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childTnLst>
                    </p:cTn>
                  </p:par>
                  <p:par>
                    <p:cTn id="31" fill="hold" nodeType="clickPar">
                      <p:stCondLst>
                        <p:cond delay="indefinite"/>
                      </p:stCondLst>
                      <p:childTnLst>
                        <p:par>
                          <p:cTn id="32" fill="hold">
                            <p:stCondLst>
                              <p:cond delay="0"/>
                            </p:stCondLst>
                            <p:childTnLst>
                              <p:par>
                                <p:cTn id="33" presetID="42" presetClass="entr" presetSubtype="0" dur="50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anim calcmode="lin" valueType="num">
                                      <p:cBhvr>
                                        <p:cTn id="36" dur="500" fill="hold"/>
                                        <p:tgtEl>
                                          <p:spTgt spid="12"/>
                                        </p:tgtEl>
                                        <p:attrNameLst>
                                          <p:attrName>ppt_x</p:attrName>
                                        </p:attrNameLst>
                                      </p:cBhvr>
                                      <p:tavLst>
                                        <p:tav tm="0">
                                          <p:val>
                                            <p:strVal val="#ppt_x"/>
                                          </p:val>
                                        </p:tav>
                                        <p:tav tm="100000">
                                          <p:val>
                                            <p:strVal val="#ppt_x"/>
                                          </p:val>
                                        </p:tav>
                                      </p:tavLst>
                                    </p:anim>
                                    <p:anim calcmode="lin" valueType="num">
                                      <p:cBhvr>
                                        <p:cTn id="3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4" dur="50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矩形 3"/>
          <p:cNvSpPr/>
          <p:nvPr>
            <p:custDataLst>
              <p:tags r:id="rId3"/>
            </p:custDataLst>
          </p:nvPr>
        </p:nvSpPr>
        <p:spPr>
          <a:xfrm>
            <a:off x="3863752" y="393788"/>
            <a:ext cx="3647152" cy="923330"/>
          </a:xfrm>
          <a:prstGeom prst="rect">
            <a:avLst/>
          </a:prstGeom>
        </p:spPr>
        <p:txBody>
          <a:bodyPr wrap="none">
            <a:spAutoFit/>
          </a:bodyPr>
          <a:lstStyle/>
          <a:p>
            <a:r>
              <a:rPr lang="zh-CN" altLang="en-US" sz="54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溶液的特征</a:t>
            </a:r>
            <a:endParaRPr lang="zh-CN" altLang="en-US" sz="5400" b="1">
              <a:solidFill>
                <a:srgbClr val="C00000"/>
              </a:solidFill>
              <a:latin typeface="微软雅黑" panose="020b0503020204020204" pitchFamily="34" charset="-122"/>
              <a:ea typeface="微软雅黑" panose="020b0503020204020204" pitchFamily="34" charset="-122"/>
            </a:endParaRPr>
          </a:p>
        </p:txBody>
      </p:sp>
      <p:sp>
        <p:nvSpPr>
          <p:cNvPr id="5" name="Text Box 6"/>
          <p:cNvSpPr txBox="1">
            <a:spLocks noChangeArrowheads="1"/>
          </p:cNvSpPr>
          <p:nvPr>
            <p:custDataLst>
              <p:tags r:id="rId4"/>
            </p:custDataLst>
          </p:nvPr>
        </p:nvSpPr>
        <p:spPr bwMode="auto">
          <a:xfrm>
            <a:off x="2567608" y="1772816"/>
            <a:ext cx="8577134" cy="122411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0" fontAlgn="base" latinLnBrk="0" hangingPunct="0">
              <a:lnSpc>
                <a:spcPct val="120000"/>
              </a:lnSpc>
              <a:spcBef>
                <a:spcPct val="0"/>
              </a:spcBef>
              <a:spcAft>
                <a:spcPct val="0"/>
              </a:spcAft>
              <a:buClrTx/>
              <a:buSzTx/>
              <a:buFont typeface="Arial" panose="020b0604020202020204" pitchFamily="34" charset="0"/>
              <a:buNone/>
              <a:defRPr/>
            </a:pPr>
            <a:r>
              <a:rPr kumimoji="0" lang="zh-CN" altLang="en-US" sz="32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溶液形成以后，</a:t>
            </a:r>
            <a:r>
              <a:rPr kumimoji="0" lang="zh-CN" altLang="en-US" sz="32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各部分的组成和性质都一样。</a:t>
            </a:r>
            <a:r>
              <a:rPr kumimoji="0" lang="zh-CN" altLang="en-US" sz="32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32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如密度、浓度、性质、颜色</a:t>
            </a:r>
            <a:r>
              <a:rPr kumimoji="0" lang="zh-CN" altLang="en-US" sz="32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等</a:t>
            </a:r>
            <a:endParaRPr kumimoji="0" lang="zh-CN" altLang="en-US" sz="32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custDataLst>
              <p:tags r:id="rId5"/>
            </p:custDataLst>
          </p:nvPr>
        </p:nvSpPr>
        <p:spPr>
          <a:xfrm>
            <a:off x="2351584" y="3452632"/>
            <a:ext cx="9613068" cy="1815049"/>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zh-CN" altLang="en-US" sz="32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mn-ea"/>
              </a:rPr>
              <a:t>在外界条件不变（如温度，压强等）的情况下，溶液无论放置多久，</a:t>
            </a:r>
            <a:r>
              <a:rPr kumimoji="0" lang="zh-CN" altLang="en-US" sz="32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mn-ea"/>
              </a:rPr>
              <a:t>溶质和溶剂不会分离。</a:t>
            </a:r>
            <a:r>
              <a:rPr kumimoji="0" lang="zh-CN" altLang="en-US" sz="32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sym typeface="+mn-ea"/>
              </a:rPr>
              <a:t>即不会分层，不会析出固体等</a:t>
            </a:r>
            <a:endParaRPr kumimoji="0" lang="zh-CN" altLang="en-US" sz="32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7" name="矩形: 圆角 6"/>
          <p:cNvSpPr/>
          <p:nvPr>
            <p:custDataLst>
              <p:tags r:id="rId6"/>
            </p:custDataLst>
          </p:nvPr>
        </p:nvSpPr>
        <p:spPr>
          <a:xfrm>
            <a:off x="598189" y="1916832"/>
            <a:ext cx="1617269" cy="584775"/>
          </a:xfrm>
          <a:prstGeom prst="roundRect">
            <a:avLst>
              <a:gd name="adj" fmla="val 50000"/>
            </a:avLst>
          </a:prstGeom>
          <a:gradFill>
            <a:gsLst>
              <a:gs pos="0">
                <a:srgbClr val="00B0F0"/>
              </a:gs>
              <a:gs pos="87000">
                <a:srgbClr val="0F4788"/>
              </a:gs>
            </a:gsLst>
            <a:lin ang="4200000" scaled="0"/>
          </a:gradFill>
          <a:ln w="12700" cap="flat" cmpd="sng" algn="ctr">
            <a:noFill/>
            <a:prstDash val="solid"/>
            <a:miter lim="800000"/>
          </a:ln>
          <a:effectLst>
            <a:outerShdw blurRad="215900" dist="63500" dir="2700000" sx="98000" sy="98000" algn="tl" rotWithShape="0">
              <a:srgbClr val="2D4464">
                <a:alpha val="31000"/>
              </a:srgbClr>
            </a:outerShdw>
          </a:effectLst>
        </p:spPr>
        <p:txBody>
          <a:bodyPr rtlCol="0" anchor="ctr"/>
          <a:lstStyle/>
          <a:p>
            <a:pPr algn="dist" fontAlgn="auto">
              <a:spcBef>
                <a:spcPct val="0"/>
              </a:spcBef>
              <a:spcAft>
                <a:spcPct val="0"/>
              </a:spcAft>
              <a:defRPr/>
            </a:pPr>
            <a:r>
              <a:rPr lang="zh-CN" altLang="en-US" sz="2800" kern="0">
                <a:solidFill>
                  <a:prstClr val="white"/>
                </a:solidFill>
                <a:latin typeface="微软雅黑" panose="020b0503020204020204" pitchFamily="34" charset="-122"/>
                <a:ea typeface="微软雅黑" panose="020b0503020204020204" pitchFamily="34" charset="-122"/>
              </a:rPr>
              <a:t>均一性</a:t>
            </a:r>
            <a:endParaRPr lang="en-US" altLang="zh-CN" sz="2800" kern="0">
              <a:solidFill>
                <a:prstClr val="white"/>
              </a:solidFill>
              <a:latin typeface="微软雅黑" panose="020b0503020204020204" pitchFamily="34" charset="-122"/>
              <a:ea typeface="微软雅黑" panose="020b0503020204020204" pitchFamily="34" charset="-122"/>
            </a:endParaRPr>
          </a:p>
        </p:txBody>
      </p:sp>
      <p:sp>
        <p:nvSpPr>
          <p:cNvPr id="8" name="矩形: 圆角 7"/>
          <p:cNvSpPr/>
          <p:nvPr>
            <p:custDataLst>
              <p:tags r:id="rId7"/>
            </p:custDataLst>
          </p:nvPr>
        </p:nvSpPr>
        <p:spPr>
          <a:xfrm>
            <a:off x="610596" y="3573016"/>
            <a:ext cx="1671582" cy="584775"/>
          </a:xfrm>
          <a:prstGeom prst="roundRect">
            <a:avLst>
              <a:gd name="adj" fmla="val 50000"/>
            </a:avLst>
          </a:prstGeom>
          <a:gradFill>
            <a:gsLst>
              <a:gs pos="0">
                <a:srgbClr val="00B0F0"/>
              </a:gs>
              <a:gs pos="87000">
                <a:srgbClr val="0F4788"/>
              </a:gs>
            </a:gsLst>
            <a:lin ang="4200000" scaled="0"/>
          </a:gradFill>
          <a:ln w="12700" cap="flat" cmpd="sng" algn="ctr">
            <a:noFill/>
            <a:prstDash val="solid"/>
            <a:miter lim="800000"/>
          </a:ln>
          <a:effectLst>
            <a:outerShdw blurRad="215900" dist="63500" dir="2700000" sx="98000" sy="98000" algn="tl" rotWithShape="0">
              <a:srgbClr val="2D4464">
                <a:alpha val="31000"/>
              </a:srgbClr>
            </a:outerShdw>
          </a:effectLst>
        </p:spPr>
        <p:txBody>
          <a:bodyPr rtlCol="0" anchor="ctr"/>
          <a:lstStyle/>
          <a:p>
            <a:pPr algn="dist" fontAlgn="auto">
              <a:spcBef>
                <a:spcPct val="0"/>
              </a:spcBef>
              <a:spcAft>
                <a:spcPct val="0"/>
              </a:spcAft>
              <a:defRPr/>
            </a:pPr>
            <a:r>
              <a:rPr lang="zh-CN" altLang="en-US" sz="2800" kern="0">
                <a:solidFill>
                  <a:prstClr val="white"/>
                </a:solidFill>
                <a:latin typeface="微软雅黑" panose="020b0503020204020204" pitchFamily="34" charset="-122"/>
                <a:ea typeface="微软雅黑" panose="020b0503020204020204" pitchFamily="34" charset="-122"/>
              </a:rPr>
              <a:t>稳定性</a:t>
            </a:r>
            <a:endParaRPr lang="en-US" altLang="zh-CN" sz="2800" kern="0">
              <a:solidFill>
                <a:prstClr val="white"/>
              </a:solidFill>
              <a:latin typeface="微软雅黑" panose="020b0503020204020204" pitchFamily="34" charset="-122"/>
              <a:ea typeface="微软雅黑" panose="020b0503020204020204" pitchFamily="34" charset="-122"/>
            </a:endParaRPr>
          </a:p>
        </p:txBody>
      </p:sp>
      <p:sp>
        <p:nvSpPr>
          <p:cNvPr id="9" name="矩形: 圆角 8"/>
          <p:cNvSpPr/>
          <p:nvPr>
            <p:custDataLst>
              <p:tags r:id="rId8"/>
            </p:custDataLst>
          </p:nvPr>
        </p:nvSpPr>
        <p:spPr>
          <a:xfrm>
            <a:off x="571032" y="5661248"/>
            <a:ext cx="1671582" cy="584775"/>
          </a:xfrm>
          <a:prstGeom prst="roundRect">
            <a:avLst>
              <a:gd name="adj" fmla="val 50000"/>
            </a:avLst>
          </a:prstGeom>
          <a:gradFill>
            <a:gsLst>
              <a:gs pos="0">
                <a:srgbClr val="00B0F0"/>
              </a:gs>
              <a:gs pos="87000">
                <a:srgbClr val="0F4788"/>
              </a:gs>
            </a:gsLst>
            <a:lin ang="4200000" scaled="0"/>
          </a:gradFill>
          <a:ln w="12700" cap="flat" cmpd="sng" algn="ctr">
            <a:noFill/>
            <a:prstDash val="solid"/>
            <a:miter lim="800000"/>
          </a:ln>
          <a:effectLst>
            <a:outerShdw blurRad="215900" dist="63500" dir="2700000" sx="98000" sy="98000" algn="tl" rotWithShape="0">
              <a:srgbClr val="2D4464">
                <a:alpha val="31000"/>
              </a:srgbClr>
            </a:outerShdw>
          </a:effectLst>
        </p:spPr>
        <p:txBody>
          <a:bodyPr rtlCol="0" anchor="ctr"/>
          <a:lstStyle/>
          <a:p>
            <a:pPr algn="dist" fontAlgn="auto">
              <a:spcBef>
                <a:spcPct val="0"/>
              </a:spcBef>
              <a:spcAft>
                <a:spcPct val="0"/>
              </a:spcAft>
              <a:defRPr/>
            </a:pPr>
            <a:r>
              <a:rPr lang="zh-CN" altLang="en-US" sz="2800" kern="0">
                <a:solidFill>
                  <a:prstClr val="white"/>
                </a:solidFill>
                <a:latin typeface="微软雅黑" panose="020b0503020204020204" pitchFamily="34" charset="-122"/>
                <a:ea typeface="微软雅黑" panose="020b0503020204020204" pitchFamily="34" charset="-122"/>
              </a:rPr>
              <a:t>混合物</a:t>
            </a:r>
            <a:endParaRPr lang="en-US" altLang="zh-CN" sz="2800" kern="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dur="5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矩形 4"/>
          <p:cNvSpPr/>
          <p:nvPr>
            <p:custDataLst>
              <p:tags r:id="rId3"/>
            </p:custDataLst>
          </p:nvPr>
        </p:nvSpPr>
        <p:spPr>
          <a:xfrm>
            <a:off x="3902428" y="-59635"/>
            <a:ext cx="3647152" cy="923330"/>
          </a:xfrm>
          <a:prstGeom prst="rect">
            <a:avLst/>
          </a:prstGeom>
        </p:spPr>
        <p:txBody>
          <a:bodyPr wrap="none">
            <a:spAutoFit/>
          </a:bodyPr>
          <a:lstStyle/>
          <a:p>
            <a:r>
              <a:rPr lang="zh-CN" altLang="en-US" sz="54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溶液的命名</a:t>
            </a:r>
            <a:endParaRPr lang="zh-CN" altLang="en-US" sz="5400" b="1">
              <a:solidFill>
                <a:srgbClr val="C00000"/>
              </a:solidFill>
              <a:latin typeface="微软雅黑" panose="020b0503020204020204" pitchFamily="34" charset="-122"/>
              <a:ea typeface="微软雅黑" panose="020b0503020204020204" pitchFamily="34" charset="-122"/>
            </a:endParaRPr>
          </a:p>
        </p:txBody>
      </p:sp>
      <p:sp>
        <p:nvSpPr>
          <p:cNvPr id="6" name="文本框 5"/>
          <p:cNvSpPr txBox="1"/>
          <p:nvPr>
            <p:custDataLst>
              <p:tags r:id="rId4"/>
            </p:custDataLst>
          </p:nvPr>
        </p:nvSpPr>
        <p:spPr>
          <a:xfrm>
            <a:off x="1757813" y="1072917"/>
            <a:ext cx="509306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8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sym typeface="+mn-ea"/>
              </a:rPr>
              <a:t>某某（溶质）的某某</a:t>
            </a:r>
            <a:r>
              <a:rPr kumimoji="0" lang="en-US" altLang="zh-CN" sz="28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sym typeface="+mn-ea"/>
              </a:rPr>
              <a:t>(</a:t>
            </a:r>
            <a:r>
              <a:rPr kumimoji="0" lang="zh-CN" altLang="en-US" sz="28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sym typeface="+mn-ea"/>
              </a:rPr>
              <a:t>溶剂</a:t>
            </a:r>
            <a:r>
              <a:rPr kumimoji="0" lang="en-US" altLang="zh-CN" sz="28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sym typeface="+mn-ea"/>
              </a:rPr>
              <a:t>)</a:t>
            </a:r>
            <a:r>
              <a:rPr kumimoji="0" lang="zh-CN" altLang="en-US" sz="28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sym typeface="+mn-ea"/>
              </a:rPr>
              <a:t>溶液</a:t>
            </a:r>
            <a:endParaRPr kumimoji="0" lang="zh-CN" altLang="en-US" sz="28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sym typeface="+mn-ea"/>
            </a:endParaRPr>
          </a:p>
        </p:txBody>
      </p:sp>
      <p:sp>
        <p:nvSpPr>
          <p:cNvPr id="7" name="文本框 6"/>
          <p:cNvSpPr txBox="1"/>
          <p:nvPr>
            <p:custDataLst>
              <p:tags r:id="rId5"/>
            </p:custDataLst>
          </p:nvPr>
        </p:nvSpPr>
        <p:spPr>
          <a:xfrm>
            <a:off x="1676965" y="1787933"/>
            <a:ext cx="521168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8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sym typeface="+mn-ea"/>
              </a:rPr>
              <a:t>若溶剂为水</a:t>
            </a:r>
            <a:r>
              <a:rPr lang="zh-CN" altLang="en-US" sz="2800">
                <a:latin typeface="微软雅黑" panose="020b0503020204020204" pitchFamily="34" charset="-122"/>
                <a:ea typeface="微软雅黑" panose="020b0503020204020204" pitchFamily="34" charset="-122"/>
                <a:sym typeface="+mn-ea"/>
              </a:rPr>
              <a:t>，</a:t>
            </a:r>
            <a:r>
              <a:rPr kumimoji="0" lang="zh-CN" altLang="en-US" sz="28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sym typeface="+mn-ea"/>
              </a:rPr>
              <a:t>某某（溶质）溶液</a:t>
            </a:r>
            <a:endParaRPr kumimoji="0" lang="zh-CN" altLang="en-US" sz="28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sym typeface="+mn-ea"/>
            </a:endParaRPr>
          </a:p>
        </p:txBody>
      </p:sp>
      <p:sp>
        <p:nvSpPr>
          <p:cNvPr id="11" name="矩形: 圆角 10"/>
          <p:cNvSpPr/>
          <p:nvPr>
            <p:custDataLst>
              <p:tags r:id="rId6"/>
            </p:custDataLst>
          </p:nvPr>
        </p:nvSpPr>
        <p:spPr>
          <a:xfrm>
            <a:off x="529789" y="2882900"/>
            <a:ext cx="1431721" cy="546100"/>
          </a:xfrm>
          <a:prstGeom prst="roundRect">
            <a:avLst/>
          </a:prstGeom>
          <a:solidFill>
            <a:srgbClr val="5D88A8"/>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溶质</a:t>
            </a:r>
            <a:endParaRPr kumimoji="0" lang="zh-CN" altLang="en-US" sz="2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2" name="矩形: 圆角 11"/>
          <p:cNvSpPr/>
          <p:nvPr>
            <p:custDataLst>
              <p:tags r:id="rId7"/>
            </p:custDataLst>
          </p:nvPr>
        </p:nvSpPr>
        <p:spPr>
          <a:xfrm>
            <a:off x="2051614" y="2882900"/>
            <a:ext cx="987242" cy="546100"/>
          </a:xfrm>
          <a:prstGeom prst="roundRect">
            <a:avLst/>
          </a:prstGeom>
          <a:solidFill>
            <a:srgbClr val="CA865F">
              <a:lumMod val="60000"/>
              <a:lumOff val="4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溶剂</a:t>
            </a:r>
            <a:endParaRPr kumimoji="0" lang="zh-CN" altLang="en-US" sz="2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矩形: 圆角 12"/>
          <p:cNvSpPr/>
          <p:nvPr>
            <p:custDataLst>
              <p:tags r:id="rId8"/>
            </p:custDataLst>
          </p:nvPr>
        </p:nvSpPr>
        <p:spPr>
          <a:xfrm>
            <a:off x="3128960" y="2882900"/>
            <a:ext cx="2660912" cy="546100"/>
          </a:xfrm>
          <a:prstGeom prst="roundRect">
            <a:avLst/>
          </a:prstGeom>
          <a:solidFill>
            <a:srgbClr val="CA865F">
              <a:lumMod val="60000"/>
              <a:lumOff val="4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2800" kern="0">
                <a:solidFill>
                  <a:prstClr val="white"/>
                </a:solidFill>
                <a:latin typeface="微软雅黑" panose="020b0503020204020204" pitchFamily="34" charset="-122"/>
                <a:ea typeface="微软雅黑" panose="020b0503020204020204" pitchFamily="34" charset="-122"/>
              </a:rPr>
              <a:t>全 称</a:t>
            </a:r>
            <a:endParaRPr kumimoji="0" lang="zh-CN" altLang="en-US" sz="2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矩形: 圆角 13"/>
          <p:cNvSpPr/>
          <p:nvPr>
            <p:custDataLst>
              <p:tags r:id="rId9"/>
            </p:custDataLst>
          </p:nvPr>
        </p:nvSpPr>
        <p:spPr>
          <a:xfrm>
            <a:off x="5879976" y="2882900"/>
            <a:ext cx="2090862" cy="546100"/>
          </a:xfrm>
          <a:prstGeom prst="roundRect">
            <a:avLst/>
          </a:prstGeom>
          <a:solidFill>
            <a:srgbClr val="CA865F">
              <a:lumMod val="60000"/>
              <a:lumOff val="4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简  称</a:t>
            </a:r>
            <a:endParaRPr kumimoji="0" lang="zh-CN" altLang="en-US" sz="2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 name="矩形: 圆角 14"/>
          <p:cNvSpPr/>
          <p:nvPr>
            <p:custDataLst>
              <p:tags r:id="rId10"/>
            </p:custDataLst>
          </p:nvPr>
        </p:nvSpPr>
        <p:spPr>
          <a:xfrm>
            <a:off x="529789" y="3508140"/>
            <a:ext cx="1431721" cy="546100"/>
          </a:xfrm>
          <a:prstGeom prst="roundRect">
            <a:avLst/>
          </a:prstGeom>
          <a:solidFill>
            <a:srgbClr val="5D88A8">
              <a:alpha val="3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NaCl</a:t>
            </a:r>
            <a:endParaRPr kumimoji="0" lang="en-US" altLang="zh-CN"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16" name="矩形: 圆角 15"/>
          <p:cNvSpPr/>
          <p:nvPr>
            <p:custDataLst>
              <p:tags r:id="rId11"/>
            </p:custDataLst>
          </p:nvPr>
        </p:nvSpPr>
        <p:spPr>
          <a:xfrm>
            <a:off x="2051614" y="3508140"/>
            <a:ext cx="98724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水</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17" name="矩形: 圆角 16"/>
          <p:cNvSpPr/>
          <p:nvPr>
            <p:custDataLst>
              <p:tags r:id="rId12"/>
            </p:custDataLst>
          </p:nvPr>
        </p:nvSpPr>
        <p:spPr>
          <a:xfrm>
            <a:off x="3128960" y="3508140"/>
            <a:ext cx="266091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18" name="矩形: 圆角 17"/>
          <p:cNvSpPr/>
          <p:nvPr>
            <p:custDataLst>
              <p:tags r:id="rId13"/>
            </p:custDataLst>
          </p:nvPr>
        </p:nvSpPr>
        <p:spPr>
          <a:xfrm>
            <a:off x="5879976" y="3508140"/>
            <a:ext cx="209086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19" name="矩形: 圆角 18"/>
          <p:cNvSpPr/>
          <p:nvPr>
            <p:custDataLst>
              <p:tags r:id="rId14"/>
            </p:custDataLst>
          </p:nvPr>
        </p:nvSpPr>
        <p:spPr>
          <a:xfrm>
            <a:off x="529789" y="4758620"/>
            <a:ext cx="1431721" cy="546100"/>
          </a:xfrm>
          <a:prstGeom prst="roundRect">
            <a:avLst/>
          </a:prstGeom>
          <a:solidFill>
            <a:srgbClr val="5D88A8">
              <a:alpha val="3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氯化氢</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0" name="矩形: 圆角 19"/>
          <p:cNvSpPr/>
          <p:nvPr>
            <p:custDataLst>
              <p:tags r:id="rId15"/>
            </p:custDataLst>
          </p:nvPr>
        </p:nvSpPr>
        <p:spPr>
          <a:xfrm>
            <a:off x="2051614" y="4758620"/>
            <a:ext cx="98724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水</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1" name="矩形: 圆角 20"/>
          <p:cNvSpPr/>
          <p:nvPr>
            <p:custDataLst>
              <p:tags r:id="rId16"/>
            </p:custDataLst>
          </p:nvPr>
        </p:nvSpPr>
        <p:spPr>
          <a:xfrm>
            <a:off x="3128960" y="4758620"/>
            <a:ext cx="266091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2" name="矩形: 圆角 21"/>
          <p:cNvSpPr/>
          <p:nvPr>
            <p:custDataLst>
              <p:tags r:id="rId17"/>
            </p:custDataLst>
          </p:nvPr>
        </p:nvSpPr>
        <p:spPr>
          <a:xfrm>
            <a:off x="5879976" y="4758620"/>
            <a:ext cx="209086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3" name="矩形: 圆角 22"/>
          <p:cNvSpPr/>
          <p:nvPr>
            <p:custDataLst>
              <p:tags r:id="rId18"/>
            </p:custDataLst>
          </p:nvPr>
        </p:nvSpPr>
        <p:spPr>
          <a:xfrm>
            <a:off x="529789" y="4133380"/>
            <a:ext cx="1431721" cy="546100"/>
          </a:xfrm>
          <a:prstGeom prst="roundRect">
            <a:avLst/>
          </a:prstGeom>
          <a:solidFill>
            <a:srgbClr val="5D88A8">
              <a:alpha val="3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2800" kern="0">
                <a:solidFill>
                  <a:srgbClr val="0E4688"/>
                </a:solidFill>
                <a:latin typeface="微软雅黑" panose="020b0503020204020204" pitchFamily="34" charset="-122"/>
                <a:ea typeface="微软雅黑" panose="020b0503020204020204" pitchFamily="34" charset="-122"/>
              </a:rPr>
              <a:t>酒精</a:t>
            </a:r>
            <a:endParaRPr kumimoji="0" lang="en-US" altLang="zh-CN"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4" name="矩形: 圆角 23"/>
          <p:cNvSpPr/>
          <p:nvPr>
            <p:custDataLst>
              <p:tags r:id="rId19"/>
            </p:custDataLst>
          </p:nvPr>
        </p:nvSpPr>
        <p:spPr>
          <a:xfrm>
            <a:off x="2051614" y="4133380"/>
            <a:ext cx="98724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水</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5" name="矩形: 圆角 24"/>
          <p:cNvSpPr/>
          <p:nvPr>
            <p:custDataLst>
              <p:tags r:id="rId20"/>
            </p:custDataLst>
          </p:nvPr>
        </p:nvSpPr>
        <p:spPr>
          <a:xfrm>
            <a:off x="3128960" y="4133380"/>
            <a:ext cx="266091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6" name="矩形: 圆角 25"/>
          <p:cNvSpPr/>
          <p:nvPr>
            <p:custDataLst>
              <p:tags r:id="rId21"/>
            </p:custDataLst>
          </p:nvPr>
        </p:nvSpPr>
        <p:spPr>
          <a:xfrm>
            <a:off x="5879976" y="4133380"/>
            <a:ext cx="209086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7" name="矩形: 圆角 26"/>
          <p:cNvSpPr/>
          <p:nvPr>
            <p:custDataLst>
              <p:tags r:id="rId22"/>
            </p:custDataLst>
          </p:nvPr>
        </p:nvSpPr>
        <p:spPr>
          <a:xfrm>
            <a:off x="529789" y="5401954"/>
            <a:ext cx="1505749" cy="546100"/>
          </a:xfrm>
          <a:prstGeom prst="roundRect">
            <a:avLst/>
          </a:prstGeom>
          <a:solidFill>
            <a:srgbClr val="5D88A8">
              <a:alpha val="3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4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氢氧化钙</a:t>
            </a:r>
            <a:endParaRPr kumimoji="0" lang="zh-CN" altLang="en-US" sz="24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8" name="矩形: 圆角 27"/>
          <p:cNvSpPr/>
          <p:nvPr>
            <p:custDataLst>
              <p:tags r:id="rId23"/>
            </p:custDataLst>
          </p:nvPr>
        </p:nvSpPr>
        <p:spPr>
          <a:xfrm>
            <a:off x="2035538" y="5365765"/>
            <a:ext cx="98724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水</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29" name="矩形: 圆角 28"/>
          <p:cNvSpPr/>
          <p:nvPr>
            <p:custDataLst>
              <p:tags r:id="rId24"/>
            </p:custDataLst>
          </p:nvPr>
        </p:nvSpPr>
        <p:spPr>
          <a:xfrm>
            <a:off x="3128960" y="5383860"/>
            <a:ext cx="266091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30" name="矩形: 圆角 29"/>
          <p:cNvSpPr/>
          <p:nvPr>
            <p:custDataLst>
              <p:tags r:id="rId25"/>
            </p:custDataLst>
          </p:nvPr>
        </p:nvSpPr>
        <p:spPr>
          <a:xfrm>
            <a:off x="5879976" y="5383860"/>
            <a:ext cx="2090862"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31" name="矩形: 圆角 30"/>
          <p:cNvSpPr/>
          <p:nvPr>
            <p:custDataLst>
              <p:tags r:id="rId26"/>
            </p:custDataLst>
          </p:nvPr>
        </p:nvSpPr>
        <p:spPr>
          <a:xfrm>
            <a:off x="529789" y="6009099"/>
            <a:ext cx="1431721" cy="546100"/>
          </a:xfrm>
          <a:prstGeom prst="roundRect">
            <a:avLst/>
          </a:prstGeom>
          <a:gradFill>
            <a:gsLst>
              <a:gs pos="0">
                <a:srgbClr val="5D88A8">
                  <a:lumMod val="70000"/>
                  <a:lumOff val="30000"/>
                </a:srgbClr>
              </a:gs>
              <a:gs pos="41000">
                <a:srgbClr val="5D88A8">
                  <a:lumMod val="70000"/>
                  <a:lumOff val="30000"/>
                </a:srgbClr>
              </a:gs>
            </a:gsLst>
            <a:lin ang="5400000" scaled="1"/>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碘</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32" name="矩形: 圆角 31"/>
          <p:cNvSpPr/>
          <p:nvPr>
            <p:custDataLst>
              <p:tags r:id="rId27"/>
            </p:custDataLst>
          </p:nvPr>
        </p:nvSpPr>
        <p:spPr>
          <a:xfrm>
            <a:off x="2051614" y="6009099"/>
            <a:ext cx="987242" cy="546100"/>
          </a:xfrm>
          <a:prstGeom prst="roundRect">
            <a:avLst/>
          </a:prstGeom>
          <a:gradFill>
            <a:gsLst>
              <a:gs pos="0">
                <a:srgbClr val="5D88A8">
                  <a:lumMod val="70000"/>
                  <a:lumOff val="30000"/>
                </a:srgbClr>
              </a:gs>
              <a:gs pos="41000">
                <a:srgbClr val="5D88A8">
                  <a:lumMod val="70000"/>
                  <a:lumOff val="30000"/>
                </a:srgbClr>
              </a:gs>
            </a:gsLst>
            <a:lin ang="5400000" scaled="1"/>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酒精</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33" name="矩形: 圆角 32"/>
          <p:cNvSpPr/>
          <p:nvPr>
            <p:custDataLst>
              <p:tags r:id="rId28"/>
            </p:custDataLst>
          </p:nvPr>
        </p:nvSpPr>
        <p:spPr>
          <a:xfrm>
            <a:off x="3128960" y="6009099"/>
            <a:ext cx="2660912" cy="546100"/>
          </a:xfrm>
          <a:prstGeom prst="roundRect">
            <a:avLst/>
          </a:prstGeom>
          <a:gradFill>
            <a:gsLst>
              <a:gs pos="0">
                <a:srgbClr val="5D88A8">
                  <a:lumMod val="70000"/>
                  <a:lumOff val="30000"/>
                </a:srgbClr>
              </a:gs>
              <a:gs pos="41000">
                <a:srgbClr val="5D88A8">
                  <a:lumMod val="70000"/>
                  <a:lumOff val="30000"/>
                </a:srgbClr>
              </a:gs>
            </a:gsLst>
            <a:lin ang="5400000" scaled="1"/>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34" name="矩形: 圆角 33"/>
          <p:cNvSpPr/>
          <p:nvPr>
            <p:custDataLst>
              <p:tags r:id="rId29"/>
            </p:custDataLst>
          </p:nvPr>
        </p:nvSpPr>
        <p:spPr>
          <a:xfrm>
            <a:off x="5879976" y="6009099"/>
            <a:ext cx="2090862" cy="546100"/>
          </a:xfrm>
          <a:prstGeom prst="roundRect">
            <a:avLst/>
          </a:prstGeom>
          <a:gradFill>
            <a:gsLst>
              <a:gs pos="0">
                <a:srgbClr val="5D88A8">
                  <a:lumMod val="70000"/>
                  <a:lumOff val="30000"/>
                </a:srgbClr>
              </a:gs>
              <a:gs pos="41000">
                <a:srgbClr val="5D88A8">
                  <a:lumMod val="70000"/>
                  <a:lumOff val="30000"/>
                </a:srgbClr>
              </a:gs>
            </a:gsLst>
            <a:lin ang="5400000" scaled="1"/>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35" name="矩形: 圆角 34"/>
          <p:cNvSpPr/>
          <p:nvPr>
            <p:custDataLst>
              <p:tags r:id="rId30"/>
            </p:custDataLst>
          </p:nvPr>
        </p:nvSpPr>
        <p:spPr>
          <a:xfrm>
            <a:off x="8058316" y="2882900"/>
            <a:ext cx="2857778" cy="546100"/>
          </a:xfrm>
          <a:prstGeom prst="roundRect">
            <a:avLst/>
          </a:prstGeom>
          <a:solidFill>
            <a:srgbClr val="CA865F">
              <a:lumMod val="60000"/>
              <a:lumOff val="4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俗  称</a:t>
            </a:r>
            <a:endParaRPr kumimoji="0" lang="zh-CN" altLang="en-US" sz="2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6" name="矩形: 圆角 35"/>
          <p:cNvSpPr/>
          <p:nvPr>
            <p:custDataLst>
              <p:tags r:id="rId31"/>
            </p:custDataLst>
          </p:nvPr>
        </p:nvSpPr>
        <p:spPr>
          <a:xfrm>
            <a:off x="8058316" y="3508140"/>
            <a:ext cx="2934228"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37" name="矩形: 圆角 36"/>
          <p:cNvSpPr/>
          <p:nvPr>
            <p:custDataLst>
              <p:tags r:id="rId32"/>
            </p:custDataLst>
          </p:nvPr>
        </p:nvSpPr>
        <p:spPr>
          <a:xfrm>
            <a:off x="8058316" y="4758620"/>
            <a:ext cx="2934228"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38" name="矩形: 圆角 37"/>
          <p:cNvSpPr/>
          <p:nvPr>
            <p:custDataLst>
              <p:tags r:id="rId33"/>
            </p:custDataLst>
          </p:nvPr>
        </p:nvSpPr>
        <p:spPr>
          <a:xfrm>
            <a:off x="8058316" y="4133380"/>
            <a:ext cx="2934228"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39" name="矩形: 圆角 38"/>
          <p:cNvSpPr/>
          <p:nvPr>
            <p:custDataLst>
              <p:tags r:id="rId34"/>
            </p:custDataLst>
          </p:nvPr>
        </p:nvSpPr>
        <p:spPr>
          <a:xfrm>
            <a:off x="8058316" y="5383860"/>
            <a:ext cx="2934228" cy="546100"/>
          </a:xfrm>
          <a:prstGeom prst="roundRect">
            <a:avLst/>
          </a:prstGeom>
          <a:solidFill>
            <a:srgbClr val="5D88A8">
              <a:alpha val="2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0" name="矩形: 圆角 39"/>
          <p:cNvSpPr/>
          <p:nvPr>
            <p:custDataLst>
              <p:tags r:id="rId35"/>
            </p:custDataLst>
          </p:nvPr>
        </p:nvSpPr>
        <p:spPr>
          <a:xfrm>
            <a:off x="8058316" y="6009099"/>
            <a:ext cx="2934228" cy="546100"/>
          </a:xfrm>
          <a:prstGeom prst="roundRect">
            <a:avLst/>
          </a:prstGeom>
          <a:gradFill>
            <a:gsLst>
              <a:gs pos="0">
                <a:srgbClr val="5D88A8">
                  <a:lumMod val="70000"/>
                  <a:lumOff val="30000"/>
                </a:srgbClr>
              </a:gs>
              <a:gs pos="41000">
                <a:srgbClr val="5D88A8">
                  <a:lumMod val="70000"/>
                  <a:lumOff val="30000"/>
                </a:srgbClr>
              </a:gs>
            </a:gsLst>
            <a:lin ang="5400000" scaled="1"/>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1" name="矩形: 圆角 40"/>
          <p:cNvSpPr/>
          <p:nvPr>
            <p:custDataLst>
              <p:tags r:id="rId36"/>
            </p:custDataLst>
          </p:nvPr>
        </p:nvSpPr>
        <p:spPr>
          <a:xfrm>
            <a:off x="3128960" y="3508140"/>
            <a:ext cx="2660912"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NaCl</a:t>
            </a: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的水溶液</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2" name="矩形: 圆角 41"/>
          <p:cNvSpPr/>
          <p:nvPr>
            <p:custDataLst>
              <p:tags r:id="rId37"/>
            </p:custDataLst>
          </p:nvPr>
        </p:nvSpPr>
        <p:spPr>
          <a:xfrm>
            <a:off x="3128960" y="4133380"/>
            <a:ext cx="2660912"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酒精的水溶液</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3" name="矩形: 圆角 42"/>
          <p:cNvSpPr/>
          <p:nvPr>
            <p:custDataLst>
              <p:tags r:id="rId38"/>
            </p:custDataLst>
          </p:nvPr>
        </p:nvSpPr>
        <p:spPr>
          <a:xfrm>
            <a:off x="3128960" y="4758620"/>
            <a:ext cx="2660912"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HCl</a:t>
            </a: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的水溶液</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4" name="矩形: 圆角 43"/>
          <p:cNvSpPr/>
          <p:nvPr>
            <p:custDataLst>
              <p:tags r:id="rId39"/>
            </p:custDataLst>
          </p:nvPr>
        </p:nvSpPr>
        <p:spPr>
          <a:xfrm>
            <a:off x="3128960" y="5383860"/>
            <a:ext cx="2751016"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Ca(OH)</a:t>
            </a:r>
            <a:r>
              <a:rPr kumimoji="0" lang="en-US" altLang="zh-CN" sz="2400" b="0" i="0" u="none" strike="noStrike" kern="0" cap="none" spc="0" normalizeH="0" baseline="-25000" noProof="0">
                <a:ln>
                  <a:noFill/>
                </a:ln>
                <a:solidFill>
                  <a:srgbClr val="0E4688"/>
                </a:solidFill>
                <a:effectLst/>
                <a:uLnTx/>
                <a:uFillTx/>
                <a:latin typeface="微软雅黑" panose="020b0503020204020204" pitchFamily="34" charset="-122"/>
                <a:ea typeface="微软雅黑" panose="020b0503020204020204" pitchFamily="34" charset="-122"/>
              </a:rPr>
              <a:t>2</a:t>
            </a:r>
            <a:r>
              <a:rPr kumimoji="0" lang="zh-CN" altLang="en-US" sz="24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的水溶液</a:t>
            </a:r>
            <a:endParaRPr kumimoji="0" lang="zh-CN" altLang="en-US" sz="24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5" name="矩形: 圆角 44"/>
          <p:cNvSpPr/>
          <p:nvPr>
            <p:custDataLst>
              <p:tags r:id="rId40"/>
            </p:custDataLst>
          </p:nvPr>
        </p:nvSpPr>
        <p:spPr>
          <a:xfrm>
            <a:off x="5879976" y="3508140"/>
            <a:ext cx="2090862"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NaCl</a:t>
            </a: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溶液</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6" name="矩形: 圆角 45"/>
          <p:cNvSpPr/>
          <p:nvPr>
            <p:custDataLst>
              <p:tags r:id="rId41"/>
            </p:custDataLst>
          </p:nvPr>
        </p:nvSpPr>
        <p:spPr>
          <a:xfrm>
            <a:off x="5879976" y="4133380"/>
            <a:ext cx="2090862"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酒精溶液</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7" name="矩形: 圆角 46"/>
          <p:cNvSpPr/>
          <p:nvPr>
            <p:custDataLst>
              <p:tags r:id="rId42"/>
            </p:custDataLst>
          </p:nvPr>
        </p:nvSpPr>
        <p:spPr>
          <a:xfrm>
            <a:off x="3128960" y="6009099"/>
            <a:ext cx="2660912"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碘的酒精溶液</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8" name="矩形: 圆角 47"/>
          <p:cNvSpPr/>
          <p:nvPr>
            <p:custDataLst>
              <p:tags r:id="rId43"/>
            </p:custDataLst>
          </p:nvPr>
        </p:nvSpPr>
        <p:spPr>
          <a:xfrm>
            <a:off x="5726004" y="5405103"/>
            <a:ext cx="2398805"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Ca(OH)</a:t>
            </a:r>
            <a:r>
              <a:rPr kumimoji="0" lang="en-US" altLang="zh-CN" sz="2800" b="0" i="0" u="none" strike="noStrike" kern="0" cap="none" spc="0" normalizeH="0" baseline="-25000" noProof="0">
                <a:ln>
                  <a:noFill/>
                </a:ln>
                <a:solidFill>
                  <a:srgbClr val="0E4688"/>
                </a:solidFill>
                <a:effectLst/>
                <a:uLnTx/>
                <a:uFillTx/>
                <a:latin typeface="微软雅黑" panose="020b0503020204020204" pitchFamily="34" charset="-122"/>
                <a:ea typeface="微软雅黑" panose="020b0503020204020204" pitchFamily="34" charset="-122"/>
              </a:rPr>
              <a:t>2</a:t>
            </a: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溶液</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49" name="矩形: 圆角 48"/>
          <p:cNvSpPr/>
          <p:nvPr>
            <p:custDataLst>
              <p:tags r:id="rId44"/>
            </p:custDataLst>
          </p:nvPr>
        </p:nvSpPr>
        <p:spPr>
          <a:xfrm>
            <a:off x="5879976" y="4758620"/>
            <a:ext cx="2090862"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氯化氢溶液</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50" name="矩形: 圆角 49"/>
          <p:cNvSpPr/>
          <p:nvPr>
            <p:custDataLst>
              <p:tags r:id="rId45"/>
            </p:custDataLst>
          </p:nvPr>
        </p:nvSpPr>
        <p:spPr>
          <a:xfrm>
            <a:off x="8058316" y="3508140"/>
            <a:ext cx="3078244"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食盐水</a:t>
            </a:r>
            <a:r>
              <a:rPr kumimoji="0" lang="en-US" altLang="zh-CN"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a:t>
            </a: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生理盐水</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51" name="矩形: 圆角 50"/>
          <p:cNvSpPr/>
          <p:nvPr>
            <p:custDataLst>
              <p:tags r:id="rId46"/>
            </p:custDataLst>
          </p:nvPr>
        </p:nvSpPr>
        <p:spPr>
          <a:xfrm>
            <a:off x="8278781" y="4172949"/>
            <a:ext cx="2637313"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白酒</a:t>
            </a:r>
            <a:r>
              <a:rPr kumimoji="0" lang="en-US" altLang="zh-CN"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a:t>
            </a: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医用酒精</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52" name="矩形: 圆角 51"/>
          <p:cNvSpPr/>
          <p:nvPr>
            <p:custDataLst>
              <p:tags r:id="rId47"/>
            </p:custDataLst>
          </p:nvPr>
        </p:nvSpPr>
        <p:spPr>
          <a:xfrm>
            <a:off x="8058316" y="4758620"/>
            <a:ext cx="2637313"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盐酸</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53" name="矩形: 圆角 52"/>
          <p:cNvSpPr/>
          <p:nvPr>
            <p:custDataLst>
              <p:tags r:id="rId48"/>
            </p:custDataLst>
          </p:nvPr>
        </p:nvSpPr>
        <p:spPr>
          <a:xfrm>
            <a:off x="8058316" y="5383860"/>
            <a:ext cx="2934228"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澄清石灰水</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54" name="矩形: 圆角 53"/>
          <p:cNvSpPr/>
          <p:nvPr>
            <p:custDataLst>
              <p:tags r:id="rId49"/>
            </p:custDataLst>
          </p:nvPr>
        </p:nvSpPr>
        <p:spPr>
          <a:xfrm>
            <a:off x="5879976" y="6009099"/>
            <a:ext cx="2090862"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grpSp>
        <p:nvGrpSpPr>
          <p:cNvPr id="55" name="组合 54"/>
          <p:cNvGrpSpPr/>
          <p:nvPr>
            <p:custDataLst>
              <p:tags r:id="rId50"/>
            </p:custDataLst>
          </p:nvPr>
        </p:nvGrpSpPr>
        <p:grpSpPr>
          <a:xfrm>
            <a:off x="5879976" y="6009099"/>
            <a:ext cx="2090862" cy="546100"/>
            <a:chOff x="6510309" y="6287296"/>
            <a:chExt cx="2090862" cy="546100"/>
          </a:xfrm>
        </p:grpSpPr>
        <p:sp>
          <p:nvSpPr>
            <p:cNvPr id="56" name="矩形: 圆角 55"/>
            <p:cNvSpPr/>
            <p:nvPr>
              <p:custDataLst>
                <p:tags r:id="rId51"/>
              </p:custDataLst>
            </p:nvPr>
          </p:nvSpPr>
          <p:spPr>
            <a:xfrm>
              <a:off x="6510309" y="6287296"/>
              <a:ext cx="2090862" cy="546100"/>
            </a:xfrm>
            <a:prstGeom prst="roundRect">
              <a:avLst/>
            </a:prstGeom>
            <a:gradFill>
              <a:gsLst>
                <a:gs pos="0">
                  <a:srgbClr val="5D88A8">
                    <a:lumMod val="70000"/>
                    <a:lumOff val="30000"/>
                  </a:srgbClr>
                </a:gs>
                <a:gs pos="41000">
                  <a:srgbClr val="5D88A8">
                    <a:lumMod val="70000"/>
                    <a:lumOff val="30000"/>
                  </a:srgbClr>
                </a:gs>
              </a:gsLst>
              <a:lin ang="5400000" scaled="1"/>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cxnSp>
          <p:nvCxnSpPr>
            <p:cNvPr id="57" name="直接连接符 56"/>
            <p:cNvCxnSpPr/>
            <p:nvPr>
              <p:custDataLst>
                <p:tags r:id="rId52"/>
              </p:custDataLst>
            </p:nvPr>
          </p:nvCxnSpPr>
          <p:spPr>
            <a:xfrm flipH="1">
              <a:off x="6687147" y="6403089"/>
              <a:ext cx="1656184" cy="2880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8" name="矩形: 圆角 57"/>
          <p:cNvSpPr/>
          <p:nvPr>
            <p:custDataLst>
              <p:tags r:id="rId53"/>
            </p:custDataLst>
          </p:nvPr>
        </p:nvSpPr>
        <p:spPr>
          <a:xfrm>
            <a:off x="8058316" y="6009099"/>
            <a:ext cx="2637313" cy="546100"/>
          </a:xfrm>
          <a:prstGeom prst="roundRect">
            <a:avLst/>
          </a:prstGeom>
          <a:no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rPr>
              <a:t>碘酒</a:t>
            </a:r>
            <a:endParaRPr kumimoji="0" lang="zh-CN" altLang="en-US" sz="2800" b="0" i="0" u="none" strike="noStrike" kern="0" cap="none" spc="0" normalizeH="0" baseline="0" noProof="0">
              <a:ln>
                <a:noFill/>
              </a:ln>
              <a:solidFill>
                <a:srgbClr val="0E4688"/>
              </a:solidFill>
              <a:effectLst/>
              <a:uLnTx/>
              <a:uFillTx/>
              <a:latin typeface="微软雅黑" panose="020b0503020204020204" pitchFamily="34" charset="-122"/>
              <a:ea typeface="微软雅黑" panose="020b0503020204020204" pitchFamily="34" charset="-122"/>
            </a:endParaRPr>
          </a:p>
        </p:txBody>
      </p:sp>
      <p:sp>
        <p:nvSpPr>
          <p:cNvPr id="59" name="矩形 58"/>
          <p:cNvSpPr/>
          <p:nvPr>
            <p:custDataLst>
              <p:tags r:id="rId54"/>
            </p:custDataLst>
          </p:nvPr>
        </p:nvSpPr>
        <p:spPr>
          <a:xfrm>
            <a:off x="698201" y="1033427"/>
            <a:ext cx="1005403"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全称</a:t>
            </a:r>
            <a:endParaRPr lang="zh-CN" altLang="en-US" sz="3200" b="1">
              <a:solidFill>
                <a:srgbClr val="C00000"/>
              </a:solidFill>
              <a:latin typeface="微软雅黑" panose="020b0503020204020204" pitchFamily="34" charset="-122"/>
              <a:ea typeface="微软雅黑" panose="020b0503020204020204" pitchFamily="34" charset="-122"/>
            </a:endParaRPr>
          </a:p>
        </p:txBody>
      </p:sp>
      <p:sp>
        <p:nvSpPr>
          <p:cNvPr id="60" name="矩形 59"/>
          <p:cNvSpPr/>
          <p:nvPr>
            <p:custDataLst>
              <p:tags r:id="rId55"/>
            </p:custDataLst>
          </p:nvPr>
        </p:nvSpPr>
        <p:spPr>
          <a:xfrm>
            <a:off x="702214" y="1747672"/>
            <a:ext cx="1005403"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简称</a:t>
            </a:r>
            <a:endParaRPr lang="zh-CN" altLang="en-US" sz="3200" b="1">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53" presetClass="entr" presetSubtype="16" dur="100" decel="5000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200" fill="hold"/>
                                        <p:tgtEl>
                                          <p:spTgt spid="41"/>
                                        </p:tgtEl>
                                        <p:attrNameLst>
                                          <p:attrName>ppt_w</p:attrName>
                                        </p:attrNameLst>
                                      </p:cBhvr>
                                      <p:tavLst>
                                        <p:tav tm="0">
                                          <p:val>
                                            <p:fltVal val="0"/>
                                          </p:val>
                                        </p:tav>
                                        <p:tav tm="100000">
                                          <p:val>
                                            <p:strVal val="#ppt_w"/>
                                          </p:val>
                                        </p:tav>
                                      </p:tavLst>
                                    </p:anim>
                                    <p:anim calcmode="lin" valueType="num">
                                      <p:cBhvr>
                                        <p:cTn id="18" dur="200" fill="hold"/>
                                        <p:tgtEl>
                                          <p:spTgt spid="41"/>
                                        </p:tgtEl>
                                        <p:attrNameLst>
                                          <p:attrName>ppt_h</p:attrName>
                                        </p:attrNameLst>
                                      </p:cBhvr>
                                      <p:tavLst>
                                        <p:tav tm="0">
                                          <p:val>
                                            <p:fltVal val="0"/>
                                          </p:val>
                                        </p:tav>
                                        <p:tav tm="100000">
                                          <p:val>
                                            <p:strVal val="#ppt_h"/>
                                          </p:val>
                                        </p:tav>
                                      </p:tavLst>
                                    </p:anim>
                                    <p:animScale>
                                      <p:cBhvr>
                                        <p:cTn id="19" dur="100" autoRev="1" fill="hold">
                                          <p:stCondLst>
                                            <p:cond delay="200"/>
                                          </p:stCondLst>
                                        </p:cTn>
                                        <p:tgtEl>
                                          <p:spTgt spid="41"/>
                                        </p:tgtEl>
                                      </p:cBhvr>
                                      <p:from x="100000" y="100000"/>
                                      <p:to x="110000" y="110000"/>
                                    </p:animScale>
                                    <p:animScale>
                                      <p:cBhvr>
                                        <p:cTn id="20" dur="100" autoRev="1" fill="hold">
                                          <p:stCondLst>
                                            <p:cond delay="400"/>
                                          </p:stCondLst>
                                        </p:cTn>
                                        <p:tgtEl>
                                          <p:spTgt spid="41"/>
                                        </p:tgtEl>
                                      </p:cBhvr>
                                      <p:from x="100000" y="100000"/>
                                      <p:to x="90000" y="90000"/>
                                    </p:animScale>
                                  </p:childTnLst>
                                </p:cTn>
                              </p:par>
                            </p:childTnLst>
                          </p:cTn>
                        </p:par>
                      </p:childTnLst>
                    </p:cTn>
                  </p:par>
                  <p:par>
                    <p:cTn id="21" fill="hold" nodeType="clickPar">
                      <p:stCondLst>
                        <p:cond delay="indefinite"/>
                      </p:stCondLst>
                      <p:childTnLst>
                        <p:par>
                          <p:cTn id="22" fill="hold">
                            <p:stCondLst>
                              <p:cond delay="0"/>
                            </p:stCondLst>
                            <p:childTnLst>
                              <p:par>
                                <p:cTn id="23" presetID="53" presetClass="entr" presetSubtype="16" dur="100" decel="50000"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200" fill="hold"/>
                                        <p:tgtEl>
                                          <p:spTgt spid="45"/>
                                        </p:tgtEl>
                                        <p:attrNameLst>
                                          <p:attrName>ppt_w</p:attrName>
                                        </p:attrNameLst>
                                      </p:cBhvr>
                                      <p:tavLst>
                                        <p:tav tm="0">
                                          <p:val>
                                            <p:fltVal val="0"/>
                                          </p:val>
                                        </p:tav>
                                        <p:tav tm="100000">
                                          <p:val>
                                            <p:strVal val="#ppt_w"/>
                                          </p:val>
                                        </p:tav>
                                      </p:tavLst>
                                    </p:anim>
                                    <p:anim calcmode="lin" valueType="num">
                                      <p:cBhvr>
                                        <p:cTn id="26" dur="200" fill="hold"/>
                                        <p:tgtEl>
                                          <p:spTgt spid="45"/>
                                        </p:tgtEl>
                                        <p:attrNameLst>
                                          <p:attrName>ppt_h</p:attrName>
                                        </p:attrNameLst>
                                      </p:cBhvr>
                                      <p:tavLst>
                                        <p:tav tm="0">
                                          <p:val>
                                            <p:fltVal val="0"/>
                                          </p:val>
                                        </p:tav>
                                        <p:tav tm="100000">
                                          <p:val>
                                            <p:strVal val="#ppt_h"/>
                                          </p:val>
                                        </p:tav>
                                      </p:tavLst>
                                    </p:anim>
                                    <p:animScale>
                                      <p:cBhvr>
                                        <p:cTn id="27" dur="100" autoRev="1" fill="hold">
                                          <p:stCondLst>
                                            <p:cond delay="200"/>
                                          </p:stCondLst>
                                        </p:cTn>
                                        <p:tgtEl>
                                          <p:spTgt spid="45"/>
                                        </p:tgtEl>
                                      </p:cBhvr>
                                      <p:from x="100000" y="100000"/>
                                      <p:to x="110000" y="110000"/>
                                    </p:animScale>
                                    <p:animScale>
                                      <p:cBhvr>
                                        <p:cTn id="28" dur="100" autoRev="1" fill="hold">
                                          <p:stCondLst>
                                            <p:cond delay="400"/>
                                          </p:stCondLst>
                                        </p:cTn>
                                        <p:tgtEl>
                                          <p:spTgt spid="45"/>
                                        </p:tgtEl>
                                      </p:cBhvr>
                                      <p:from x="100000" y="100000"/>
                                      <p:to x="90000" y="90000"/>
                                    </p:animScale>
                                  </p:childTnLst>
                                </p:cTn>
                              </p:par>
                            </p:childTnLst>
                          </p:cTn>
                        </p:par>
                      </p:childTnLst>
                    </p:cTn>
                  </p:par>
                  <p:par>
                    <p:cTn id="29" fill="hold" nodeType="clickPar">
                      <p:stCondLst>
                        <p:cond delay="indefinite"/>
                      </p:stCondLst>
                      <p:childTnLst>
                        <p:par>
                          <p:cTn id="30" fill="hold">
                            <p:stCondLst>
                              <p:cond delay="0"/>
                            </p:stCondLst>
                            <p:childTnLst>
                              <p:par>
                                <p:cTn id="31" presetID="53" presetClass="entr" presetSubtype="16" dur="100" decel="50000"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200" fill="hold"/>
                                        <p:tgtEl>
                                          <p:spTgt spid="50"/>
                                        </p:tgtEl>
                                        <p:attrNameLst>
                                          <p:attrName>ppt_w</p:attrName>
                                        </p:attrNameLst>
                                      </p:cBhvr>
                                      <p:tavLst>
                                        <p:tav tm="0">
                                          <p:val>
                                            <p:fltVal val="0"/>
                                          </p:val>
                                        </p:tav>
                                        <p:tav tm="100000">
                                          <p:val>
                                            <p:strVal val="#ppt_w"/>
                                          </p:val>
                                        </p:tav>
                                      </p:tavLst>
                                    </p:anim>
                                    <p:anim calcmode="lin" valueType="num">
                                      <p:cBhvr>
                                        <p:cTn id="34" dur="200" fill="hold"/>
                                        <p:tgtEl>
                                          <p:spTgt spid="50"/>
                                        </p:tgtEl>
                                        <p:attrNameLst>
                                          <p:attrName>ppt_h</p:attrName>
                                        </p:attrNameLst>
                                      </p:cBhvr>
                                      <p:tavLst>
                                        <p:tav tm="0">
                                          <p:val>
                                            <p:fltVal val="0"/>
                                          </p:val>
                                        </p:tav>
                                        <p:tav tm="100000">
                                          <p:val>
                                            <p:strVal val="#ppt_h"/>
                                          </p:val>
                                        </p:tav>
                                      </p:tavLst>
                                    </p:anim>
                                    <p:animScale>
                                      <p:cBhvr>
                                        <p:cTn id="35" dur="100" autoRev="1" fill="hold">
                                          <p:stCondLst>
                                            <p:cond delay="200"/>
                                          </p:stCondLst>
                                        </p:cTn>
                                        <p:tgtEl>
                                          <p:spTgt spid="50"/>
                                        </p:tgtEl>
                                      </p:cBhvr>
                                      <p:from x="100000" y="100000"/>
                                      <p:to x="110000" y="110000"/>
                                    </p:animScale>
                                    <p:animScale>
                                      <p:cBhvr>
                                        <p:cTn id="36" dur="100" autoRev="1" fill="hold">
                                          <p:stCondLst>
                                            <p:cond delay="400"/>
                                          </p:stCondLst>
                                        </p:cTn>
                                        <p:tgtEl>
                                          <p:spTgt spid="50"/>
                                        </p:tgtEl>
                                      </p:cBhvr>
                                      <p:from x="100000" y="100000"/>
                                      <p:to x="90000" y="90000"/>
                                    </p:animScale>
                                  </p:childTnLst>
                                </p:cTn>
                              </p:par>
                            </p:childTnLst>
                          </p:cTn>
                        </p:par>
                      </p:childTnLst>
                    </p:cTn>
                  </p:par>
                  <p:par>
                    <p:cTn id="37" fill="hold" nodeType="clickPar">
                      <p:stCondLst>
                        <p:cond delay="indefinite"/>
                      </p:stCondLst>
                      <p:childTnLst>
                        <p:par>
                          <p:cTn id="38" fill="hold">
                            <p:stCondLst>
                              <p:cond delay="0"/>
                            </p:stCondLst>
                            <p:childTnLst>
                              <p:par>
                                <p:cTn id="39" presetID="53" presetClass="entr" presetSubtype="16" dur="100" decel="50000"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200" fill="hold"/>
                                        <p:tgtEl>
                                          <p:spTgt spid="42"/>
                                        </p:tgtEl>
                                        <p:attrNameLst>
                                          <p:attrName>ppt_w</p:attrName>
                                        </p:attrNameLst>
                                      </p:cBhvr>
                                      <p:tavLst>
                                        <p:tav tm="0">
                                          <p:val>
                                            <p:fltVal val="0"/>
                                          </p:val>
                                        </p:tav>
                                        <p:tav tm="100000">
                                          <p:val>
                                            <p:strVal val="#ppt_w"/>
                                          </p:val>
                                        </p:tav>
                                      </p:tavLst>
                                    </p:anim>
                                    <p:anim calcmode="lin" valueType="num">
                                      <p:cBhvr>
                                        <p:cTn id="42" dur="200" fill="hold"/>
                                        <p:tgtEl>
                                          <p:spTgt spid="42"/>
                                        </p:tgtEl>
                                        <p:attrNameLst>
                                          <p:attrName>ppt_h</p:attrName>
                                        </p:attrNameLst>
                                      </p:cBhvr>
                                      <p:tavLst>
                                        <p:tav tm="0">
                                          <p:val>
                                            <p:fltVal val="0"/>
                                          </p:val>
                                        </p:tav>
                                        <p:tav tm="100000">
                                          <p:val>
                                            <p:strVal val="#ppt_h"/>
                                          </p:val>
                                        </p:tav>
                                      </p:tavLst>
                                    </p:anim>
                                    <p:animScale>
                                      <p:cBhvr>
                                        <p:cTn id="43" dur="100" autoRev="1" fill="hold">
                                          <p:stCondLst>
                                            <p:cond delay="200"/>
                                          </p:stCondLst>
                                        </p:cTn>
                                        <p:tgtEl>
                                          <p:spTgt spid="42"/>
                                        </p:tgtEl>
                                      </p:cBhvr>
                                      <p:from x="100000" y="100000"/>
                                      <p:to x="110000" y="110000"/>
                                    </p:animScale>
                                    <p:animScale>
                                      <p:cBhvr>
                                        <p:cTn id="44" dur="100" autoRev="1" fill="hold">
                                          <p:stCondLst>
                                            <p:cond delay="400"/>
                                          </p:stCondLst>
                                        </p:cTn>
                                        <p:tgtEl>
                                          <p:spTgt spid="42"/>
                                        </p:tgtEl>
                                      </p:cBhvr>
                                      <p:from x="100000" y="100000"/>
                                      <p:to x="90000" y="90000"/>
                                    </p:animScale>
                                  </p:childTnLst>
                                </p:cTn>
                              </p:par>
                            </p:childTnLst>
                          </p:cTn>
                        </p:par>
                      </p:childTnLst>
                    </p:cTn>
                  </p:par>
                  <p:par>
                    <p:cTn id="45" fill="hold" nodeType="clickPar">
                      <p:stCondLst>
                        <p:cond delay="indefinite"/>
                      </p:stCondLst>
                      <p:childTnLst>
                        <p:par>
                          <p:cTn id="46" fill="hold">
                            <p:stCondLst>
                              <p:cond delay="0"/>
                            </p:stCondLst>
                            <p:childTnLst>
                              <p:par>
                                <p:cTn id="47" presetID="53" presetClass="entr" presetSubtype="16" dur="100" decel="50000" fill="hold" grpId="0" nodeType="click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200" fill="hold"/>
                                        <p:tgtEl>
                                          <p:spTgt spid="46"/>
                                        </p:tgtEl>
                                        <p:attrNameLst>
                                          <p:attrName>ppt_w</p:attrName>
                                        </p:attrNameLst>
                                      </p:cBhvr>
                                      <p:tavLst>
                                        <p:tav tm="0">
                                          <p:val>
                                            <p:fltVal val="0"/>
                                          </p:val>
                                        </p:tav>
                                        <p:tav tm="100000">
                                          <p:val>
                                            <p:strVal val="#ppt_w"/>
                                          </p:val>
                                        </p:tav>
                                      </p:tavLst>
                                    </p:anim>
                                    <p:anim calcmode="lin" valueType="num">
                                      <p:cBhvr>
                                        <p:cTn id="50" dur="200" fill="hold"/>
                                        <p:tgtEl>
                                          <p:spTgt spid="46"/>
                                        </p:tgtEl>
                                        <p:attrNameLst>
                                          <p:attrName>ppt_h</p:attrName>
                                        </p:attrNameLst>
                                      </p:cBhvr>
                                      <p:tavLst>
                                        <p:tav tm="0">
                                          <p:val>
                                            <p:fltVal val="0"/>
                                          </p:val>
                                        </p:tav>
                                        <p:tav tm="100000">
                                          <p:val>
                                            <p:strVal val="#ppt_h"/>
                                          </p:val>
                                        </p:tav>
                                      </p:tavLst>
                                    </p:anim>
                                    <p:animScale>
                                      <p:cBhvr>
                                        <p:cTn id="51" dur="100" autoRev="1" fill="hold">
                                          <p:stCondLst>
                                            <p:cond delay="200"/>
                                          </p:stCondLst>
                                        </p:cTn>
                                        <p:tgtEl>
                                          <p:spTgt spid="46"/>
                                        </p:tgtEl>
                                      </p:cBhvr>
                                      <p:from x="100000" y="100000"/>
                                      <p:to x="110000" y="110000"/>
                                    </p:animScale>
                                    <p:animScale>
                                      <p:cBhvr>
                                        <p:cTn id="52" dur="100" autoRev="1" fill="hold">
                                          <p:stCondLst>
                                            <p:cond delay="400"/>
                                          </p:stCondLst>
                                        </p:cTn>
                                        <p:tgtEl>
                                          <p:spTgt spid="46"/>
                                        </p:tgtEl>
                                      </p:cBhvr>
                                      <p:from x="100000" y="100000"/>
                                      <p:to x="90000" y="90000"/>
                                    </p:animScale>
                                  </p:childTnLst>
                                </p:cTn>
                              </p:par>
                            </p:childTnLst>
                          </p:cTn>
                        </p:par>
                      </p:childTnLst>
                    </p:cTn>
                  </p:par>
                  <p:par>
                    <p:cTn id="53" fill="hold" nodeType="clickPar">
                      <p:stCondLst>
                        <p:cond delay="indefinite"/>
                      </p:stCondLst>
                      <p:childTnLst>
                        <p:par>
                          <p:cTn id="54" fill="hold">
                            <p:stCondLst>
                              <p:cond delay="0"/>
                            </p:stCondLst>
                            <p:childTnLst>
                              <p:par>
                                <p:cTn id="55" presetID="53" presetClass="entr" presetSubtype="16" dur="100" decel="50000" fill="hold" grpId="0" nodeType="click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200" fill="hold"/>
                                        <p:tgtEl>
                                          <p:spTgt spid="51"/>
                                        </p:tgtEl>
                                        <p:attrNameLst>
                                          <p:attrName>ppt_w</p:attrName>
                                        </p:attrNameLst>
                                      </p:cBhvr>
                                      <p:tavLst>
                                        <p:tav tm="0">
                                          <p:val>
                                            <p:fltVal val="0"/>
                                          </p:val>
                                        </p:tav>
                                        <p:tav tm="100000">
                                          <p:val>
                                            <p:strVal val="#ppt_w"/>
                                          </p:val>
                                        </p:tav>
                                      </p:tavLst>
                                    </p:anim>
                                    <p:anim calcmode="lin" valueType="num">
                                      <p:cBhvr>
                                        <p:cTn id="58" dur="200" fill="hold"/>
                                        <p:tgtEl>
                                          <p:spTgt spid="51"/>
                                        </p:tgtEl>
                                        <p:attrNameLst>
                                          <p:attrName>ppt_h</p:attrName>
                                        </p:attrNameLst>
                                      </p:cBhvr>
                                      <p:tavLst>
                                        <p:tav tm="0">
                                          <p:val>
                                            <p:fltVal val="0"/>
                                          </p:val>
                                        </p:tav>
                                        <p:tav tm="100000">
                                          <p:val>
                                            <p:strVal val="#ppt_h"/>
                                          </p:val>
                                        </p:tav>
                                      </p:tavLst>
                                    </p:anim>
                                    <p:animScale>
                                      <p:cBhvr>
                                        <p:cTn id="59" dur="100" autoRev="1" fill="hold">
                                          <p:stCondLst>
                                            <p:cond delay="200"/>
                                          </p:stCondLst>
                                        </p:cTn>
                                        <p:tgtEl>
                                          <p:spTgt spid="51"/>
                                        </p:tgtEl>
                                      </p:cBhvr>
                                      <p:from x="100000" y="100000"/>
                                      <p:to x="110000" y="110000"/>
                                    </p:animScale>
                                    <p:animScale>
                                      <p:cBhvr>
                                        <p:cTn id="60" dur="100" autoRev="1" fill="hold">
                                          <p:stCondLst>
                                            <p:cond delay="400"/>
                                          </p:stCondLst>
                                        </p:cTn>
                                        <p:tgtEl>
                                          <p:spTgt spid="51"/>
                                        </p:tgtEl>
                                      </p:cBhvr>
                                      <p:from x="100000" y="100000"/>
                                      <p:to x="90000" y="90000"/>
                                    </p:animScale>
                                  </p:childTnLst>
                                </p:cTn>
                              </p:par>
                            </p:childTnLst>
                          </p:cTn>
                        </p:par>
                      </p:childTnLst>
                    </p:cTn>
                  </p:par>
                  <p:par>
                    <p:cTn id="61" fill="hold" nodeType="clickPar">
                      <p:stCondLst>
                        <p:cond delay="indefinite"/>
                      </p:stCondLst>
                      <p:childTnLst>
                        <p:par>
                          <p:cTn id="62" fill="hold">
                            <p:stCondLst>
                              <p:cond delay="0"/>
                            </p:stCondLst>
                            <p:childTnLst>
                              <p:par>
                                <p:cTn id="63" presetID="53" presetClass="entr" presetSubtype="16" dur="100" decel="50000" fill="hold" grpId="0"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p:cTn id="65" dur="200" fill="hold"/>
                                        <p:tgtEl>
                                          <p:spTgt spid="43"/>
                                        </p:tgtEl>
                                        <p:attrNameLst>
                                          <p:attrName>ppt_w</p:attrName>
                                        </p:attrNameLst>
                                      </p:cBhvr>
                                      <p:tavLst>
                                        <p:tav tm="0">
                                          <p:val>
                                            <p:fltVal val="0"/>
                                          </p:val>
                                        </p:tav>
                                        <p:tav tm="100000">
                                          <p:val>
                                            <p:strVal val="#ppt_w"/>
                                          </p:val>
                                        </p:tav>
                                      </p:tavLst>
                                    </p:anim>
                                    <p:anim calcmode="lin" valueType="num">
                                      <p:cBhvr>
                                        <p:cTn id="66" dur="200" fill="hold"/>
                                        <p:tgtEl>
                                          <p:spTgt spid="43"/>
                                        </p:tgtEl>
                                        <p:attrNameLst>
                                          <p:attrName>ppt_h</p:attrName>
                                        </p:attrNameLst>
                                      </p:cBhvr>
                                      <p:tavLst>
                                        <p:tav tm="0">
                                          <p:val>
                                            <p:fltVal val="0"/>
                                          </p:val>
                                        </p:tav>
                                        <p:tav tm="100000">
                                          <p:val>
                                            <p:strVal val="#ppt_h"/>
                                          </p:val>
                                        </p:tav>
                                      </p:tavLst>
                                    </p:anim>
                                    <p:animScale>
                                      <p:cBhvr>
                                        <p:cTn id="67" dur="100" autoRev="1" fill="hold">
                                          <p:stCondLst>
                                            <p:cond delay="200"/>
                                          </p:stCondLst>
                                        </p:cTn>
                                        <p:tgtEl>
                                          <p:spTgt spid="43"/>
                                        </p:tgtEl>
                                      </p:cBhvr>
                                      <p:from x="100000" y="100000"/>
                                      <p:to x="110000" y="110000"/>
                                    </p:animScale>
                                    <p:animScale>
                                      <p:cBhvr>
                                        <p:cTn id="68" dur="100" autoRev="1" fill="hold">
                                          <p:stCondLst>
                                            <p:cond delay="400"/>
                                          </p:stCondLst>
                                        </p:cTn>
                                        <p:tgtEl>
                                          <p:spTgt spid="43"/>
                                        </p:tgtEl>
                                      </p:cBhvr>
                                      <p:from x="100000" y="100000"/>
                                      <p:to x="90000" y="90000"/>
                                    </p:animScale>
                                  </p:childTnLst>
                                </p:cTn>
                              </p:par>
                            </p:childTnLst>
                          </p:cTn>
                        </p:par>
                      </p:childTnLst>
                    </p:cTn>
                  </p:par>
                  <p:par>
                    <p:cTn id="69" fill="hold" nodeType="clickPar">
                      <p:stCondLst>
                        <p:cond delay="indefinite"/>
                      </p:stCondLst>
                      <p:childTnLst>
                        <p:par>
                          <p:cTn id="70" fill="hold">
                            <p:stCondLst>
                              <p:cond delay="0"/>
                            </p:stCondLst>
                            <p:childTnLst>
                              <p:par>
                                <p:cTn id="71" presetID="53" presetClass="entr" presetSubtype="16" dur="100" decel="50000" fill="hold" grpId="0" nodeType="click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200" fill="hold"/>
                                        <p:tgtEl>
                                          <p:spTgt spid="49"/>
                                        </p:tgtEl>
                                        <p:attrNameLst>
                                          <p:attrName>ppt_w</p:attrName>
                                        </p:attrNameLst>
                                      </p:cBhvr>
                                      <p:tavLst>
                                        <p:tav tm="0">
                                          <p:val>
                                            <p:fltVal val="0"/>
                                          </p:val>
                                        </p:tav>
                                        <p:tav tm="100000">
                                          <p:val>
                                            <p:strVal val="#ppt_w"/>
                                          </p:val>
                                        </p:tav>
                                      </p:tavLst>
                                    </p:anim>
                                    <p:anim calcmode="lin" valueType="num">
                                      <p:cBhvr>
                                        <p:cTn id="74" dur="200" fill="hold"/>
                                        <p:tgtEl>
                                          <p:spTgt spid="49"/>
                                        </p:tgtEl>
                                        <p:attrNameLst>
                                          <p:attrName>ppt_h</p:attrName>
                                        </p:attrNameLst>
                                      </p:cBhvr>
                                      <p:tavLst>
                                        <p:tav tm="0">
                                          <p:val>
                                            <p:fltVal val="0"/>
                                          </p:val>
                                        </p:tav>
                                        <p:tav tm="100000">
                                          <p:val>
                                            <p:strVal val="#ppt_h"/>
                                          </p:val>
                                        </p:tav>
                                      </p:tavLst>
                                    </p:anim>
                                    <p:animScale>
                                      <p:cBhvr>
                                        <p:cTn id="75" dur="100" autoRev="1" fill="hold">
                                          <p:stCondLst>
                                            <p:cond delay="200"/>
                                          </p:stCondLst>
                                        </p:cTn>
                                        <p:tgtEl>
                                          <p:spTgt spid="49"/>
                                        </p:tgtEl>
                                      </p:cBhvr>
                                      <p:from x="100000" y="100000"/>
                                      <p:to x="110000" y="110000"/>
                                    </p:animScale>
                                    <p:animScale>
                                      <p:cBhvr>
                                        <p:cTn id="76" dur="100" autoRev="1" fill="hold">
                                          <p:stCondLst>
                                            <p:cond delay="400"/>
                                          </p:stCondLst>
                                        </p:cTn>
                                        <p:tgtEl>
                                          <p:spTgt spid="49"/>
                                        </p:tgtEl>
                                      </p:cBhvr>
                                      <p:from x="100000" y="100000"/>
                                      <p:to x="90000" y="90000"/>
                                    </p:animScale>
                                  </p:childTnLst>
                                </p:cTn>
                              </p:par>
                            </p:childTnLst>
                          </p:cTn>
                        </p:par>
                      </p:childTnLst>
                    </p:cTn>
                  </p:par>
                  <p:par>
                    <p:cTn id="77" fill="hold" nodeType="clickPar">
                      <p:stCondLst>
                        <p:cond delay="indefinite"/>
                      </p:stCondLst>
                      <p:childTnLst>
                        <p:par>
                          <p:cTn id="78" fill="hold">
                            <p:stCondLst>
                              <p:cond delay="0"/>
                            </p:stCondLst>
                            <p:childTnLst>
                              <p:par>
                                <p:cTn id="79" presetID="53" presetClass="entr" presetSubtype="16" dur="100" decel="50000" fill="hold" grpId="0" nodeType="clickEffect">
                                  <p:stCondLst>
                                    <p:cond delay="0"/>
                                  </p:stCondLst>
                                  <p:childTnLst>
                                    <p:set>
                                      <p:cBhvr>
                                        <p:cTn id="80" dur="1" fill="hold">
                                          <p:stCondLst>
                                            <p:cond delay="0"/>
                                          </p:stCondLst>
                                        </p:cTn>
                                        <p:tgtEl>
                                          <p:spTgt spid="52"/>
                                        </p:tgtEl>
                                        <p:attrNameLst>
                                          <p:attrName>style.visibility</p:attrName>
                                        </p:attrNameLst>
                                      </p:cBhvr>
                                      <p:to>
                                        <p:strVal val="visible"/>
                                      </p:to>
                                    </p:set>
                                    <p:anim calcmode="lin" valueType="num">
                                      <p:cBhvr>
                                        <p:cTn id="81" dur="200" fill="hold"/>
                                        <p:tgtEl>
                                          <p:spTgt spid="52"/>
                                        </p:tgtEl>
                                        <p:attrNameLst>
                                          <p:attrName>ppt_w</p:attrName>
                                        </p:attrNameLst>
                                      </p:cBhvr>
                                      <p:tavLst>
                                        <p:tav tm="0">
                                          <p:val>
                                            <p:fltVal val="0"/>
                                          </p:val>
                                        </p:tav>
                                        <p:tav tm="100000">
                                          <p:val>
                                            <p:strVal val="#ppt_w"/>
                                          </p:val>
                                        </p:tav>
                                      </p:tavLst>
                                    </p:anim>
                                    <p:anim calcmode="lin" valueType="num">
                                      <p:cBhvr>
                                        <p:cTn id="82" dur="200" fill="hold"/>
                                        <p:tgtEl>
                                          <p:spTgt spid="52"/>
                                        </p:tgtEl>
                                        <p:attrNameLst>
                                          <p:attrName>ppt_h</p:attrName>
                                        </p:attrNameLst>
                                      </p:cBhvr>
                                      <p:tavLst>
                                        <p:tav tm="0">
                                          <p:val>
                                            <p:fltVal val="0"/>
                                          </p:val>
                                        </p:tav>
                                        <p:tav tm="100000">
                                          <p:val>
                                            <p:strVal val="#ppt_h"/>
                                          </p:val>
                                        </p:tav>
                                      </p:tavLst>
                                    </p:anim>
                                    <p:animScale>
                                      <p:cBhvr>
                                        <p:cTn id="83" dur="100" autoRev="1" fill="hold">
                                          <p:stCondLst>
                                            <p:cond delay="200"/>
                                          </p:stCondLst>
                                        </p:cTn>
                                        <p:tgtEl>
                                          <p:spTgt spid="52"/>
                                        </p:tgtEl>
                                      </p:cBhvr>
                                      <p:from x="100000" y="100000"/>
                                      <p:to x="110000" y="110000"/>
                                    </p:animScale>
                                    <p:animScale>
                                      <p:cBhvr>
                                        <p:cTn id="84" dur="100" autoRev="1" fill="hold">
                                          <p:stCondLst>
                                            <p:cond delay="400"/>
                                          </p:stCondLst>
                                        </p:cTn>
                                        <p:tgtEl>
                                          <p:spTgt spid="52"/>
                                        </p:tgtEl>
                                      </p:cBhvr>
                                      <p:from x="100000" y="100000"/>
                                      <p:to x="90000" y="90000"/>
                                    </p:animScale>
                                  </p:childTnLst>
                                </p:cTn>
                              </p:par>
                            </p:childTnLst>
                          </p:cTn>
                        </p:par>
                      </p:childTnLst>
                    </p:cTn>
                  </p:par>
                  <p:par>
                    <p:cTn id="85" fill="hold" nodeType="clickPar">
                      <p:stCondLst>
                        <p:cond delay="indefinite"/>
                      </p:stCondLst>
                      <p:childTnLst>
                        <p:par>
                          <p:cTn id="86" fill="hold">
                            <p:stCondLst>
                              <p:cond delay="0"/>
                            </p:stCondLst>
                            <p:childTnLst>
                              <p:par>
                                <p:cTn id="87" presetID="53" presetClass="entr" presetSubtype="16" dur="100" decel="50000" fill="hold" grpId="0" nodeType="clickEffect">
                                  <p:stCondLst>
                                    <p:cond delay="0"/>
                                  </p:stCondLst>
                                  <p:childTnLst>
                                    <p:set>
                                      <p:cBhvr>
                                        <p:cTn id="88" dur="1" fill="hold">
                                          <p:stCondLst>
                                            <p:cond delay="0"/>
                                          </p:stCondLst>
                                        </p:cTn>
                                        <p:tgtEl>
                                          <p:spTgt spid="44"/>
                                        </p:tgtEl>
                                        <p:attrNameLst>
                                          <p:attrName>style.visibility</p:attrName>
                                        </p:attrNameLst>
                                      </p:cBhvr>
                                      <p:to>
                                        <p:strVal val="visible"/>
                                      </p:to>
                                    </p:set>
                                    <p:anim calcmode="lin" valueType="num">
                                      <p:cBhvr>
                                        <p:cTn id="89" dur="200" fill="hold"/>
                                        <p:tgtEl>
                                          <p:spTgt spid="44"/>
                                        </p:tgtEl>
                                        <p:attrNameLst>
                                          <p:attrName>ppt_w</p:attrName>
                                        </p:attrNameLst>
                                      </p:cBhvr>
                                      <p:tavLst>
                                        <p:tav tm="0">
                                          <p:val>
                                            <p:fltVal val="0"/>
                                          </p:val>
                                        </p:tav>
                                        <p:tav tm="100000">
                                          <p:val>
                                            <p:strVal val="#ppt_w"/>
                                          </p:val>
                                        </p:tav>
                                      </p:tavLst>
                                    </p:anim>
                                    <p:anim calcmode="lin" valueType="num">
                                      <p:cBhvr>
                                        <p:cTn id="90" dur="200" fill="hold"/>
                                        <p:tgtEl>
                                          <p:spTgt spid="44"/>
                                        </p:tgtEl>
                                        <p:attrNameLst>
                                          <p:attrName>ppt_h</p:attrName>
                                        </p:attrNameLst>
                                      </p:cBhvr>
                                      <p:tavLst>
                                        <p:tav tm="0">
                                          <p:val>
                                            <p:fltVal val="0"/>
                                          </p:val>
                                        </p:tav>
                                        <p:tav tm="100000">
                                          <p:val>
                                            <p:strVal val="#ppt_h"/>
                                          </p:val>
                                        </p:tav>
                                      </p:tavLst>
                                    </p:anim>
                                    <p:animScale>
                                      <p:cBhvr>
                                        <p:cTn id="91" dur="100" autoRev="1" fill="hold">
                                          <p:stCondLst>
                                            <p:cond delay="200"/>
                                          </p:stCondLst>
                                        </p:cTn>
                                        <p:tgtEl>
                                          <p:spTgt spid="44"/>
                                        </p:tgtEl>
                                      </p:cBhvr>
                                      <p:from x="100000" y="100000"/>
                                      <p:to x="110000" y="110000"/>
                                    </p:animScale>
                                    <p:animScale>
                                      <p:cBhvr>
                                        <p:cTn id="92" dur="100" autoRev="1" fill="hold">
                                          <p:stCondLst>
                                            <p:cond delay="400"/>
                                          </p:stCondLst>
                                        </p:cTn>
                                        <p:tgtEl>
                                          <p:spTgt spid="44"/>
                                        </p:tgtEl>
                                      </p:cBhvr>
                                      <p:from x="100000" y="100000"/>
                                      <p:to x="90000" y="90000"/>
                                    </p:animScale>
                                  </p:childTnLst>
                                </p:cTn>
                              </p:par>
                            </p:childTnLst>
                          </p:cTn>
                        </p:par>
                      </p:childTnLst>
                    </p:cTn>
                  </p:par>
                  <p:par>
                    <p:cTn id="93" fill="hold" nodeType="clickPar">
                      <p:stCondLst>
                        <p:cond delay="indefinite"/>
                      </p:stCondLst>
                      <p:childTnLst>
                        <p:par>
                          <p:cTn id="94" fill="hold">
                            <p:stCondLst>
                              <p:cond delay="0"/>
                            </p:stCondLst>
                            <p:childTnLst>
                              <p:par>
                                <p:cTn id="95" presetID="53" presetClass="entr" presetSubtype="16" dur="100" decel="50000" fill="hold" grpId="0" nodeType="click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p:cTn id="97" dur="200" fill="hold"/>
                                        <p:tgtEl>
                                          <p:spTgt spid="48"/>
                                        </p:tgtEl>
                                        <p:attrNameLst>
                                          <p:attrName>ppt_w</p:attrName>
                                        </p:attrNameLst>
                                      </p:cBhvr>
                                      <p:tavLst>
                                        <p:tav tm="0">
                                          <p:val>
                                            <p:fltVal val="0"/>
                                          </p:val>
                                        </p:tav>
                                        <p:tav tm="100000">
                                          <p:val>
                                            <p:strVal val="#ppt_w"/>
                                          </p:val>
                                        </p:tav>
                                      </p:tavLst>
                                    </p:anim>
                                    <p:anim calcmode="lin" valueType="num">
                                      <p:cBhvr>
                                        <p:cTn id="98" dur="200" fill="hold"/>
                                        <p:tgtEl>
                                          <p:spTgt spid="48"/>
                                        </p:tgtEl>
                                        <p:attrNameLst>
                                          <p:attrName>ppt_h</p:attrName>
                                        </p:attrNameLst>
                                      </p:cBhvr>
                                      <p:tavLst>
                                        <p:tav tm="0">
                                          <p:val>
                                            <p:fltVal val="0"/>
                                          </p:val>
                                        </p:tav>
                                        <p:tav tm="100000">
                                          <p:val>
                                            <p:strVal val="#ppt_h"/>
                                          </p:val>
                                        </p:tav>
                                      </p:tavLst>
                                    </p:anim>
                                    <p:animScale>
                                      <p:cBhvr>
                                        <p:cTn id="99" dur="100" autoRev="1" fill="hold">
                                          <p:stCondLst>
                                            <p:cond delay="200"/>
                                          </p:stCondLst>
                                        </p:cTn>
                                        <p:tgtEl>
                                          <p:spTgt spid="48"/>
                                        </p:tgtEl>
                                      </p:cBhvr>
                                      <p:from x="100000" y="100000"/>
                                      <p:to x="110000" y="110000"/>
                                    </p:animScale>
                                    <p:animScale>
                                      <p:cBhvr>
                                        <p:cTn id="100" dur="100" autoRev="1" fill="hold">
                                          <p:stCondLst>
                                            <p:cond delay="400"/>
                                          </p:stCondLst>
                                        </p:cTn>
                                        <p:tgtEl>
                                          <p:spTgt spid="48"/>
                                        </p:tgtEl>
                                      </p:cBhvr>
                                      <p:from x="100000" y="100000"/>
                                      <p:to x="90000" y="90000"/>
                                    </p:animScale>
                                  </p:childTnLst>
                                </p:cTn>
                              </p:par>
                            </p:childTnLst>
                          </p:cTn>
                        </p:par>
                      </p:childTnLst>
                    </p:cTn>
                  </p:par>
                  <p:par>
                    <p:cTn id="101" fill="hold" nodeType="clickPar">
                      <p:stCondLst>
                        <p:cond delay="indefinite"/>
                      </p:stCondLst>
                      <p:childTnLst>
                        <p:par>
                          <p:cTn id="102" fill="hold">
                            <p:stCondLst>
                              <p:cond delay="0"/>
                            </p:stCondLst>
                            <p:childTnLst>
                              <p:par>
                                <p:cTn id="103" presetID="53" presetClass="entr" presetSubtype="16" dur="100" decel="50000" fill="hold" grpId="0" nodeType="click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p:cTn id="105" dur="200" fill="hold"/>
                                        <p:tgtEl>
                                          <p:spTgt spid="53"/>
                                        </p:tgtEl>
                                        <p:attrNameLst>
                                          <p:attrName>ppt_w</p:attrName>
                                        </p:attrNameLst>
                                      </p:cBhvr>
                                      <p:tavLst>
                                        <p:tav tm="0">
                                          <p:val>
                                            <p:fltVal val="0"/>
                                          </p:val>
                                        </p:tav>
                                        <p:tav tm="100000">
                                          <p:val>
                                            <p:strVal val="#ppt_w"/>
                                          </p:val>
                                        </p:tav>
                                      </p:tavLst>
                                    </p:anim>
                                    <p:anim calcmode="lin" valueType="num">
                                      <p:cBhvr>
                                        <p:cTn id="106" dur="200" fill="hold"/>
                                        <p:tgtEl>
                                          <p:spTgt spid="53"/>
                                        </p:tgtEl>
                                        <p:attrNameLst>
                                          <p:attrName>ppt_h</p:attrName>
                                        </p:attrNameLst>
                                      </p:cBhvr>
                                      <p:tavLst>
                                        <p:tav tm="0">
                                          <p:val>
                                            <p:fltVal val="0"/>
                                          </p:val>
                                        </p:tav>
                                        <p:tav tm="100000">
                                          <p:val>
                                            <p:strVal val="#ppt_h"/>
                                          </p:val>
                                        </p:tav>
                                      </p:tavLst>
                                    </p:anim>
                                    <p:animScale>
                                      <p:cBhvr>
                                        <p:cTn id="107" dur="100" autoRev="1" fill="hold">
                                          <p:stCondLst>
                                            <p:cond delay="200"/>
                                          </p:stCondLst>
                                        </p:cTn>
                                        <p:tgtEl>
                                          <p:spTgt spid="53"/>
                                        </p:tgtEl>
                                      </p:cBhvr>
                                      <p:from x="100000" y="100000"/>
                                      <p:to x="110000" y="110000"/>
                                    </p:animScale>
                                    <p:animScale>
                                      <p:cBhvr>
                                        <p:cTn id="108" dur="100" autoRev="1" fill="hold">
                                          <p:stCondLst>
                                            <p:cond delay="400"/>
                                          </p:stCondLst>
                                        </p:cTn>
                                        <p:tgtEl>
                                          <p:spTgt spid="53"/>
                                        </p:tgtEl>
                                      </p:cBhvr>
                                      <p:from x="100000" y="100000"/>
                                      <p:to x="90000" y="90000"/>
                                    </p:animScale>
                                  </p:childTnLst>
                                </p:cTn>
                              </p:par>
                            </p:childTnLst>
                          </p:cTn>
                        </p:par>
                      </p:childTnLst>
                    </p:cTn>
                  </p:par>
                  <p:par>
                    <p:cTn id="109" fill="hold" nodeType="clickPar">
                      <p:stCondLst>
                        <p:cond delay="indefinite"/>
                      </p:stCondLst>
                      <p:childTnLst>
                        <p:par>
                          <p:cTn id="110" fill="hold">
                            <p:stCondLst>
                              <p:cond delay="0"/>
                            </p:stCondLst>
                            <p:childTnLst>
                              <p:par>
                                <p:cTn id="111" presetID="53" presetClass="entr" presetSubtype="16" dur="100" decel="50000" fill="hold" grpId="0" nodeType="clickEffect">
                                  <p:stCondLst>
                                    <p:cond delay="0"/>
                                  </p:stCondLst>
                                  <p:childTnLst>
                                    <p:set>
                                      <p:cBhvr>
                                        <p:cTn id="112" dur="1" fill="hold">
                                          <p:stCondLst>
                                            <p:cond delay="0"/>
                                          </p:stCondLst>
                                        </p:cTn>
                                        <p:tgtEl>
                                          <p:spTgt spid="47"/>
                                        </p:tgtEl>
                                        <p:attrNameLst>
                                          <p:attrName>style.visibility</p:attrName>
                                        </p:attrNameLst>
                                      </p:cBhvr>
                                      <p:to>
                                        <p:strVal val="visible"/>
                                      </p:to>
                                    </p:set>
                                    <p:anim calcmode="lin" valueType="num">
                                      <p:cBhvr>
                                        <p:cTn id="113" dur="200" fill="hold"/>
                                        <p:tgtEl>
                                          <p:spTgt spid="47"/>
                                        </p:tgtEl>
                                        <p:attrNameLst>
                                          <p:attrName>ppt_w</p:attrName>
                                        </p:attrNameLst>
                                      </p:cBhvr>
                                      <p:tavLst>
                                        <p:tav tm="0">
                                          <p:val>
                                            <p:fltVal val="0"/>
                                          </p:val>
                                        </p:tav>
                                        <p:tav tm="100000">
                                          <p:val>
                                            <p:strVal val="#ppt_w"/>
                                          </p:val>
                                        </p:tav>
                                      </p:tavLst>
                                    </p:anim>
                                    <p:anim calcmode="lin" valueType="num">
                                      <p:cBhvr>
                                        <p:cTn id="114" dur="200" fill="hold"/>
                                        <p:tgtEl>
                                          <p:spTgt spid="47"/>
                                        </p:tgtEl>
                                        <p:attrNameLst>
                                          <p:attrName>ppt_h</p:attrName>
                                        </p:attrNameLst>
                                      </p:cBhvr>
                                      <p:tavLst>
                                        <p:tav tm="0">
                                          <p:val>
                                            <p:fltVal val="0"/>
                                          </p:val>
                                        </p:tav>
                                        <p:tav tm="100000">
                                          <p:val>
                                            <p:strVal val="#ppt_h"/>
                                          </p:val>
                                        </p:tav>
                                      </p:tavLst>
                                    </p:anim>
                                    <p:animScale>
                                      <p:cBhvr>
                                        <p:cTn id="115" dur="100" autoRev="1" fill="hold">
                                          <p:stCondLst>
                                            <p:cond delay="200"/>
                                          </p:stCondLst>
                                        </p:cTn>
                                        <p:tgtEl>
                                          <p:spTgt spid="47"/>
                                        </p:tgtEl>
                                      </p:cBhvr>
                                      <p:from x="100000" y="100000"/>
                                      <p:to x="110000" y="110000"/>
                                    </p:animScale>
                                    <p:animScale>
                                      <p:cBhvr>
                                        <p:cTn id="116" dur="100" autoRev="1" fill="hold">
                                          <p:stCondLst>
                                            <p:cond delay="400"/>
                                          </p:stCondLst>
                                        </p:cTn>
                                        <p:tgtEl>
                                          <p:spTgt spid="47"/>
                                        </p:tgtEl>
                                      </p:cBhvr>
                                      <p:from x="100000" y="100000"/>
                                      <p:to x="90000" y="90000"/>
                                    </p:animScale>
                                  </p:childTnLst>
                                </p:cTn>
                              </p:par>
                            </p:childTnLst>
                          </p:cTn>
                        </p:par>
                      </p:childTnLst>
                    </p:cTn>
                  </p:par>
                  <p:par>
                    <p:cTn id="117" fill="hold" nodeType="clickPar">
                      <p:stCondLst>
                        <p:cond delay="indefinite"/>
                      </p:stCondLst>
                      <p:childTnLst>
                        <p:par>
                          <p:cTn id="118" fill="hold">
                            <p:stCondLst>
                              <p:cond delay="0"/>
                            </p:stCondLst>
                            <p:childTnLst>
                              <p:par>
                                <p:cTn id="119" presetID="53" presetClass="entr" presetSubtype="16" dur="100" decel="50000" fill="hold" nodeType="clickEffect">
                                  <p:stCondLst>
                                    <p:cond delay="0"/>
                                  </p:stCondLst>
                                  <p:childTnLst>
                                    <p:set>
                                      <p:cBhvr>
                                        <p:cTn id="120" dur="1" fill="hold">
                                          <p:stCondLst>
                                            <p:cond delay="0"/>
                                          </p:stCondLst>
                                        </p:cTn>
                                        <p:tgtEl>
                                          <p:spTgt spid="55"/>
                                        </p:tgtEl>
                                        <p:attrNameLst>
                                          <p:attrName>style.visibility</p:attrName>
                                        </p:attrNameLst>
                                      </p:cBhvr>
                                      <p:to>
                                        <p:strVal val="visible"/>
                                      </p:to>
                                    </p:set>
                                    <p:anim calcmode="lin" valueType="num">
                                      <p:cBhvr>
                                        <p:cTn id="121" dur="200" fill="hold"/>
                                        <p:tgtEl>
                                          <p:spTgt spid="55"/>
                                        </p:tgtEl>
                                        <p:attrNameLst>
                                          <p:attrName>ppt_w</p:attrName>
                                        </p:attrNameLst>
                                      </p:cBhvr>
                                      <p:tavLst>
                                        <p:tav tm="0">
                                          <p:val>
                                            <p:fltVal val="0"/>
                                          </p:val>
                                        </p:tav>
                                        <p:tav tm="100000">
                                          <p:val>
                                            <p:strVal val="#ppt_w"/>
                                          </p:val>
                                        </p:tav>
                                      </p:tavLst>
                                    </p:anim>
                                    <p:anim calcmode="lin" valueType="num">
                                      <p:cBhvr>
                                        <p:cTn id="122" dur="200" fill="hold"/>
                                        <p:tgtEl>
                                          <p:spTgt spid="55"/>
                                        </p:tgtEl>
                                        <p:attrNameLst>
                                          <p:attrName>ppt_h</p:attrName>
                                        </p:attrNameLst>
                                      </p:cBhvr>
                                      <p:tavLst>
                                        <p:tav tm="0">
                                          <p:val>
                                            <p:fltVal val="0"/>
                                          </p:val>
                                        </p:tav>
                                        <p:tav tm="100000">
                                          <p:val>
                                            <p:strVal val="#ppt_h"/>
                                          </p:val>
                                        </p:tav>
                                      </p:tavLst>
                                    </p:anim>
                                    <p:animScale>
                                      <p:cBhvr>
                                        <p:cTn id="123" dur="100" autoRev="1" fill="hold">
                                          <p:stCondLst>
                                            <p:cond delay="200"/>
                                          </p:stCondLst>
                                        </p:cTn>
                                        <p:tgtEl>
                                          <p:spTgt spid="55"/>
                                        </p:tgtEl>
                                      </p:cBhvr>
                                      <p:from x="100000" y="100000"/>
                                      <p:to x="110000" y="110000"/>
                                    </p:animScale>
                                    <p:animScale>
                                      <p:cBhvr>
                                        <p:cTn id="124" dur="100" autoRev="1" fill="hold">
                                          <p:stCondLst>
                                            <p:cond delay="400"/>
                                          </p:stCondLst>
                                        </p:cTn>
                                        <p:tgtEl>
                                          <p:spTgt spid="55"/>
                                        </p:tgtEl>
                                      </p:cBhvr>
                                      <p:from x="100000" y="100000"/>
                                      <p:to x="90000" y="90000"/>
                                    </p:animScale>
                                  </p:childTnLst>
                                </p:cTn>
                              </p:par>
                            </p:childTnLst>
                          </p:cTn>
                        </p:par>
                      </p:childTnLst>
                    </p:cTn>
                  </p:par>
                  <p:par>
                    <p:cTn id="125" fill="hold" nodeType="clickPar">
                      <p:stCondLst>
                        <p:cond delay="indefinite"/>
                      </p:stCondLst>
                      <p:childTnLst>
                        <p:par>
                          <p:cTn id="126" fill="hold">
                            <p:stCondLst>
                              <p:cond delay="0"/>
                            </p:stCondLst>
                            <p:childTnLst>
                              <p:par>
                                <p:cTn id="127" presetID="53" presetClass="entr" presetSubtype="16" dur="100" decel="50000" fill="hold" grpId="0" nodeType="clickEffect">
                                  <p:stCondLst>
                                    <p:cond delay="0"/>
                                  </p:stCondLst>
                                  <p:childTnLst>
                                    <p:set>
                                      <p:cBhvr>
                                        <p:cTn id="128" dur="1" fill="hold">
                                          <p:stCondLst>
                                            <p:cond delay="0"/>
                                          </p:stCondLst>
                                        </p:cTn>
                                        <p:tgtEl>
                                          <p:spTgt spid="58"/>
                                        </p:tgtEl>
                                        <p:attrNameLst>
                                          <p:attrName>style.visibility</p:attrName>
                                        </p:attrNameLst>
                                      </p:cBhvr>
                                      <p:to>
                                        <p:strVal val="visible"/>
                                      </p:to>
                                    </p:set>
                                    <p:anim calcmode="lin" valueType="num">
                                      <p:cBhvr>
                                        <p:cTn id="129" dur="200" fill="hold"/>
                                        <p:tgtEl>
                                          <p:spTgt spid="58"/>
                                        </p:tgtEl>
                                        <p:attrNameLst>
                                          <p:attrName>ppt_w</p:attrName>
                                        </p:attrNameLst>
                                      </p:cBhvr>
                                      <p:tavLst>
                                        <p:tav tm="0">
                                          <p:val>
                                            <p:fltVal val="0"/>
                                          </p:val>
                                        </p:tav>
                                        <p:tav tm="100000">
                                          <p:val>
                                            <p:strVal val="#ppt_w"/>
                                          </p:val>
                                        </p:tav>
                                      </p:tavLst>
                                    </p:anim>
                                    <p:anim calcmode="lin" valueType="num">
                                      <p:cBhvr>
                                        <p:cTn id="130" dur="200" fill="hold"/>
                                        <p:tgtEl>
                                          <p:spTgt spid="58"/>
                                        </p:tgtEl>
                                        <p:attrNameLst>
                                          <p:attrName>ppt_h</p:attrName>
                                        </p:attrNameLst>
                                      </p:cBhvr>
                                      <p:tavLst>
                                        <p:tav tm="0">
                                          <p:val>
                                            <p:fltVal val="0"/>
                                          </p:val>
                                        </p:tav>
                                        <p:tav tm="100000">
                                          <p:val>
                                            <p:strVal val="#ppt_h"/>
                                          </p:val>
                                        </p:tav>
                                      </p:tavLst>
                                    </p:anim>
                                    <p:animScale>
                                      <p:cBhvr>
                                        <p:cTn id="131" dur="100" autoRev="1" fill="hold">
                                          <p:stCondLst>
                                            <p:cond delay="200"/>
                                          </p:stCondLst>
                                        </p:cTn>
                                        <p:tgtEl>
                                          <p:spTgt spid="58"/>
                                        </p:tgtEl>
                                      </p:cBhvr>
                                      <p:from x="100000" y="100000"/>
                                      <p:to x="110000" y="110000"/>
                                    </p:animScale>
                                    <p:animScale>
                                      <p:cBhvr>
                                        <p:cTn id="132" dur="100" autoRev="1" fill="hold">
                                          <p:stCondLst>
                                            <p:cond delay="400"/>
                                          </p:stCondLst>
                                        </p:cTn>
                                        <p:tgtEl>
                                          <p:spTgt spid="58"/>
                                        </p:tgtEl>
                                      </p:cBhvr>
                                      <p:from x="100000" y="100000"/>
                                      <p:to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1" grpId="0"/>
      <p:bldP spid="42" grpId="0"/>
      <p:bldP spid="43" grpId="0"/>
      <p:bldP spid="44" grpId="0"/>
      <p:bldP spid="45" grpId="0"/>
      <p:bldP spid="46" grpId="0"/>
      <p:bldP spid="47" grpId="0"/>
      <p:bldP spid="48" grpId="0"/>
      <p:bldP spid="49" grpId="0"/>
      <p:bldP spid="50" grpId="0"/>
      <p:bldP spid="51" grpId="0"/>
      <p:bldP spid="52" grpId="0"/>
      <p:bldP spid="53" grpId="0"/>
      <p:bldP spid="58"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p:cNvSpPr txBox="1"/>
          <p:nvPr>
            <p:custDataLst>
              <p:tags r:id="rId3"/>
            </p:custDataLst>
          </p:nvPr>
        </p:nvSpPr>
        <p:spPr>
          <a:xfrm>
            <a:off x="88661" y="46768"/>
            <a:ext cx="2236510" cy="707886"/>
          </a:xfrm>
          <a:prstGeom prst="rect">
            <a:avLst/>
          </a:prstGeom>
          <a:noFill/>
        </p:spPr>
        <p:txBody>
          <a:bodyPr wrap="none" rtlCol="0">
            <a:spAutoFit/>
          </a:bodyPr>
          <a:lstStyle/>
          <a:p>
            <a:r>
              <a:rPr lang="zh-CN" altLang="en-US" sz="4000" b="1">
                <a:latin typeface="微软雅黑" panose="020b0503020204020204" pitchFamily="34" charset="-122"/>
                <a:ea typeface="微软雅黑" panose="020b0503020204020204" pitchFamily="34" charset="-122"/>
              </a:rPr>
              <a:t>讨论交流</a:t>
            </a:r>
            <a:endParaRPr lang="zh-CN" altLang="en-US" sz="4000" b="1">
              <a:latin typeface="微软雅黑" panose="020b0503020204020204" pitchFamily="34" charset="-122"/>
              <a:ea typeface="微软雅黑" panose="020b0503020204020204" pitchFamily="34" charset="-122"/>
            </a:endParaRPr>
          </a:p>
        </p:txBody>
      </p:sp>
      <p:sp>
        <p:nvSpPr>
          <p:cNvPr id="5" name="文本框 11"/>
          <p:cNvSpPr txBox="1"/>
          <p:nvPr>
            <p:custDataLst>
              <p:tags r:id="rId4"/>
            </p:custDataLst>
          </p:nvPr>
        </p:nvSpPr>
        <p:spPr>
          <a:xfrm>
            <a:off x="181775" y="859661"/>
            <a:ext cx="5616624" cy="584775"/>
          </a:xfrm>
          <a:prstGeom prst="rect">
            <a:avLst/>
          </a:prstGeom>
          <a:noFill/>
        </p:spPr>
        <p:txBody>
          <a:bodyPr wrap="square" rtlCol="0">
            <a:spAutoFit/>
          </a:bodyPr>
          <a:lstStyle/>
          <a:p>
            <a:r>
              <a:rPr lang="zh-CN" altLang="en-US" sz="3200">
                <a:solidFill>
                  <a:srgbClr val="C00000"/>
                </a:solidFill>
                <a:latin typeface="微软雅黑" panose="020b0503020204020204" pitchFamily="34" charset="-122"/>
                <a:ea typeface="微软雅黑" panose="020b0503020204020204" pitchFamily="34" charset="-122"/>
                <a:cs typeface="+mn-lt"/>
                <a:sym typeface="+mn-ea"/>
              </a:rPr>
              <a:t>判断下列溶液中的溶质和溶剂</a:t>
            </a:r>
            <a:endParaRPr lang="en-US" altLang="zh-CN" sz="3200">
              <a:solidFill>
                <a:srgbClr val="C00000"/>
              </a:solidFill>
              <a:latin typeface="微软雅黑" panose="020b0503020204020204" pitchFamily="34" charset="-122"/>
              <a:ea typeface="微软雅黑" panose="020b0503020204020204" pitchFamily="34" charset="-122"/>
              <a:cs typeface="+mn-lt"/>
              <a:sym typeface="+mn-ea"/>
            </a:endParaRPr>
          </a:p>
        </p:txBody>
      </p:sp>
      <p:grpSp>
        <p:nvGrpSpPr>
          <p:cNvPr id="15" name="组合 14"/>
          <p:cNvGrpSpPr/>
          <p:nvPr>
            <p:custDataLst>
              <p:tags r:id="rId5"/>
            </p:custDataLst>
          </p:nvPr>
        </p:nvGrpSpPr>
        <p:grpSpPr>
          <a:xfrm>
            <a:off x="4564192" y="1334704"/>
            <a:ext cx="1135204" cy="1255291"/>
            <a:chOff x="4415196" y="1771523"/>
            <a:chExt cx="1462139" cy="1679185"/>
          </a:xfrm>
        </p:grpSpPr>
        <p:sp>
          <p:nvSpPr>
            <p:cNvPr id="16" name="椭圆 15"/>
            <p:cNvSpPr/>
            <p:nvPr>
              <p:custDataLst>
                <p:tags r:id="rId6"/>
              </p:custDataLst>
            </p:nvPr>
          </p:nvSpPr>
          <p:spPr>
            <a:xfrm>
              <a:off x="4415196" y="1786670"/>
              <a:ext cx="1414456" cy="1443893"/>
            </a:xfrm>
            <a:prstGeom prst="ellipse">
              <a:avLst/>
            </a:prstGeom>
            <a:gradFill>
              <a:gsLst>
                <a:gs pos="6000">
                  <a:srgbClr val="A7FFEB"/>
                </a:gs>
                <a:gs pos="100000">
                  <a:srgbClr val="40C4FF"/>
                </a:gs>
              </a:gsLst>
              <a:lin ang="0" scaled="1"/>
            </a:gradFill>
            <a:ln>
              <a:noFill/>
            </a:ln>
            <a:effectLst>
              <a:outerShdw blurRad="508000" dist="254000" dir="5400000" algn="t" rotWithShape="0">
                <a:srgbClr val="0070C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pitchFamily="34" charset="-122"/>
                <a:ea typeface="微软雅黑" panose="020b0503020204020204" pitchFamily="34" charset="-122"/>
              </a:endParaRPr>
            </a:p>
          </p:txBody>
        </p:sp>
        <p:pic>
          <p:nvPicPr>
            <p:cNvPr id="17" name="图片 16"/>
            <p:cNvPicPr>
              <a:picLocks noChangeAspect="1"/>
            </p:cNvPicPr>
            <p:nvPr>
              <p:custDataLst>
                <p:tags r:id="rId9"/>
              </p:custDataLst>
            </p:nvPr>
          </p:nvPicPr>
          <p:blipFill>
            <a:blip r:embed="rId7">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rcRect l="32388" t="14094" r="24337" b="13537"/>
            <a:stretch>
              <a:fillRect/>
            </a:stretch>
          </p:blipFill>
          <p:spPr>
            <a:xfrm>
              <a:off x="4513357" y="1771523"/>
              <a:ext cx="1129290" cy="1259012"/>
            </a:xfrm>
            <a:prstGeom prst="rect">
              <a:avLst/>
            </a:prstGeom>
          </p:spPr>
        </p:pic>
        <p:sp>
          <p:nvSpPr>
            <p:cNvPr id="18" name="文本框 17"/>
            <p:cNvSpPr txBox="1"/>
            <p:nvPr>
              <p:custDataLst>
                <p:tags r:id="rId10"/>
              </p:custDataLst>
            </p:nvPr>
          </p:nvSpPr>
          <p:spPr>
            <a:xfrm>
              <a:off x="4489181" y="2750804"/>
              <a:ext cx="1388154" cy="699904"/>
            </a:xfrm>
            <a:prstGeom prst="rect">
              <a:avLst/>
            </a:prstGeom>
            <a:noFill/>
          </p:spPr>
          <p:txBody>
            <a:bodyPr wrap="square" rtlCol="0">
              <a:spAutoFit/>
            </a:bodyPr>
            <a:lstStyle/>
            <a:p>
              <a:pPr algn="ctr"/>
              <a:r>
                <a:rPr lang="zh-CN" altLang="en-US" sz="2800">
                  <a:solidFill>
                    <a:schemeClr val="tx1">
                      <a:lumMod val="85000"/>
                      <a:lumOff val="15000"/>
                    </a:schemeClr>
                  </a:solidFill>
                  <a:latin typeface="微软雅黑" panose="020b0503020204020204" pitchFamily="34" charset="-122"/>
                  <a:ea typeface="微软雅黑" panose="020b0503020204020204" pitchFamily="34" charset="-122"/>
                </a:rPr>
                <a:t>糖水</a:t>
              </a:r>
              <a:endParaRPr lang="zh-CN" altLang="en-US" sz="28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custDataLst>
              <p:tags r:id="rId11"/>
            </p:custDataLst>
          </p:nvPr>
        </p:nvGrpSpPr>
        <p:grpSpPr>
          <a:xfrm>
            <a:off x="7881552" y="1196762"/>
            <a:ext cx="1363580" cy="1281670"/>
            <a:chOff x="7044017" y="1022909"/>
            <a:chExt cx="1124460" cy="1097689"/>
          </a:xfrm>
        </p:grpSpPr>
        <p:grpSp>
          <p:nvGrpSpPr>
            <p:cNvPr id="9" name="组合 8"/>
            <p:cNvGrpSpPr/>
            <p:nvPr>
              <p:custDataLst>
                <p:tags r:id="rId12"/>
              </p:custDataLst>
            </p:nvPr>
          </p:nvGrpSpPr>
          <p:grpSpPr>
            <a:xfrm>
              <a:off x="7080482" y="1022909"/>
              <a:ext cx="888764" cy="983429"/>
              <a:chOff x="7426016" y="1694548"/>
              <a:chExt cx="1388155" cy="1536012"/>
            </a:xfrm>
          </p:grpSpPr>
          <p:sp>
            <p:nvSpPr>
              <p:cNvPr id="10" name="椭圆 9"/>
              <p:cNvSpPr/>
              <p:nvPr>
                <p:custDataLst>
                  <p:tags r:id="rId13"/>
                </p:custDataLst>
              </p:nvPr>
            </p:nvSpPr>
            <p:spPr>
              <a:xfrm>
                <a:off x="7426016" y="1694548"/>
                <a:ext cx="1388155" cy="1536012"/>
              </a:xfrm>
              <a:prstGeom prst="ellipse">
                <a:avLst/>
              </a:prstGeom>
              <a:gradFill>
                <a:gsLst>
                  <a:gs pos="6000">
                    <a:srgbClr val="A7FFEB"/>
                  </a:gs>
                  <a:gs pos="100000">
                    <a:srgbClr val="40C4FF"/>
                  </a:gs>
                </a:gsLst>
                <a:lin ang="0" scaled="1"/>
              </a:gradFill>
              <a:ln>
                <a:noFill/>
              </a:ln>
              <a:effectLst>
                <a:outerShdw blurRad="508000" dist="254000" dir="5400000" algn="t" rotWithShape="0">
                  <a:srgbClr val="0070C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pitchFamily="34" charset="-122"/>
                  <a:ea typeface="微软雅黑" panose="020b0503020204020204" pitchFamily="34" charset="-122"/>
                </a:endParaRPr>
              </a:p>
            </p:txBody>
          </p:sp>
          <p:pic>
            <p:nvPicPr>
              <p:cNvPr id="11" name="图片 10"/>
              <p:cNvPicPr>
                <a:picLocks noChangeAspect="1"/>
              </p:cNvPicPr>
              <p:nvPr>
                <p:custDataLst>
                  <p:tags r:id="rId15"/>
                </p:custDataLst>
              </p:nvPr>
            </p:nvPicPr>
            <p:blipFill>
              <a:blip r:embed="rId14">
                <a:extLst>
                  <a:ext uri="{28A0092B-C50C-407E-A947-70E740481C1C}">
                    <a14:useLocalDpi xmlns:a14="http://schemas.microsoft.com/office/drawing/2010/main" val="0"/>
                  </a:ext>
                </a:extLst>
              </a:blip>
              <a:srcRect l="26084" r="30720"/>
              <a:stretch>
                <a:fillRect/>
              </a:stretch>
            </p:blipFill>
            <p:spPr>
              <a:xfrm>
                <a:off x="7851662" y="1719442"/>
                <a:ext cx="609341" cy="1259012"/>
              </a:xfrm>
              <a:prstGeom prst="rect">
                <a:avLst/>
              </a:prstGeom>
            </p:spPr>
          </p:pic>
        </p:grpSp>
        <p:sp>
          <p:nvSpPr>
            <p:cNvPr id="19" name="文本框 18"/>
            <p:cNvSpPr txBox="1"/>
            <p:nvPr>
              <p:custDataLst>
                <p:tags r:id="rId16"/>
              </p:custDataLst>
            </p:nvPr>
          </p:nvSpPr>
          <p:spPr>
            <a:xfrm>
              <a:off x="7044017" y="1672485"/>
              <a:ext cx="1124460" cy="448113"/>
            </a:xfrm>
            <a:prstGeom prst="rect">
              <a:avLst/>
            </a:prstGeom>
            <a:noFill/>
          </p:spPr>
          <p:txBody>
            <a:bodyPr wrap="square" rtlCol="0">
              <a:spAutoFit/>
            </a:bodyPr>
            <a:lstStyle/>
            <a:p>
              <a:pPr algn="ctr"/>
              <a:r>
                <a:rPr lang="zh-CN" altLang="en-US" sz="2800">
                  <a:solidFill>
                    <a:schemeClr val="tx1">
                      <a:lumMod val="85000"/>
                      <a:lumOff val="15000"/>
                    </a:schemeClr>
                  </a:solidFill>
                  <a:latin typeface="微软雅黑" panose="020b0503020204020204" pitchFamily="34" charset="-122"/>
                  <a:ea typeface="微软雅黑" panose="020b0503020204020204" pitchFamily="34" charset="-122"/>
                </a:rPr>
                <a:t>稀盐酸</a:t>
              </a:r>
              <a:endParaRPr lang="zh-CN" altLang="en-US" sz="28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custDataLst>
              <p:tags r:id="rId17"/>
            </p:custDataLst>
          </p:nvPr>
        </p:nvGrpSpPr>
        <p:grpSpPr>
          <a:xfrm>
            <a:off x="9546982" y="1122834"/>
            <a:ext cx="1179629" cy="1368333"/>
            <a:chOff x="8705823" y="897739"/>
            <a:chExt cx="972766" cy="1171912"/>
          </a:xfrm>
        </p:grpSpPr>
        <p:grpSp>
          <p:nvGrpSpPr>
            <p:cNvPr id="12" name="组合 11"/>
            <p:cNvGrpSpPr/>
            <p:nvPr>
              <p:custDataLst>
                <p:tags r:id="rId18"/>
              </p:custDataLst>
            </p:nvPr>
          </p:nvGrpSpPr>
          <p:grpSpPr>
            <a:xfrm>
              <a:off x="8705823" y="897739"/>
              <a:ext cx="954549" cy="1108598"/>
              <a:chOff x="8961033" y="1527231"/>
              <a:chExt cx="1490905" cy="1731514"/>
            </a:xfrm>
          </p:grpSpPr>
          <p:sp>
            <p:nvSpPr>
              <p:cNvPr id="13" name="椭圆 12"/>
              <p:cNvSpPr/>
              <p:nvPr>
                <p:custDataLst>
                  <p:tags r:id="rId19"/>
                </p:custDataLst>
              </p:nvPr>
            </p:nvSpPr>
            <p:spPr>
              <a:xfrm>
                <a:off x="8961033" y="1626124"/>
                <a:ext cx="1490905" cy="1632621"/>
              </a:xfrm>
              <a:prstGeom prst="ellipse">
                <a:avLst/>
              </a:prstGeom>
              <a:gradFill>
                <a:gsLst>
                  <a:gs pos="6000">
                    <a:srgbClr val="A7FFEB"/>
                  </a:gs>
                  <a:gs pos="100000">
                    <a:srgbClr val="40C4FF"/>
                  </a:gs>
                </a:gsLst>
                <a:lin ang="0" scaled="1"/>
              </a:gradFill>
              <a:ln>
                <a:noFill/>
              </a:ln>
              <a:effectLst>
                <a:outerShdw blurRad="508000" dist="254000" dir="5400000" algn="t" rotWithShape="0">
                  <a:srgbClr val="0070C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pitchFamily="34" charset="-122"/>
                  <a:ea typeface="微软雅黑" panose="020b0503020204020204" pitchFamily="34" charset="-122"/>
                </a:endParaRPr>
              </a:p>
            </p:txBody>
          </p:sp>
          <p:pic>
            <p:nvPicPr>
              <p:cNvPr id="14" name="图片 13"/>
              <p:cNvPicPr>
                <a:picLocks noChangeAspect="1"/>
              </p:cNvPicPr>
              <p:nvPr>
                <p:custDataLst>
                  <p:tags r:id="rId21"/>
                </p:custDataLst>
              </p:nvPr>
            </p:nvPicPr>
            <p:blipFill>
              <a:blip r:embed="rId20">
                <a:extLst>
                  <a:ext uri="{28A0092B-C50C-407E-A947-70E740481C1C}">
                    <a14:useLocalDpi xmlns:a14="http://schemas.microsoft.com/office/drawing/2010/main" val="0"/>
                  </a:ext>
                </a:extLst>
              </a:blip>
              <a:stretch>
                <a:fillRect/>
              </a:stretch>
            </p:blipFill>
            <p:spPr>
              <a:xfrm>
                <a:off x="9215287" y="1527231"/>
                <a:ext cx="833919" cy="1302688"/>
              </a:xfrm>
              <a:prstGeom prst="rect">
                <a:avLst/>
              </a:prstGeom>
            </p:spPr>
          </p:pic>
        </p:grpSp>
        <p:sp>
          <p:nvSpPr>
            <p:cNvPr id="20" name="文本框 19"/>
            <p:cNvSpPr txBox="1"/>
            <p:nvPr>
              <p:custDataLst>
                <p:tags r:id="rId22"/>
              </p:custDataLst>
            </p:nvPr>
          </p:nvSpPr>
          <p:spPr>
            <a:xfrm>
              <a:off x="8789825" y="1621538"/>
              <a:ext cx="888764" cy="448113"/>
            </a:xfrm>
            <a:prstGeom prst="rect">
              <a:avLst/>
            </a:prstGeom>
            <a:noFill/>
          </p:spPr>
          <p:txBody>
            <a:bodyPr wrap="square" rtlCol="0">
              <a:spAutoFit/>
            </a:bodyPr>
            <a:lstStyle/>
            <a:p>
              <a:pPr algn="ctr"/>
              <a:r>
                <a:rPr lang="zh-CN" altLang="en-US" sz="2800">
                  <a:solidFill>
                    <a:schemeClr val="tx1">
                      <a:lumMod val="85000"/>
                      <a:lumOff val="15000"/>
                    </a:schemeClr>
                  </a:solidFill>
                  <a:latin typeface="微软雅黑" panose="020b0503020204020204" pitchFamily="34" charset="-122"/>
                  <a:ea typeface="微软雅黑" panose="020b0503020204020204" pitchFamily="34" charset="-122"/>
                </a:rPr>
                <a:t>碘酒</a:t>
              </a:r>
              <a:endParaRPr lang="zh-CN" altLang="en-US" sz="28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custDataLst>
              <p:tags r:id="rId23"/>
            </p:custDataLst>
          </p:nvPr>
        </p:nvGrpSpPr>
        <p:grpSpPr>
          <a:xfrm>
            <a:off x="6296297" y="1270514"/>
            <a:ext cx="1097682" cy="1212579"/>
            <a:chOff x="5455145" y="1035841"/>
            <a:chExt cx="905191" cy="1038517"/>
          </a:xfrm>
        </p:grpSpPr>
        <p:grpSp>
          <p:nvGrpSpPr>
            <p:cNvPr id="6" name="组合 5"/>
            <p:cNvGrpSpPr/>
            <p:nvPr>
              <p:custDataLst>
                <p:tags r:id="rId24"/>
              </p:custDataLst>
            </p:nvPr>
          </p:nvGrpSpPr>
          <p:grpSpPr>
            <a:xfrm>
              <a:off x="5455145" y="1035841"/>
              <a:ext cx="888764" cy="970498"/>
              <a:chOff x="5920606" y="1714747"/>
              <a:chExt cx="1388155" cy="1515814"/>
            </a:xfrm>
          </p:grpSpPr>
          <p:sp>
            <p:nvSpPr>
              <p:cNvPr id="7" name="椭圆 6"/>
              <p:cNvSpPr/>
              <p:nvPr>
                <p:custDataLst>
                  <p:tags r:id="rId25"/>
                </p:custDataLst>
              </p:nvPr>
            </p:nvSpPr>
            <p:spPr>
              <a:xfrm>
                <a:off x="5920606" y="1815761"/>
                <a:ext cx="1388155" cy="1414800"/>
              </a:xfrm>
              <a:prstGeom prst="ellipse">
                <a:avLst/>
              </a:prstGeom>
              <a:gradFill>
                <a:gsLst>
                  <a:gs pos="6000">
                    <a:srgbClr val="A7FFEB"/>
                  </a:gs>
                  <a:gs pos="100000">
                    <a:srgbClr val="40C4FF"/>
                  </a:gs>
                </a:gsLst>
                <a:lin ang="0" scaled="1"/>
              </a:gradFill>
              <a:ln>
                <a:noFill/>
              </a:ln>
              <a:effectLst>
                <a:outerShdw blurRad="508000" dist="254000" dir="5400000" algn="t" rotWithShape="0">
                  <a:srgbClr val="0070C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pitchFamily="34" charset="-122"/>
                  <a:ea typeface="微软雅黑" panose="020b0503020204020204" pitchFamily="34" charset="-122"/>
                </a:endParaRPr>
              </a:p>
            </p:txBody>
          </p:sp>
          <p:pic>
            <p:nvPicPr>
              <p:cNvPr id="8" name="图片 7"/>
              <p:cNvPicPr>
                <a:picLocks noChangeAspect="1"/>
              </p:cNvPicPr>
              <p:nvPr>
                <p:custDataLst>
                  <p:tags r:id="rId27"/>
                </p:custDataLst>
              </p:nvPr>
            </p:nvPicPr>
            <p:blipFill>
              <a:blip r:embed="rId26">
                <a:extLst>
                  <a:ext uri="{28A0092B-C50C-407E-A947-70E740481C1C}">
                    <a14:useLocalDpi xmlns:a14="http://schemas.microsoft.com/office/drawing/2010/main" val="0"/>
                  </a:ext>
                </a:extLst>
              </a:blip>
              <a:stretch>
                <a:fillRect/>
              </a:stretch>
            </p:blipFill>
            <p:spPr>
              <a:xfrm>
                <a:off x="6274376" y="1714747"/>
                <a:ext cx="763846" cy="1273077"/>
              </a:xfrm>
              <a:prstGeom prst="rect">
                <a:avLst/>
              </a:prstGeom>
            </p:spPr>
          </p:pic>
        </p:grpSp>
        <p:sp>
          <p:nvSpPr>
            <p:cNvPr id="21" name="文本框 20"/>
            <p:cNvSpPr txBox="1"/>
            <p:nvPr>
              <p:custDataLst>
                <p:tags r:id="rId28"/>
              </p:custDataLst>
            </p:nvPr>
          </p:nvSpPr>
          <p:spPr>
            <a:xfrm>
              <a:off x="5471572" y="1626245"/>
              <a:ext cx="888764" cy="448113"/>
            </a:xfrm>
            <a:prstGeom prst="rect">
              <a:avLst/>
            </a:prstGeom>
            <a:noFill/>
          </p:spPr>
          <p:txBody>
            <a:bodyPr wrap="square" rtlCol="0">
              <a:spAutoFit/>
            </a:bodyPr>
            <a:lstStyle/>
            <a:p>
              <a:pPr algn="ctr"/>
              <a:r>
                <a:rPr lang="zh-CN" altLang="en-US" sz="2800">
                  <a:solidFill>
                    <a:schemeClr val="tx1">
                      <a:lumMod val="85000"/>
                      <a:lumOff val="15000"/>
                    </a:schemeClr>
                  </a:solidFill>
                  <a:latin typeface="微软雅黑" panose="020b0503020204020204" pitchFamily="34" charset="-122"/>
                  <a:ea typeface="微软雅黑" panose="020b0503020204020204" pitchFamily="34" charset="-122"/>
                </a:rPr>
                <a:t>酒精</a:t>
              </a:r>
              <a:endParaRPr lang="zh-CN" altLang="en-US" sz="28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5" name="文本框 24"/>
          <p:cNvSpPr txBox="1"/>
          <p:nvPr>
            <p:custDataLst>
              <p:tags r:id="rId29"/>
            </p:custDataLst>
          </p:nvPr>
        </p:nvSpPr>
        <p:spPr>
          <a:xfrm>
            <a:off x="525008" y="3196165"/>
            <a:ext cx="23391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被溶解的物质</a:t>
            </a:r>
            <a:endParaRPr kumimoji="0" lang="en-US" altLang="zh-CN"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6" name="文本框 25"/>
          <p:cNvSpPr txBox="1"/>
          <p:nvPr>
            <p:custDataLst>
              <p:tags r:id="rId30"/>
            </p:custDataLst>
          </p:nvPr>
        </p:nvSpPr>
        <p:spPr>
          <a:xfrm>
            <a:off x="488368" y="4516320"/>
            <a:ext cx="377539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能溶解其他物质的物质</a:t>
            </a:r>
            <a:endPar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7" name="矩形: 圆角 26"/>
          <p:cNvSpPr/>
          <p:nvPr>
            <p:custDataLst>
              <p:tags r:id="rId31"/>
            </p:custDataLst>
          </p:nvPr>
        </p:nvSpPr>
        <p:spPr>
          <a:xfrm>
            <a:off x="492358" y="2734325"/>
            <a:ext cx="1293844" cy="465527"/>
          </a:xfrm>
          <a:prstGeom prst="roundRect">
            <a:avLst>
              <a:gd name="adj" fmla="val 50000"/>
            </a:avLst>
          </a:prstGeom>
          <a:gradFill>
            <a:gsLst>
              <a:gs pos="0">
                <a:srgbClr val="00B0F0"/>
              </a:gs>
              <a:gs pos="87000">
                <a:srgbClr val="0F4788"/>
              </a:gs>
            </a:gsLst>
            <a:lin ang="4200000" scaled="0"/>
          </a:gradFill>
          <a:ln w="12700" cap="flat" cmpd="sng" algn="ctr">
            <a:noFill/>
            <a:prstDash val="solid"/>
            <a:miter lim="800000"/>
          </a:ln>
          <a:effectLst>
            <a:outerShdw blurRad="215900" dist="63500" dir="2700000" sx="98000" sy="98000" algn="tl" rotWithShape="0">
              <a:srgbClr val="2D4464">
                <a:alpha val="31000"/>
              </a:srgbClr>
            </a:outerShdw>
          </a:effectLst>
        </p:spPr>
        <p:txBody>
          <a:bodyPr rtlCol="0" anchor="ctr"/>
          <a:lstStyle/>
          <a:p>
            <a:pPr algn="ctr" fontAlgn="auto">
              <a:spcBef>
                <a:spcPct val="0"/>
              </a:spcBef>
              <a:spcAft>
                <a:spcPct val="0"/>
              </a:spcAft>
              <a:defRPr/>
            </a:pPr>
            <a:r>
              <a:rPr lang="zh-CN" altLang="en-US" sz="2800" kern="0">
                <a:solidFill>
                  <a:prstClr val="white"/>
                </a:solidFill>
                <a:latin typeface="微软雅黑" panose="020b0503020204020204" pitchFamily="34" charset="-122"/>
                <a:ea typeface="微软雅黑" panose="020b0503020204020204" pitchFamily="34" charset="-122"/>
              </a:rPr>
              <a:t>溶  质</a:t>
            </a:r>
            <a:endParaRPr lang="en-US" altLang="zh-CN" sz="2800" kern="0">
              <a:solidFill>
                <a:prstClr val="white"/>
              </a:solidFill>
              <a:latin typeface="微软雅黑" panose="020b0503020204020204" pitchFamily="34" charset="-122"/>
              <a:ea typeface="微软雅黑" panose="020b0503020204020204" pitchFamily="34" charset="-122"/>
            </a:endParaRPr>
          </a:p>
        </p:txBody>
      </p:sp>
      <p:sp>
        <p:nvSpPr>
          <p:cNvPr id="28" name="矩形: 圆角 27"/>
          <p:cNvSpPr/>
          <p:nvPr>
            <p:custDataLst>
              <p:tags r:id="rId32"/>
            </p:custDataLst>
          </p:nvPr>
        </p:nvSpPr>
        <p:spPr>
          <a:xfrm>
            <a:off x="492358" y="4041402"/>
            <a:ext cx="1293844" cy="465527"/>
          </a:xfrm>
          <a:prstGeom prst="roundRect">
            <a:avLst>
              <a:gd name="adj" fmla="val 50000"/>
            </a:avLst>
          </a:prstGeom>
          <a:gradFill>
            <a:gsLst>
              <a:gs pos="0">
                <a:srgbClr val="00B0F0"/>
              </a:gs>
              <a:gs pos="87000">
                <a:srgbClr val="0F4788"/>
              </a:gs>
            </a:gsLst>
            <a:lin ang="4200000" scaled="0"/>
          </a:gradFill>
          <a:ln w="12700" cap="flat" cmpd="sng" algn="ctr">
            <a:noFill/>
            <a:prstDash val="solid"/>
            <a:miter lim="800000"/>
          </a:ln>
          <a:effectLst>
            <a:outerShdw blurRad="215900" dist="63500" dir="2700000" sx="98000" sy="98000" algn="tl" rotWithShape="0">
              <a:srgbClr val="2D4464">
                <a:alpha val="31000"/>
              </a:srgbClr>
            </a:outerShdw>
          </a:effectLst>
        </p:spPr>
        <p:txBody>
          <a:bodyPr rtlCol="0" anchor="ctr"/>
          <a:lstStyle/>
          <a:p>
            <a:pPr algn="ctr" fontAlgn="auto">
              <a:spcBef>
                <a:spcPct val="0"/>
              </a:spcBef>
              <a:spcAft>
                <a:spcPct val="0"/>
              </a:spcAft>
              <a:defRPr/>
            </a:pPr>
            <a:r>
              <a:rPr lang="zh-CN" altLang="en-US" sz="2800" kern="0">
                <a:solidFill>
                  <a:prstClr val="white"/>
                </a:solidFill>
                <a:latin typeface="微软雅黑" panose="020b0503020204020204" pitchFamily="34" charset="-122"/>
                <a:ea typeface="微软雅黑" panose="020b0503020204020204" pitchFamily="34" charset="-122"/>
              </a:rPr>
              <a:t>溶  剂</a:t>
            </a:r>
            <a:endParaRPr lang="en-US" altLang="zh-CN" sz="2800" kern="0">
              <a:solidFill>
                <a:prstClr val="white"/>
              </a:solidFill>
              <a:latin typeface="微软雅黑" panose="020b0503020204020204" pitchFamily="34" charset="-122"/>
              <a:ea typeface="微软雅黑" panose="020b0503020204020204" pitchFamily="34" charset="-122"/>
            </a:endParaRPr>
          </a:p>
        </p:txBody>
      </p:sp>
      <p:sp>
        <p:nvSpPr>
          <p:cNvPr id="29" name="文本框 28"/>
          <p:cNvSpPr txBox="1"/>
          <p:nvPr>
            <p:custDataLst>
              <p:tags r:id="rId33"/>
            </p:custDataLst>
          </p:nvPr>
        </p:nvSpPr>
        <p:spPr>
          <a:xfrm>
            <a:off x="4686987" y="2604523"/>
            <a:ext cx="97038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zh-CN" altLang="en-US" sz="2800">
                <a:solidFill>
                  <a:srgbClr val="C00000"/>
                </a:solidFill>
                <a:latin typeface="微软雅黑" panose="020b0503020204020204" pitchFamily="34" charset="-122"/>
                <a:ea typeface="微软雅黑" panose="020b0503020204020204" pitchFamily="34" charset="-122"/>
                <a:sym typeface="+mn-ea"/>
              </a:rPr>
              <a:t>蔗糖</a:t>
            </a:r>
            <a:endParaRPr kumimoji="0" lang="en-US" altLang="zh-CN" sz="28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mn-ea"/>
            </a:endParaRPr>
          </a:p>
        </p:txBody>
      </p:sp>
      <p:grpSp>
        <p:nvGrpSpPr>
          <p:cNvPr id="30" name="组合 29"/>
          <p:cNvGrpSpPr/>
          <p:nvPr>
            <p:custDataLst>
              <p:tags r:id="rId34"/>
            </p:custDataLst>
          </p:nvPr>
        </p:nvGrpSpPr>
        <p:grpSpPr>
          <a:xfrm>
            <a:off x="387816" y="2545250"/>
            <a:ext cx="9799912" cy="2592288"/>
            <a:chOff x="1326996" y="2204864"/>
            <a:chExt cx="9452488" cy="2592288"/>
          </a:xfrm>
        </p:grpSpPr>
        <p:cxnSp>
          <p:nvCxnSpPr>
            <p:cNvPr id="31" name="直接连接符 30"/>
            <p:cNvCxnSpPr/>
            <p:nvPr>
              <p:custDataLst>
                <p:tags r:id="rId35"/>
              </p:custDataLst>
            </p:nvPr>
          </p:nvCxnSpPr>
          <p:spPr>
            <a:xfrm>
              <a:off x="1326996" y="2204864"/>
              <a:ext cx="9452488" cy="0"/>
            </a:xfrm>
            <a:prstGeom prst="line">
              <a:avLst/>
            </a:prstGeom>
            <a:ln w="22225">
              <a:solidFill>
                <a:srgbClr val="0F4C83"/>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custDataLst>
                <p:tags r:id="rId36"/>
              </p:custDataLst>
            </p:nvPr>
          </p:nvCxnSpPr>
          <p:spPr>
            <a:xfrm>
              <a:off x="1326996" y="3501008"/>
              <a:ext cx="9452488" cy="0"/>
            </a:xfrm>
            <a:prstGeom prst="line">
              <a:avLst/>
            </a:prstGeom>
            <a:ln>
              <a:solidFill>
                <a:srgbClr val="0F4C83"/>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37"/>
              </p:custDataLst>
            </p:nvPr>
          </p:nvCxnSpPr>
          <p:spPr>
            <a:xfrm>
              <a:off x="1326996" y="4797152"/>
              <a:ext cx="9452488" cy="0"/>
            </a:xfrm>
            <a:prstGeom prst="line">
              <a:avLst/>
            </a:prstGeom>
            <a:ln w="22225">
              <a:solidFill>
                <a:srgbClr val="0F4C83"/>
              </a:solidFill>
            </a:ln>
          </p:spPr>
          <p:style>
            <a:lnRef idx="1">
              <a:schemeClr val="accent1"/>
            </a:lnRef>
            <a:fillRef idx="0">
              <a:schemeClr val="accent1"/>
            </a:fillRef>
            <a:effectRef idx="0">
              <a:schemeClr val="accent1"/>
            </a:effectRef>
            <a:fontRef idx="minor">
              <a:schemeClr val="tx1"/>
            </a:fontRef>
          </p:style>
        </p:cxnSp>
      </p:grpSp>
      <p:sp>
        <p:nvSpPr>
          <p:cNvPr id="34" name="文本框 33"/>
          <p:cNvSpPr txBox="1"/>
          <p:nvPr>
            <p:custDataLst>
              <p:tags r:id="rId38"/>
            </p:custDataLst>
          </p:nvPr>
        </p:nvSpPr>
        <p:spPr>
          <a:xfrm>
            <a:off x="4898876" y="3922570"/>
            <a:ext cx="597162" cy="523220"/>
          </a:xfrm>
          <a:prstGeom prst="rect">
            <a:avLst/>
          </a:prstGeom>
          <a:noFill/>
        </p:spPr>
        <p:txBody>
          <a:bodyPr wrap="square" rtlCol="0">
            <a:spAutoFit/>
          </a:bodyPr>
          <a:lstStyle>
            <a:defPPr>
              <a:defRPr lang="zh-CN"/>
            </a:defPPr>
            <a:lvl1pPr marR="0" defTabSz="914400" fontAlgn="auto">
              <a:spcBef>
                <a:spcPct val="0"/>
              </a:spcBef>
              <a:spcAft>
                <a:spcPct val="0"/>
              </a:spcAft>
              <a:buClrTx/>
              <a:buSzTx/>
              <a:buFont typeface="Arial" panose="020b0604020202020204" pitchFamily="34" charset="0"/>
              <a:defRPr sz="2400" b="1">
                <a:solidFill>
                  <a:srgbClr val="0070C0"/>
                </a:solidFill>
                <a:latin typeface="微软雅黑" panose="020b0503020204020204" pitchFamily="34" charset="-122"/>
                <a:ea typeface="微软雅黑" panose="020b0503020204020204" pitchFamily="34" charset="-122"/>
              </a:defRPr>
            </a:lvl1pPr>
          </a:lstStyle>
          <a:p>
            <a:r>
              <a:rPr lang="zh-CN" altLang="en-US" sz="2800" b="0">
                <a:solidFill>
                  <a:srgbClr val="C00000"/>
                </a:solidFill>
                <a:latin typeface="微软雅黑" panose="020b0503020204020204" pitchFamily="34" charset="-122"/>
                <a:ea typeface="微软雅黑" panose="020b0503020204020204" pitchFamily="34" charset="-122"/>
                <a:sym typeface="+mn-ea"/>
              </a:rPr>
              <a:t>水</a:t>
            </a:r>
            <a:endParaRPr lang="en-US" altLang="zh-CN" sz="2800" b="0">
              <a:solidFill>
                <a:srgbClr val="C00000"/>
              </a:solidFill>
              <a:latin typeface="微软雅黑" panose="020b0503020204020204" pitchFamily="34" charset="-122"/>
              <a:ea typeface="微软雅黑" panose="020b0503020204020204" pitchFamily="34" charset="-122"/>
              <a:sym typeface="+mn-ea"/>
            </a:endParaRPr>
          </a:p>
        </p:txBody>
      </p:sp>
      <p:sp>
        <p:nvSpPr>
          <p:cNvPr id="35" name="任意多边形: 形状 34"/>
          <p:cNvSpPr/>
          <p:nvPr>
            <p:custDataLst>
              <p:tags r:id="rId39"/>
            </p:custDataLst>
          </p:nvPr>
        </p:nvSpPr>
        <p:spPr>
          <a:xfrm>
            <a:off x="4538506" y="3029577"/>
            <a:ext cx="1211970" cy="661232"/>
          </a:xfrm>
          <a:custGeom>
            <a:gdLst>
              <a:gd name="connsiteX0" fmla="*/ 363474 w 726948"/>
              <a:gd name="connsiteY0" fmla="*/ 0 h 456978"/>
              <a:gd name="connsiteX1" fmla="*/ 438159 w 726948"/>
              <a:gd name="connsiteY1" fmla="*/ 102556 h 456978"/>
              <a:gd name="connsiteX2" fmla="*/ 667876 w 726948"/>
              <a:gd name="connsiteY2" fmla="*/ 102556 h 456978"/>
              <a:gd name="connsiteX3" fmla="*/ 726948 w 726948"/>
              <a:gd name="connsiteY3" fmla="*/ 161628 h 456978"/>
              <a:gd name="connsiteX4" fmla="*/ 726948 w 726948"/>
              <a:gd name="connsiteY4" fmla="*/ 397906 h 456978"/>
              <a:gd name="connsiteX5" fmla="*/ 667876 w 726948"/>
              <a:gd name="connsiteY5" fmla="*/ 456978 h 456978"/>
              <a:gd name="connsiteX6" fmla="*/ 59072 w 726948"/>
              <a:gd name="connsiteY6" fmla="*/ 456978 h 456978"/>
              <a:gd name="connsiteX7" fmla="*/ 0 w 726948"/>
              <a:gd name="connsiteY7" fmla="*/ 397906 h 456978"/>
              <a:gd name="connsiteX8" fmla="*/ 0 w 726948"/>
              <a:gd name="connsiteY8" fmla="*/ 161628 h 456978"/>
              <a:gd name="connsiteX9" fmla="*/ 59072 w 726948"/>
              <a:gd name="connsiteY9" fmla="*/ 102556 h 456978"/>
              <a:gd name="connsiteX10" fmla="*/ 288790 w 726948"/>
              <a:gd name="connsiteY10" fmla="*/ 102556 h 456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948" h="456978">
                <a:moveTo>
                  <a:pt x="363474" y="0"/>
                </a:moveTo>
                <a:lnTo>
                  <a:pt x="438159" y="102556"/>
                </a:lnTo>
                <a:lnTo>
                  <a:pt x="667876" y="102556"/>
                </a:lnTo>
                <a:cubicBezTo>
                  <a:pt x="700501" y="102556"/>
                  <a:pt x="726948" y="129003"/>
                  <a:pt x="726948" y="161628"/>
                </a:cubicBezTo>
                <a:lnTo>
                  <a:pt x="726948" y="397906"/>
                </a:lnTo>
                <a:cubicBezTo>
                  <a:pt x="726948" y="430531"/>
                  <a:pt x="700501" y="456978"/>
                  <a:pt x="667876" y="456978"/>
                </a:cubicBezTo>
                <a:lnTo>
                  <a:pt x="59072" y="456978"/>
                </a:lnTo>
                <a:cubicBezTo>
                  <a:pt x="26447" y="456978"/>
                  <a:pt x="0" y="430531"/>
                  <a:pt x="0" y="397906"/>
                </a:cubicBezTo>
                <a:lnTo>
                  <a:pt x="0" y="161628"/>
                </a:lnTo>
                <a:cubicBezTo>
                  <a:pt x="0" y="129003"/>
                  <a:pt x="26447" y="102556"/>
                  <a:pt x="59072" y="102556"/>
                </a:cubicBezTo>
                <a:lnTo>
                  <a:pt x="288790" y="102556"/>
                </a:lnTo>
                <a:close/>
              </a:path>
            </a:pathLst>
          </a:custGeom>
          <a:gradFill>
            <a:gsLst>
              <a:gs pos="0">
                <a:srgbClr val="00B0F0"/>
              </a:gs>
              <a:gs pos="87000">
                <a:srgbClr val="0F4788"/>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a:latin typeface="微软雅黑" panose="020b0503020204020204" pitchFamily="34" charset="-122"/>
                <a:ea typeface="微软雅黑" panose="020b0503020204020204" pitchFamily="34" charset="-122"/>
              </a:rPr>
              <a:t>固体</a:t>
            </a:r>
            <a:endParaRPr lang="zh-CN" altLang="en-US" sz="2800">
              <a:latin typeface="微软雅黑" panose="020b0503020204020204" pitchFamily="34" charset="-122"/>
              <a:ea typeface="微软雅黑" panose="020b0503020204020204" pitchFamily="34" charset="-122"/>
            </a:endParaRPr>
          </a:p>
        </p:txBody>
      </p:sp>
      <p:sp>
        <p:nvSpPr>
          <p:cNvPr id="36" name="任意多边形: 形状 35"/>
          <p:cNvSpPr/>
          <p:nvPr>
            <p:custDataLst>
              <p:tags r:id="rId40"/>
            </p:custDataLst>
          </p:nvPr>
        </p:nvSpPr>
        <p:spPr>
          <a:xfrm>
            <a:off x="4670237" y="4432817"/>
            <a:ext cx="1020731" cy="583333"/>
          </a:xfrm>
          <a:custGeom>
            <a:gdLst>
              <a:gd name="connsiteX0" fmla="*/ 363474 w 726948"/>
              <a:gd name="connsiteY0" fmla="*/ 0 h 456978"/>
              <a:gd name="connsiteX1" fmla="*/ 438159 w 726948"/>
              <a:gd name="connsiteY1" fmla="*/ 102556 h 456978"/>
              <a:gd name="connsiteX2" fmla="*/ 667876 w 726948"/>
              <a:gd name="connsiteY2" fmla="*/ 102556 h 456978"/>
              <a:gd name="connsiteX3" fmla="*/ 726948 w 726948"/>
              <a:gd name="connsiteY3" fmla="*/ 161628 h 456978"/>
              <a:gd name="connsiteX4" fmla="*/ 726948 w 726948"/>
              <a:gd name="connsiteY4" fmla="*/ 397906 h 456978"/>
              <a:gd name="connsiteX5" fmla="*/ 667876 w 726948"/>
              <a:gd name="connsiteY5" fmla="*/ 456978 h 456978"/>
              <a:gd name="connsiteX6" fmla="*/ 59072 w 726948"/>
              <a:gd name="connsiteY6" fmla="*/ 456978 h 456978"/>
              <a:gd name="connsiteX7" fmla="*/ 0 w 726948"/>
              <a:gd name="connsiteY7" fmla="*/ 397906 h 456978"/>
              <a:gd name="connsiteX8" fmla="*/ 0 w 726948"/>
              <a:gd name="connsiteY8" fmla="*/ 161628 h 456978"/>
              <a:gd name="connsiteX9" fmla="*/ 59072 w 726948"/>
              <a:gd name="connsiteY9" fmla="*/ 102556 h 456978"/>
              <a:gd name="connsiteX10" fmla="*/ 288790 w 726948"/>
              <a:gd name="connsiteY10" fmla="*/ 102556 h 456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948" h="456978">
                <a:moveTo>
                  <a:pt x="363474" y="0"/>
                </a:moveTo>
                <a:lnTo>
                  <a:pt x="438159" y="102556"/>
                </a:lnTo>
                <a:lnTo>
                  <a:pt x="667876" y="102556"/>
                </a:lnTo>
                <a:cubicBezTo>
                  <a:pt x="700501" y="102556"/>
                  <a:pt x="726948" y="129003"/>
                  <a:pt x="726948" y="161628"/>
                </a:cubicBezTo>
                <a:lnTo>
                  <a:pt x="726948" y="397906"/>
                </a:lnTo>
                <a:cubicBezTo>
                  <a:pt x="726948" y="430531"/>
                  <a:pt x="700501" y="456978"/>
                  <a:pt x="667876" y="456978"/>
                </a:cubicBezTo>
                <a:lnTo>
                  <a:pt x="59072" y="456978"/>
                </a:lnTo>
                <a:cubicBezTo>
                  <a:pt x="26447" y="456978"/>
                  <a:pt x="0" y="430531"/>
                  <a:pt x="0" y="397906"/>
                </a:cubicBezTo>
                <a:lnTo>
                  <a:pt x="0" y="161628"/>
                </a:lnTo>
                <a:cubicBezTo>
                  <a:pt x="0" y="129003"/>
                  <a:pt x="26447" y="102556"/>
                  <a:pt x="59072" y="102556"/>
                </a:cubicBezTo>
                <a:lnTo>
                  <a:pt x="288790" y="102556"/>
                </a:lnTo>
                <a:close/>
              </a:path>
            </a:pathLst>
          </a:custGeom>
          <a:gradFill>
            <a:gsLst>
              <a:gs pos="0">
                <a:srgbClr val="00B0F0"/>
              </a:gs>
              <a:gs pos="87000">
                <a:srgbClr val="0F4788"/>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a:latin typeface="微软雅黑" panose="020b0503020204020204" pitchFamily="34" charset="-122"/>
                <a:ea typeface="微软雅黑" panose="020b0503020204020204" pitchFamily="34" charset="-122"/>
              </a:rPr>
              <a:t>液体</a:t>
            </a:r>
            <a:endParaRPr lang="zh-CN" altLang="en-US" sz="2800">
              <a:latin typeface="微软雅黑" panose="020b0503020204020204" pitchFamily="34" charset="-122"/>
              <a:ea typeface="微软雅黑" panose="020b0503020204020204" pitchFamily="34" charset="-122"/>
            </a:endParaRPr>
          </a:p>
        </p:txBody>
      </p:sp>
      <p:sp>
        <p:nvSpPr>
          <p:cNvPr id="37" name="文本框 36"/>
          <p:cNvSpPr txBox="1"/>
          <p:nvPr>
            <p:custDataLst>
              <p:tags r:id="rId41"/>
            </p:custDataLst>
          </p:nvPr>
        </p:nvSpPr>
        <p:spPr>
          <a:xfrm>
            <a:off x="6410082" y="2604523"/>
            <a:ext cx="97038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zh-CN" altLang="en-US" sz="2800">
                <a:solidFill>
                  <a:srgbClr val="C00000"/>
                </a:solidFill>
                <a:latin typeface="微软雅黑" panose="020b0503020204020204" pitchFamily="34" charset="-122"/>
                <a:ea typeface="微软雅黑" panose="020b0503020204020204" pitchFamily="34" charset="-122"/>
                <a:sym typeface="+mn-ea"/>
              </a:rPr>
              <a:t>酒精</a:t>
            </a:r>
            <a:endParaRPr kumimoji="0" lang="en-US" altLang="zh-CN" sz="28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mn-ea"/>
            </a:endParaRPr>
          </a:p>
        </p:txBody>
      </p:sp>
      <p:sp>
        <p:nvSpPr>
          <p:cNvPr id="38" name="任意多边形: 形状 37"/>
          <p:cNvSpPr/>
          <p:nvPr>
            <p:custDataLst>
              <p:tags r:id="rId42"/>
            </p:custDataLst>
          </p:nvPr>
        </p:nvSpPr>
        <p:spPr>
          <a:xfrm>
            <a:off x="6256194" y="3053447"/>
            <a:ext cx="1137785" cy="592611"/>
          </a:xfrm>
          <a:custGeom>
            <a:gdLst>
              <a:gd name="connsiteX0" fmla="*/ 363474 w 726948"/>
              <a:gd name="connsiteY0" fmla="*/ 0 h 456978"/>
              <a:gd name="connsiteX1" fmla="*/ 438159 w 726948"/>
              <a:gd name="connsiteY1" fmla="*/ 102556 h 456978"/>
              <a:gd name="connsiteX2" fmla="*/ 667876 w 726948"/>
              <a:gd name="connsiteY2" fmla="*/ 102556 h 456978"/>
              <a:gd name="connsiteX3" fmla="*/ 726948 w 726948"/>
              <a:gd name="connsiteY3" fmla="*/ 161628 h 456978"/>
              <a:gd name="connsiteX4" fmla="*/ 726948 w 726948"/>
              <a:gd name="connsiteY4" fmla="*/ 397906 h 456978"/>
              <a:gd name="connsiteX5" fmla="*/ 667876 w 726948"/>
              <a:gd name="connsiteY5" fmla="*/ 456978 h 456978"/>
              <a:gd name="connsiteX6" fmla="*/ 59072 w 726948"/>
              <a:gd name="connsiteY6" fmla="*/ 456978 h 456978"/>
              <a:gd name="connsiteX7" fmla="*/ 0 w 726948"/>
              <a:gd name="connsiteY7" fmla="*/ 397906 h 456978"/>
              <a:gd name="connsiteX8" fmla="*/ 0 w 726948"/>
              <a:gd name="connsiteY8" fmla="*/ 161628 h 456978"/>
              <a:gd name="connsiteX9" fmla="*/ 59072 w 726948"/>
              <a:gd name="connsiteY9" fmla="*/ 102556 h 456978"/>
              <a:gd name="connsiteX10" fmla="*/ 288790 w 726948"/>
              <a:gd name="connsiteY10" fmla="*/ 102556 h 456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948" h="456978">
                <a:moveTo>
                  <a:pt x="363474" y="0"/>
                </a:moveTo>
                <a:lnTo>
                  <a:pt x="438159" y="102556"/>
                </a:lnTo>
                <a:lnTo>
                  <a:pt x="667876" y="102556"/>
                </a:lnTo>
                <a:cubicBezTo>
                  <a:pt x="700501" y="102556"/>
                  <a:pt x="726948" y="129003"/>
                  <a:pt x="726948" y="161628"/>
                </a:cubicBezTo>
                <a:lnTo>
                  <a:pt x="726948" y="397906"/>
                </a:lnTo>
                <a:cubicBezTo>
                  <a:pt x="726948" y="430531"/>
                  <a:pt x="700501" y="456978"/>
                  <a:pt x="667876" y="456978"/>
                </a:cubicBezTo>
                <a:lnTo>
                  <a:pt x="59072" y="456978"/>
                </a:lnTo>
                <a:cubicBezTo>
                  <a:pt x="26447" y="456978"/>
                  <a:pt x="0" y="430531"/>
                  <a:pt x="0" y="397906"/>
                </a:cubicBezTo>
                <a:lnTo>
                  <a:pt x="0" y="161628"/>
                </a:lnTo>
                <a:cubicBezTo>
                  <a:pt x="0" y="129003"/>
                  <a:pt x="26447" y="102556"/>
                  <a:pt x="59072" y="102556"/>
                </a:cubicBezTo>
                <a:lnTo>
                  <a:pt x="288790" y="102556"/>
                </a:lnTo>
                <a:close/>
              </a:path>
            </a:pathLst>
          </a:custGeom>
          <a:gradFill>
            <a:gsLst>
              <a:gs pos="0">
                <a:srgbClr val="00B0F0"/>
              </a:gs>
              <a:gs pos="87000">
                <a:srgbClr val="0F4788"/>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a:latin typeface="微软雅黑" panose="020b0503020204020204" pitchFamily="34" charset="-122"/>
                <a:ea typeface="微软雅黑" panose="020b0503020204020204" pitchFamily="34" charset="-122"/>
              </a:rPr>
              <a:t>液体</a:t>
            </a:r>
            <a:endParaRPr lang="zh-CN" altLang="en-US" sz="2800">
              <a:latin typeface="微软雅黑" panose="020b0503020204020204" pitchFamily="34" charset="-122"/>
              <a:ea typeface="微软雅黑" panose="020b0503020204020204" pitchFamily="34" charset="-122"/>
            </a:endParaRPr>
          </a:p>
        </p:txBody>
      </p:sp>
      <p:sp>
        <p:nvSpPr>
          <p:cNvPr id="39" name="文本框 38"/>
          <p:cNvSpPr txBox="1"/>
          <p:nvPr>
            <p:custDataLst>
              <p:tags r:id="rId43"/>
            </p:custDataLst>
          </p:nvPr>
        </p:nvSpPr>
        <p:spPr>
          <a:xfrm>
            <a:off x="7928946" y="2593362"/>
            <a:ext cx="134361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zh-CN" altLang="en-US" sz="2800">
                <a:solidFill>
                  <a:srgbClr val="C00000"/>
                </a:solidFill>
                <a:latin typeface="微软雅黑" panose="020b0503020204020204" pitchFamily="34" charset="-122"/>
                <a:ea typeface="微软雅黑" panose="020b0503020204020204" pitchFamily="34" charset="-122"/>
                <a:sym typeface="+mn-ea"/>
              </a:rPr>
              <a:t>氯化氢</a:t>
            </a:r>
            <a:endParaRPr kumimoji="0" lang="en-US" altLang="zh-CN" sz="28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mn-ea"/>
            </a:endParaRPr>
          </a:p>
        </p:txBody>
      </p:sp>
      <p:sp>
        <p:nvSpPr>
          <p:cNvPr id="40" name="任意多边形: 形状 39"/>
          <p:cNvSpPr/>
          <p:nvPr>
            <p:custDataLst>
              <p:tags r:id="rId44"/>
            </p:custDataLst>
          </p:nvPr>
        </p:nvSpPr>
        <p:spPr>
          <a:xfrm>
            <a:off x="7928947" y="3053447"/>
            <a:ext cx="1137785" cy="587715"/>
          </a:xfrm>
          <a:custGeom>
            <a:gdLst>
              <a:gd name="connsiteX0" fmla="*/ 363474 w 726948"/>
              <a:gd name="connsiteY0" fmla="*/ 0 h 456978"/>
              <a:gd name="connsiteX1" fmla="*/ 438159 w 726948"/>
              <a:gd name="connsiteY1" fmla="*/ 102556 h 456978"/>
              <a:gd name="connsiteX2" fmla="*/ 667876 w 726948"/>
              <a:gd name="connsiteY2" fmla="*/ 102556 h 456978"/>
              <a:gd name="connsiteX3" fmla="*/ 726948 w 726948"/>
              <a:gd name="connsiteY3" fmla="*/ 161628 h 456978"/>
              <a:gd name="connsiteX4" fmla="*/ 726948 w 726948"/>
              <a:gd name="connsiteY4" fmla="*/ 397906 h 456978"/>
              <a:gd name="connsiteX5" fmla="*/ 667876 w 726948"/>
              <a:gd name="connsiteY5" fmla="*/ 456978 h 456978"/>
              <a:gd name="connsiteX6" fmla="*/ 59072 w 726948"/>
              <a:gd name="connsiteY6" fmla="*/ 456978 h 456978"/>
              <a:gd name="connsiteX7" fmla="*/ 0 w 726948"/>
              <a:gd name="connsiteY7" fmla="*/ 397906 h 456978"/>
              <a:gd name="connsiteX8" fmla="*/ 0 w 726948"/>
              <a:gd name="connsiteY8" fmla="*/ 161628 h 456978"/>
              <a:gd name="connsiteX9" fmla="*/ 59072 w 726948"/>
              <a:gd name="connsiteY9" fmla="*/ 102556 h 456978"/>
              <a:gd name="connsiteX10" fmla="*/ 288790 w 726948"/>
              <a:gd name="connsiteY10" fmla="*/ 102556 h 456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948" h="456978">
                <a:moveTo>
                  <a:pt x="363474" y="0"/>
                </a:moveTo>
                <a:lnTo>
                  <a:pt x="438159" y="102556"/>
                </a:lnTo>
                <a:lnTo>
                  <a:pt x="667876" y="102556"/>
                </a:lnTo>
                <a:cubicBezTo>
                  <a:pt x="700501" y="102556"/>
                  <a:pt x="726948" y="129003"/>
                  <a:pt x="726948" y="161628"/>
                </a:cubicBezTo>
                <a:lnTo>
                  <a:pt x="726948" y="397906"/>
                </a:lnTo>
                <a:cubicBezTo>
                  <a:pt x="726948" y="430531"/>
                  <a:pt x="700501" y="456978"/>
                  <a:pt x="667876" y="456978"/>
                </a:cubicBezTo>
                <a:lnTo>
                  <a:pt x="59072" y="456978"/>
                </a:lnTo>
                <a:cubicBezTo>
                  <a:pt x="26447" y="456978"/>
                  <a:pt x="0" y="430531"/>
                  <a:pt x="0" y="397906"/>
                </a:cubicBezTo>
                <a:lnTo>
                  <a:pt x="0" y="161628"/>
                </a:lnTo>
                <a:cubicBezTo>
                  <a:pt x="0" y="129003"/>
                  <a:pt x="26447" y="102556"/>
                  <a:pt x="59072" y="102556"/>
                </a:cubicBezTo>
                <a:lnTo>
                  <a:pt x="288790" y="102556"/>
                </a:lnTo>
                <a:close/>
              </a:path>
            </a:pathLst>
          </a:custGeom>
          <a:gradFill>
            <a:gsLst>
              <a:gs pos="0">
                <a:srgbClr val="00B0F0"/>
              </a:gs>
              <a:gs pos="87000">
                <a:srgbClr val="0F4788"/>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a:latin typeface="微软雅黑" panose="020b0503020204020204" pitchFamily="34" charset="-122"/>
                <a:ea typeface="微软雅黑" panose="020b0503020204020204" pitchFamily="34" charset="-122"/>
              </a:rPr>
              <a:t>气体</a:t>
            </a:r>
            <a:endParaRPr lang="zh-CN" altLang="en-US" sz="2800">
              <a:latin typeface="微软雅黑" panose="020b0503020204020204" pitchFamily="34" charset="-122"/>
              <a:ea typeface="微软雅黑" panose="020b0503020204020204" pitchFamily="34" charset="-122"/>
            </a:endParaRPr>
          </a:p>
        </p:txBody>
      </p:sp>
      <p:sp>
        <p:nvSpPr>
          <p:cNvPr id="41" name="文本框 40"/>
          <p:cNvSpPr txBox="1"/>
          <p:nvPr>
            <p:custDataLst>
              <p:tags r:id="rId45"/>
            </p:custDataLst>
          </p:nvPr>
        </p:nvSpPr>
        <p:spPr>
          <a:xfrm>
            <a:off x="9932168" y="2676743"/>
            <a:ext cx="59716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8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mn-ea"/>
              </a:rPr>
              <a:t>碘</a:t>
            </a:r>
            <a:endParaRPr kumimoji="0" lang="en-US" altLang="zh-CN" sz="28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mn-ea"/>
            </a:endParaRPr>
          </a:p>
        </p:txBody>
      </p:sp>
      <p:sp>
        <p:nvSpPr>
          <p:cNvPr id="42" name="任意多边形: 形状 41"/>
          <p:cNvSpPr/>
          <p:nvPr>
            <p:custDataLst>
              <p:tags r:id="rId46"/>
            </p:custDataLst>
          </p:nvPr>
        </p:nvSpPr>
        <p:spPr>
          <a:xfrm>
            <a:off x="9724175" y="3123335"/>
            <a:ext cx="1102219" cy="577081"/>
          </a:xfrm>
          <a:custGeom>
            <a:gdLst>
              <a:gd name="connsiteX0" fmla="*/ 363474 w 726948"/>
              <a:gd name="connsiteY0" fmla="*/ 0 h 456978"/>
              <a:gd name="connsiteX1" fmla="*/ 438159 w 726948"/>
              <a:gd name="connsiteY1" fmla="*/ 102556 h 456978"/>
              <a:gd name="connsiteX2" fmla="*/ 667876 w 726948"/>
              <a:gd name="connsiteY2" fmla="*/ 102556 h 456978"/>
              <a:gd name="connsiteX3" fmla="*/ 726948 w 726948"/>
              <a:gd name="connsiteY3" fmla="*/ 161628 h 456978"/>
              <a:gd name="connsiteX4" fmla="*/ 726948 w 726948"/>
              <a:gd name="connsiteY4" fmla="*/ 397906 h 456978"/>
              <a:gd name="connsiteX5" fmla="*/ 667876 w 726948"/>
              <a:gd name="connsiteY5" fmla="*/ 456978 h 456978"/>
              <a:gd name="connsiteX6" fmla="*/ 59072 w 726948"/>
              <a:gd name="connsiteY6" fmla="*/ 456978 h 456978"/>
              <a:gd name="connsiteX7" fmla="*/ 0 w 726948"/>
              <a:gd name="connsiteY7" fmla="*/ 397906 h 456978"/>
              <a:gd name="connsiteX8" fmla="*/ 0 w 726948"/>
              <a:gd name="connsiteY8" fmla="*/ 161628 h 456978"/>
              <a:gd name="connsiteX9" fmla="*/ 59072 w 726948"/>
              <a:gd name="connsiteY9" fmla="*/ 102556 h 456978"/>
              <a:gd name="connsiteX10" fmla="*/ 288790 w 726948"/>
              <a:gd name="connsiteY10" fmla="*/ 102556 h 456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948" h="456978">
                <a:moveTo>
                  <a:pt x="363474" y="0"/>
                </a:moveTo>
                <a:lnTo>
                  <a:pt x="438159" y="102556"/>
                </a:lnTo>
                <a:lnTo>
                  <a:pt x="667876" y="102556"/>
                </a:lnTo>
                <a:cubicBezTo>
                  <a:pt x="700501" y="102556"/>
                  <a:pt x="726948" y="129003"/>
                  <a:pt x="726948" y="161628"/>
                </a:cubicBezTo>
                <a:lnTo>
                  <a:pt x="726948" y="397906"/>
                </a:lnTo>
                <a:cubicBezTo>
                  <a:pt x="726948" y="430531"/>
                  <a:pt x="700501" y="456978"/>
                  <a:pt x="667876" y="456978"/>
                </a:cubicBezTo>
                <a:lnTo>
                  <a:pt x="59072" y="456978"/>
                </a:lnTo>
                <a:cubicBezTo>
                  <a:pt x="26447" y="456978"/>
                  <a:pt x="0" y="430531"/>
                  <a:pt x="0" y="397906"/>
                </a:cubicBezTo>
                <a:lnTo>
                  <a:pt x="0" y="161628"/>
                </a:lnTo>
                <a:cubicBezTo>
                  <a:pt x="0" y="129003"/>
                  <a:pt x="26447" y="102556"/>
                  <a:pt x="59072" y="102556"/>
                </a:cubicBezTo>
                <a:lnTo>
                  <a:pt x="288790" y="102556"/>
                </a:lnTo>
                <a:close/>
              </a:path>
            </a:pathLst>
          </a:custGeom>
          <a:gradFill>
            <a:gsLst>
              <a:gs pos="0">
                <a:srgbClr val="00B0F0"/>
              </a:gs>
              <a:gs pos="87000">
                <a:srgbClr val="0F4788"/>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a:latin typeface="微软雅黑" panose="020b0503020204020204" pitchFamily="34" charset="-122"/>
                <a:ea typeface="微软雅黑" panose="020b0503020204020204" pitchFamily="34" charset="-122"/>
              </a:rPr>
              <a:t>固体</a:t>
            </a:r>
            <a:endParaRPr lang="zh-CN" altLang="en-US" sz="2800">
              <a:latin typeface="微软雅黑" panose="020b0503020204020204" pitchFamily="34" charset="-122"/>
              <a:ea typeface="微软雅黑" panose="020b0503020204020204" pitchFamily="34" charset="-122"/>
            </a:endParaRPr>
          </a:p>
        </p:txBody>
      </p:sp>
      <p:sp>
        <p:nvSpPr>
          <p:cNvPr id="43" name="文本框 42"/>
          <p:cNvSpPr txBox="1"/>
          <p:nvPr>
            <p:custDataLst>
              <p:tags r:id="rId47"/>
            </p:custDataLst>
          </p:nvPr>
        </p:nvSpPr>
        <p:spPr>
          <a:xfrm>
            <a:off x="6621971" y="3924672"/>
            <a:ext cx="59716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zh-CN" altLang="en-US" sz="2800">
                <a:solidFill>
                  <a:srgbClr val="C00000"/>
                </a:solidFill>
                <a:latin typeface="微软雅黑" panose="020b0503020204020204" pitchFamily="34" charset="-122"/>
                <a:ea typeface="微软雅黑" panose="020b0503020204020204" pitchFamily="34" charset="-122"/>
                <a:sym typeface="+mn-ea"/>
              </a:rPr>
              <a:t>水</a:t>
            </a:r>
            <a:endParaRPr kumimoji="0" lang="en-US" altLang="zh-CN" sz="28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mn-ea"/>
            </a:endParaRPr>
          </a:p>
        </p:txBody>
      </p:sp>
      <p:sp>
        <p:nvSpPr>
          <p:cNvPr id="44" name="任意多边形: 形状 43"/>
          <p:cNvSpPr/>
          <p:nvPr>
            <p:custDataLst>
              <p:tags r:id="rId48"/>
            </p:custDataLst>
          </p:nvPr>
        </p:nvSpPr>
        <p:spPr>
          <a:xfrm>
            <a:off x="6453485" y="4429644"/>
            <a:ext cx="970389" cy="527066"/>
          </a:xfrm>
          <a:custGeom>
            <a:gdLst>
              <a:gd name="connsiteX0" fmla="*/ 363474 w 726948"/>
              <a:gd name="connsiteY0" fmla="*/ 0 h 456978"/>
              <a:gd name="connsiteX1" fmla="*/ 438159 w 726948"/>
              <a:gd name="connsiteY1" fmla="*/ 102556 h 456978"/>
              <a:gd name="connsiteX2" fmla="*/ 667876 w 726948"/>
              <a:gd name="connsiteY2" fmla="*/ 102556 h 456978"/>
              <a:gd name="connsiteX3" fmla="*/ 726948 w 726948"/>
              <a:gd name="connsiteY3" fmla="*/ 161628 h 456978"/>
              <a:gd name="connsiteX4" fmla="*/ 726948 w 726948"/>
              <a:gd name="connsiteY4" fmla="*/ 397906 h 456978"/>
              <a:gd name="connsiteX5" fmla="*/ 667876 w 726948"/>
              <a:gd name="connsiteY5" fmla="*/ 456978 h 456978"/>
              <a:gd name="connsiteX6" fmla="*/ 59072 w 726948"/>
              <a:gd name="connsiteY6" fmla="*/ 456978 h 456978"/>
              <a:gd name="connsiteX7" fmla="*/ 0 w 726948"/>
              <a:gd name="connsiteY7" fmla="*/ 397906 h 456978"/>
              <a:gd name="connsiteX8" fmla="*/ 0 w 726948"/>
              <a:gd name="connsiteY8" fmla="*/ 161628 h 456978"/>
              <a:gd name="connsiteX9" fmla="*/ 59072 w 726948"/>
              <a:gd name="connsiteY9" fmla="*/ 102556 h 456978"/>
              <a:gd name="connsiteX10" fmla="*/ 288790 w 726948"/>
              <a:gd name="connsiteY10" fmla="*/ 102556 h 456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948" h="456978">
                <a:moveTo>
                  <a:pt x="363474" y="0"/>
                </a:moveTo>
                <a:lnTo>
                  <a:pt x="438159" y="102556"/>
                </a:lnTo>
                <a:lnTo>
                  <a:pt x="667876" y="102556"/>
                </a:lnTo>
                <a:cubicBezTo>
                  <a:pt x="700501" y="102556"/>
                  <a:pt x="726948" y="129003"/>
                  <a:pt x="726948" y="161628"/>
                </a:cubicBezTo>
                <a:lnTo>
                  <a:pt x="726948" y="397906"/>
                </a:lnTo>
                <a:cubicBezTo>
                  <a:pt x="726948" y="430531"/>
                  <a:pt x="700501" y="456978"/>
                  <a:pt x="667876" y="456978"/>
                </a:cubicBezTo>
                <a:lnTo>
                  <a:pt x="59072" y="456978"/>
                </a:lnTo>
                <a:cubicBezTo>
                  <a:pt x="26447" y="456978"/>
                  <a:pt x="0" y="430531"/>
                  <a:pt x="0" y="397906"/>
                </a:cubicBezTo>
                <a:lnTo>
                  <a:pt x="0" y="161628"/>
                </a:lnTo>
                <a:cubicBezTo>
                  <a:pt x="0" y="129003"/>
                  <a:pt x="26447" y="102556"/>
                  <a:pt x="59072" y="102556"/>
                </a:cubicBezTo>
                <a:lnTo>
                  <a:pt x="288790" y="102556"/>
                </a:lnTo>
                <a:close/>
              </a:path>
            </a:pathLst>
          </a:custGeom>
          <a:gradFill>
            <a:gsLst>
              <a:gs pos="0">
                <a:srgbClr val="00B0F0"/>
              </a:gs>
              <a:gs pos="87000">
                <a:srgbClr val="0F4788"/>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a:latin typeface="微软雅黑" panose="020b0503020204020204" pitchFamily="34" charset="-122"/>
                <a:ea typeface="微软雅黑" panose="020b0503020204020204" pitchFamily="34" charset="-122"/>
              </a:rPr>
              <a:t>液体</a:t>
            </a:r>
            <a:endParaRPr lang="zh-CN" altLang="en-US" sz="2800">
              <a:latin typeface="微软雅黑" panose="020b0503020204020204" pitchFamily="34" charset="-122"/>
              <a:ea typeface="微软雅黑" panose="020b0503020204020204" pitchFamily="34" charset="-122"/>
            </a:endParaRPr>
          </a:p>
        </p:txBody>
      </p:sp>
      <p:sp>
        <p:nvSpPr>
          <p:cNvPr id="45" name="文本框 44"/>
          <p:cNvSpPr txBox="1"/>
          <p:nvPr>
            <p:custDataLst>
              <p:tags r:id="rId49"/>
            </p:custDataLst>
          </p:nvPr>
        </p:nvSpPr>
        <p:spPr>
          <a:xfrm>
            <a:off x="8294724" y="3887971"/>
            <a:ext cx="59716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zh-CN" altLang="en-US" sz="2800">
                <a:solidFill>
                  <a:srgbClr val="C00000"/>
                </a:solidFill>
                <a:latin typeface="微软雅黑" panose="020b0503020204020204" pitchFamily="34" charset="-122"/>
                <a:ea typeface="微软雅黑" panose="020b0503020204020204" pitchFamily="34" charset="-122"/>
                <a:sym typeface="+mn-ea"/>
              </a:rPr>
              <a:t>水</a:t>
            </a:r>
            <a:endParaRPr kumimoji="0" lang="en-US" altLang="zh-CN" sz="28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mn-ea"/>
            </a:endParaRPr>
          </a:p>
        </p:txBody>
      </p:sp>
      <p:sp>
        <p:nvSpPr>
          <p:cNvPr id="46" name="任意多边形: 形状 45"/>
          <p:cNvSpPr/>
          <p:nvPr>
            <p:custDataLst>
              <p:tags r:id="rId50"/>
            </p:custDataLst>
          </p:nvPr>
        </p:nvSpPr>
        <p:spPr>
          <a:xfrm>
            <a:off x="8064612" y="4418476"/>
            <a:ext cx="970389" cy="527066"/>
          </a:xfrm>
          <a:custGeom>
            <a:gdLst>
              <a:gd name="connsiteX0" fmla="*/ 363474 w 726948"/>
              <a:gd name="connsiteY0" fmla="*/ 0 h 456978"/>
              <a:gd name="connsiteX1" fmla="*/ 438159 w 726948"/>
              <a:gd name="connsiteY1" fmla="*/ 102556 h 456978"/>
              <a:gd name="connsiteX2" fmla="*/ 667876 w 726948"/>
              <a:gd name="connsiteY2" fmla="*/ 102556 h 456978"/>
              <a:gd name="connsiteX3" fmla="*/ 726948 w 726948"/>
              <a:gd name="connsiteY3" fmla="*/ 161628 h 456978"/>
              <a:gd name="connsiteX4" fmla="*/ 726948 w 726948"/>
              <a:gd name="connsiteY4" fmla="*/ 397906 h 456978"/>
              <a:gd name="connsiteX5" fmla="*/ 667876 w 726948"/>
              <a:gd name="connsiteY5" fmla="*/ 456978 h 456978"/>
              <a:gd name="connsiteX6" fmla="*/ 59072 w 726948"/>
              <a:gd name="connsiteY6" fmla="*/ 456978 h 456978"/>
              <a:gd name="connsiteX7" fmla="*/ 0 w 726948"/>
              <a:gd name="connsiteY7" fmla="*/ 397906 h 456978"/>
              <a:gd name="connsiteX8" fmla="*/ 0 w 726948"/>
              <a:gd name="connsiteY8" fmla="*/ 161628 h 456978"/>
              <a:gd name="connsiteX9" fmla="*/ 59072 w 726948"/>
              <a:gd name="connsiteY9" fmla="*/ 102556 h 456978"/>
              <a:gd name="connsiteX10" fmla="*/ 288790 w 726948"/>
              <a:gd name="connsiteY10" fmla="*/ 102556 h 456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948" h="456978">
                <a:moveTo>
                  <a:pt x="363474" y="0"/>
                </a:moveTo>
                <a:lnTo>
                  <a:pt x="438159" y="102556"/>
                </a:lnTo>
                <a:lnTo>
                  <a:pt x="667876" y="102556"/>
                </a:lnTo>
                <a:cubicBezTo>
                  <a:pt x="700501" y="102556"/>
                  <a:pt x="726948" y="129003"/>
                  <a:pt x="726948" y="161628"/>
                </a:cubicBezTo>
                <a:lnTo>
                  <a:pt x="726948" y="397906"/>
                </a:lnTo>
                <a:cubicBezTo>
                  <a:pt x="726948" y="430531"/>
                  <a:pt x="700501" y="456978"/>
                  <a:pt x="667876" y="456978"/>
                </a:cubicBezTo>
                <a:lnTo>
                  <a:pt x="59072" y="456978"/>
                </a:lnTo>
                <a:cubicBezTo>
                  <a:pt x="26447" y="456978"/>
                  <a:pt x="0" y="430531"/>
                  <a:pt x="0" y="397906"/>
                </a:cubicBezTo>
                <a:lnTo>
                  <a:pt x="0" y="161628"/>
                </a:lnTo>
                <a:cubicBezTo>
                  <a:pt x="0" y="129003"/>
                  <a:pt x="26447" y="102556"/>
                  <a:pt x="59072" y="102556"/>
                </a:cubicBezTo>
                <a:lnTo>
                  <a:pt x="288790" y="102556"/>
                </a:lnTo>
                <a:close/>
              </a:path>
            </a:pathLst>
          </a:custGeom>
          <a:gradFill>
            <a:gsLst>
              <a:gs pos="0">
                <a:srgbClr val="00B0F0"/>
              </a:gs>
              <a:gs pos="87000">
                <a:srgbClr val="0F4788"/>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a:latin typeface="微软雅黑" panose="020b0503020204020204" pitchFamily="34" charset="-122"/>
                <a:ea typeface="微软雅黑" panose="020b0503020204020204" pitchFamily="34" charset="-122"/>
              </a:rPr>
              <a:t>液体</a:t>
            </a:r>
            <a:endParaRPr lang="zh-CN" altLang="en-US" sz="2800">
              <a:latin typeface="微软雅黑" panose="020b0503020204020204" pitchFamily="34" charset="-122"/>
              <a:ea typeface="微软雅黑" panose="020b0503020204020204" pitchFamily="34" charset="-122"/>
            </a:endParaRPr>
          </a:p>
        </p:txBody>
      </p:sp>
      <p:sp>
        <p:nvSpPr>
          <p:cNvPr id="47" name="文本框 46"/>
          <p:cNvSpPr txBox="1"/>
          <p:nvPr>
            <p:custDataLst>
              <p:tags r:id="rId51"/>
            </p:custDataLst>
          </p:nvPr>
        </p:nvSpPr>
        <p:spPr>
          <a:xfrm>
            <a:off x="9836281" y="3793620"/>
            <a:ext cx="97038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zh-CN" altLang="en-US" sz="2800">
                <a:solidFill>
                  <a:srgbClr val="C00000"/>
                </a:solidFill>
                <a:latin typeface="微软雅黑" panose="020b0503020204020204" pitchFamily="34" charset="-122"/>
                <a:ea typeface="微软雅黑" panose="020b0503020204020204" pitchFamily="34" charset="-122"/>
                <a:sym typeface="+mn-ea"/>
              </a:rPr>
              <a:t>酒精</a:t>
            </a:r>
            <a:endParaRPr kumimoji="0" lang="en-US" altLang="zh-CN" sz="280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mn-ea"/>
            </a:endParaRPr>
          </a:p>
        </p:txBody>
      </p:sp>
      <p:sp>
        <p:nvSpPr>
          <p:cNvPr id="48" name="任意多边形: 形状 47"/>
          <p:cNvSpPr/>
          <p:nvPr>
            <p:custDataLst>
              <p:tags r:id="rId52"/>
            </p:custDataLst>
          </p:nvPr>
        </p:nvSpPr>
        <p:spPr>
          <a:xfrm>
            <a:off x="9836281" y="4361710"/>
            <a:ext cx="970389" cy="527066"/>
          </a:xfrm>
          <a:custGeom>
            <a:gdLst>
              <a:gd name="connsiteX0" fmla="*/ 363474 w 726948"/>
              <a:gd name="connsiteY0" fmla="*/ 0 h 456978"/>
              <a:gd name="connsiteX1" fmla="*/ 438159 w 726948"/>
              <a:gd name="connsiteY1" fmla="*/ 102556 h 456978"/>
              <a:gd name="connsiteX2" fmla="*/ 667876 w 726948"/>
              <a:gd name="connsiteY2" fmla="*/ 102556 h 456978"/>
              <a:gd name="connsiteX3" fmla="*/ 726948 w 726948"/>
              <a:gd name="connsiteY3" fmla="*/ 161628 h 456978"/>
              <a:gd name="connsiteX4" fmla="*/ 726948 w 726948"/>
              <a:gd name="connsiteY4" fmla="*/ 397906 h 456978"/>
              <a:gd name="connsiteX5" fmla="*/ 667876 w 726948"/>
              <a:gd name="connsiteY5" fmla="*/ 456978 h 456978"/>
              <a:gd name="connsiteX6" fmla="*/ 59072 w 726948"/>
              <a:gd name="connsiteY6" fmla="*/ 456978 h 456978"/>
              <a:gd name="connsiteX7" fmla="*/ 0 w 726948"/>
              <a:gd name="connsiteY7" fmla="*/ 397906 h 456978"/>
              <a:gd name="connsiteX8" fmla="*/ 0 w 726948"/>
              <a:gd name="connsiteY8" fmla="*/ 161628 h 456978"/>
              <a:gd name="connsiteX9" fmla="*/ 59072 w 726948"/>
              <a:gd name="connsiteY9" fmla="*/ 102556 h 456978"/>
              <a:gd name="connsiteX10" fmla="*/ 288790 w 726948"/>
              <a:gd name="connsiteY10" fmla="*/ 102556 h 456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948" h="456978">
                <a:moveTo>
                  <a:pt x="363474" y="0"/>
                </a:moveTo>
                <a:lnTo>
                  <a:pt x="438159" y="102556"/>
                </a:lnTo>
                <a:lnTo>
                  <a:pt x="667876" y="102556"/>
                </a:lnTo>
                <a:cubicBezTo>
                  <a:pt x="700501" y="102556"/>
                  <a:pt x="726948" y="129003"/>
                  <a:pt x="726948" y="161628"/>
                </a:cubicBezTo>
                <a:lnTo>
                  <a:pt x="726948" y="397906"/>
                </a:lnTo>
                <a:cubicBezTo>
                  <a:pt x="726948" y="430531"/>
                  <a:pt x="700501" y="456978"/>
                  <a:pt x="667876" y="456978"/>
                </a:cubicBezTo>
                <a:lnTo>
                  <a:pt x="59072" y="456978"/>
                </a:lnTo>
                <a:cubicBezTo>
                  <a:pt x="26447" y="456978"/>
                  <a:pt x="0" y="430531"/>
                  <a:pt x="0" y="397906"/>
                </a:cubicBezTo>
                <a:lnTo>
                  <a:pt x="0" y="161628"/>
                </a:lnTo>
                <a:cubicBezTo>
                  <a:pt x="0" y="129003"/>
                  <a:pt x="26447" y="102556"/>
                  <a:pt x="59072" y="102556"/>
                </a:cubicBezTo>
                <a:lnTo>
                  <a:pt x="288790" y="102556"/>
                </a:lnTo>
                <a:close/>
              </a:path>
            </a:pathLst>
          </a:custGeom>
          <a:gradFill>
            <a:gsLst>
              <a:gs pos="0">
                <a:srgbClr val="00B0F0"/>
              </a:gs>
              <a:gs pos="87000">
                <a:srgbClr val="0F4788"/>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a:latin typeface="微软雅黑" panose="020b0503020204020204" pitchFamily="34" charset="-122"/>
                <a:ea typeface="微软雅黑" panose="020b0503020204020204" pitchFamily="34" charset="-122"/>
              </a:rPr>
              <a:t>液体</a:t>
            </a:r>
            <a:endParaRPr lang="zh-CN" altLang="en-US" sz="2800">
              <a:latin typeface="微软雅黑" panose="020b0503020204020204" pitchFamily="34" charset="-122"/>
              <a:ea typeface="微软雅黑" panose="020b0503020204020204" pitchFamily="34" charset="-122"/>
            </a:endParaRPr>
          </a:p>
        </p:txBody>
      </p:sp>
      <p:sp>
        <p:nvSpPr>
          <p:cNvPr id="49" name="文本框 48"/>
          <p:cNvSpPr txBox="1"/>
          <p:nvPr>
            <p:custDataLst>
              <p:tags r:id="rId53"/>
            </p:custDataLst>
          </p:nvPr>
        </p:nvSpPr>
        <p:spPr>
          <a:xfrm>
            <a:off x="1641283" y="5393926"/>
            <a:ext cx="3586971" cy="523220"/>
          </a:xfrm>
          <a:prstGeom prst="rect">
            <a:avLst/>
          </a:prstGeom>
          <a:noFill/>
        </p:spPr>
        <p:txBody>
          <a:bodyPr wrap="square" rtlCol="0" anchor="t">
            <a:spAutoFit/>
          </a:bodyPr>
          <a:lstStyle/>
          <a:p>
            <a:pPr marL="342900" marR="0" lvl="0" indent="-342900" algn="l" defTabSz="914400" rtl="0" eaLnBrk="1" fontAlgn="auto" latinLnBrk="0" hangingPunct="1">
              <a:lnSpc>
                <a:spcPct val="100000"/>
              </a:lnSpc>
              <a:spcBef>
                <a:spcPct val="0"/>
              </a:spcBef>
              <a:spcAft>
                <a:spcPct val="0"/>
              </a:spcAft>
              <a:buClr>
                <a:srgbClr val="0E4688"/>
              </a:buClr>
              <a:buSzTx/>
              <a:buFont typeface="Arial" panose="020b0604020202020204" pitchFamily="34" charset="0"/>
              <a:buChar char="•"/>
              <a:defRPr/>
            </a:pP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水是最常见的</a:t>
            </a:r>
            <a:r>
              <a:rPr lang="zh-CN" altLang="en-US" sz="280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溶剂</a:t>
            </a:r>
            <a:endPar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0" name="文本框 49"/>
          <p:cNvSpPr txBox="1"/>
          <p:nvPr>
            <p:custDataLst>
              <p:tags r:id="rId54"/>
            </p:custDataLst>
          </p:nvPr>
        </p:nvSpPr>
        <p:spPr>
          <a:xfrm>
            <a:off x="1656390" y="5868906"/>
            <a:ext cx="5256957" cy="52322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0"/>
              </a:spcBef>
              <a:spcAft>
                <a:spcPct val="0"/>
              </a:spcAft>
              <a:buClr>
                <a:srgbClr val="0E4688"/>
              </a:buClr>
              <a:buSzTx/>
              <a:buFont typeface="Arial" panose="020b0604020202020204" pitchFamily="34" charset="0"/>
              <a:buChar char="•"/>
              <a:defRPr/>
            </a:pP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酒精、汽油等也可以作为溶剂</a:t>
            </a:r>
            <a:endPar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51" name="组合 50"/>
          <p:cNvGrpSpPr/>
          <p:nvPr>
            <p:custDataLst>
              <p:tags r:id="rId55"/>
            </p:custDataLst>
          </p:nvPr>
        </p:nvGrpSpPr>
        <p:grpSpPr>
          <a:xfrm>
            <a:off x="435068" y="5482854"/>
            <a:ext cx="1113362" cy="805644"/>
            <a:chOff x="1161380" y="4997381"/>
            <a:chExt cx="1113362" cy="805644"/>
          </a:xfrm>
        </p:grpSpPr>
        <p:sp>
          <p:nvSpPr>
            <p:cNvPr id="52" name="矩形 51"/>
            <p:cNvSpPr/>
            <p:nvPr>
              <p:custDataLst>
                <p:tags r:id="rId56"/>
              </p:custDataLst>
            </p:nvPr>
          </p:nvSpPr>
          <p:spPr>
            <a:xfrm>
              <a:off x="1161380" y="5117801"/>
              <a:ext cx="1005403" cy="584775"/>
            </a:xfrm>
            <a:prstGeom prst="rect">
              <a:avLst/>
            </a:prstGeom>
          </p:spPr>
          <p:txBody>
            <a:bodyPr wrap="none">
              <a:spAutoFit/>
            </a:bodyPr>
            <a:lstStyle/>
            <a:p>
              <a:pPr defTabSz="914400" fontAlgn="auto">
                <a:spcBef>
                  <a:spcPct val="0"/>
                </a:spcBef>
                <a:spcAft>
                  <a:spcPct val="0"/>
                </a:spcAft>
              </a:pPr>
              <a:r>
                <a:rPr lang="zh-CN" altLang="en-US" sz="3200" b="1">
                  <a:solidFill>
                    <a:srgbClr val="C00000"/>
                  </a:solidFill>
                  <a:latin typeface="微软雅黑" panose="020b0503020204020204" pitchFamily="34" charset="-122"/>
                  <a:ea typeface="微软雅黑" panose="020b0503020204020204" pitchFamily="34" charset="-122"/>
                </a:rPr>
                <a:t>总结</a:t>
              </a:r>
              <a:endParaRPr lang="zh-CN" altLang="en-US" sz="3200" b="1">
                <a:solidFill>
                  <a:srgbClr val="C00000"/>
                </a:solidFill>
                <a:latin typeface="微软雅黑" panose="020b0503020204020204" pitchFamily="34" charset="-122"/>
                <a:ea typeface="微软雅黑" panose="020b0503020204020204" pitchFamily="34" charset="-122"/>
              </a:endParaRPr>
            </a:p>
          </p:txBody>
        </p:sp>
        <p:cxnSp>
          <p:nvCxnSpPr>
            <p:cNvPr id="53" name="直接连接符 52"/>
            <p:cNvCxnSpPr/>
            <p:nvPr>
              <p:custDataLst>
                <p:tags r:id="rId57"/>
              </p:custDataLst>
            </p:nvPr>
          </p:nvCxnSpPr>
          <p:spPr>
            <a:xfrm flipH="1">
              <a:off x="2274742" y="4997381"/>
              <a:ext cx="0" cy="805644"/>
            </a:xfrm>
            <a:prstGeom prst="line">
              <a:avLst/>
            </a:prstGeom>
          </p:spPr>
          <p:style>
            <a:lnRef idx="1">
              <a:schemeClr val="accent1"/>
            </a:lnRef>
            <a:fillRef idx="0">
              <a:schemeClr val="accent1"/>
            </a:fillRef>
            <a:effectRef idx="0">
              <a:schemeClr val="accent1"/>
            </a:effectRef>
            <a:fontRef idx="minor">
              <a:schemeClr val="tx1"/>
            </a:fontRef>
          </p:style>
        </p:cxnSp>
      </p:grpSp>
      <p:sp>
        <p:nvSpPr>
          <p:cNvPr id="54" name="文本框 53"/>
          <p:cNvSpPr txBox="1"/>
          <p:nvPr>
            <p:custDataLst>
              <p:tags r:id="rId58"/>
            </p:custDataLst>
          </p:nvPr>
        </p:nvSpPr>
        <p:spPr>
          <a:xfrm>
            <a:off x="6867776" y="5435482"/>
            <a:ext cx="5507394" cy="523220"/>
          </a:xfrm>
          <a:prstGeom prst="rect">
            <a:avLst/>
          </a:prstGeom>
          <a:noFill/>
        </p:spPr>
        <p:txBody>
          <a:bodyPr wrap="square" rtlCol="0" anchor="t">
            <a:spAutoFit/>
          </a:bodyPr>
          <a:lstStyle/>
          <a:p>
            <a:pPr marL="342900" marR="0" lvl="0" indent="-342900" algn="l" defTabSz="914400" rtl="0" eaLnBrk="1" fontAlgn="auto" latinLnBrk="0" hangingPunct="1">
              <a:lnSpc>
                <a:spcPct val="100000"/>
              </a:lnSpc>
              <a:spcBef>
                <a:spcPct val="0"/>
              </a:spcBef>
              <a:spcAft>
                <a:spcPct val="0"/>
              </a:spcAft>
              <a:buClr>
                <a:srgbClr val="0E4688"/>
              </a:buClr>
              <a:buSzTx/>
              <a:buFont typeface="Arial" panose="020b0604020202020204" pitchFamily="34" charset="0"/>
              <a:buChar char="•"/>
              <a:defRPr/>
            </a:pP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溶质可以是固态、液态、气态</a:t>
            </a:r>
            <a:endPar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5" name="文本框 54"/>
          <p:cNvSpPr txBox="1"/>
          <p:nvPr>
            <p:custDataLst>
              <p:tags r:id="rId59"/>
            </p:custDataLst>
          </p:nvPr>
        </p:nvSpPr>
        <p:spPr>
          <a:xfrm>
            <a:off x="6857615" y="5910462"/>
            <a:ext cx="3273316" cy="52322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0"/>
              </a:spcBef>
              <a:spcAft>
                <a:spcPct val="0"/>
              </a:spcAft>
              <a:buClr>
                <a:srgbClr val="0E4688"/>
              </a:buClr>
              <a:buSzTx/>
              <a:buFont typeface="Arial" panose="020b0604020202020204" pitchFamily="34" charset="0"/>
              <a:buChar char="•"/>
              <a:defRPr/>
            </a:pP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溶剂通常为液态</a:t>
            </a:r>
            <a:endPar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56" name="直接连接符 55"/>
          <p:cNvCxnSpPr/>
          <p:nvPr>
            <p:custDataLst>
              <p:tags r:id="rId60"/>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100" decel="5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200" fill="hold"/>
                                        <p:tgtEl>
                                          <p:spTgt spid="29"/>
                                        </p:tgtEl>
                                        <p:attrNameLst>
                                          <p:attrName>ppt_w</p:attrName>
                                        </p:attrNameLst>
                                      </p:cBhvr>
                                      <p:tavLst>
                                        <p:tav tm="0">
                                          <p:val>
                                            <p:fltVal val="0"/>
                                          </p:val>
                                        </p:tav>
                                        <p:tav tm="100000">
                                          <p:val>
                                            <p:strVal val="#ppt_w"/>
                                          </p:val>
                                        </p:tav>
                                      </p:tavLst>
                                    </p:anim>
                                    <p:anim calcmode="lin" valueType="num">
                                      <p:cBhvr>
                                        <p:cTn id="8" dur="200" fill="hold"/>
                                        <p:tgtEl>
                                          <p:spTgt spid="29"/>
                                        </p:tgtEl>
                                        <p:attrNameLst>
                                          <p:attrName>ppt_h</p:attrName>
                                        </p:attrNameLst>
                                      </p:cBhvr>
                                      <p:tavLst>
                                        <p:tav tm="0">
                                          <p:val>
                                            <p:fltVal val="0"/>
                                          </p:val>
                                        </p:tav>
                                        <p:tav tm="100000">
                                          <p:val>
                                            <p:strVal val="#ppt_h"/>
                                          </p:val>
                                        </p:tav>
                                      </p:tavLst>
                                    </p:anim>
                                    <p:animScale>
                                      <p:cBhvr>
                                        <p:cTn id="9" dur="100" autoRev="1" fill="hold">
                                          <p:stCondLst>
                                            <p:cond delay="200"/>
                                          </p:stCondLst>
                                        </p:cTn>
                                        <p:tgtEl>
                                          <p:spTgt spid="29"/>
                                        </p:tgtEl>
                                      </p:cBhvr>
                                      <p:from x="100000" y="100000"/>
                                      <p:to x="110000" y="110000"/>
                                    </p:animScale>
                                    <p:animScale>
                                      <p:cBhvr>
                                        <p:cTn id="10" dur="100" autoRev="1" fill="hold">
                                          <p:stCondLst>
                                            <p:cond delay="400"/>
                                          </p:stCondLst>
                                        </p:cTn>
                                        <p:tgtEl>
                                          <p:spTgt spid="29"/>
                                        </p:tgtEl>
                                      </p:cBhvr>
                                      <p:from x="100000" y="100000"/>
                                      <p:to x="90000" y="90000"/>
                                    </p:animScale>
                                  </p:childTnLst>
                                </p:cTn>
                              </p:par>
                            </p:childTnLst>
                          </p:cTn>
                        </p:par>
                      </p:childTnLst>
                    </p:cTn>
                  </p:par>
                  <p:par>
                    <p:cTn id="11" fill="hold" nodeType="clickPar">
                      <p:stCondLst>
                        <p:cond delay="indefinite"/>
                      </p:stCondLst>
                      <p:childTnLst>
                        <p:par>
                          <p:cTn id="12" fill="hold">
                            <p:stCondLst>
                              <p:cond delay="0"/>
                            </p:stCondLst>
                            <p:childTnLst>
                              <p:par>
                                <p:cTn id="13" presetID="10" presetClass="entr" presetSubtype="0" dur="50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64" presetClass="path" presetSubtype="0" dur="1000" decel="100000" fill="hold" grpId="1" nodeType="withEffect">
                                  <p:stCondLst>
                                    <p:cond delay="0"/>
                                  </p:stCondLst>
                                  <p:childTnLst>
                                    <p:animMotion origin="layout" path="M 5E-06 -4.81481E-06 L 5E-06 -0.053" pathEditMode="relative" rAng="0" ptsTypes="AA">
                                      <p:cBhvr>
                                        <p:cTn id="17" dur="1000" spd="-100000" fill="hold"/>
                                        <p:tgtEl>
                                          <p:spTgt spid="35"/>
                                        </p:tgtEl>
                                        <p:attrNameLst>
                                          <p:attrName>ppt_x</p:attrName>
                                          <p:attrName>ppt_y</p:attrName>
                                        </p:attrNameLst>
                                      </p:cBhvr>
                                      <p:rCtr x="0" y="-2662"/>
                                    </p:animMotion>
                                  </p:childTnLst>
                                </p:cTn>
                              </p:par>
                            </p:childTnLst>
                          </p:cTn>
                        </p:par>
                      </p:childTnLst>
                    </p:cTn>
                  </p:par>
                  <p:par>
                    <p:cTn id="18" fill="hold" nodeType="clickPar">
                      <p:stCondLst>
                        <p:cond delay="indefinite"/>
                      </p:stCondLst>
                      <p:childTnLst>
                        <p:par>
                          <p:cTn id="19" fill="hold">
                            <p:stCondLst>
                              <p:cond delay="0"/>
                            </p:stCondLst>
                            <p:childTnLst>
                              <p:par>
                                <p:cTn id="20" presetID="53" presetClass="entr" presetSubtype="16" dur="100" decel="5000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200" fill="hold"/>
                                        <p:tgtEl>
                                          <p:spTgt spid="34"/>
                                        </p:tgtEl>
                                        <p:attrNameLst>
                                          <p:attrName>ppt_w</p:attrName>
                                        </p:attrNameLst>
                                      </p:cBhvr>
                                      <p:tavLst>
                                        <p:tav tm="0">
                                          <p:val>
                                            <p:fltVal val="0"/>
                                          </p:val>
                                        </p:tav>
                                        <p:tav tm="100000">
                                          <p:val>
                                            <p:strVal val="#ppt_w"/>
                                          </p:val>
                                        </p:tav>
                                      </p:tavLst>
                                    </p:anim>
                                    <p:anim calcmode="lin" valueType="num">
                                      <p:cBhvr>
                                        <p:cTn id="23" dur="200" fill="hold"/>
                                        <p:tgtEl>
                                          <p:spTgt spid="34"/>
                                        </p:tgtEl>
                                        <p:attrNameLst>
                                          <p:attrName>ppt_h</p:attrName>
                                        </p:attrNameLst>
                                      </p:cBhvr>
                                      <p:tavLst>
                                        <p:tav tm="0">
                                          <p:val>
                                            <p:fltVal val="0"/>
                                          </p:val>
                                        </p:tav>
                                        <p:tav tm="100000">
                                          <p:val>
                                            <p:strVal val="#ppt_h"/>
                                          </p:val>
                                        </p:tav>
                                      </p:tavLst>
                                    </p:anim>
                                    <p:animScale>
                                      <p:cBhvr>
                                        <p:cTn id="24" dur="100" autoRev="1" fill="hold">
                                          <p:stCondLst>
                                            <p:cond delay="200"/>
                                          </p:stCondLst>
                                        </p:cTn>
                                        <p:tgtEl>
                                          <p:spTgt spid="34"/>
                                        </p:tgtEl>
                                      </p:cBhvr>
                                      <p:from x="100000" y="100000"/>
                                      <p:to x="110000" y="110000"/>
                                    </p:animScale>
                                    <p:animScale>
                                      <p:cBhvr>
                                        <p:cTn id="25" dur="100" autoRev="1" fill="hold">
                                          <p:stCondLst>
                                            <p:cond delay="400"/>
                                          </p:stCondLst>
                                        </p:cTn>
                                        <p:tgtEl>
                                          <p:spTgt spid="34"/>
                                        </p:tgtEl>
                                      </p:cBhvr>
                                      <p:from x="100000" y="100000"/>
                                      <p:to x="90000" y="90000"/>
                                    </p:animScale>
                                  </p:childTnLst>
                                </p:cTn>
                              </p:par>
                            </p:childTnLst>
                          </p:cTn>
                        </p:par>
                      </p:childTnLst>
                    </p:cTn>
                  </p:par>
                  <p:par>
                    <p:cTn id="26" fill="hold" nodeType="clickPar">
                      <p:stCondLst>
                        <p:cond delay="indefinite"/>
                      </p:stCondLst>
                      <p:childTnLst>
                        <p:par>
                          <p:cTn id="27" fill="hold">
                            <p:stCondLst>
                              <p:cond delay="0"/>
                            </p:stCondLst>
                            <p:childTnLst>
                              <p:par>
                                <p:cTn id="28" presetID="10" presetClass="entr" presetSubtype="0" dur="500"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64" presetClass="path" presetSubtype="0" dur="1000" decel="100000" fill="hold" grpId="1" nodeType="withEffect">
                                  <p:stCondLst>
                                    <p:cond delay="0"/>
                                  </p:stCondLst>
                                  <p:childTnLst>
                                    <p:animMotion origin="layout" path="M 2.08333E-07 1.11111E-06 L 2.08333E-07 -0.05301" pathEditMode="relative" rAng="0" ptsTypes="AA">
                                      <p:cBhvr>
                                        <p:cTn id="32" dur="1000" spd="-100000" fill="hold"/>
                                        <p:tgtEl>
                                          <p:spTgt spid="36"/>
                                        </p:tgtEl>
                                        <p:attrNameLst>
                                          <p:attrName>ppt_x</p:attrName>
                                          <p:attrName>ppt_y</p:attrName>
                                        </p:attrNameLst>
                                      </p:cBhvr>
                                      <p:rCtr x="0" y="-2662"/>
                                    </p:animMotion>
                                  </p:childTnLst>
                                </p:cTn>
                              </p:par>
                            </p:childTnLst>
                          </p:cTn>
                        </p:par>
                      </p:childTnLst>
                    </p:cTn>
                  </p:par>
                  <p:par>
                    <p:cTn id="33" fill="hold" nodeType="clickPar">
                      <p:stCondLst>
                        <p:cond delay="indefinite"/>
                      </p:stCondLst>
                      <p:childTnLst>
                        <p:par>
                          <p:cTn id="34" fill="hold">
                            <p:stCondLst>
                              <p:cond delay="0"/>
                            </p:stCondLst>
                            <p:childTnLst>
                              <p:par>
                                <p:cTn id="35" presetID="53" presetClass="entr" presetSubtype="16" dur="100" decel="5000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200" fill="hold"/>
                                        <p:tgtEl>
                                          <p:spTgt spid="37"/>
                                        </p:tgtEl>
                                        <p:attrNameLst>
                                          <p:attrName>ppt_w</p:attrName>
                                        </p:attrNameLst>
                                      </p:cBhvr>
                                      <p:tavLst>
                                        <p:tav tm="0">
                                          <p:val>
                                            <p:fltVal val="0"/>
                                          </p:val>
                                        </p:tav>
                                        <p:tav tm="100000">
                                          <p:val>
                                            <p:strVal val="#ppt_w"/>
                                          </p:val>
                                        </p:tav>
                                      </p:tavLst>
                                    </p:anim>
                                    <p:anim calcmode="lin" valueType="num">
                                      <p:cBhvr>
                                        <p:cTn id="38" dur="200" fill="hold"/>
                                        <p:tgtEl>
                                          <p:spTgt spid="37"/>
                                        </p:tgtEl>
                                        <p:attrNameLst>
                                          <p:attrName>ppt_h</p:attrName>
                                        </p:attrNameLst>
                                      </p:cBhvr>
                                      <p:tavLst>
                                        <p:tav tm="0">
                                          <p:val>
                                            <p:fltVal val="0"/>
                                          </p:val>
                                        </p:tav>
                                        <p:tav tm="100000">
                                          <p:val>
                                            <p:strVal val="#ppt_h"/>
                                          </p:val>
                                        </p:tav>
                                      </p:tavLst>
                                    </p:anim>
                                    <p:animScale>
                                      <p:cBhvr>
                                        <p:cTn id="39" dur="100" autoRev="1" fill="hold">
                                          <p:stCondLst>
                                            <p:cond delay="200"/>
                                          </p:stCondLst>
                                        </p:cTn>
                                        <p:tgtEl>
                                          <p:spTgt spid="37"/>
                                        </p:tgtEl>
                                      </p:cBhvr>
                                      <p:from x="100000" y="100000"/>
                                      <p:to x="110000" y="110000"/>
                                    </p:animScale>
                                    <p:animScale>
                                      <p:cBhvr>
                                        <p:cTn id="40" dur="100" autoRev="1" fill="hold">
                                          <p:stCondLst>
                                            <p:cond delay="400"/>
                                          </p:stCondLst>
                                        </p:cTn>
                                        <p:tgtEl>
                                          <p:spTgt spid="37"/>
                                        </p:tgtEl>
                                      </p:cBhvr>
                                      <p:from x="100000" y="100000"/>
                                      <p:to x="90000" y="90000"/>
                                    </p:animScale>
                                  </p:childTnLst>
                                </p:cTn>
                              </p:par>
                            </p:childTnLst>
                          </p:cTn>
                        </p:par>
                      </p:childTnLst>
                    </p:cTn>
                  </p:par>
                  <p:par>
                    <p:cTn id="41" fill="hold" nodeType="clickPar">
                      <p:stCondLst>
                        <p:cond delay="indefinite"/>
                      </p:stCondLst>
                      <p:childTnLst>
                        <p:par>
                          <p:cTn id="42" fill="hold">
                            <p:stCondLst>
                              <p:cond delay="0"/>
                            </p:stCondLst>
                            <p:childTnLst>
                              <p:par>
                                <p:cTn id="43" presetID="10" presetClass="entr" presetSubtype="0" dur="500" fill="hold" grpId="0" nodeType="click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64" presetClass="path" presetSubtype="0" dur="1000" decel="100000" fill="hold" grpId="1" nodeType="withEffect">
                                  <p:stCondLst>
                                    <p:cond delay="0"/>
                                  </p:stCondLst>
                                  <p:childTnLst>
                                    <p:animMotion origin="layout" path="M 4.375E-06 4.07407E-06 L 4.375E-06 -0.05301" pathEditMode="relative" rAng="0" ptsTypes="AA">
                                      <p:cBhvr>
                                        <p:cTn id="47" dur="1000" spd="-100000" fill="hold"/>
                                        <p:tgtEl>
                                          <p:spTgt spid="38"/>
                                        </p:tgtEl>
                                        <p:attrNameLst>
                                          <p:attrName>ppt_x</p:attrName>
                                          <p:attrName>ppt_y</p:attrName>
                                        </p:attrNameLst>
                                      </p:cBhvr>
                                      <p:rCtr x="0" y="-2662"/>
                                    </p:animMotion>
                                  </p:childTnLst>
                                </p:cTn>
                              </p:par>
                            </p:childTnLst>
                          </p:cTn>
                        </p:par>
                      </p:childTnLst>
                    </p:cTn>
                  </p:par>
                  <p:par>
                    <p:cTn id="48" fill="hold" nodeType="clickPar">
                      <p:stCondLst>
                        <p:cond delay="indefinite"/>
                      </p:stCondLst>
                      <p:childTnLst>
                        <p:par>
                          <p:cTn id="49" fill="hold">
                            <p:stCondLst>
                              <p:cond delay="0"/>
                            </p:stCondLst>
                            <p:childTnLst>
                              <p:par>
                                <p:cTn id="50" presetID="53" presetClass="entr" presetSubtype="16" dur="100" decel="50000" fill="hold" grpId="0" nodeType="clickEffect">
                                  <p:stCondLst>
                                    <p:cond delay="0"/>
                                  </p:stCondLst>
                                  <p:childTnLst>
                                    <p:set>
                                      <p:cBhvr>
                                        <p:cTn id="51" dur="1" fill="hold">
                                          <p:stCondLst>
                                            <p:cond delay="0"/>
                                          </p:stCondLst>
                                        </p:cTn>
                                        <p:tgtEl>
                                          <p:spTgt spid="43"/>
                                        </p:tgtEl>
                                        <p:attrNameLst>
                                          <p:attrName>style.visibility</p:attrName>
                                        </p:attrNameLst>
                                      </p:cBhvr>
                                      <p:to>
                                        <p:strVal val="visible"/>
                                      </p:to>
                                    </p:set>
                                    <p:anim calcmode="lin" valueType="num">
                                      <p:cBhvr>
                                        <p:cTn id="52" dur="200" fill="hold"/>
                                        <p:tgtEl>
                                          <p:spTgt spid="43"/>
                                        </p:tgtEl>
                                        <p:attrNameLst>
                                          <p:attrName>ppt_w</p:attrName>
                                        </p:attrNameLst>
                                      </p:cBhvr>
                                      <p:tavLst>
                                        <p:tav tm="0">
                                          <p:val>
                                            <p:fltVal val="0"/>
                                          </p:val>
                                        </p:tav>
                                        <p:tav tm="100000">
                                          <p:val>
                                            <p:strVal val="#ppt_w"/>
                                          </p:val>
                                        </p:tav>
                                      </p:tavLst>
                                    </p:anim>
                                    <p:anim calcmode="lin" valueType="num">
                                      <p:cBhvr>
                                        <p:cTn id="53" dur="200" fill="hold"/>
                                        <p:tgtEl>
                                          <p:spTgt spid="43"/>
                                        </p:tgtEl>
                                        <p:attrNameLst>
                                          <p:attrName>ppt_h</p:attrName>
                                        </p:attrNameLst>
                                      </p:cBhvr>
                                      <p:tavLst>
                                        <p:tav tm="0">
                                          <p:val>
                                            <p:fltVal val="0"/>
                                          </p:val>
                                        </p:tav>
                                        <p:tav tm="100000">
                                          <p:val>
                                            <p:strVal val="#ppt_h"/>
                                          </p:val>
                                        </p:tav>
                                      </p:tavLst>
                                    </p:anim>
                                    <p:animScale>
                                      <p:cBhvr>
                                        <p:cTn id="54" dur="100" autoRev="1" fill="hold">
                                          <p:stCondLst>
                                            <p:cond delay="200"/>
                                          </p:stCondLst>
                                        </p:cTn>
                                        <p:tgtEl>
                                          <p:spTgt spid="43"/>
                                        </p:tgtEl>
                                      </p:cBhvr>
                                      <p:from x="100000" y="100000"/>
                                      <p:to x="110000" y="110000"/>
                                    </p:animScale>
                                    <p:animScale>
                                      <p:cBhvr>
                                        <p:cTn id="55" dur="100" autoRev="1" fill="hold">
                                          <p:stCondLst>
                                            <p:cond delay="400"/>
                                          </p:stCondLst>
                                        </p:cTn>
                                        <p:tgtEl>
                                          <p:spTgt spid="43"/>
                                        </p:tgtEl>
                                      </p:cBhvr>
                                      <p:from x="100000" y="100000"/>
                                      <p:to x="90000" y="90000"/>
                                    </p:animScale>
                                  </p:childTnLst>
                                </p:cTn>
                              </p:par>
                            </p:childTnLst>
                          </p:cTn>
                        </p:par>
                      </p:childTnLst>
                    </p:cTn>
                  </p:par>
                  <p:par>
                    <p:cTn id="56" fill="hold" nodeType="clickPar">
                      <p:stCondLst>
                        <p:cond delay="indefinite"/>
                      </p:stCondLst>
                      <p:childTnLst>
                        <p:par>
                          <p:cTn id="57" fill="hold">
                            <p:stCondLst>
                              <p:cond delay="0"/>
                            </p:stCondLst>
                            <p:childTnLst>
                              <p:par>
                                <p:cTn id="58" presetID="10" presetClass="entr" presetSubtype="0" dur="500" fill="hold" grpId="0" nodeType="click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par>
                                <p:cTn id="61" presetID="64" presetClass="path" presetSubtype="0" dur="1000" decel="100000" fill="hold" grpId="1" nodeType="withEffect">
                                  <p:stCondLst>
                                    <p:cond delay="0"/>
                                  </p:stCondLst>
                                  <p:childTnLst>
                                    <p:animMotion origin="layout" path="M -4.16667E-07 7.40741E-07 L -4.16667E-07 -0.05301" pathEditMode="relative" rAng="0" ptsTypes="AA">
                                      <p:cBhvr>
                                        <p:cTn id="62" dur="1000" spd="-100000" fill="hold"/>
                                        <p:tgtEl>
                                          <p:spTgt spid="44"/>
                                        </p:tgtEl>
                                        <p:attrNameLst>
                                          <p:attrName>ppt_x</p:attrName>
                                          <p:attrName>ppt_y</p:attrName>
                                        </p:attrNameLst>
                                      </p:cBhvr>
                                      <p:rCtr x="0" y="-2662"/>
                                    </p:animMotion>
                                  </p:childTnLst>
                                </p:cTn>
                              </p:par>
                            </p:childTnLst>
                          </p:cTn>
                        </p:par>
                      </p:childTnLst>
                    </p:cTn>
                  </p:par>
                  <p:par>
                    <p:cTn id="63" fill="hold" nodeType="clickPar">
                      <p:stCondLst>
                        <p:cond delay="indefinite"/>
                      </p:stCondLst>
                      <p:childTnLst>
                        <p:par>
                          <p:cTn id="64" fill="hold">
                            <p:stCondLst>
                              <p:cond delay="0"/>
                            </p:stCondLst>
                            <p:childTnLst>
                              <p:par>
                                <p:cTn id="65" presetID="53" presetClass="entr" presetSubtype="16" dur="100" decel="5000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200" fill="hold"/>
                                        <p:tgtEl>
                                          <p:spTgt spid="39"/>
                                        </p:tgtEl>
                                        <p:attrNameLst>
                                          <p:attrName>ppt_w</p:attrName>
                                        </p:attrNameLst>
                                      </p:cBhvr>
                                      <p:tavLst>
                                        <p:tav tm="0">
                                          <p:val>
                                            <p:fltVal val="0"/>
                                          </p:val>
                                        </p:tav>
                                        <p:tav tm="100000">
                                          <p:val>
                                            <p:strVal val="#ppt_w"/>
                                          </p:val>
                                        </p:tav>
                                      </p:tavLst>
                                    </p:anim>
                                    <p:anim calcmode="lin" valueType="num">
                                      <p:cBhvr>
                                        <p:cTn id="68" dur="200" fill="hold"/>
                                        <p:tgtEl>
                                          <p:spTgt spid="39"/>
                                        </p:tgtEl>
                                        <p:attrNameLst>
                                          <p:attrName>ppt_h</p:attrName>
                                        </p:attrNameLst>
                                      </p:cBhvr>
                                      <p:tavLst>
                                        <p:tav tm="0">
                                          <p:val>
                                            <p:fltVal val="0"/>
                                          </p:val>
                                        </p:tav>
                                        <p:tav tm="100000">
                                          <p:val>
                                            <p:strVal val="#ppt_h"/>
                                          </p:val>
                                        </p:tav>
                                      </p:tavLst>
                                    </p:anim>
                                    <p:animScale>
                                      <p:cBhvr>
                                        <p:cTn id="69" dur="100" autoRev="1" fill="hold">
                                          <p:stCondLst>
                                            <p:cond delay="200"/>
                                          </p:stCondLst>
                                        </p:cTn>
                                        <p:tgtEl>
                                          <p:spTgt spid="39"/>
                                        </p:tgtEl>
                                      </p:cBhvr>
                                      <p:from x="100000" y="100000"/>
                                      <p:to x="110000" y="110000"/>
                                    </p:animScale>
                                    <p:animScale>
                                      <p:cBhvr>
                                        <p:cTn id="70" dur="100" autoRev="1" fill="hold">
                                          <p:stCondLst>
                                            <p:cond delay="400"/>
                                          </p:stCondLst>
                                        </p:cTn>
                                        <p:tgtEl>
                                          <p:spTgt spid="39"/>
                                        </p:tgtEl>
                                      </p:cBhvr>
                                      <p:from x="100000" y="100000"/>
                                      <p:to x="90000" y="90000"/>
                                    </p:animScale>
                                  </p:childTnLst>
                                </p:cTn>
                              </p:par>
                            </p:childTnLst>
                          </p:cTn>
                        </p:par>
                      </p:childTnLst>
                    </p:cTn>
                  </p:par>
                  <p:par>
                    <p:cTn id="71" fill="hold" nodeType="clickPar">
                      <p:stCondLst>
                        <p:cond delay="indefinite"/>
                      </p:stCondLst>
                      <p:childTnLst>
                        <p:par>
                          <p:cTn id="72" fill="hold">
                            <p:stCondLst>
                              <p:cond delay="0"/>
                            </p:stCondLst>
                            <p:childTnLst>
                              <p:par>
                                <p:cTn id="73" presetID="10" presetClass="entr" presetSubtype="0" dur="500" fill="hold" grpId="0" nodeType="click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par>
                                <p:cTn id="76" presetID="64" presetClass="path" presetSubtype="0" dur="1000" decel="100000" fill="hold" grpId="1" nodeType="withEffect">
                                  <p:stCondLst>
                                    <p:cond delay="0"/>
                                  </p:stCondLst>
                                  <p:childTnLst>
                                    <p:animMotion origin="layout" path="M 4.79167E-06 -2.96296E-06 L 4.79167E-06 -0.05301" pathEditMode="relative" rAng="0" ptsTypes="AA">
                                      <p:cBhvr>
                                        <p:cTn id="77" dur="1000" spd="-100000" fill="hold"/>
                                        <p:tgtEl>
                                          <p:spTgt spid="40"/>
                                        </p:tgtEl>
                                        <p:attrNameLst>
                                          <p:attrName>ppt_x</p:attrName>
                                          <p:attrName>ppt_y</p:attrName>
                                        </p:attrNameLst>
                                      </p:cBhvr>
                                      <p:rCtr x="0" y="-2662"/>
                                    </p:animMotion>
                                  </p:childTnLst>
                                </p:cTn>
                              </p:par>
                            </p:childTnLst>
                          </p:cTn>
                        </p:par>
                      </p:childTnLst>
                    </p:cTn>
                  </p:par>
                  <p:par>
                    <p:cTn id="78" fill="hold" nodeType="clickPar">
                      <p:stCondLst>
                        <p:cond delay="indefinite"/>
                      </p:stCondLst>
                      <p:childTnLst>
                        <p:par>
                          <p:cTn id="79" fill="hold">
                            <p:stCondLst>
                              <p:cond delay="0"/>
                            </p:stCondLst>
                            <p:childTnLst>
                              <p:par>
                                <p:cTn id="80" presetID="53" presetClass="entr" presetSubtype="16" dur="100" decel="50000" fill="hold" grpId="0" nodeType="click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200" fill="hold"/>
                                        <p:tgtEl>
                                          <p:spTgt spid="45"/>
                                        </p:tgtEl>
                                        <p:attrNameLst>
                                          <p:attrName>ppt_w</p:attrName>
                                        </p:attrNameLst>
                                      </p:cBhvr>
                                      <p:tavLst>
                                        <p:tav tm="0">
                                          <p:val>
                                            <p:fltVal val="0"/>
                                          </p:val>
                                        </p:tav>
                                        <p:tav tm="100000">
                                          <p:val>
                                            <p:strVal val="#ppt_w"/>
                                          </p:val>
                                        </p:tav>
                                      </p:tavLst>
                                    </p:anim>
                                    <p:anim calcmode="lin" valueType="num">
                                      <p:cBhvr>
                                        <p:cTn id="83" dur="200" fill="hold"/>
                                        <p:tgtEl>
                                          <p:spTgt spid="45"/>
                                        </p:tgtEl>
                                        <p:attrNameLst>
                                          <p:attrName>ppt_h</p:attrName>
                                        </p:attrNameLst>
                                      </p:cBhvr>
                                      <p:tavLst>
                                        <p:tav tm="0">
                                          <p:val>
                                            <p:fltVal val="0"/>
                                          </p:val>
                                        </p:tav>
                                        <p:tav tm="100000">
                                          <p:val>
                                            <p:strVal val="#ppt_h"/>
                                          </p:val>
                                        </p:tav>
                                      </p:tavLst>
                                    </p:anim>
                                    <p:animScale>
                                      <p:cBhvr>
                                        <p:cTn id="84" dur="100" autoRev="1" fill="hold">
                                          <p:stCondLst>
                                            <p:cond delay="200"/>
                                          </p:stCondLst>
                                        </p:cTn>
                                        <p:tgtEl>
                                          <p:spTgt spid="45"/>
                                        </p:tgtEl>
                                      </p:cBhvr>
                                      <p:from x="100000" y="100000"/>
                                      <p:to x="110000" y="110000"/>
                                    </p:animScale>
                                    <p:animScale>
                                      <p:cBhvr>
                                        <p:cTn id="85" dur="100" autoRev="1" fill="hold">
                                          <p:stCondLst>
                                            <p:cond delay="400"/>
                                          </p:stCondLst>
                                        </p:cTn>
                                        <p:tgtEl>
                                          <p:spTgt spid="45"/>
                                        </p:tgtEl>
                                      </p:cBhvr>
                                      <p:from x="100000" y="100000"/>
                                      <p:to x="90000" y="90000"/>
                                    </p:animScale>
                                  </p:childTnLst>
                                </p:cTn>
                              </p:par>
                            </p:childTnLst>
                          </p:cTn>
                        </p:par>
                      </p:childTnLst>
                    </p:cTn>
                  </p:par>
                  <p:par>
                    <p:cTn id="86" fill="hold" nodeType="clickPar">
                      <p:stCondLst>
                        <p:cond delay="indefinite"/>
                      </p:stCondLst>
                      <p:childTnLst>
                        <p:par>
                          <p:cTn id="87" fill="hold">
                            <p:stCondLst>
                              <p:cond delay="0"/>
                            </p:stCondLst>
                            <p:childTnLst>
                              <p:par>
                                <p:cTn id="88" presetID="10" presetClass="entr" presetSubtype="0" dur="500" fill="hold" grpId="0" nodeType="click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500"/>
                                        <p:tgtEl>
                                          <p:spTgt spid="46"/>
                                        </p:tgtEl>
                                      </p:cBhvr>
                                    </p:animEffect>
                                  </p:childTnLst>
                                </p:cTn>
                              </p:par>
                              <p:par>
                                <p:cTn id="91" presetID="64" presetClass="path" presetSubtype="0" dur="1000" decel="100000" fill="hold" grpId="1" nodeType="withEffect">
                                  <p:stCondLst>
                                    <p:cond delay="0"/>
                                  </p:stCondLst>
                                  <p:childTnLst>
                                    <p:animMotion origin="layout" path="M -1.875E-06 1.11111E-06 L -1.875E-06 -0.05301" pathEditMode="relative" rAng="0" ptsTypes="AA">
                                      <p:cBhvr>
                                        <p:cTn id="92" dur="1000" spd="-100000" fill="hold"/>
                                        <p:tgtEl>
                                          <p:spTgt spid="46"/>
                                        </p:tgtEl>
                                        <p:attrNameLst>
                                          <p:attrName>ppt_x</p:attrName>
                                          <p:attrName>ppt_y</p:attrName>
                                        </p:attrNameLst>
                                      </p:cBhvr>
                                      <p:rCtr x="0" y="-2662"/>
                                    </p:animMotion>
                                  </p:childTnLst>
                                </p:cTn>
                              </p:par>
                            </p:childTnLst>
                          </p:cTn>
                        </p:par>
                      </p:childTnLst>
                    </p:cTn>
                  </p:par>
                  <p:par>
                    <p:cTn id="93" fill="hold" nodeType="clickPar">
                      <p:stCondLst>
                        <p:cond delay="indefinite"/>
                      </p:stCondLst>
                      <p:childTnLst>
                        <p:par>
                          <p:cTn id="94" fill="hold">
                            <p:stCondLst>
                              <p:cond delay="0"/>
                            </p:stCondLst>
                            <p:childTnLst>
                              <p:par>
                                <p:cTn id="95" presetID="53" presetClass="entr" presetSubtype="16" dur="100" decel="50000" fill="hold" grpId="0" nodeType="click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200" fill="hold"/>
                                        <p:tgtEl>
                                          <p:spTgt spid="41"/>
                                        </p:tgtEl>
                                        <p:attrNameLst>
                                          <p:attrName>ppt_w</p:attrName>
                                        </p:attrNameLst>
                                      </p:cBhvr>
                                      <p:tavLst>
                                        <p:tav tm="0">
                                          <p:val>
                                            <p:fltVal val="0"/>
                                          </p:val>
                                        </p:tav>
                                        <p:tav tm="100000">
                                          <p:val>
                                            <p:strVal val="#ppt_w"/>
                                          </p:val>
                                        </p:tav>
                                      </p:tavLst>
                                    </p:anim>
                                    <p:anim calcmode="lin" valueType="num">
                                      <p:cBhvr>
                                        <p:cTn id="98" dur="200" fill="hold"/>
                                        <p:tgtEl>
                                          <p:spTgt spid="41"/>
                                        </p:tgtEl>
                                        <p:attrNameLst>
                                          <p:attrName>ppt_h</p:attrName>
                                        </p:attrNameLst>
                                      </p:cBhvr>
                                      <p:tavLst>
                                        <p:tav tm="0">
                                          <p:val>
                                            <p:fltVal val="0"/>
                                          </p:val>
                                        </p:tav>
                                        <p:tav tm="100000">
                                          <p:val>
                                            <p:strVal val="#ppt_h"/>
                                          </p:val>
                                        </p:tav>
                                      </p:tavLst>
                                    </p:anim>
                                    <p:animScale>
                                      <p:cBhvr>
                                        <p:cTn id="99" dur="100" autoRev="1" fill="hold">
                                          <p:stCondLst>
                                            <p:cond delay="200"/>
                                          </p:stCondLst>
                                        </p:cTn>
                                        <p:tgtEl>
                                          <p:spTgt spid="41"/>
                                        </p:tgtEl>
                                      </p:cBhvr>
                                      <p:from x="100000" y="100000"/>
                                      <p:to x="110000" y="110000"/>
                                    </p:animScale>
                                    <p:animScale>
                                      <p:cBhvr>
                                        <p:cTn id="100" dur="100" autoRev="1" fill="hold">
                                          <p:stCondLst>
                                            <p:cond delay="400"/>
                                          </p:stCondLst>
                                        </p:cTn>
                                        <p:tgtEl>
                                          <p:spTgt spid="41"/>
                                        </p:tgtEl>
                                      </p:cBhvr>
                                      <p:from x="100000" y="100000"/>
                                      <p:to x="90000" y="90000"/>
                                    </p:animScale>
                                  </p:childTnLst>
                                </p:cTn>
                              </p:par>
                            </p:childTnLst>
                          </p:cTn>
                        </p:par>
                      </p:childTnLst>
                    </p:cTn>
                  </p:par>
                  <p:par>
                    <p:cTn id="101" fill="hold" nodeType="clickPar">
                      <p:stCondLst>
                        <p:cond delay="indefinite"/>
                      </p:stCondLst>
                      <p:childTnLst>
                        <p:par>
                          <p:cTn id="102" fill="hold">
                            <p:stCondLst>
                              <p:cond delay="0"/>
                            </p:stCondLst>
                            <p:childTnLst>
                              <p:par>
                                <p:cTn id="103" presetID="10" presetClass="entr" presetSubtype="0" dur="500" fill="hold" grpId="0" nodeType="click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par>
                                <p:cTn id="106" presetID="64" presetClass="path" presetSubtype="0" dur="1000" decel="100000" fill="hold" grpId="1" nodeType="withEffect">
                                  <p:stCondLst>
                                    <p:cond delay="0"/>
                                  </p:stCondLst>
                                  <p:childTnLst>
                                    <p:animMotion origin="layout" path="M 1.66667E-06 -3.7037E-06 L 1.66667E-06 -0.05301" pathEditMode="relative" rAng="0" ptsTypes="AA">
                                      <p:cBhvr>
                                        <p:cTn id="107" dur="1000" spd="-100000" fill="hold"/>
                                        <p:tgtEl>
                                          <p:spTgt spid="42"/>
                                        </p:tgtEl>
                                        <p:attrNameLst>
                                          <p:attrName>ppt_x</p:attrName>
                                          <p:attrName>ppt_y</p:attrName>
                                        </p:attrNameLst>
                                      </p:cBhvr>
                                      <p:rCtr x="0" y="-2662"/>
                                    </p:animMotion>
                                  </p:childTnLst>
                                </p:cTn>
                              </p:par>
                            </p:childTnLst>
                          </p:cTn>
                        </p:par>
                      </p:childTnLst>
                    </p:cTn>
                  </p:par>
                  <p:par>
                    <p:cTn id="108" fill="hold" nodeType="clickPar">
                      <p:stCondLst>
                        <p:cond delay="indefinite"/>
                      </p:stCondLst>
                      <p:childTnLst>
                        <p:par>
                          <p:cTn id="109" fill="hold">
                            <p:stCondLst>
                              <p:cond delay="0"/>
                            </p:stCondLst>
                            <p:childTnLst>
                              <p:par>
                                <p:cTn id="110" presetID="53" presetClass="entr" presetSubtype="16" dur="100" decel="50000" fill="hold" grpId="0" nodeType="clickEffect">
                                  <p:stCondLst>
                                    <p:cond delay="0"/>
                                  </p:stCondLst>
                                  <p:childTnLst>
                                    <p:set>
                                      <p:cBhvr>
                                        <p:cTn id="111" dur="1" fill="hold">
                                          <p:stCondLst>
                                            <p:cond delay="0"/>
                                          </p:stCondLst>
                                        </p:cTn>
                                        <p:tgtEl>
                                          <p:spTgt spid="47"/>
                                        </p:tgtEl>
                                        <p:attrNameLst>
                                          <p:attrName>style.visibility</p:attrName>
                                        </p:attrNameLst>
                                      </p:cBhvr>
                                      <p:to>
                                        <p:strVal val="visible"/>
                                      </p:to>
                                    </p:set>
                                    <p:anim calcmode="lin" valueType="num">
                                      <p:cBhvr>
                                        <p:cTn id="112" dur="200" fill="hold"/>
                                        <p:tgtEl>
                                          <p:spTgt spid="47"/>
                                        </p:tgtEl>
                                        <p:attrNameLst>
                                          <p:attrName>ppt_w</p:attrName>
                                        </p:attrNameLst>
                                      </p:cBhvr>
                                      <p:tavLst>
                                        <p:tav tm="0">
                                          <p:val>
                                            <p:fltVal val="0"/>
                                          </p:val>
                                        </p:tav>
                                        <p:tav tm="100000">
                                          <p:val>
                                            <p:strVal val="#ppt_w"/>
                                          </p:val>
                                        </p:tav>
                                      </p:tavLst>
                                    </p:anim>
                                    <p:anim calcmode="lin" valueType="num">
                                      <p:cBhvr>
                                        <p:cTn id="113" dur="200" fill="hold"/>
                                        <p:tgtEl>
                                          <p:spTgt spid="47"/>
                                        </p:tgtEl>
                                        <p:attrNameLst>
                                          <p:attrName>ppt_h</p:attrName>
                                        </p:attrNameLst>
                                      </p:cBhvr>
                                      <p:tavLst>
                                        <p:tav tm="0">
                                          <p:val>
                                            <p:fltVal val="0"/>
                                          </p:val>
                                        </p:tav>
                                        <p:tav tm="100000">
                                          <p:val>
                                            <p:strVal val="#ppt_h"/>
                                          </p:val>
                                        </p:tav>
                                      </p:tavLst>
                                    </p:anim>
                                    <p:animScale>
                                      <p:cBhvr>
                                        <p:cTn id="114" dur="100" autoRev="1" fill="hold">
                                          <p:stCondLst>
                                            <p:cond delay="200"/>
                                          </p:stCondLst>
                                        </p:cTn>
                                        <p:tgtEl>
                                          <p:spTgt spid="47"/>
                                        </p:tgtEl>
                                      </p:cBhvr>
                                      <p:from x="100000" y="100000"/>
                                      <p:to x="110000" y="110000"/>
                                    </p:animScale>
                                    <p:animScale>
                                      <p:cBhvr>
                                        <p:cTn id="115" dur="100" autoRev="1" fill="hold">
                                          <p:stCondLst>
                                            <p:cond delay="400"/>
                                          </p:stCondLst>
                                        </p:cTn>
                                        <p:tgtEl>
                                          <p:spTgt spid="47"/>
                                        </p:tgtEl>
                                      </p:cBhvr>
                                      <p:from x="100000" y="100000"/>
                                      <p:to x="90000" y="90000"/>
                                    </p:animScale>
                                  </p:childTnLst>
                                </p:cTn>
                              </p:par>
                            </p:childTnLst>
                          </p:cTn>
                        </p:par>
                      </p:childTnLst>
                    </p:cTn>
                  </p:par>
                  <p:par>
                    <p:cTn id="116" fill="hold" nodeType="clickPar">
                      <p:stCondLst>
                        <p:cond delay="indefinite"/>
                      </p:stCondLst>
                      <p:childTnLst>
                        <p:par>
                          <p:cTn id="117" fill="hold">
                            <p:stCondLst>
                              <p:cond delay="0"/>
                            </p:stCondLst>
                            <p:childTnLst>
                              <p:par>
                                <p:cTn id="118" presetID="10" presetClass="entr" presetSubtype="0" dur="500" fill="hold" grpId="0" nodeType="clickEffect">
                                  <p:stCondLst>
                                    <p:cond delay="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500"/>
                                        <p:tgtEl>
                                          <p:spTgt spid="48"/>
                                        </p:tgtEl>
                                      </p:cBhvr>
                                    </p:animEffect>
                                  </p:childTnLst>
                                </p:cTn>
                              </p:par>
                              <p:par>
                                <p:cTn id="121" presetID="64" presetClass="path" presetSubtype="0" dur="1000" decel="100000" fill="hold" grpId="1" nodeType="withEffect">
                                  <p:stCondLst>
                                    <p:cond delay="0"/>
                                  </p:stCondLst>
                                  <p:childTnLst>
                                    <p:animMotion origin="layout" path="M -4.375E-06 2.96296E-06 L -4.375E-06 -0.05301" pathEditMode="relative" rAng="0" ptsTypes="AA">
                                      <p:cBhvr>
                                        <p:cTn id="122" dur="1000" spd="-100000" fill="hold"/>
                                        <p:tgtEl>
                                          <p:spTgt spid="48"/>
                                        </p:tgtEl>
                                        <p:attrNameLst>
                                          <p:attrName>ppt_x</p:attrName>
                                          <p:attrName>ppt_y</p:attrName>
                                        </p:attrNameLst>
                                      </p:cBhvr>
                                      <p:rCtr x="0" y="-2662"/>
                                    </p:animMotion>
                                  </p:childTnLst>
                                </p:cTn>
                              </p:par>
                            </p:childTnLst>
                          </p:cTn>
                        </p:par>
                      </p:childTnLst>
                    </p:cTn>
                  </p:par>
                  <p:par>
                    <p:cTn id="123" fill="hold" nodeType="clickPar">
                      <p:stCondLst>
                        <p:cond delay="indefinite"/>
                      </p:stCondLst>
                      <p:childTnLst>
                        <p:par>
                          <p:cTn id="124" fill="hold">
                            <p:stCondLst>
                              <p:cond delay="0"/>
                            </p:stCondLst>
                            <p:childTnLst>
                              <p:par>
                                <p:cTn id="125" presetID="2" presetClass="entr" presetSubtype="8" dur="500" fill="hold" nodeType="click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additive="base">
                                        <p:cTn id="127" dur="500" fill="hold"/>
                                        <p:tgtEl>
                                          <p:spTgt spid="51"/>
                                        </p:tgtEl>
                                        <p:attrNameLst>
                                          <p:attrName>ppt_x</p:attrName>
                                        </p:attrNameLst>
                                      </p:cBhvr>
                                      <p:tavLst>
                                        <p:tav tm="0">
                                          <p:val>
                                            <p:strVal val="0-#ppt_w/2"/>
                                          </p:val>
                                        </p:tav>
                                        <p:tav tm="100000">
                                          <p:val>
                                            <p:strVal val="#ppt_x"/>
                                          </p:val>
                                        </p:tav>
                                      </p:tavLst>
                                    </p:anim>
                                    <p:anim calcmode="lin" valueType="num">
                                      <p:cBhvr additive="base">
                                        <p:cTn id="128"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129" fill="hold" nodeType="clickPar">
                      <p:stCondLst>
                        <p:cond delay="indefinite"/>
                      </p:stCondLst>
                      <p:childTnLst>
                        <p:par>
                          <p:cTn id="130" fill="hold">
                            <p:stCondLst>
                              <p:cond delay="0"/>
                            </p:stCondLst>
                            <p:childTnLst>
                              <p:par>
                                <p:cTn id="131" presetID="53" presetClass="entr" presetSubtype="16" dur="100" decel="50000" fill="hold" grpId="0" nodeType="clickEffect">
                                  <p:stCondLst>
                                    <p:cond delay="0"/>
                                  </p:stCondLst>
                                  <p:childTnLst>
                                    <p:set>
                                      <p:cBhvr>
                                        <p:cTn id="132" dur="1" fill="hold">
                                          <p:stCondLst>
                                            <p:cond delay="0"/>
                                          </p:stCondLst>
                                        </p:cTn>
                                        <p:tgtEl>
                                          <p:spTgt spid="49"/>
                                        </p:tgtEl>
                                        <p:attrNameLst>
                                          <p:attrName>style.visibility</p:attrName>
                                        </p:attrNameLst>
                                      </p:cBhvr>
                                      <p:to>
                                        <p:strVal val="visible"/>
                                      </p:to>
                                    </p:set>
                                    <p:anim calcmode="lin" valueType="num">
                                      <p:cBhvr>
                                        <p:cTn id="133" dur="200" fill="hold"/>
                                        <p:tgtEl>
                                          <p:spTgt spid="49"/>
                                        </p:tgtEl>
                                        <p:attrNameLst>
                                          <p:attrName>ppt_w</p:attrName>
                                        </p:attrNameLst>
                                      </p:cBhvr>
                                      <p:tavLst>
                                        <p:tav tm="0">
                                          <p:val>
                                            <p:fltVal val="0"/>
                                          </p:val>
                                        </p:tav>
                                        <p:tav tm="100000">
                                          <p:val>
                                            <p:strVal val="#ppt_w"/>
                                          </p:val>
                                        </p:tav>
                                      </p:tavLst>
                                    </p:anim>
                                    <p:anim calcmode="lin" valueType="num">
                                      <p:cBhvr>
                                        <p:cTn id="134" dur="200" fill="hold"/>
                                        <p:tgtEl>
                                          <p:spTgt spid="49"/>
                                        </p:tgtEl>
                                        <p:attrNameLst>
                                          <p:attrName>ppt_h</p:attrName>
                                        </p:attrNameLst>
                                      </p:cBhvr>
                                      <p:tavLst>
                                        <p:tav tm="0">
                                          <p:val>
                                            <p:fltVal val="0"/>
                                          </p:val>
                                        </p:tav>
                                        <p:tav tm="100000">
                                          <p:val>
                                            <p:strVal val="#ppt_h"/>
                                          </p:val>
                                        </p:tav>
                                      </p:tavLst>
                                    </p:anim>
                                    <p:animScale>
                                      <p:cBhvr>
                                        <p:cTn id="135" dur="100" autoRev="1" fill="hold">
                                          <p:stCondLst>
                                            <p:cond delay="200"/>
                                          </p:stCondLst>
                                        </p:cTn>
                                        <p:tgtEl>
                                          <p:spTgt spid="49"/>
                                        </p:tgtEl>
                                      </p:cBhvr>
                                      <p:from x="100000" y="100000"/>
                                      <p:to x="110000" y="110000"/>
                                    </p:animScale>
                                    <p:animScale>
                                      <p:cBhvr>
                                        <p:cTn id="136" dur="100" autoRev="1" fill="hold">
                                          <p:stCondLst>
                                            <p:cond delay="400"/>
                                          </p:stCondLst>
                                        </p:cTn>
                                        <p:tgtEl>
                                          <p:spTgt spid="49"/>
                                        </p:tgtEl>
                                      </p:cBhvr>
                                      <p:from x="100000" y="100000"/>
                                      <p:to x="90000" y="90000"/>
                                    </p:animScale>
                                  </p:childTnLst>
                                </p:cTn>
                              </p:par>
                            </p:childTnLst>
                          </p:cTn>
                        </p:par>
                      </p:childTnLst>
                    </p:cTn>
                  </p:par>
                  <p:par>
                    <p:cTn id="137" fill="hold" nodeType="clickPar">
                      <p:stCondLst>
                        <p:cond delay="indefinite"/>
                      </p:stCondLst>
                      <p:childTnLst>
                        <p:par>
                          <p:cTn id="138" fill="hold">
                            <p:stCondLst>
                              <p:cond delay="0"/>
                            </p:stCondLst>
                            <p:childTnLst>
                              <p:par>
                                <p:cTn id="139" presetID="53" presetClass="entr" presetSubtype="16" dur="100" decel="50000" fill="hold" grpId="0" nodeType="clickEffect">
                                  <p:stCondLst>
                                    <p:cond delay="0"/>
                                  </p:stCondLst>
                                  <p:childTnLst>
                                    <p:set>
                                      <p:cBhvr>
                                        <p:cTn id="140" dur="1" fill="hold">
                                          <p:stCondLst>
                                            <p:cond delay="0"/>
                                          </p:stCondLst>
                                        </p:cTn>
                                        <p:tgtEl>
                                          <p:spTgt spid="50"/>
                                        </p:tgtEl>
                                        <p:attrNameLst>
                                          <p:attrName>style.visibility</p:attrName>
                                        </p:attrNameLst>
                                      </p:cBhvr>
                                      <p:to>
                                        <p:strVal val="visible"/>
                                      </p:to>
                                    </p:set>
                                    <p:anim calcmode="lin" valueType="num">
                                      <p:cBhvr>
                                        <p:cTn id="141" dur="200" fill="hold"/>
                                        <p:tgtEl>
                                          <p:spTgt spid="50"/>
                                        </p:tgtEl>
                                        <p:attrNameLst>
                                          <p:attrName>ppt_w</p:attrName>
                                        </p:attrNameLst>
                                      </p:cBhvr>
                                      <p:tavLst>
                                        <p:tav tm="0">
                                          <p:val>
                                            <p:fltVal val="0"/>
                                          </p:val>
                                        </p:tav>
                                        <p:tav tm="100000">
                                          <p:val>
                                            <p:strVal val="#ppt_w"/>
                                          </p:val>
                                        </p:tav>
                                      </p:tavLst>
                                    </p:anim>
                                    <p:anim calcmode="lin" valueType="num">
                                      <p:cBhvr>
                                        <p:cTn id="142" dur="200" fill="hold"/>
                                        <p:tgtEl>
                                          <p:spTgt spid="50"/>
                                        </p:tgtEl>
                                        <p:attrNameLst>
                                          <p:attrName>ppt_h</p:attrName>
                                        </p:attrNameLst>
                                      </p:cBhvr>
                                      <p:tavLst>
                                        <p:tav tm="0">
                                          <p:val>
                                            <p:fltVal val="0"/>
                                          </p:val>
                                        </p:tav>
                                        <p:tav tm="100000">
                                          <p:val>
                                            <p:strVal val="#ppt_h"/>
                                          </p:val>
                                        </p:tav>
                                      </p:tavLst>
                                    </p:anim>
                                    <p:animScale>
                                      <p:cBhvr>
                                        <p:cTn id="143" dur="100" autoRev="1" fill="hold">
                                          <p:stCondLst>
                                            <p:cond delay="200"/>
                                          </p:stCondLst>
                                        </p:cTn>
                                        <p:tgtEl>
                                          <p:spTgt spid="50"/>
                                        </p:tgtEl>
                                      </p:cBhvr>
                                      <p:from x="100000" y="100000"/>
                                      <p:to x="110000" y="110000"/>
                                    </p:animScale>
                                    <p:animScale>
                                      <p:cBhvr>
                                        <p:cTn id="144" dur="100" autoRev="1" fill="hold">
                                          <p:stCondLst>
                                            <p:cond delay="400"/>
                                          </p:stCondLst>
                                        </p:cTn>
                                        <p:tgtEl>
                                          <p:spTgt spid="50"/>
                                        </p:tgtEl>
                                      </p:cBhvr>
                                      <p:from x="100000" y="100000"/>
                                      <p:to x="90000" y="90000"/>
                                    </p:animScale>
                                  </p:childTnLst>
                                </p:cTn>
                              </p:par>
                            </p:childTnLst>
                          </p:cTn>
                        </p:par>
                      </p:childTnLst>
                    </p:cTn>
                  </p:par>
                  <p:par>
                    <p:cTn id="145" fill="hold" nodeType="clickPar">
                      <p:stCondLst>
                        <p:cond delay="indefinite"/>
                      </p:stCondLst>
                      <p:childTnLst>
                        <p:par>
                          <p:cTn id="146" fill="hold">
                            <p:stCondLst>
                              <p:cond delay="0"/>
                            </p:stCondLst>
                            <p:childTnLst>
                              <p:par>
                                <p:cTn id="147" presetID="53" presetClass="entr" presetSubtype="16" dur="100" decel="50000" fill="hold" grpId="0" nodeType="clickEffect">
                                  <p:stCondLst>
                                    <p:cond delay="0"/>
                                  </p:stCondLst>
                                  <p:childTnLst>
                                    <p:set>
                                      <p:cBhvr>
                                        <p:cTn id="148" dur="1" fill="hold">
                                          <p:stCondLst>
                                            <p:cond delay="0"/>
                                          </p:stCondLst>
                                        </p:cTn>
                                        <p:tgtEl>
                                          <p:spTgt spid="54"/>
                                        </p:tgtEl>
                                        <p:attrNameLst>
                                          <p:attrName>style.visibility</p:attrName>
                                        </p:attrNameLst>
                                      </p:cBhvr>
                                      <p:to>
                                        <p:strVal val="visible"/>
                                      </p:to>
                                    </p:set>
                                    <p:anim calcmode="lin" valueType="num">
                                      <p:cBhvr>
                                        <p:cTn id="149" dur="200" fill="hold"/>
                                        <p:tgtEl>
                                          <p:spTgt spid="54"/>
                                        </p:tgtEl>
                                        <p:attrNameLst>
                                          <p:attrName>ppt_w</p:attrName>
                                        </p:attrNameLst>
                                      </p:cBhvr>
                                      <p:tavLst>
                                        <p:tav tm="0">
                                          <p:val>
                                            <p:fltVal val="0"/>
                                          </p:val>
                                        </p:tav>
                                        <p:tav tm="100000">
                                          <p:val>
                                            <p:strVal val="#ppt_w"/>
                                          </p:val>
                                        </p:tav>
                                      </p:tavLst>
                                    </p:anim>
                                    <p:anim calcmode="lin" valueType="num">
                                      <p:cBhvr>
                                        <p:cTn id="150" dur="200" fill="hold"/>
                                        <p:tgtEl>
                                          <p:spTgt spid="54"/>
                                        </p:tgtEl>
                                        <p:attrNameLst>
                                          <p:attrName>ppt_h</p:attrName>
                                        </p:attrNameLst>
                                      </p:cBhvr>
                                      <p:tavLst>
                                        <p:tav tm="0">
                                          <p:val>
                                            <p:fltVal val="0"/>
                                          </p:val>
                                        </p:tav>
                                        <p:tav tm="100000">
                                          <p:val>
                                            <p:strVal val="#ppt_h"/>
                                          </p:val>
                                        </p:tav>
                                      </p:tavLst>
                                    </p:anim>
                                    <p:animScale>
                                      <p:cBhvr>
                                        <p:cTn id="151" dur="100" autoRev="1" fill="hold">
                                          <p:stCondLst>
                                            <p:cond delay="200"/>
                                          </p:stCondLst>
                                        </p:cTn>
                                        <p:tgtEl>
                                          <p:spTgt spid="54"/>
                                        </p:tgtEl>
                                      </p:cBhvr>
                                      <p:from x="100000" y="100000"/>
                                      <p:to x="110000" y="110000"/>
                                    </p:animScale>
                                    <p:animScale>
                                      <p:cBhvr>
                                        <p:cTn id="152" dur="100" autoRev="1" fill="hold">
                                          <p:stCondLst>
                                            <p:cond delay="400"/>
                                          </p:stCondLst>
                                        </p:cTn>
                                        <p:tgtEl>
                                          <p:spTgt spid="54"/>
                                        </p:tgtEl>
                                      </p:cBhvr>
                                      <p:from x="100000" y="100000"/>
                                      <p:to x="90000" y="90000"/>
                                    </p:animScale>
                                  </p:childTnLst>
                                </p:cTn>
                              </p:par>
                            </p:childTnLst>
                          </p:cTn>
                        </p:par>
                      </p:childTnLst>
                    </p:cTn>
                  </p:par>
                  <p:par>
                    <p:cTn id="153" fill="hold" nodeType="clickPar">
                      <p:stCondLst>
                        <p:cond delay="indefinite"/>
                      </p:stCondLst>
                      <p:childTnLst>
                        <p:par>
                          <p:cTn id="154" fill="hold">
                            <p:stCondLst>
                              <p:cond delay="0"/>
                            </p:stCondLst>
                            <p:childTnLst>
                              <p:par>
                                <p:cTn id="155" presetID="53" presetClass="entr" presetSubtype="16" dur="100" decel="50000" fill="hold" grpId="0" nodeType="clickEffect">
                                  <p:stCondLst>
                                    <p:cond delay="0"/>
                                  </p:stCondLst>
                                  <p:childTnLst>
                                    <p:set>
                                      <p:cBhvr>
                                        <p:cTn id="156" dur="1" fill="hold">
                                          <p:stCondLst>
                                            <p:cond delay="0"/>
                                          </p:stCondLst>
                                        </p:cTn>
                                        <p:tgtEl>
                                          <p:spTgt spid="55"/>
                                        </p:tgtEl>
                                        <p:attrNameLst>
                                          <p:attrName>style.visibility</p:attrName>
                                        </p:attrNameLst>
                                      </p:cBhvr>
                                      <p:to>
                                        <p:strVal val="visible"/>
                                      </p:to>
                                    </p:set>
                                    <p:anim calcmode="lin" valueType="num">
                                      <p:cBhvr>
                                        <p:cTn id="157" dur="200" fill="hold"/>
                                        <p:tgtEl>
                                          <p:spTgt spid="55"/>
                                        </p:tgtEl>
                                        <p:attrNameLst>
                                          <p:attrName>ppt_w</p:attrName>
                                        </p:attrNameLst>
                                      </p:cBhvr>
                                      <p:tavLst>
                                        <p:tav tm="0">
                                          <p:val>
                                            <p:fltVal val="0"/>
                                          </p:val>
                                        </p:tav>
                                        <p:tav tm="100000">
                                          <p:val>
                                            <p:strVal val="#ppt_w"/>
                                          </p:val>
                                        </p:tav>
                                      </p:tavLst>
                                    </p:anim>
                                    <p:anim calcmode="lin" valueType="num">
                                      <p:cBhvr>
                                        <p:cTn id="158" dur="200" fill="hold"/>
                                        <p:tgtEl>
                                          <p:spTgt spid="55"/>
                                        </p:tgtEl>
                                        <p:attrNameLst>
                                          <p:attrName>ppt_h</p:attrName>
                                        </p:attrNameLst>
                                      </p:cBhvr>
                                      <p:tavLst>
                                        <p:tav tm="0">
                                          <p:val>
                                            <p:fltVal val="0"/>
                                          </p:val>
                                        </p:tav>
                                        <p:tav tm="100000">
                                          <p:val>
                                            <p:strVal val="#ppt_h"/>
                                          </p:val>
                                        </p:tav>
                                      </p:tavLst>
                                    </p:anim>
                                    <p:animScale>
                                      <p:cBhvr>
                                        <p:cTn id="159" dur="100" autoRev="1" fill="hold">
                                          <p:stCondLst>
                                            <p:cond delay="200"/>
                                          </p:stCondLst>
                                        </p:cTn>
                                        <p:tgtEl>
                                          <p:spTgt spid="55"/>
                                        </p:tgtEl>
                                      </p:cBhvr>
                                      <p:from x="100000" y="100000"/>
                                      <p:to x="110000" y="110000"/>
                                    </p:animScale>
                                    <p:animScale>
                                      <p:cBhvr>
                                        <p:cTn id="160" dur="100" autoRev="1" fill="hold">
                                          <p:stCondLst>
                                            <p:cond delay="400"/>
                                          </p:stCondLst>
                                        </p:cTn>
                                        <p:tgtEl>
                                          <p:spTgt spid="55"/>
                                        </p:tgtEl>
                                      </p:cBhvr>
                                      <p:from x="100000" y="100000"/>
                                      <p:to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P spid="35" grpId="0"/>
      <p:bldP spid="35" grpId="1"/>
      <p:bldP spid="36" grpId="0"/>
      <p:bldP spid="36" grpId="1"/>
      <p:bldP spid="37" grpId="0"/>
      <p:bldP spid="38" grpId="0"/>
      <p:bldP spid="38" grpId="1"/>
      <p:bldP spid="39" grpId="0"/>
      <p:bldP spid="40" grpId="0"/>
      <p:bldP spid="40" grpId="1"/>
      <p:bldP spid="41" grpId="0"/>
      <p:bldP spid="42" grpId="0"/>
      <p:bldP spid="42" grpId="1"/>
      <p:bldP spid="43" grpId="0"/>
      <p:bldP spid="44" grpId="0"/>
      <p:bldP spid="44" grpId="1"/>
      <p:bldP spid="45" grpId="0"/>
      <p:bldP spid="46" grpId="0"/>
      <p:bldP spid="46" grpId="1"/>
      <p:bldP spid="47" grpId="0"/>
      <p:bldP spid="48" grpId="0"/>
      <p:bldP spid="48" grpId="1"/>
      <p:bldP spid="49" grpId="0"/>
      <p:bldP spid="50" grpId="0"/>
      <p:bldP spid="54" grpId="0"/>
      <p:bldP spid="55"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p:cNvSpPr txBox="1"/>
          <p:nvPr>
            <p:custDataLst>
              <p:tags r:id="rId3"/>
            </p:custDataLst>
          </p:nvPr>
        </p:nvSpPr>
        <p:spPr>
          <a:xfrm>
            <a:off x="88661" y="46768"/>
            <a:ext cx="2236510" cy="707886"/>
          </a:xfrm>
          <a:prstGeom prst="rect">
            <a:avLst/>
          </a:prstGeom>
          <a:noFill/>
        </p:spPr>
        <p:txBody>
          <a:bodyPr wrap="none" rtlCol="0">
            <a:spAutoFit/>
          </a:bodyPr>
          <a:lstStyle/>
          <a:p>
            <a:r>
              <a:rPr lang="zh-CN" altLang="en-US" sz="4000" b="1">
                <a:latin typeface="微软雅黑" panose="020b0503020204020204" pitchFamily="34" charset="-122"/>
                <a:ea typeface="微软雅黑" panose="020b0503020204020204" pitchFamily="34" charset="-122"/>
              </a:rPr>
              <a:t>知识归纳</a:t>
            </a:r>
            <a:endParaRPr lang="zh-CN" altLang="en-US" sz="4000" b="1">
              <a:latin typeface="微软雅黑" panose="020b0503020204020204" pitchFamily="34" charset="-122"/>
              <a:ea typeface="微软雅黑" panose="020b0503020204020204" pitchFamily="34" charset="-122"/>
            </a:endParaRPr>
          </a:p>
        </p:txBody>
      </p:sp>
      <p:sp>
        <p:nvSpPr>
          <p:cNvPr id="5" name="文本框 11"/>
          <p:cNvSpPr txBox="1"/>
          <p:nvPr>
            <p:custDataLst>
              <p:tags r:id="rId4"/>
            </p:custDataLst>
          </p:nvPr>
        </p:nvSpPr>
        <p:spPr>
          <a:xfrm>
            <a:off x="3742204" y="106759"/>
            <a:ext cx="5616624" cy="646331"/>
          </a:xfrm>
          <a:prstGeom prst="rect">
            <a:avLst/>
          </a:prstGeom>
          <a:noFill/>
        </p:spPr>
        <p:txBody>
          <a:bodyPr wrap="square" rtlCol="0">
            <a:spAutoFit/>
          </a:bodyPr>
          <a:lstStyle/>
          <a:p>
            <a:r>
              <a:rPr lang="zh-CN" altLang="en-US" sz="3600">
                <a:solidFill>
                  <a:srgbClr val="C00000"/>
                </a:solidFill>
                <a:latin typeface="微软雅黑" panose="020b0503020204020204" pitchFamily="34" charset="-122"/>
                <a:ea typeface="微软雅黑" panose="020b0503020204020204" pitchFamily="34" charset="-122"/>
                <a:cs typeface="+mn-lt"/>
                <a:sym typeface="+mn-ea"/>
              </a:rPr>
              <a:t>溶液中溶质、溶剂的确定</a:t>
            </a:r>
            <a:endParaRPr lang="en-US" altLang="zh-CN" sz="3600">
              <a:solidFill>
                <a:srgbClr val="C00000"/>
              </a:solidFill>
              <a:latin typeface="微软雅黑" panose="020b0503020204020204" pitchFamily="34" charset="-122"/>
              <a:ea typeface="微软雅黑" panose="020b0503020204020204" pitchFamily="34" charset="-122"/>
              <a:cs typeface="+mn-lt"/>
              <a:sym typeface="+mn-ea"/>
            </a:endParaRPr>
          </a:p>
        </p:txBody>
      </p:sp>
      <p:cxnSp>
        <p:nvCxnSpPr>
          <p:cNvPr id="6" name="直接连接符 5"/>
          <p:cNvCxnSpPr/>
          <p:nvPr>
            <p:custDataLst>
              <p:tags r:id="rId5"/>
            </p:custDataLst>
          </p:nvPr>
        </p:nvCxnSpPr>
        <p:spPr>
          <a:xfrm>
            <a:off x="1094826" y="4295753"/>
            <a:ext cx="8938260" cy="0"/>
          </a:xfrm>
          <a:prstGeom prst="line">
            <a:avLst/>
          </a:prstGeom>
          <a:solidFill>
            <a:schemeClr val="accent1"/>
          </a:solidFill>
          <a:ln w="22225" cap="flat" cmpd="sng" algn="ctr">
            <a:solidFill>
              <a:srgbClr val="0E4688"/>
            </a:solidFill>
            <a:prstDash val="solid"/>
            <a:round/>
            <a:headEnd type="none" w="med" len="med"/>
            <a:tailEnd type="none" w="med" len="med"/>
          </a:ln>
        </p:spPr>
      </p:cxnSp>
      <p:cxnSp>
        <p:nvCxnSpPr>
          <p:cNvPr id="7" name="直接连接符 6"/>
          <p:cNvCxnSpPr/>
          <p:nvPr>
            <p:custDataLst>
              <p:tags r:id="rId6"/>
            </p:custDataLst>
          </p:nvPr>
        </p:nvCxnSpPr>
        <p:spPr>
          <a:xfrm>
            <a:off x="1094826" y="1596579"/>
            <a:ext cx="8938260" cy="0"/>
          </a:xfrm>
          <a:prstGeom prst="line">
            <a:avLst/>
          </a:prstGeom>
          <a:solidFill>
            <a:schemeClr val="accent1"/>
          </a:solidFill>
          <a:ln w="22225" cap="flat" cmpd="sng" algn="ctr">
            <a:solidFill>
              <a:srgbClr val="0E4688"/>
            </a:solidFill>
            <a:prstDash val="solid"/>
            <a:round/>
            <a:headEnd type="none" w="med" len="med"/>
            <a:tailEnd type="none" w="med" len="med"/>
          </a:ln>
        </p:spPr>
      </p:cxnSp>
      <p:cxnSp>
        <p:nvCxnSpPr>
          <p:cNvPr id="8" name="直接连接符 7"/>
          <p:cNvCxnSpPr/>
          <p:nvPr>
            <p:custDataLst>
              <p:tags r:id="rId7"/>
            </p:custDataLst>
          </p:nvPr>
        </p:nvCxnSpPr>
        <p:spPr>
          <a:xfrm>
            <a:off x="1094826" y="2946166"/>
            <a:ext cx="8938260"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p:spPr>
      </p:cxnSp>
      <p:sp>
        <p:nvSpPr>
          <p:cNvPr id="9" name="文本框 8"/>
          <p:cNvSpPr txBox="1"/>
          <p:nvPr>
            <p:custDataLst>
              <p:tags r:id="rId8"/>
            </p:custDataLst>
          </p:nvPr>
        </p:nvSpPr>
        <p:spPr>
          <a:xfrm>
            <a:off x="1463387" y="1657540"/>
            <a:ext cx="1379545" cy="633187"/>
          </a:xfrm>
          <a:prstGeom prst="rect">
            <a:avLst/>
          </a:prstGeom>
          <a:noFill/>
        </p:spPr>
        <p:txBody>
          <a:bodyPr wrap="none" rtlCol="0">
            <a:spAutoFit/>
          </a:bodyPr>
          <a:lstStyle/>
          <a:p>
            <a:pPr algn="ctr" defTabSz="1219200">
              <a:lnSpc>
                <a:spcPct val="120000"/>
              </a:lnSpc>
              <a:spcBef>
                <a:spcPct val="0"/>
              </a:spcBef>
              <a:spcAft>
                <a:spcPct val="0"/>
              </a:spcAft>
            </a:pPr>
            <a:r>
              <a:rPr lang="zh-CN" altLang="en-US" sz="3200" b="1" spc="160">
                <a:latin typeface="微软雅黑" panose="020b0503020204020204" pitchFamily="34" charset="-122"/>
                <a:ea typeface="微软雅黑" panose="020b0503020204020204" pitchFamily="34" charset="-122"/>
                <a:sym typeface="+mn-ea"/>
              </a:rPr>
              <a:t>气+液</a:t>
            </a:r>
            <a:endParaRPr lang="zh-CN" altLang="en-US" sz="3200" b="1" spc="160">
              <a:latin typeface="微软雅黑" panose="020b0503020204020204" pitchFamily="34" charset="-122"/>
              <a:ea typeface="微软雅黑" panose="020b0503020204020204" pitchFamily="34" charset="-122"/>
              <a:sym typeface="+mn-ea"/>
            </a:endParaRPr>
          </a:p>
        </p:txBody>
      </p:sp>
      <p:sp>
        <p:nvSpPr>
          <p:cNvPr id="10" name="文本框 9"/>
          <p:cNvSpPr txBox="1"/>
          <p:nvPr>
            <p:custDataLst>
              <p:tags r:id="rId9"/>
            </p:custDataLst>
          </p:nvPr>
        </p:nvSpPr>
        <p:spPr>
          <a:xfrm>
            <a:off x="4911201" y="1698980"/>
            <a:ext cx="1208193" cy="633187"/>
          </a:xfrm>
          <a:prstGeom prst="rect">
            <a:avLst/>
          </a:prstGeom>
          <a:noFill/>
        </p:spPr>
        <p:txBody>
          <a:bodyPr wrap="square" rtlCol="0" anchor="t">
            <a:spAutoFit/>
          </a:bodyPr>
          <a:lstStyle/>
          <a:p>
            <a:pPr algn="ctr" defTabSz="1219200">
              <a:lnSpc>
                <a:spcPct val="120000"/>
              </a:lnSpc>
              <a:spcBef>
                <a:spcPct val="0"/>
              </a:spcBef>
              <a:spcAft>
                <a:spcPct val="0"/>
              </a:spcAft>
            </a:pPr>
            <a:r>
              <a:rPr lang="zh-CN" altLang="en-US" sz="3200" spc="160">
                <a:solidFill>
                  <a:srgbClr val="C00000"/>
                </a:solidFill>
                <a:latin typeface="微软雅黑" panose="020b0503020204020204" pitchFamily="34" charset="-122"/>
                <a:ea typeface="微软雅黑" panose="020b0503020204020204" pitchFamily="34" charset="-122"/>
                <a:sym typeface="+mn-ea"/>
              </a:rPr>
              <a:t>气体</a:t>
            </a:r>
            <a:endParaRPr lang="zh-CN" altLang="en-US" sz="3200" spc="160">
              <a:solidFill>
                <a:srgbClr val="C00000"/>
              </a:solidFill>
              <a:latin typeface="微软雅黑" panose="020b0503020204020204" pitchFamily="34" charset="-122"/>
              <a:ea typeface="微软雅黑" panose="020b0503020204020204" pitchFamily="34" charset="-122"/>
              <a:sym typeface="+mn-ea"/>
            </a:endParaRPr>
          </a:p>
        </p:txBody>
      </p:sp>
      <p:sp>
        <p:nvSpPr>
          <p:cNvPr id="11" name="文本框 10"/>
          <p:cNvSpPr txBox="1"/>
          <p:nvPr>
            <p:custDataLst>
              <p:tags r:id="rId10"/>
            </p:custDataLst>
          </p:nvPr>
        </p:nvSpPr>
        <p:spPr>
          <a:xfrm>
            <a:off x="8134179" y="1620287"/>
            <a:ext cx="1046440" cy="633187"/>
          </a:xfrm>
          <a:prstGeom prst="rect">
            <a:avLst/>
          </a:prstGeom>
          <a:noFill/>
        </p:spPr>
        <p:txBody>
          <a:bodyPr wrap="none" rtlCol="0">
            <a:spAutoFit/>
          </a:bodyPr>
          <a:lstStyle/>
          <a:p>
            <a:pPr algn="ctr" defTabSz="1219200">
              <a:lnSpc>
                <a:spcPct val="120000"/>
              </a:lnSpc>
              <a:spcBef>
                <a:spcPct val="0"/>
              </a:spcBef>
              <a:spcAft>
                <a:spcPct val="0"/>
              </a:spcAft>
            </a:pPr>
            <a:r>
              <a:rPr lang="zh-CN" altLang="en-US" sz="3200" spc="160">
                <a:solidFill>
                  <a:srgbClr val="C00000"/>
                </a:solidFill>
                <a:latin typeface="微软雅黑" panose="020b0503020204020204" pitchFamily="34" charset="-122"/>
                <a:ea typeface="微软雅黑" panose="020b0503020204020204" pitchFamily="34" charset="-122"/>
                <a:sym typeface="+mn-ea"/>
              </a:rPr>
              <a:t>液体</a:t>
            </a:r>
            <a:endParaRPr lang="zh-CN" altLang="en-US" sz="3200" spc="160">
              <a:solidFill>
                <a:srgbClr val="C00000"/>
              </a:solidFill>
              <a:latin typeface="微软雅黑" panose="020b0503020204020204" pitchFamily="34" charset="-122"/>
              <a:ea typeface="微软雅黑" panose="020b0503020204020204" pitchFamily="34" charset="-122"/>
              <a:sym typeface="+mn-ea"/>
            </a:endParaRPr>
          </a:p>
        </p:txBody>
      </p:sp>
      <p:sp>
        <p:nvSpPr>
          <p:cNvPr id="12" name="文本框 11"/>
          <p:cNvSpPr txBox="1"/>
          <p:nvPr>
            <p:custDataLst>
              <p:tags r:id="rId11"/>
            </p:custDataLst>
          </p:nvPr>
        </p:nvSpPr>
        <p:spPr>
          <a:xfrm>
            <a:off x="1463387" y="2271374"/>
            <a:ext cx="1379545" cy="633187"/>
          </a:xfrm>
          <a:prstGeom prst="rect">
            <a:avLst/>
          </a:prstGeom>
          <a:noFill/>
        </p:spPr>
        <p:txBody>
          <a:bodyPr wrap="none" rtlCol="0">
            <a:spAutoFit/>
          </a:bodyPr>
          <a:lstStyle/>
          <a:p>
            <a:pPr algn="ctr" defTabSz="1219200">
              <a:lnSpc>
                <a:spcPct val="120000"/>
              </a:lnSpc>
              <a:spcBef>
                <a:spcPct val="0"/>
              </a:spcBef>
              <a:spcAft>
                <a:spcPct val="0"/>
              </a:spcAft>
            </a:pPr>
            <a:r>
              <a:rPr lang="zh-CN" altLang="en-US" sz="3200" b="1" spc="160">
                <a:latin typeface="微软雅黑" panose="020b0503020204020204" pitchFamily="34" charset="-122"/>
                <a:ea typeface="微软雅黑" panose="020b0503020204020204" pitchFamily="34" charset="-122"/>
                <a:sym typeface="+mn-ea"/>
              </a:rPr>
              <a:t>固+液</a:t>
            </a:r>
            <a:endParaRPr lang="zh-CN" altLang="en-US" sz="3200" b="1" spc="160">
              <a:latin typeface="微软雅黑" panose="020b0503020204020204" pitchFamily="34" charset="-122"/>
              <a:ea typeface="微软雅黑" panose="020b0503020204020204" pitchFamily="34" charset="-122"/>
              <a:sym typeface="+mn-ea"/>
            </a:endParaRPr>
          </a:p>
        </p:txBody>
      </p:sp>
      <p:sp>
        <p:nvSpPr>
          <p:cNvPr id="13" name="文本框 12"/>
          <p:cNvSpPr txBox="1"/>
          <p:nvPr>
            <p:custDataLst>
              <p:tags r:id="rId12"/>
            </p:custDataLst>
          </p:nvPr>
        </p:nvSpPr>
        <p:spPr>
          <a:xfrm>
            <a:off x="4911201" y="2312814"/>
            <a:ext cx="1208193" cy="633187"/>
          </a:xfrm>
          <a:prstGeom prst="rect">
            <a:avLst/>
          </a:prstGeom>
          <a:noFill/>
        </p:spPr>
        <p:txBody>
          <a:bodyPr wrap="square" rtlCol="0" anchor="t">
            <a:spAutoFit/>
          </a:bodyPr>
          <a:lstStyle/>
          <a:p>
            <a:pPr algn="ctr" defTabSz="1219200">
              <a:lnSpc>
                <a:spcPct val="120000"/>
              </a:lnSpc>
              <a:spcBef>
                <a:spcPct val="0"/>
              </a:spcBef>
              <a:spcAft>
                <a:spcPct val="0"/>
              </a:spcAft>
            </a:pPr>
            <a:r>
              <a:rPr lang="zh-CN" altLang="en-US" sz="3200" spc="160">
                <a:solidFill>
                  <a:srgbClr val="C00000"/>
                </a:solidFill>
                <a:latin typeface="微软雅黑" panose="020b0503020204020204" pitchFamily="34" charset="-122"/>
                <a:ea typeface="微软雅黑" panose="020b0503020204020204" pitchFamily="34" charset="-122"/>
                <a:sym typeface="+mn-ea"/>
              </a:rPr>
              <a:t>固体</a:t>
            </a:r>
            <a:endParaRPr lang="zh-CN" altLang="en-US" sz="3200" spc="160">
              <a:solidFill>
                <a:srgbClr val="C00000"/>
              </a:solidFill>
              <a:latin typeface="微软雅黑" panose="020b0503020204020204" pitchFamily="34" charset="-122"/>
              <a:ea typeface="微软雅黑" panose="020b0503020204020204" pitchFamily="34" charset="-122"/>
              <a:sym typeface="+mn-ea"/>
            </a:endParaRPr>
          </a:p>
        </p:txBody>
      </p:sp>
      <p:sp>
        <p:nvSpPr>
          <p:cNvPr id="14" name="文本框 13"/>
          <p:cNvSpPr txBox="1"/>
          <p:nvPr>
            <p:custDataLst>
              <p:tags r:id="rId13"/>
            </p:custDataLst>
          </p:nvPr>
        </p:nvSpPr>
        <p:spPr>
          <a:xfrm>
            <a:off x="8134179" y="2271374"/>
            <a:ext cx="1046440" cy="633187"/>
          </a:xfrm>
          <a:prstGeom prst="rect">
            <a:avLst/>
          </a:prstGeom>
          <a:noFill/>
        </p:spPr>
        <p:txBody>
          <a:bodyPr wrap="none" rtlCol="0">
            <a:spAutoFit/>
          </a:bodyPr>
          <a:lstStyle/>
          <a:p>
            <a:pPr algn="ctr" defTabSz="1219200">
              <a:lnSpc>
                <a:spcPct val="120000"/>
              </a:lnSpc>
              <a:spcBef>
                <a:spcPct val="0"/>
              </a:spcBef>
              <a:spcAft>
                <a:spcPct val="0"/>
              </a:spcAft>
            </a:pPr>
            <a:r>
              <a:rPr lang="zh-CN" altLang="en-US" sz="3200" spc="160">
                <a:solidFill>
                  <a:srgbClr val="C00000"/>
                </a:solidFill>
                <a:latin typeface="微软雅黑" panose="020b0503020204020204" pitchFamily="34" charset="-122"/>
                <a:ea typeface="微软雅黑" panose="020b0503020204020204" pitchFamily="34" charset="-122"/>
                <a:sym typeface="+mn-ea"/>
              </a:rPr>
              <a:t>液体</a:t>
            </a:r>
            <a:endParaRPr lang="zh-CN" altLang="en-US" sz="3200" spc="160">
              <a:solidFill>
                <a:srgbClr val="C00000"/>
              </a:solidFill>
              <a:latin typeface="微软雅黑" panose="020b0503020204020204" pitchFamily="34" charset="-122"/>
              <a:ea typeface="微软雅黑" panose="020b0503020204020204" pitchFamily="34" charset="-122"/>
              <a:sym typeface="+mn-ea"/>
            </a:endParaRPr>
          </a:p>
        </p:txBody>
      </p:sp>
      <p:cxnSp>
        <p:nvCxnSpPr>
          <p:cNvPr id="15" name="直接连接符 14"/>
          <p:cNvCxnSpPr/>
          <p:nvPr>
            <p:custDataLst>
              <p:tags r:id="rId14"/>
            </p:custDataLst>
          </p:nvPr>
        </p:nvCxnSpPr>
        <p:spPr>
          <a:xfrm>
            <a:off x="1094826" y="2271374"/>
            <a:ext cx="8938260"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p:spPr>
      </p:cxnSp>
      <p:cxnSp>
        <p:nvCxnSpPr>
          <p:cNvPr id="16" name="直接连接符 15"/>
          <p:cNvCxnSpPr/>
          <p:nvPr>
            <p:custDataLst>
              <p:tags r:id="rId15"/>
            </p:custDataLst>
          </p:nvPr>
        </p:nvCxnSpPr>
        <p:spPr>
          <a:xfrm>
            <a:off x="3036233" y="3620959"/>
            <a:ext cx="6996853"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p:spPr>
      </p:cxnSp>
      <p:sp>
        <p:nvSpPr>
          <p:cNvPr id="17" name="文本框 16"/>
          <p:cNvSpPr txBox="1"/>
          <p:nvPr>
            <p:custDataLst>
              <p:tags r:id="rId16"/>
            </p:custDataLst>
          </p:nvPr>
        </p:nvSpPr>
        <p:spPr>
          <a:xfrm>
            <a:off x="1463387" y="3224720"/>
            <a:ext cx="1379545" cy="633187"/>
          </a:xfrm>
          <a:prstGeom prst="rect">
            <a:avLst/>
          </a:prstGeom>
          <a:noFill/>
        </p:spPr>
        <p:txBody>
          <a:bodyPr wrap="none" rtlCol="0">
            <a:spAutoFit/>
          </a:bodyPr>
          <a:lstStyle/>
          <a:p>
            <a:pPr algn="ctr" defTabSz="1219200">
              <a:lnSpc>
                <a:spcPct val="120000"/>
              </a:lnSpc>
              <a:spcBef>
                <a:spcPct val="0"/>
              </a:spcBef>
              <a:spcAft>
                <a:spcPct val="0"/>
              </a:spcAft>
            </a:pPr>
            <a:r>
              <a:rPr lang="zh-CN" altLang="en-US" sz="3200" b="1" spc="160">
                <a:latin typeface="微软雅黑" panose="020b0503020204020204" pitchFamily="34" charset="-122"/>
                <a:ea typeface="微软雅黑" panose="020b0503020204020204" pitchFamily="34" charset="-122"/>
                <a:sym typeface="+mn-ea"/>
              </a:rPr>
              <a:t>液+液</a:t>
            </a:r>
            <a:endParaRPr lang="zh-CN" altLang="en-US" sz="3200" b="1" spc="160">
              <a:latin typeface="微软雅黑" panose="020b0503020204020204" pitchFamily="34" charset="-122"/>
              <a:ea typeface="微软雅黑" panose="020b0503020204020204" pitchFamily="34" charset="-122"/>
              <a:sym typeface="+mn-ea"/>
            </a:endParaRPr>
          </a:p>
        </p:txBody>
      </p:sp>
      <p:sp>
        <p:nvSpPr>
          <p:cNvPr id="18" name="文本框 17"/>
          <p:cNvSpPr txBox="1"/>
          <p:nvPr>
            <p:custDataLst>
              <p:tags r:id="rId17"/>
            </p:custDataLst>
          </p:nvPr>
        </p:nvSpPr>
        <p:spPr>
          <a:xfrm>
            <a:off x="5001782" y="3032106"/>
            <a:ext cx="1208193" cy="633187"/>
          </a:xfrm>
          <a:prstGeom prst="rect">
            <a:avLst/>
          </a:prstGeom>
          <a:noFill/>
        </p:spPr>
        <p:txBody>
          <a:bodyPr wrap="square" rtlCol="0" anchor="t">
            <a:spAutoFit/>
          </a:bodyPr>
          <a:lstStyle/>
          <a:p>
            <a:pPr algn="ctr" defTabSz="1219200">
              <a:lnSpc>
                <a:spcPct val="120000"/>
              </a:lnSpc>
              <a:spcBef>
                <a:spcPct val="0"/>
              </a:spcBef>
              <a:spcAft>
                <a:spcPct val="0"/>
              </a:spcAft>
            </a:pPr>
            <a:r>
              <a:rPr lang="zh-CN" altLang="en-US" sz="3200" spc="160">
                <a:solidFill>
                  <a:srgbClr val="C00000"/>
                </a:solidFill>
                <a:latin typeface="微软雅黑" panose="020b0503020204020204" pitchFamily="34" charset="-122"/>
                <a:ea typeface="微软雅黑" panose="020b0503020204020204" pitchFamily="34" charset="-122"/>
                <a:sym typeface="+mn-ea"/>
              </a:rPr>
              <a:t>量少</a:t>
            </a:r>
            <a:endParaRPr lang="zh-CN" altLang="en-US" sz="3200" spc="160">
              <a:solidFill>
                <a:srgbClr val="C00000"/>
              </a:solidFill>
              <a:latin typeface="微软雅黑" panose="020b0503020204020204" pitchFamily="34" charset="-122"/>
              <a:ea typeface="微软雅黑" panose="020b0503020204020204" pitchFamily="34" charset="-122"/>
              <a:sym typeface="+mn-ea"/>
            </a:endParaRPr>
          </a:p>
        </p:txBody>
      </p:sp>
      <p:cxnSp>
        <p:nvCxnSpPr>
          <p:cNvPr id="19" name="直接连接符 18"/>
          <p:cNvCxnSpPr/>
          <p:nvPr>
            <p:custDataLst>
              <p:tags r:id="rId18"/>
            </p:custDataLst>
          </p:nvPr>
        </p:nvCxnSpPr>
        <p:spPr>
          <a:xfrm flipH="1">
            <a:off x="2898226" y="3063853"/>
            <a:ext cx="0" cy="1048173"/>
          </a:xfrm>
          <a:prstGeom prst="line">
            <a:avLst/>
          </a:prstGeom>
          <a:ln w="3175" cmpd="sng">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文本框 19"/>
          <p:cNvSpPr txBox="1"/>
          <p:nvPr>
            <p:custDataLst>
              <p:tags r:id="rId19"/>
            </p:custDataLst>
          </p:nvPr>
        </p:nvSpPr>
        <p:spPr>
          <a:xfrm>
            <a:off x="2898227" y="3025832"/>
            <a:ext cx="1208193" cy="633187"/>
          </a:xfrm>
          <a:prstGeom prst="rect">
            <a:avLst/>
          </a:prstGeom>
          <a:noFill/>
        </p:spPr>
        <p:txBody>
          <a:bodyPr wrap="square" rtlCol="0" anchor="t">
            <a:spAutoFit/>
          </a:bodyPr>
          <a:lstStyle/>
          <a:p>
            <a:pPr algn="ctr" defTabSz="1219200">
              <a:lnSpc>
                <a:spcPct val="120000"/>
              </a:lnSpc>
              <a:spcBef>
                <a:spcPct val="0"/>
              </a:spcBef>
              <a:spcAft>
                <a:spcPct val="0"/>
              </a:spcAft>
            </a:pPr>
            <a:r>
              <a:rPr lang="zh-CN" altLang="en-US" sz="3200" spc="160">
                <a:latin typeface="微软雅黑" panose="020b0503020204020204" pitchFamily="34" charset="-122"/>
                <a:ea typeface="微软雅黑" panose="020b0503020204020204" pitchFamily="34" charset="-122"/>
                <a:sym typeface="+mn-ea"/>
              </a:rPr>
              <a:t>无水</a:t>
            </a:r>
            <a:endParaRPr lang="zh-CN" altLang="en-US" sz="3200" spc="160">
              <a:latin typeface="微软雅黑" panose="020b0503020204020204" pitchFamily="34" charset="-122"/>
              <a:ea typeface="微软雅黑" panose="020b0503020204020204" pitchFamily="34" charset="-122"/>
              <a:sym typeface="+mn-ea"/>
            </a:endParaRPr>
          </a:p>
        </p:txBody>
      </p:sp>
      <p:sp>
        <p:nvSpPr>
          <p:cNvPr id="21" name="文本框 20"/>
          <p:cNvSpPr txBox="1"/>
          <p:nvPr>
            <p:custDataLst>
              <p:tags r:id="rId20"/>
            </p:custDataLst>
          </p:nvPr>
        </p:nvSpPr>
        <p:spPr>
          <a:xfrm>
            <a:off x="8053302" y="2946167"/>
            <a:ext cx="1208193" cy="633187"/>
          </a:xfrm>
          <a:prstGeom prst="rect">
            <a:avLst/>
          </a:prstGeom>
          <a:noFill/>
        </p:spPr>
        <p:txBody>
          <a:bodyPr wrap="square" rtlCol="0" anchor="t">
            <a:spAutoFit/>
          </a:bodyPr>
          <a:lstStyle/>
          <a:p>
            <a:pPr algn="ctr" defTabSz="1219200">
              <a:lnSpc>
                <a:spcPct val="120000"/>
              </a:lnSpc>
              <a:spcBef>
                <a:spcPct val="0"/>
              </a:spcBef>
              <a:spcAft>
                <a:spcPct val="0"/>
              </a:spcAft>
            </a:pPr>
            <a:r>
              <a:rPr lang="zh-CN" altLang="en-US" sz="3200" spc="160">
                <a:solidFill>
                  <a:srgbClr val="C00000"/>
                </a:solidFill>
                <a:latin typeface="微软雅黑" panose="020b0503020204020204" pitchFamily="34" charset="-122"/>
                <a:ea typeface="微软雅黑" panose="020b0503020204020204" pitchFamily="34" charset="-122"/>
                <a:sym typeface="+mn-ea"/>
              </a:rPr>
              <a:t>量多</a:t>
            </a:r>
            <a:endParaRPr lang="zh-CN" altLang="en-US" sz="3200" spc="160">
              <a:solidFill>
                <a:srgbClr val="C00000"/>
              </a:solidFill>
              <a:latin typeface="微软雅黑" panose="020b0503020204020204" pitchFamily="34" charset="-122"/>
              <a:ea typeface="微软雅黑" panose="020b0503020204020204" pitchFamily="34" charset="-122"/>
              <a:sym typeface="+mn-ea"/>
            </a:endParaRPr>
          </a:p>
        </p:txBody>
      </p:sp>
      <p:sp>
        <p:nvSpPr>
          <p:cNvPr id="22" name="文本框 21"/>
          <p:cNvSpPr txBox="1"/>
          <p:nvPr>
            <p:custDataLst>
              <p:tags r:id="rId21"/>
            </p:custDataLst>
          </p:nvPr>
        </p:nvSpPr>
        <p:spPr>
          <a:xfrm>
            <a:off x="2898227" y="3650939"/>
            <a:ext cx="1208193" cy="633187"/>
          </a:xfrm>
          <a:prstGeom prst="rect">
            <a:avLst/>
          </a:prstGeom>
          <a:noFill/>
        </p:spPr>
        <p:txBody>
          <a:bodyPr wrap="square" rtlCol="0" anchor="t">
            <a:spAutoFit/>
          </a:bodyPr>
          <a:lstStyle/>
          <a:p>
            <a:pPr algn="ctr" defTabSz="1219200">
              <a:lnSpc>
                <a:spcPct val="120000"/>
              </a:lnSpc>
              <a:spcBef>
                <a:spcPct val="0"/>
              </a:spcBef>
              <a:spcAft>
                <a:spcPct val="0"/>
              </a:spcAft>
            </a:pPr>
            <a:r>
              <a:rPr lang="zh-CN" altLang="en-US" sz="3200" spc="160">
                <a:latin typeface="微软雅黑" panose="020b0503020204020204" pitchFamily="34" charset="-122"/>
                <a:ea typeface="微软雅黑" panose="020b0503020204020204" pitchFamily="34" charset="-122"/>
                <a:sym typeface="+mn-ea"/>
              </a:rPr>
              <a:t>有水</a:t>
            </a:r>
            <a:endParaRPr lang="zh-CN" altLang="en-US" sz="3200" spc="160">
              <a:latin typeface="微软雅黑" panose="020b0503020204020204" pitchFamily="34" charset="-122"/>
              <a:ea typeface="微软雅黑" panose="020b0503020204020204" pitchFamily="34" charset="-122"/>
              <a:sym typeface="+mn-ea"/>
            </a:endParaRPr>
          </a:p>
        </p:txBody>
      </p:sp>
      <p:sp>
        <p:nvSpPr>
          <p:cNvPr id="23" name="矩形: 圆角 22"/>
          <p:cNvSpPr/>
          <p:nvPr>
            <p:custDataLst>
              <p:tags r:id="rId22"/>
            </p:custDataLst>
          </p:nvPr>
        </p:nvSpPr>
        <p:spPr>
          <a:xfrm>
            <a:off x="1418346" y="1052736"/>
            <a:ext cx="1410837" cy="465527"/>
          </a:xfrm>
          <a:prstGeom prst="roundRect">
            <a:avLst>
              <a:gd name="adj" fmla="val 50000"/>
            </a:avLst>
          </a:prstGeom>
          <a:gradFill>
            <a:gsLst>
              <a:gs pos="0">
                <a:srgbClr val="00B0F0"/>
              </a:gs>
              <a:gs pos="87000">
                <a:srgbClr val="0F4788"/>
              </a:gs>
            </a:gsLst>
            <a:lin ang="4200000" scaled="0"/>
          </a:gradFill>
          <a:ln w="12700" cap="flat" cmpd="sng" algn="ctr">
            <a:noFill/>
            <a:prstDash val="solid"/>
            <a:miter lim="800000"/>
          </a:ln>
          <a:effectLst>
            <a:outerShdw blurRad="215900" dist="63500" dir="2700000" sx="98000" sy="98000" algn="tl" rotWithShape="0">
              <a:srgbClr val="2D4464">
                <a:alpha val="31000"/>
              </a:srgbClr>
            </a:outerShdw>
          </a:effectLst>
        </p:spPr>
        <p:txBody>
          <a:bodyPr rtlCol="0" anchor="ctr"/>
          <a:lstStyle/>
          <a:p>
            <a:pPr algn="ctr" fontAlgn="auto">
              <a:spcBef>
                <a:spcPct val="0"/>
              </a:spcBef>
              <a:spcAft>
                <a:spcPct val="0"/>
              </a:spcAft>
              <a:defRPr/>
            </a:pPr>
            <a:r>
              <a:rPr lang="zh-CN" altLang="en-US" sz="2800" kern="0">
                <a:solidFill>
                  <a:prstClr val="white"/>
                </a:solidFill>
                <a:latin typeface="微软雅黑" panose="020b0503020204020204" pitchFamily="34" charset="-122"/>
                <a:ea typeface="微软雅黑" panose="020b0503020204020204" pitchFamily="34" charset="-122"/>
              </a:rPr>
              <a:t>体  系</a:t>
            </a:r>
            <a:endParaRPr lang="en-US" altLang="zh-CN" sz="2800" kern="0">
              <a:solidFill>
                <a:prstClr val="white"/>
              </a:solidFill>
              <a:latin typeface="微软雅黑" panose="020b0503020204020204" pitchFamily="34" charset="-122"/>
              <a:ea typeface="微软雅黑" panose="020b0503020204020204" pitchFamily="34" charset="-122"/>
            </a:endParaRPr>
          </a:p>
        </p:txBody>
      </p:sp>
      <p:sp>
        <p:nvSpPr>
          <p:cNvPr id="24" name="矩形: 圆角 23"/>
          <p:cNvSpPr/>
          <p:nvPr>
            <p:custDataLst>
              <p:tags r:id="rId23"/>
            </p:custDataLst>
          </p:nvPr>
        </p:nvSpPr>
        <p:spPr>
          <a:xfrm>
            <a:off x="4685163" y="1052736"/>
            <a:ext cx="1410837" cy="465527"/>
          </a:xfrm>
          <a:prstGeom prst="roundRect">
            <a:avLst>
              <a:gd name="adj" fmla="val 50000"/>
            </a:avLst>
          </a:prstGeom>
          <a:gradFill>
            <a:gsLst>
              <a:gs pos="0">
                <a:srgbClr val="00B0F0"/>
              </a:gs>
              <a:gs pos="87000">
                <a:srgbClr val="0F4788"/>
              </a:gs>
            </a:gsLst>
            <a:lin ang="4200000" scaled="0"/>
          </a:gradFill>
          <a:ln w="12700" cap="flat" cmpd="sng" algn="ctr">
            <a:noFill/>
            <a:prstDash val="solid"/>
            <a:miter lim="800000"/>
          </a:ln>
          <a:effectLst>
            <a:outerShdw blurRad="215900" dist="63500" dir="2700000" sx="98000" sy="98000" algn="tl" rotWithShape="0">
              <a:srgbClr val="2D4464">
                <a:alpha val="31000"/>
              </a:srgbClr>
            </a:outerShdw>
          </a:effectLst>
        </p:spPr>
        <p:txBody>
          <a:bodyPr rtlCol="0" anchor="ctr"/>
          <a:lstStyle/>
          <a:p>
            <a:pPr algn="ctr" fontAlgn="auto">
              <a:spcBef>
                <a:spcPct val="0"/>
              </a:spcBef>
              <a:spcAft>
                <a:spcPct val="0"/>
              </a:spcAft>
              <a:defRPr/>
            </a:pPr>
            <a:r>
              <a:rPr lang="zh-CN" altLang="en-US" sz="2800" kern="0">
                <a:solidFill>
                  <a:prstClr val="white"/>
                </a:solidFill>
                <a:latin typeface="微软雅黑" panose="020b0503020204020204" pitchFamily="34" charset="-122"/>
                <a:ea typeface="微软雅黑" panose="020b0503020204020204" pitchFamily="34" charset="-122"/>
              </a:rPr>
              <a:t>溶  质</a:t>
            </a:r>
            <a:endParaRPr lang="en-US" altLang="zh-CN" sz="2800" kern="0">
              <a:solidFill>
                <a:prstClr val="white"/>
              </a:solidFill>
              <a:latin typeface="微软雅黑" panose="020b0503020204020204" pitchFamily="34" charset="-122"/>
              <a:ea typeface="微软雅黑" panose="020b0503020204020204" pitchFamily="34" charset="-122"/>
            </a:endParaRPr>
          </a:p>
        </p:txBody>
      </p:sp>
      <p:sp>
        <p:nvSpPr>
          <p:cNvPr id="25" name="矩形: 圆角 24"/>
          <p:cNvSpPr/>
          <p:nvPr>
            <p:custDataLst>
              <p:tags r:id="rId24"/>
            </p:custDataLst>
          </p:nvPr>
        </p:nvSpPr>
        <p:spPr>
          <a:xfrm>
            <a:off x="7951980" y="1052736"/>
            <a:ext cx="1410837" cy="465527"/>
          </a:xfrm>
          <a:prstGeom prst="roundRect">
            <a:avLst>
              <a:gd name="adj" fmla="val 50000"/>
            </a:avLst>
          </a:prstGeom>
          <a:gradFill>
            <a:gsLst>
              <a:gs pos="0">
                <a:srgbClr val="00B0F0"/>
              </a:gs>
              <a:gs pos="87000">
                <a:srgbClr val="0F4788"/>
              </a:gs>
            </a:gsLst>
            <a:lin ang="4200000" scaled="0"/>
          </a:gradFill>
          <a:ln w="12700" cap="flat" cmpd="sng" algn="ctr">
            <a:noFill/>
            <a:prstDash val="solid"/>
            <a:miter lim="800000"/>
          </a:ln>
          <a:effectLst>
            <a:outerShdw blurRad="215900" dist="63500" dir="2700000" sx="98000" sy="98000" algn="tl" rotWithShape="0">
              <a:srgbClr val="2D4464">
                <a:alpha val="31000"/>
              </a:srgbClr>
            </a:outerShdw>
          </a:effectLst>
        </p:spPr>
        <p:txBody>
          <a:bodyPr rtlCol="0" anchor="ctr"/>
          <a:lstStyle/>
          <a:p>
            <a:pPr algn="ctr" fontAlgn="auto">
              <a:spcBef>
                <a:spcPct val="0"/>
              </a:spcBef>
              <a:spcAft>
                <a:spcPct val="0"/>
              </a:spcAft>
              <a:defRPr/>
            </a:pPr>
            <a:r>
              <a:rPr lang="zh-CN" altLang="en-US" sz="2800" kern="0">
                <a:solidFill>
                  <a:prstClr val="white"/>
                </a:solidFill>
                <a:latin typeface="微软雅黑" panose="020b0503020204020204" pitchFamily="34" charset="-122"/>
                <a:ea typeface="微软雅黑" panose="020b0503020204020204" pitchFamily="34" charset="-122"/>
              </a:rPr>
              <a:t>溶  剂</a:t>
            </a:r>
            <a:endParaRPr lang="en-US" altLang="zh-CN" sz="2800" kern="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custDataLst>
              <p:tags r:id="rId25"/>
            </p:custDataLst>
          </p:nvPr>
        </p:nvSpPr>
        <p:spPr>
          <a:xfrm>
            <a:off x="8081971" y="3675554"/>
            <a:ext cx="1208193" cy="633187"/>
          </a:xfrm>
          <a:prstGeom prst="rect">
            <a:avLst/>
          </a:prstGeom>
          <a:noFill/>
        </p:spPr>
        <p:txBody>
          <a:bodyPr wrap="square" rtlCol="0" anchor="t">
            <a:spAutoFit/>
          </a:bodyPr>
          <a:lstStyle/>
          <a:p>
            <a:pPr algn="ctr" defTabSz="1219200">
              <a:lnSpc>
                <a:spcPct val="120000"/>
              </a:lnSpc>
              <a:spcBef>
                <a:spcPct val="0"/>
              </a:spcBef>
              <a:spcAft>
                <a:spcPct val="0"/>
              </a:spcAft>
            </a:pPr>
            <a:r>
              <a:rPr lang="zh-CN" altLang="en-US" sz="3200" spc="160">
                <a:solidFill>
                  <a:srgbClr val="C00000"/>
                </a:solidFill>
                <a:latin typeface="微软雅黑" panose="020b0503020204020204" pitchFamily="34" charset="-122"/>
                <a:ea typeface="微软雅黑" panose="020b0503020204020204" pitchFamily="34" charset="-122"/>
                <a:sym typeface="+mn-ea"/>
              </a:rPr>
              <a:t>水</a:t>
            </a:r>
            <a:endParaRPr lang="zh-CN" altLang="en-US" sz="3200" spc="160">
              <a:solidFill>
                <a:srgbClr val="C00000"/>
              </a:solidFill>
              <a:latin typeface="微软雅黑" panose="020b0503020204020204" pitchFamily="34" charset="-122"/>
              <a:ea typeface="微软雅黑" panose="020b0503020204020204" pitchFamily="34" charset="-122"/>
              <a:sym typeface="+mn-ea"/>
            </a:endParaRPr>
          </a:p>
        </p:txBody>
      </p:sp>
      <p:sp>
        <p:nvSpPr>
          <p:cNvPr id="27" name="文本框 26"/>
          <p:cNvSpPr txBox="1"/>
          <p:nvPr>
            <p:custDataLst>
              <p:tags r:id="rId26"/>
            </p:custDataLst>
          </p:nvPr>
        </p:nvSpPr>
        <p:spPr>
          <a:xfrm>
            <a:off x="4959859" y="3665293"/>
            <a:ext cx="1208193" cy="633187"/>
          </a:xfrm>
          <a:prstGeom prst="rect">
            <a:avLst/>
          </a:prstGeom>
          <a:noFill/>
        </p:spPr>
        <p:txBody>
          <a:bodyPr wrap="square" rtlCol="0" anchor="t">
            <a:spAutoFit/>
          </a:bodyPr>
          <a:lstStyle/>
          <a:p>
            <a:pPr algn="ctr" defTabSz="1219200">
              <a:lnSpc>
                <a:spcPct val="120000"/>
              </a:lnSpc>
              <a:spcBef>
                <a:spcPct val="0"/>
              </a:spcBef>
              <a:spcAft>
                <a:spcPct val="0"/>
              </a:spcAft>
            </a:pPr>
            <a:r>
              <a:rPr lang="zh-CN" altLang="en-US" sz="3200" spc="160">
                <a:solidFill>
                  <a:srgbClr val="C00000"/>
                </a:solidFill>
                <a:latin typeface="微软雅黑" panose="020b0503020204020204" pitchFamily="34" charset="-122"/>
                <a:ea typeface="微软雅黑" panose="020b0503020204020204" pitchFamily="34" charset="-122"/>
                <a:sym typeface="+mn-ea"/>
              </a:rPr>
              <a:t>其它</a:t>
            </a:r>
            <a:endParaRPr lang="zh-CN" altLang="en-US" sz="3200" spc="160">
              <a:solidFill>
                <a:srgbClr val="C00000"/>
              </a:solidFill>
              <a:latin typeface="微软雅黑" panose="020b0503020204020204" pitchFamily="34" charset="-122"/>
              <a:ea typeface="微软雅黑" panose="020b0503020204020204" pitchFamily="34" charset="-122"/>
              <a:sym typeface="+mn-ea"/>
            </a:endParaRPr>
          </a:p>
        </p:txBody>
      </p:sp>
      <p:grpSp>
        <p:nvGrpSpPr>
          <p:cNvPr id="40" name="组合 39"/>
          <p:cNvGrpSpPr/>
          <p:nvPr>
            <p:custDataLst>
              <p:tags r:id="rId27"/>
            </p:custDataLst>
          </p:nvPr>
        </p:nvGrpSpPr>
        <p:grpSpPr>
          <a:xfrm>
            <a:off x="327340" y="4497421"/>
            <a:ext cx="7558160" cy="2307320"/>
            <a:chOff x="338161" y="4190728"/>
            <a:chExt cx="7558160" cy="2307320"/>
          </a:xfrm>
        </p:grpSpPr>
        <p:grpSp>
          <p:nvGrpSpPr>
            <p:cNvPr id="28" name="组合 27"/>
            <p:cNvGrpSpPr/>
            <p:nvPr>
              <p:custDataLst>
                <p:tags r:id="rId28"/>
              </p:custDataLst>
            </p:nvPr>
          </p:nvGrpSpPr>
          <p:grpSpPr>
            <a:xfrm>
              <a:off x="2653857" y="4190728"/>
              <a:ext cx="2385268" cy="2158469"/>
              <a:chOff x="5553241" y="3163547"/>
              <a:chExt cx="2385268" cy="2158469"/>
            </a:xfrm>
          </p:grpSpPr>
          <p:grpSp>
            <p:nvGrpSpPr>
              <p:cNvPr id="29" name="组合 28"/>
              <p:cNvGrpSpPr/>
              <p:nvPr>
                <p:custDataLst>
                  <p:tags r:id="rId29"/>
                </p:custDataLst>
              </p:nvPr>
            </p:nvGrpSpPr>
            <p:grpSpPr>
              <a:xfrm>
                <a:off x="6220283" y="3163547"/>
                <a:ext cx="1718226" cy="2158469"/>
                <a:chOff x="1717122" y="3738793"/>
                <a:chExt cx="1428523" cy="1794538"/>
              </a:xfrm>
            </p:grpSpPr>
            <p:sp>
              <p:nvSpPr>
                <p:cNvPr id="31" name="椭圆 30"/>
                <p:cNvSpPr/>
                <p:nvPr>
                  <p:custDataLst>
                    <p:tags r:id="rId30"/>
                  </p:custDataLst>
                </p:nvPr>
              </p:nvSpPr>
              <p:spPr>
                <a:xfrm>
                  <a:off x="1717122" y="4221923"/>
                  <a:ext cx="1428523" cy="1311408"/>
                </a:xfrm>
                <a:prstGeom prst="ellipse">
                  <a:avLst/>
                </a:prstGeom>
                <a:gradFill>
                  <a:gsLst>
                    <a:gs pos="6000">
                      <a:srgbClr val="A7FFEB"/>
                    </a:gs>
                    <a:gs pos="100000">
                      <a:srgbClr val="40C4FF"/>
                    </a:gs>
                  </a:gsLst>
                  <a:lin ang="0" scaled="1"/>
                </a:gradFill>
                <a:ln>
                  <a:noFill/>
                </a:ln>
                <a:effectLst>
                  <a:outerShdw blurRad="508000" dist="254000" dir="5400000" algn="t" rotWithShape="0">
                    <a:srgbClr val="0070C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custDataLst>
                    <p:tags r:id="rId33"/>
                  </p:custDataLst>
                </p:nvPr>
              </p:nvPicPr>
              <p:blipFill>
                <a:blip r:embed="rId31">
                  <a:extLst>
                    <a:ext uri="{BEBA8EAE-BF5A-486C-A8C5-ECC9F3942E4B}">
                      <a14:imgProps xmlns:a14="http://schemas.microsoft.com/office/drawing/2010/main">
                        <a14:imgLayer r:embed="rId32">
                          <a14:imgEffect>
                            <a14:brightnessContrast bright="20000" contrast="-20000"/>
                          </a14:imgEffect>
                          <a14:imgEffect>
                            <a14:sharpenSoften amount="25000"/>
                          </a14:imgEffect>
                        </a14:imgLayer>
                      </a14:imgProps>
                    </a:ext>
                    <a:ext uri="{28A0092B-C50C-407E-A947-70E740481C1C}">
                      <a14:useLocalDpi xmlns:a14="http://schemas.microsoft.com/office/drawing/2010/main" val="0"/>
                    </a:ext>
                  </a:extLst>
                </a:blip>
                <a:srcRect l="22716" r="24627"/>
                <a:stretch>
                  <a:fillRect/>
                </a:stretch>
              </p:blipFill>
              <p:spPr>
                <a:xfrm>
                  <a:off x="2034126" y="3738793"/>
                  <a:ext cx="876913" cy="1784320"/>
                </a:xfrm>
                <a:prstGeom prst="rect">
                  <a:avLst/>
                </a:prstGeom>
              </p:spPr>
            </p:pic>
          </p:grpSp>
          <p:sp>
            <p:nvSpPr>
              <p:cNvPr id="30" name="矩形 12292"/>
              <p:cNvSpPr/>
              <p:nvPr>
                <p:custDataLst>
                  <p:tags r:id="rId34"/>
                </p:custDataLst>
              </p:nvPr>
            </p:nvSpPr>
            <p:spPr>
              <a:xfrm>
                <a:off x="5553241" y="3689695"/>
                <a:ext cx="1308944" cy="983840"/>
              </a:xfrm>
              <a:prstGeom prst="rect">
                <a:avLst/>
              </a:prstGeom>
              <a:noFill/>
              <a:ln w="9525">
                <a:noFill/>
              </a:ln>
            </p:spPr>
            <p:txBody>
              <a:bodyPr wrap="square" anchor="t"/>
              <a:lstStyle/>
              <a:p>
                <a:pPr marL="457200" indent="-457200" defTabSz="1219200" eaLnBrk="0" hangingPunct="0">
                  <a:spcBef>
                    <a:spcPct val="0"/>
                  </a:spcBef>
                </a:pPr>
                <a:r>
                  <a:rPr lang="zh-CN" altLang="en-US" sz="3200" b="1">
                    <a:solidFill>
                      <a:srgbClr val="0E4688"/>
                    </a:solidFill>
                    <a:latin typeface="微软雅黑" panose="020b0503020204020204" pitchFamily="34" charset="-122"/>
                    <a:ea typeface="微软雅黑" panose="020b0503020204020204" pitchFamily="34" charset="-122"/>
                    <a:cs typeface="微软雅黑" panose="020b0503020204020204" pitchFamily="34" charset="-122"/>
                  </a:rPr>
                  <a:t>98%</a:t>
                </a:r>
                <a:endParaRPr lang="en-US" altLang="zh-CN" sz="3200" b="1">
                  <a:solidFill>
                    <a:srgbClr val="0E4688"/>
                  </a:solidFill>
                  <a:latin typeface="微软雅黑" panose="020b0503020204020204" pitchFamily="34" charset="-122"/>
                  <a:ea typeface="微软雅黑" panose="020b0503020204020204" pitchFamily="34" charset="-122"/>
                  <a:cs typeface="微软雅黑" panose="020b0503020204020204" pitchFamily="34" charset="-122"/>
                </a:endParaRPr>
              </a:p>
              <a:p>
                <a:pPr marL="457200" indent="-457200" defTabSz="1219200" eaLnBrk="0" hangingPunct="0">
                  <a:spcBef>
                    <a:spcPct val="0"/>
                  </a:spcBef>
                </a:pPr>
                <a:r>
                  <a:rPr lang="zh-CN" altLang="en-US" sz="2400">
                    <a:solidFill>
                      <a:srgbClr val="0E4688"/>
                    </a:solidFill>
                    <a:latin typeface="微软雅黑" panose="020b0503020204020204" pitchFamily="34" charset="-122"/>
                    <a:ea typeface="微软雅黑" panose="020b0503020204020204" pitchFamily="34" charset="-122"/>
                    <a:cs typeface="微软雅黑" panose="020b0503020204020204" pitchFamily="34" charset="-122"/>
                  </a:rPr>
                  <a:t>浓硫酸</a:t>
                </a:r>
                <a:endParaRPr lang="zh-CN" altLang="en-US" sz="2400">
                  <a:solidFill>
                    <a:srgbClr val="0E4688"/>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3" name="组合 32"/>
            <p:cNvGrpSpPr/>
            <p:nvPr>
              <p:custDataLst>
                <p:tags r:id="rId35"/>
              </p:custDataLst>
            </p:nvPr>
          </p:nvGrpSpPr>
          <p:grpSpPr>
            <a:xfrm>
              <a:off x="5379504" y="4295752"/>
              <a:ext cx="2516817" cy="2202296"/>
              <a:chOff x="7922628" y="3301412"/>
              <a:chExt cx="2516817" cy="2202296"/>
            </a:xfrm>
          </p:grpSpPr>
          <p:grpSp>
            <p:nvGrpSpPr>
              <p:cNvPr id="35" name="组合 34"/>
              <p:cNvGrpSpPr/>
              <p:nvPr>
                <p:custDataLst>
                  <p:tags r:id="rId36"/>
                </p:custDataLst>
              </p:nvPr>
            </p:nvGrpSpPr>
            <p:grpSpPr>
              <a:xfrm>
                <a:off x="8721218" y="3301412"/>
                <a:ext cx="1718227" cy="2202296"/>
                <a:chOff x="4259673" y="3735719"/>
                <a:chExt cx="1471112" cy="1885563"/>
              </a:xfrm>
            </p:grpSpPr>
            <p:sp>
              <p:nvSpPr>
                <p:cNvPr id="36" name="椭圆 35"/>
                <p:cNvSpPr/>
                <p:nvPr>
                  <p:custDataLst>
                    <p:tags r:id="rId37"/>
                  </p:custDataLst>
                </p:nvPr>
              </p:nvSpPr>
              <p:spPr>
                <a:xfrm>
                  <a:off x="4259673" y="4238699"/>
                  <a:ext cx="1471112" cy="1378857"/>
                </a:xfrm>
                <a:prstGeom prst="ellipse">
                  <a:avLst/>
                </a:prstGeom>
                <a:gradFill>
                  <a:gsLst>
                    <a:gs pos="6000">
                      <a:srgbClr val="A7FFEB"/>
                    </a:gs>
                    <a:gs pos="100000">
                      <a:srgbClr val="40C4FF"/>
                    </a:gs>
                  </a:gsLst>
                  <a:lin ang="0" scaled="1"/>
                </a:gradFill>
                <a:ln>
                  <a:noFill/>
                </a:ln>
                <a:effectLst>
                  <a:outerShdw blurRad="508000" dist="254000" dir="5400000" algn="t" rotWithShape="0">
                    <a:srgbClr val="0070C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custDataLst>
                    <p:tags r:id="rId39"/>
                  </p:custDataLst>
                </p:nvPr>
              </p:nvPicPr>
              <p:blipFill>
                <a:blip r:embed="rId38">
                  <a:extLst>
                    <a:ext uri="{28A0092B-C50C-407E-A947-70E740481C1C}">
                      <a14:useLocalDpi xmlns:a14="http://schemas.microsoft.com/office/drawing/2010/main" val="0"/>
                    </a:ext>
                  </a:extLst>
                </a:blip>
                <a:srcRect l="32939" t="4599" r="29986" b="12212"/>
                <a:stretch>
                  <a:fillRect/>
                </a:stretch>
              </p:blipFill>
              <p:spPr>
                <a:xfrm>
                  <a:off x="4565811" y="3735719"/>
                  <a:ext cx="840335" cy="1885563"/>
                </a:xfrm>
                <a:prstGeom prst="rect">
                  <a:avLst/>
                </a:prstGeom>
              </p:spPr>
            </p:pic>
          </p:grpSp>
          <p:sp>
            <p:nvSpPr>
              <p:cNvPr id="34" name="文本占位符 12290"/>
              <p:cNvSpPr txBox="1"/>
              <p:nvPr>
                <p:custDataLst>
                  <p:tags r:id="rId40"/>
                </p:custDataLst>
              </p:nvPr>
            </p:nvSpPr>
            <p:spPr>
              <a:xfrm>
                <a:off x="7922628" y="4219454"/>
                <a:ext cx="1568642" cy="1130465"/>
              </a:xfrm>
              <a:prstGeom prst="rect">
                <a:avLst/>
              </a:prstGeom>
              <a:noFill/>
              <a:ln w="9525">
                <a:noFill/>
              </a:ln>
            </p:spPr>
            <p:txBody>
              <a:bodyPr anchor="t"/>
              <a:lstStyle>
                <a:lvl1pPr marL="342900" lvl="0" indent="-342900" algn="l" defTabSz="914400" eaLnBrk="1" fontAlgn="base" latinLnBrk="0" hangingPunct="1">
                  <a:lnSpc>
                    <a:spcPct val="100000"/>
                  </a:lnSpc>
                  <a:spcBef>
                    <a:spcPct val="15000"/>
                  </a:spcBef>
                  <a:spcAft>
                    <a:spcPct val="0"/>
                  </a:spcAft>
                  <a:buChar char="•"/>
                  <a:defRPr sz="3200" b="0" i="0" u="none" kern="1200" baseline="0">
                    <a:solidFill>
                      <a:schemeClr val="tx1"/>
                    </a:solidFill>
                    <a:latin typeface="+mn-lt"/>
                    <a:ea typeface="+mn-ea"/>
                    <a:cs typeface="+mn-cs"/>
                  </a:defRPr>
                </a:lvl1pPr>
                <a:lvl2pPr marL="743585" lvl="1" indent="-286385" algn="l" defTabSz="914400" eaLnBrk="1" fontAlgn="base" latinLnBrk="0" hangingPunct="1">
                  <a:lnSpc>
                    <a:spcPct val="100000"/>
                  </a:lnSpc>
                  <a:spcBef>
                    <a:spcPct val="15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15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15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15000"/>
                  </a:spcBef>
                  <a:spcAft>
                    <a:spcPct val="0"/>
                  </a:spcAft>
                  <a:buChar char="»"/>
                  <a:defRPr sz="2000" b="0" i="0" u="none" kern="1200" baseline="0">
                    <a:solidFill>
                      <a:schemeClr val="tx1"/>
                    </a:solidFill>
                    <a:latin typeface="+mn-lt"/>
                    <a:ea typeface="+mn-ea"/>
                    <a:cs typeface="+mn-cs"/>
                  </a:defRPr>
                </a:lvl5pPr>
                <a:lvl6pPr marL="2515235" lvl="5" indent="-228600" algn="l" defTabSz="914400" eaLnBrk="1" fontAlgn="base" latinLnBrk="0" hangingPunct="1">
                  <a:lnSpc>
                    <a:spcPct val="100000"/>
                  </a:lnSpc>
                  <a:spcBef>
                    <a:spcPct val="15000"/>
                  </a:spcBef>
                  <a:spcAft>
                    <a:spcPct val="0"/>
                  </a:spcAft>
                  <a:buChar char="»"/>
                  <a:defRPr sz="2000" b="0" i="0" u="none" kern="1200" baseline="0">
                    <a:solidFill>
                      <a:schemeClr val="tx1"/>
                    </a:solidFill>
                    <a:latin typeface="+mn-lt"/>
                    <a:ea typeface="+mn-ea"/>
                    <a:cs typeface="+mn-cs"/>
                  </a:defRPr>
                </a:lvl6pPr>
                <a:lvl7pPr marL="2972435" lvl="6" indent="-228600" algn="l" defTabSz="914400" eaLnBrk="1" fontAlgn="base" latinLnBrk="0" hangingPunct="1">
                  <a:lnSpc>
                    <a:spcPct val="100000"/>
                  </a:lnSpc>
                  <a:spcBef>
                    <a:spcPct val="15000"/>
                  </a:spcBef>
                  <a:spcAft>
                    <a:spcPct val="0"/>
                  </a:spcAft>
                  <a:buChar char="»"/>
                  <a:defRPr sz="2000" b="0" i="0" u="none" kern="1200" baseline="0">
                    <a:solidFill>
                      <a:schemeClr val="tx1"/>
                    </a:solidFill>
                    <a:latin typeface="+mn-lt"/>
                    <a:ea typeface="+mn-ea"/>
                    <a:cs typeface="+mn-cs"/>
                  </a:defRPr>
                </a:lvl7pPr>
                <a:lvl8pPr marL="3429635" lvl="7" indent="-228600" algn="l" defTabSz="914400" eaLnBrk="1" fontAlgn="base" latinLnBrk="0" hangingPunct="1">
                  <a:lnSpc>
                    <a:spcPct val="100000"/>
                  </a:lnSpc>
                  <a:spcBef>
                    <a:spcPct val="15000"/>
                  </a:spcBef>
                  <a:spcAft>
                    <a:spcPct val="0"/>
                  </a:spcAft>
                  <a:buChar char="»"/>
                  <a:defRPr sz="2000" b="0" i="0" u="none" kern="1200" baseline="0">
                    <a:solidFill>
                      <a:schemeClr val="tx1"/>
                    </a:solidFill>
                    <a:latin typeface="+mn-lt"/>
                    <a:ea typeface="+mn-ea"/>
                    <a:cs typeface="+mn-cs"/>
                  </a:defRPr>
                </a:lvl8pPr>
                <a:lvl9pPr marL="3886835" lvl="8" indent="-228600" algn="l" defTabSz="914400" eaLnBrk="1" fontAlgn="base" latinLnBrk="0" hangingPunct="1">
                  <a:lnSpc>
                    <a:spcPct val="100000"/>
                  </a:lnSpc>
                  <a:spcBef>
                    <a:spcPct val="15000"/>
                  </a:spcBef>
                  <a:spcAft>
                    <a:spcPct val="0"/>
                  </a:spcAft>
                  <a:buChar char="»"/>
                  <a:defRPr sz="2000" b="0" i="0" u="none" kern="1200" baseline="0">
                    <a:solidFill>
                      <a:schemeClr val="tx1"/>
                    </a:solidFill>
                    <a:latin typeface="+mn-lt"/>
                    <a:ea typeface="+mn-ea"/>
                    <a:cs typeface="+mn-cs"/>
                  </a:defRPr>
                </a:lvl9pPr>
              </a:lstStyle>
              <a:p>
                <a:pPr>
                  <a:spcBef>
                    <a:spcPct val="0"/>
                  </a:spcBef>
                  <a:buFontTx/>
                  <a:buNone/>
                </a:pPr>
                <a:r>
                  <a:rPr lang="zh-CN" altLang="en-US" b="1">
                    <a:solidFill>
                      <a:srgbClr val="0E4688"/>
                    </a:solidFill>
                    <a:latin typeface="微软雅黑" panose="020b0503020204020204" pitchFamily="34" charset="-122"/>
                    <a:ea typeface="微软雅黑" panose="020b0503020204020204" pitchFamily="34" charset="-122"/>
                    <a:cs typeface="微软雅黑" panose="020b0503020204020204" pitchFamily="34" charset="-122"/>
                  </a:rPr>
                  <a:t>75%</a:t>
                </a:r>
                <a:endParaRPr lang="en-US" altLang="zh-CN" b="1">
                  <a:solidFill>
                    <a:srgbClr val="0E4688"/>
                  </a:solidFill>
                  <a:latin typeface="微软雅黑" panose="020b0503020204020204" pitchFamily="34" charset="-122"/>
                  <a:ea typeface="微软雅黑" panose="020b0503020204020204" pitchFamily="34" charset="-122"/>
                  <a:cs typeface="微软雅黑" panose="020b0503020204020204" pitchFamily="34" charset="-122"/>
                </a:endParaRPr>
              </a:p>
              <a:p>
                <a:pPr>
                  <a:spcBef>
                    <a:spcPct val="0"/>
                  </a:spcBef>
                  <a:buFontTx/>
                  <a:buNone/>
                </a:pPr>
                <a:r>
                  <a:rPr lang="zh-CN" altLang="en-US" sz="2400">
                    <a:solidFill>
                      <a:srgbClr val="0E4688"/>
                    </a:solidFill>
                    <a:latin typeface="微软雅黑" panose="020b0503020204020204" pitchFamily="34" charset="-122"/>
                    <a:ea typeface="微软雅黑" panose="020b0503020204020204" pitchFamily="34" charset="-122"/>
                    <a:cs typeface="微软雅黑" panose="020b0503020204020204" pitchFamily="34" charset="-122"/>
                  </a:rPr>
                  <a:t>医用酒精</a:t>
                </a:r>
                <a:endParaRPr lang="zh-CN" altLang="en-US" sz="2400">
                  <a:solidFill>
                    <a:srgbClr val="0E4688"/>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8" name="文本框 37"/>
            <p:cNvSpPr txBox="1"/>
            <p:nvPr>
              <p:custDataLst>
                <p:tags r:id="rId41"/>
              </p:custDataLst>
            </p:nvPr>
          </p:nvSpPr>
          <p:spPr>
            <a:xfrm>
              <a:off x="338161" y="4826993"/>
              <a:ext cx="2491022" cy="1077218"/>
            </a:xfrm>
            <a:prstGeom prst="rect">
              <a:avLst/>
            </a:prstGeom>
            <a:noFill/>
          </p:spPr>
          <p:txBody>
            <a:bodyPr wrap="square" rtlCol="0" anchor="t">
              <a:spAutoFit/>
            </a:bodyPr>
            <a:lstStyle/>
            <a:p>
              <a:pPr defTabSz="1219200"/>
              <a:r>
                <a:rPr lang="zh-CN" altLang="en-US" sz="3200">
                  <a:solidFill>
                    <a:srgbClr val="C00000"/>
                  </a:solidFill>
                  <a:latin typeface="微软雅黑" panose="020b0503020204020204" pitchFamily="34" charset="-122"/>
                  <a:ea typeface="微软雅黑" panose="020b0503020204020204" pitchFamily="34" charset="-122"/>
                </a:rPr>
                <a:t>谁是溶质？</a:t>
              </a:r>
              <a:endParaRPr lang="en-US" altLang="zh-CN" sz="3200">
                <a:solidFill>
                  <a:srgbClr val="C00000"/>
                </a:solidFill>
                <a:latin typeface="微软雅黑" panose="020b0503020204020204" pitchFamily="34" charset="-122"/>
                <a:ea typeface="微软雅黑" panose="020b0503020204020204" pitchFamily="34" charset="-122"/>
              </a:endParaRPr>
            </a:p>
            <a:p>
              <a:pPr defTabSz="1219200"/>
              <a:r>
                <a:rPr lang="zh-CN" altLang="en-US" sz="3200">
                  <a:solidFill>
                    <a:srgbClr val="C00000"/>
                  </a:solidFill>
                  <a:latin typeface="微软雅黑" panose="020b0503020204020204" pitchFamily="34" charset="-122"/>
                  <a:ea typeface="微软雅黑" panose="020b0503020204020204" pitchFamily="34" charset="-122"/>
                </a:rPr>
                <a:t>谁是溶剂呢？</a:t>
              </a:r>
              <a:endParaRPr lang="zh-CN" altLang="en-US" sz="3200">
                <a:solidFill>
                  <a:srgbClr val="C00000"/>
                </a:solidFill>
                <a:latin typeface="微软雅黑" panose="020b0503020204020204" pitchFamily="34" charset="-122"/>
                <a:ea typeface="微软雅黑" panose="020b0503020204020204" pitchFamily="34" charset="-122"/>
              </a:endParaRPr>
            </a:p>
          </p:txBody>
        </p:sp>
      </p:grpSp>
      <p:sp>
        <p:nvSpPr>
          <p:cNvPr id="39" name="文本框 38"/>
          <p:cNvSpPr txBox="1"/>
          <p:nvPr>
            <p:custDataLst>
              <p:tags r:id="rId42"/>
            </p:custDataLst>
          </p:nvPr>
        </p:nvSpPr>
        <p:spPr>
          <a:xfrm>
            <a:off x="8243063" y="4733053"/>
            <a:ext cx="3100897" cy="1815049"/>
          </a:xfrm>
          <a:prstGeom prst="rect">
            <a:avLst/>
          </a:prstGeom>
          <a:noFill/>
        </p:spPr>
        <p:txBody>
          <a:bodyPr wrap="square">
            <a:spAutoFit/>
          </a:bodyPr>
          <a:lstStyle/>
          <a:p>
            <a:pPr>
              <a:lnSpc>
                <a:spcPct val="120000"/>
              </a:lnSpc>
            </a:pPr>
            <a:r>
              <a:rPr lang="zh-CN" altLang="en-US" sz="3200">
                <a:solidFill>
                  <a:srgbClr val="C00000"/>
                </a:solidFill>
                <a:latin typeface="微软雅黑" panose="020b0503020204020204" pitchFamily="34" charset="-122"/>
                <a:ea typeface="微软雅黑" panose="020b0503020204020204" pitchFamily="34" charset="-122"/>
              </a:rPr>
              <a:t>有水存在的情况，   无论水的多少</a:t>
            </a:r>
            <a:r>
              <a:rPr lang="en-US" altLang="zh-CN" sz="3200">
                <a:solidFill>
                  <a:srgbClr val="C00000"/>
                </a:solidFill>
                <a:latin typeface="微软雅黑" panose="020b0503020204020204" pitchFamily="34" charset="-122"/>
                <a:ea typeface="微软雅黑" panose="020b0503020204020204" pitchFamily="34" charset="-122"/>
              </a:rPr>
              <a:t>,         </a:t>
            </a:r>
            <a:r>
              <a:rPr lang="zh-CN" altLang="en-US" sz="3200">
                <a:solidFill>
                  <a:srgbClr val="C00000"/>
                </a:solidFill>
                <a:latin typeface="微软雅黑" panose="020b0503020204020204" pitchFamily="34" charset="-122"/>
                <a:ea typeface="微软雅黑" panose="020b0503020204020204" pitchFamily="34" charset="-122"/>
              </a:rPr>
              <a:t>水皆当作溶剂</a:t>
            </a:r>
            <a:endParaRPr lang="zh-CN" altLang="en-US" sz="3200">
              <a:solidFill>
                <a:srgbClr val="C00000"/>
              </a:solidFill>
              <a:latin typeface="微软雅黑" panose="020b0503020204020204" pitchFamily="34" charset="-122"/>
              <a:ea typeface="微软雅黑" panose="020b0503020204020204" pitchFamily="34" charset="-122"/>
            </a:endParaRPr>
          </a:p>
        </p:txBody>
      </p:sp>
      <p:cxnSp>
        <p:nvCxnSpPr>
          <p:cNvPr id="41" name="直接连接符 40"/>
          <p:cNvCxnSpPr/>
          <p:nvPr>
            <p:custDataLst>
              <p:tags r:id="rId43"/>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100" decel="50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Scale>
                                      <p:cBhvr>
                                        <p:cTn id="9" dur="100" autoRev="1" fill="hold">
                                          <p:stCondLst>
                                            <p:cond delay="200"/>
                                          </p:stCondLst>
                                        </p:cTn>
                                        <p:tgtEl>
                                          <p:spTgt spid="10"/>
                                        </p:tgtEl>
                                      </p:cBhvr>
                                      <p:from x="100000" y="100000"/>
                                      <p:to x="110000" y="110000"/>
                                    </p:animScale>
                                    <p:animScale>
                                      <p:cBhvr>
                                        <p:cTn id="10" dur="100" autoRev="1" fill="hold">
                                          <p:stCondLst>
                                            <p:cond delay="400"/>
                                          </p:stCondLst>
                                        </p:cTn>
                                        <p:tgtEl>
                                          <p:spTgt spid="10"/>
                                        </p:tgtEl>
                                      </p:cBhvr>
                                      <p:from x="100000" y="100000"/>
                                      <p:to x="90000" y="90000"/>
                                    </p:animScale>
                                  </p:childTnLst>
                                </p:cTn>
                              </p:par>
                            </p:childTnLst>
                          </p:cTn>
                        </p:par>
                      </p:childTnLst>
                    </p:cTn>
                  </p:par>
                  <p:par>
                    <p:cTn id="11" fill="hold" nodeType="clickPar">
                      <p:stCondLst>
                        <p:cond delay="indefinite"/>
                      </p:stCondLst>
                      <p:childTnLst>
                        <p:par>
                          <p:cTn id="12" fill="hold">
                            <p:stCondLst>
                              <p:cond delay="0"/>
                            </p:stCondLst>
                            <p:childTnLst>
                              <p:par>
                                <p:cTn id="13" presetID="53" presetClass="entr" presetSubtype="16" dur="100" decel="5000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200" fill="hold"/>
                                        <p:tgtEl>
                                          <p:spTgt spid="11"/>
                                        </p:tgtEl>
                                        <p:attrNameLst>
                                          <p:attrName>ppt_w</p:attrName>
                                        </p:attrNameLst>
                                      </p:cBhvr>
                                      <p:tavLst>
                                        <p:tav tm="0">
                                          <p:val>
                                            <p:fltVal val="0"/>
                                          </p:val>
                                        </p:tav>
                                        <p:tav tm="100000">
                                          <p:val>
                                            <p:strVal val="#ppt_w"/>
                                          </p:val>
                                        </p:tav>
                                      </p:tavLst>
                                    </p:anim>
                                    <p:anim calcmode="lin" valueType="num">
                                      <p:cBhvr>
                                        <p:cTn id="16" dur="200" fill="hold"/>
                                        <p:tgtEl>
                                          <p:spTgt spid="11"/>
                                        </p:tgtEl>
                                        <p:attrNameLst>
                                          <p:attrName>ppt_h</p:attrName>
                                        </p:attrNameLst>
                                      </p:cBhvr>
                                      <p:tavLst>
                                        <p:tav tm="0">
                                          <p:val>
                                            <p:fltVal val="0"/>
                                          </p:val>
                                        </p:tav>
                                        <p:tav tm="100000">
                                          <p:val>
                                            <p:strVal val="#ppt_h"/>
                                          </p:val>
                                        </p:tav>
                                      </p:tavLst>
                                    </p:anim>
                                    <p:animScale>
                                      <p:cBhvr>
                                        <p:cTn id="17" dur="100" autoRev="1" fill="hold">
                                          <p:stCondLst>
                                            <p:cond delay="200"/>
                                          </p:stCondLst>
                                        </p:cTn>
                                        <p:tgtEl>
                                          <p:spTgt spid="11"/>
                                        </p:tgtEl>
                                      </p:cBhvr>
                                      <p:from x="100000" y="100000"/>
                                      <p:to x="110000" y="110000"/>
                                    </p:animScale>
                                    <p:animScale>
                                      <p:cBhvr>
                                        <p:cTn id="18" dur="100" autoRev="1" fill="hold">
                                          <p:stCondLst>
                                            <p:cond delay="400"/>
                                          </p:stCondLst>
                                        </p:cTn>
                                        <p:tgtEl>
                                          <p:spTgt spid="11"/>
                                        </p:tgtEl>
                                      </p:cBhvr>
                                      <p:from x="100000" y="100000"/>
                                      <p:to x="90000" y="90000"/>
                                    </p:animScale>
                                  </p:childTnLst>
                                </p:cTn>
                              </p:par>
                            </p:childTnLst>
                          </p:cTn>
                        </p:par>
                      </p:childTnLst>
                    </p:cTn>
                  </p:par>
                  <p:par>
                    <p:cTn id="19" fill="hold" nodeType="clickPar">
                      <p:stCondLst>
                        <p:cond delay="indefinite"/>
                      </p:stCondLst>
                      <p:childTnLst>
                        <p:par>
                          <p:cTn id="20" fill="hold">
                            <p:stCondLst>
                              <p:cond delay="0"/>
                            </p:stCondLst>
                            <p:childTnLst>
                              <p:par>
                                <p:cTn id="21" presetID="53" presetClass="entr" presetSubtype="16" dur="100" decel="5000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200" fill="hold"/>
                                        <p:tgtEl>
                                          <p:spTgt spid="13"/>
                                        </p:tgtEl>
                                        <p:attrNameLst>
                                          <p:attrName>ppt_w</p:attrName>
                                        </p:attrNameLst>
                                      </p:cBhvr>
                                      <p:tavLst>
                                        <p:tav tm="0">
                                          <p:val>
                                            <p:fltVal val="0"/>
                                          </p:val>
                                        </p:tav>
                                        <p:tav tm="100000">
                                          <p:val>
                                            <p:strVal val="#ppt_w"/>
                                          </p:val>
                                        </p:tav>
                                      </p:tavLst>
                                    </p:anim>
                                    <p:anim calcmode="lin" valueType="num">
                                      <p:cBhvr>
                                        <p:cTn id="24" dur="200" fill="hold"/>
                                        <p:tgtEl>
                                          <p:spTgt spid="13"/>
                                        </p:tgtEl>
                                        <p:attrNameLst>
                                          <p:attrName>ppt_h</p:attrName>
                                        </p:attrNameLst>
                                      </p:cBhvr>
                                      <p:tavLst>
                                        <p:tav tm="0">
                                          <p:val>
                                            <p:fltVal val="0"/>
                                          </p:val>
                                        </p:tav>
                                        <p:tav tm="100000">
                                          <p:val>
                                            <p:strVal val="#ppt_h"/>
                                          </p:val>
                                        </p:tav>
                                      </p:tavLst>
                                    </p:anim>
                                    <p:animScale>
                                      <p:cBhvr>
                                        <p:cTn id="25" dur="100" autoRev="1" fill="hold">
                                          <p:stCondLst>
                                            <p:cond delay="200"/>
                                          </p:stCondLst>
                                        </p:cTn>
                                        <p:tgtEl>
                                          <p:spTgt spid="13"/>
                                        </p:tgtEl>
                                      </p:cBhvr>
                                      <p:from x="100000" y="100000"/>
                                      <p:to x="110000" y="110000"/>
                                    </p:animScale>
                                    <p:animScale>
                                      <p:cBhvr>
                                        <p:cTn id="26" dur="100" autoRev="1" fill="hold">
                                          <p:stCondLst>
                                            <p:cond delay="400"/>
                                          </p:stCondLst>
                                        </p:cTn>
                                        <p:tgtEl>
                                          <p:spTgt spid="13"/>
                                        </p:tgtEl>
                                      </p:cBhvr>
                                      <p:from x="100000" y="100000"/>
                                      <p:to x="90000" y="90000"/>
                                    </p:animScale>
                                  </p:childTnLst>
                                </p:cTn>
                              </p:par>
                            </p:childTnLst>
                          </p:cTn>
                        </p:par>
                      </p:childTnLst>
                    </p:cTn>
                  </p:par>
                  <p:par>
                    <p:cTn id="27" fill="hold" nodeType="clickPar">
                      <p:stCondLst>
                        <p:cond delay="indefinite"/>
                      </p:stCondLst>
                      <p:childTnLst>
                        <p:par>
                          <p:cTn id="28" fill="hold">
                            <p:stCondLst>
                              <p:cond delay="0"/>
                            </p:stCondLst>
                            <p:childTnLst>
                              <p:par>
                                <p:cTn id="29" presetID="53" presetClass="entr" presetSubtype="16" dur="100" decel="5000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200" fill="hold"/>
                                        <p:tgtEl>
                                          <p:spTgt spid="14"/>
                                        </p:tgtEl>
                                        <p:attrNameLst>
                                          <p:attrName>ppt_w</p:attrName>
                                        </p:attrNameLst>
                                      </p:cBhvr>
                                      <p:tavLst>
                                        <p:tav tm="0">
                                          <p:val>
                                            <p:fltVal val="0"/>
                                          </p:val>
                                        </p:tav>
                                        <p:tav tm="100000">
                                          <p:val>
                                            <p:strVal val="#ppt_w"/>
                                          </p:val>
                                        </p:tav>
                                      </p:tavLst>
                                    </p:anim>
                                    <p:anim calcmode="lin" valueType="num">
                                      <p:cBhvr>
                                        <p:cTn id="32" dur="200" fill="hold"/>
                                        <p:tgtEl>
                                          <p:spTgt spid="14"/>
                                        </p:tgtEl>
                                        <p:attrNameLst>
                                          <p:attrName>ppt_h</p:attrName>
                                        </p:attrNameLst>
                                      </p:cBhvr>
                                      <p:tavLst>
                                        <p:tav tm="0">
                                          <p:val>
                                            <p:fltVal val="0"/>
                                          </p:val>
                                        </p:tav>
                                        <p:tav tm="100000">
                                          <p:val>
                                            <p:strVal val="#ppt_h"/>
                                          </p:val>
                                        </p:tav>
                                      </p:tavLst>
                                    </p:anim>
                                    <p:animScale>
                                      <p:cBhvr>
                                        <p:cTn id="33" dur="100" autoRev="1" fill="hold">
                                          <p:stCondLst>
                                            <p:cond delay="200"/>
                                          </p:stCondLst>
                                        </p:cTn>
                                        <p:tgtEl>
                                          <p:spTgt spid="14"/>
                                        </p:tgtEl>
                                      </p:cBhvr>
                                      <p:from x="100000" y="100000"/>
                                      <p:to x="110000" y="110000"/>
                                    </p:animScale>
                                    <p:animScale>
                                      <p:cBhvr>
                                        <p:cTn id="34" dur="100" autoRev="1" fill="hold">
                                          <p:stCondLst>
                                            <p:cond delay="400"/>
                                          </p:stCondLst>
                                        </p:cTn>
                                        <p:tgtEl>
                                          <p:spTgt spid="14"/>
                                        </p:tgtEl>
                                      </p:cBhvr>
                                      <p:from x="100000" y="100000"/>
                                      <p:to x="90000" y="90000"/>
                                    </p:animScale>
                                  </p:childTnLst>
                                </p:cTn>
                              </p:par>
                            </p:childTnLst>
                          </p:cTn>
                        </p:par>
                      </p:childTnLst>
                    </p:cTn>
                  </p:par>
                  <p:par>
                    <p:cTn id="35" fill="hold" nodeType="clickPar">
                      <p:stCondLst>
                        <p:cond delay="indefinite"/>
                      </p:stCondLst>
                      <p:childTnLst>
                        <p:par>
                          <p:cTn id="36" fill="hold">
                            <p:stCondLst>
                              <p:cond delay="0"/>
                            </p:stCondLst>
                            <p:childTnLst>
                              <p:par>
                                <p:cTn id="37" presetID="53" presetClass="entr" presetSubtype="16" dur="100" decel="5000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200" fill="hold"/>
                                        <p:tgtEl>
                                          <p:spTgt spid="18"/>
                                        </p:tgtEl>
                                        <p:attrNameLst>
                                          <p:attrName>ppt_w</p:attrName>
                                        </p:attrNameLst>
                                      </p:cBhvr>
                                      <p:tavLst>
                                        <p:tav tm="0">
                                          <p:val>
                                            <p:fltVal val="0"/>
                                          </p:val>
                                        </p:tav>
                                        <p:tav tm="100000">
                                          <p:val>
                                            <p:strVal val="#ppt_w"/>
                                          </p:val>
                                        </p:tav>
                                      </p:tavLst>
                                    </p:anim>
                                    <p:anim calcmode="lin" valueType="num">
                                      <p:cBhvr>
                                        <p:cTn id="40" dur="200" fill="hold"/>
                                        <p:tgtEl>
                                          <p:spTgt spid="18"/>
                                        </p:tgtEl>
                                        <p:attrNameLst>
                                          <p:attrName>ppt_h</p:attrName>
                                        </p:attrNameLst>
                                      </p:cBhvr>
                                      <p:tavLst>
                                        <p:tav tm="0">
                                          <p:val>
                                            <p:fltVal val="0"/>
                                          </p:val>
                                        </p:tav>
                                        <p:tav tm="100000">
                                          <p:val>
                                            <p:strVal val="#ppt_h"/>
                                          </p:val>
                                        </p:tav>
                                      </p:tavLst>
                                    </p:anim>
                                    <p:animScale>
                                      <p:cBhvr>
                                        <p:cTn id="41" dur="100" autoRev="1" fill="hold">
                                          <p:stCondLst>
                                            <p:cond delay="200"/>
                                          </p:stCondLst>
                                        </p:cTn>
                                        <p:tgtEl>
                                          <p:spTgt spid="18"/>
                                        </p:tgtEl>
                                      </p:cBhvr>
                                      <p:from x="100000" y="100000"/>
                                      <p:to x="110000" y="110000"/>
                                    </p:animScale>
                                    <p:animScale>
                                      <p:cBhvr>
                                        <p:cTn id="42" dur="100" autoRev="1" fill="hold">
                                          <p:stCondLst>
                                            <p:cond delay="400"/>
                                          </p:stCondLst>
                                        </p:cTn>
                                        <p:tgtEl>
                                          <p:spTgt spid="18"/>
                                        </p:tgtEl>
                                      </p:cBhvr>
                                      <p:from x="100000" y="100000"/>
                                      <p:to x="90000" y="90000"/>
                                    </p:animScale>
                                  </p:childTnLst>
                                </p:cTn>
                              </p:par>
                            </p:childTnLst>
                          </p:cTn>
                        </p:par>
                      </p:childTnLst>
                    </p:cTn>
                  </p:par>
                  <p:par>
                    <p:cTn id="43" fill="hold" nodeType="clickPar">
                      <p:stCondLst>
                        <p:cond delay="indefinite"/>
                      </p:stCondLst>
                      <p:childTnLst>
                        <p:par>
                          <p:cTn id="44" fill="hold">
                            <p:stCondLst>
                              <p:cond delay="0"/>
                            </p:stCondLst>
                            <p:childTnLst>
                              <p:par>
                                <p:cTn id="45" presetID="53" presetClass="entr" presetSubtype="16" dur="100" decel="5000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200" fill="hold"/>
                                        <p:tgtEl>
                                          <p:spTgt spid="21"/>
                                        </p:tgtEl>
                                        <p:attrNameLst>
                                          <p:attrName>ppt_w</p:attrName>
                                        </p:attrNameLst>
                                      </p:cBhvr>
                                      <p:tavLst>
                                        <p:tav tm="0">
                                          <p:val>
                                            <p:fltVal val="0"/>
                                          </p:val>
                                        </p:tav>
                                        <p:tav tm="100000">
                                          <p:val>
                                            <p:strVal val="#ppt_w"/>
                                          </p:val>
                                        </p:tav>
                                      </p:tavLst>
                                    </p:anim>
                                    <p:anim calcmode="lin" valueType="num">
                                      <p:cBhvr>
                                        <p:cTn id="48" dur="200" fill="hold"/>
                                        <p:tgtEl>
                                          <p:spTgt spid="21"/>
                                        </p:tgtEl>
                                        <p:attrNameLst>
                                          <p:attrName>ppt_h</p:attrName>
                                        </p:attrNameLst>
                                      </p:cBhvr>
                                      <p:tavLst>
                                        <p:tav tm="0">
                                          <p:val>
                                            <p:fltVal val="0"/>
                                          </p:val>
                                        </p:tav>
                                        <p:tav tm="100000">
                                          <p:val>
                                            <p:strVal val="#ppt_h"/>
                                          </p:val>
                                        </p:tav>
                                      </p:tavLst>
                                    </p:anim>
                                    <p:animScale>
                                      <p:cBhvr>
                                        <p:cTn id="49" dur="100" autoRev="1" fill="hold">
                                          <p:stCondLst>
                                            <p:cond delay="200"/>
                                          </p:stCondLst>
                                        </p:cTn>
                                        <p:tgtEl>
                                          <p:spTgt spid="21"/>
                                        </p:tgtEl>
                                      </p:cBhvr>
                                      <p:from x="100000" y="100000"/>
                                      <p:to x="110000" y="110000"/>
                                    </p:animScale>
                                    <p:animScale>
                                      <p:cBhvr>
                                        <p:cTn id="50" dur="100" autoRev="1" fill="hold">
                                          <p:stCondLst>
                                            <p:cond delay="400"/>
                                          </p:stCondLst>
                                        </p:cTn>
                                        <p:tgtEl>
                                          <p:spTgt spid="21"/>
                                        </p:tgtEl>
                                      </p:cBhvr>
                                      <p:from x="100000" y="100000"/>
                                      <p:to x="90000" y="90000"/>
                                    </p:animScale>
                                  </p:childTnLst>
                                </p:cTn>
                              </p:par>
                            </p:childTnLst>
                          </p:cTn>
                        </p:par>
                      </p:childTnLst>
                    </p:cTn>
                  </p:par>
                  <p:par>
                    <p:cTn id="51" fill="hold" nodeType="clickPar">
                      <p:stCondLst>
                        <p:cond delay="indefinite"/>
                      </p:stCondLst>
                      <p:childTnLst>
                        <p:par>
                          <p:cTn id="52" fill="hold">
                            <p:stCondLst>
                              <p:cond delay="0"/>
                            </p:stCondLst>
                            <p:childTnLst>
                              <p:par>
                                <p:cTn id="53" presetID="53" presetClass="entr" presetSubtype="16" dur="100" decel="5000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200" fill="hold"/>
                                        <p:tgtEl>
                                          <p:spTgt spid="27"/>
                                        </p:tgtEl>
                                        <p:attrNameLst>
                                          <p:attrName>ppt_w</p:attrName>
                                        </p:attrNameLst>
                                      </p:cBhvr>
                                      <p:tavLst>
                                        <p:tav tm="0">
                                          <p:val>
                                            <p:fltVal val="0"/>
                                          </p:val>
                                        </p:tav>
                                        <p:tav tm="100000">
                                          <p:val>
                                            <p:strVal val="#ppt_w"/>
                                          </p:val>
                                        </p:tav>
                                      </p:tavLst>
                                    </p:anim>
                                    <p:anim calcmode="lin" valueType="num">
                                      <p:cBhvr>
                                        <p:cTn id="56" dur="200" fill="hold"/>
                                        <p:tgtEl>
                                          <p:spTgt spid="27"/>
                                        </p:tgtEl>
                                        <p:attrNameLst>
                                          <p:attrName>ppt_h</p:attrName>
                                        </p:attrNameLst>
                                      </p:cBhvr>
                                      <p:tavLst>
                                        <p:tav tm="0">
                                          <p:val>
                                            <p:fltVal val="0"/>
                                          </p:val>
                                        </p:tav>
                                        <p:tav tm="100000">
                                          <p:val>
                                            <p:strVal val="#ppt_h"/>
                                          </p:val>
                                        </p:tav>
                                      </p:tavLst>
                                    </p:anim>
                                    <p:animScale>
                                      <p:cBhvr>
                                        <p:cTn id="57" dur="100" autoRev="1" fill="hold">
                                          <p:stCondLst>
                                            <p:cond delay="200"/>
                                          </p:stCondLst>
                                        </p:cTn>
                                        <p:tgtEl>
                                          <p:spTgt spid="27"/>
                                        </p:tgtEl>
                                      </p:cBhvr>
                                      <p:from x="100000" y="100000"/>
                                      <p:to x="110000" y="110000"/>
                                    </p:animScale>
                                    <p:animScale>
                                      <p:cBhvr>
                                        <p:cTn id="58" dur="100" autoRev="1" fill="hold">
                                          <p:stCondLst>
                                            <p:cond delay="400"/>
                                          </p:stCondLst>
                                        </p:cTn>
                                        <p:tgtEl>
                                          <p:spTgt spid="27"/>
                                        </p:tgtEl>
                                      </p:cBhvr>
                                      <p:from x="100000" y="100000"/>
                                      <p:to x="90000" y="90000"/>
                                    </p:animScale>
                                  </p:childTnLst>
                                </p:cTn>
                              </p:par>
                            </p:childTnLst>
                          </p:cTn>
                        </p:par>
                      </p:childTnLst>
                    </p:cTn>
                  </p:par>
                  <p:par>
                    <p:cTn id="59" fill="hold" nodeType="clickPar">
                      <p:stCondLst>
                        <p:cond delay="indefinite"/>
                      </p:stCondLst>
                      <p:childTnLst>
                        <p:par>
                          <p:cTn id="60" fill="hold">
                            <p:stCondLst>
                              <p:cond delay="0"/>
                            </p:stCondLst>
                            <p:childTnLst>
                              <p:par>
                                <p:cTn id="61" presetID="53" presetClass="entr" presetSubtype="16" dur="100" decel="5000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200" fill="hold"/>
                                        <p:tgtEl>
                                          <p:spTgt spid="26"/>
                                        </p:tgtEl>
                                        <p:attrNameLst>
                                          <p:attrName>ppt_w</p:attrName>
                                        </p:attrNameLst>
                                      </p:cBhvr>
                                      <p:tavLst>
                                        <p:tav tm="0">
                                          <p:val>
                                            <p:fltVal val="0"/>
                                          </p:val>
                                        </p:tav>
                                        <p:tav tm="100000">
                                          <p:val>
                                            <p:strVal val="#ppt_w"/>
                                          </p:val>
                                        </p:tav>
                                      </p:tavLst>
                                    </p:anim>
                                    <p:anim calcmode="lin" valueType="num">
                                      <p:cBhvr>
                                        <p:cTn id="64" dur="200" fill="hold"/>
                                        <p:tgtEl>
                                          <p:spTgt spid="26"/>
                                        </p:tgtEl>
                                        <p:attrNameLst>
                                          <p:attrName>ppt_h</p:attrName>
                                        </p:attrNameLst>
                                      </p:cBhvr>
                                      <p:tavLst>
                                        <p:tav tm="0">
                                          <p:val>
                                            <p:fltVal val="0"/>
                                          </p:val>
                                        </p:tav>
                                        <p:tav tm="100000">
                                          <p:val>
                                            <p:strVal val="#ppt_h"/>
                                          </p:val>
                                        </p:tav>
                                      </p:tavLst>
                                    </p:anim>
                                    <p:animScale>
                                      <p:cBhvr>
                                        <p:cTn id="65" dur="100" autoRev="1" fill="hold">
                                          <p:stCondLst>
                                            <p:cond delay="200"/>
                                          </p:stCondLst>
                                        </p:cTn>
                                        <p:tgtEl>
                                          <p:spTgt spid="26"/>
                                        </p:tgtEl>
                                      </p:cBhvr>
                                      <p:from x="100000" y="100000"/>
                                      <p:to x="110000" y="110000"/>
                                    </p:animScale>
                                    <p:animScale>
                                      <p:cBhvr>
                                        <p:cTn id="66" dur="100" autoRev="1" fill="hold">
                                          <p:stCondLst>
                                            <p:cond delay="400"/>
                                          </p:stCondLst>
                                        </p:cTn>
                                        <p:tgtEl>
                                          <p:spTgt spid="26"/>
                                        </p:tgtEl>
                                      </p:cBhvr>
                                      <p:from x="100000" y="100000"/>
                                      <p:to x="90000" y="90000"/>
                                    </p:animScale>
                                  </p:childTnLst>
                                </p:cTn>
                              </p:par>
                            </p:childTnLst>
                          </p:cTn>
                        </p:par>
                      </p:childTnLst>
                    </p:cTn>
                  </p:par>
                  <p:par>
                    <p:cTn id="67" fill="hold" nodeType="clickPar">
                      <p:stCondLst>
                        <p:cond delay="indefinite"/>
                      </p:stCondLst>
                      <p:childTnLst>
                        <p:par>
                          <p:cTn id="68" fill="hold">
                            <p:stCondLst>
                              <p:cond delay="0"/>
                            </p:stCondLst>
                            <p:childTnLst>
                              <p:par>
                                <p:cTn id="69" presetID="22" presetClass="entr" presetSubtype="4" dur="500" fill="hold" nodeType="click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down)">
                                      <p:cBhvr>
                                        <p:cTn id="71" dur="500"/>
                                        <p:tgtEl>
                                          <p:spTgt spid="40"/>
                                        </p:tgtEl>
                                      </p:cBhvr>
                                    </p:animEffect>
                                  </p:childTnLst>
                                </p:cTn>
                              </p:par>
                            </p:childTnLst>
                          </p:cTn>
                        </p:par>
                      </p:childTnLst>
                    </p:cTn>
                  </p:par>
                  <p:par>
                    <p:cTn id="72" fill="hold" nodeType="clickPar">
                      <p:stCondLst>
                        <p:cond delay="indefinite"/>
                      </p:stCondLst>
                      <p:childTnLst>
                        <p:par>
                          <p:cTn id="73" fill="hold">
                            <p:stCondLst>
                              <p:cond delay="0"/>
                            </p:stCondLst>
                            <p:childTnLst>
                              <p:par>
                                <p:cTn id="74" presetID="53" presetClass="entr" presetSubtype="16" dur="100" decel="50000" fill="hold" grpId="0" nodeType="clickEffect">
                                  <p:stCondLst>
                                    <p:cond delay="0"/>
                                  </p:stCondLst>
                                  <p:childTnLst>
                                    <p:set>
                                      <p:cBhvr>
                                        <p:cTn id="75" dur="1" fill="hold">
                                          <p:stCondLst>
                                            <p:cond delay="0"/>
                                          </p:stCondLst>
                                        </p:cTn>
                                        <p:tgtEl>
                                          <p:spTgt spid="39"/>
                                        </p:tgtEl>
                                        <p:attrNameLst>
                                          <p:attrName>style.visibility</p:attrName>
                                        </p:attrNameLst>
                                      </p:cBhvr>
                                      <p:to>
                                        <p:strVal val="visible"/>
                                      </p:to>
                                    </p:set>
                                    <p:anim calcmode="lin" valueType="num">
                                      <p:cBhvr>
                                        <p:cTn id="76" dur="200" fill="hold"/>
                                        <p:tgtEl>
                                          <p:spTgt spid="39"/>
                                        </p:tgtEl>
                                        <p:attrNameLst>
                                          <p:attrName>ppt_w</p:attrName>
                                        </p:attrNameLst>
                                      </p:cBhvr>
                                      <p:tavLst>
                                        <p:tav tm="0">
                                          <p:val>
                                            <p:fltVal val="0"/>
                                          </p:val>
                                        </p:tav>
                                        <p:tav tm="100000">
                                          <p:val>
                                            <p:strVal val="#ppt_w"/>
                                          </p:val>
                                        </p:tav>
                                      </p:tavLst>
                                    </p:anim>
                                    <p:anim calcmode="lin" valueType="num">
                                      <p:cBhvr>
                                        <p:cTn id="77" dur="200" fill="hold"/>
                                        <p:tgtEl>
                                          <p:spTgt spid="39"/>
                                        </p:tgtEl>
                                        <p:attrNameLst>
                                          <p:attrName>ppt_h</p:attrName>
                                        </p:attrNameLst>
                                      </p:cBhvr>
                                      <p:tavLst>
                                        <p:tav tm="0">
                                          <p:val>
                                            <p:fltVal val="0"/>
                                          </p:val>
                                        </p:tav>
                                        <p:tav tm="100000">
                                          <p:val>
                                            <p:strVal val="#ppt_h"/>
                                          </p:val>
                                        </p:tav>
                                      </p:tavLst>
                                    </p:anim>
                                    <p:animScale>
                                      <p:cBhvr>
                                        <p:cTn id="78" dur="100" autoRev="1" fill="hold">
                                          <p:stCondLst>
                                            <p:cond delay="200"/>
                                          </p:stCondLst>
                                        </p:cTn>
                                        <p:tgtEl>
                                          <p:spTgt spid="39"/>
                                        </p:tgtEl>
                                      </p:cBhvr>
                                      <p:from x="100000" y="100000"/>
                                      <p:to x="110000" y="110000"/>
                                    </p:animScale>
                                    <p:animScale>
                                      <p:cBhvr>
                                        <p:cTn id="79" dur="100" autoRev="1" fill="hold">
                                          <p:stCondLst>
                                            <p:cond delay="400"/>
                                          </p:stCondLst>
                                        </p:cTn>
                                        <p:tgtEl>
                                          <p:spTgt spid="39"/>
                                        </p:tgtEl>
                                      </p:cBhvr>
                                      <p:from x="100000" y="100000"/>
                                      <p:to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8" grpId="0"/>
      <p:bldP spid="21" grpId="0"/>
      <p:bldP spid="26" grpId="0"/>
      <p:bldP spid="27" grpId="0"/>
      <p:bldP spid="39"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22"/>
          <p:cNvSpPr txBox="1"/>
          <p:nvPr>
            <p:custDataLst>
              <p:tags r:id="rId3"/>
            </p:custDataLst>
          </p:nvPr>
        </p:nvSpPr>
        <p:spPr>
          <a:xfrm>
            <a:off x="4079776" y="0"/>
            <a:ext cx="2565499" cy="646331"/>
          </a:xfrm>
          <a:prstGeom prst="rect">
            <a:avLst/>
          </a:prstGeom>
          <a:noFill/>
          <a:ln w="9525">
            <a:noFill/>
          </a:ln>
        </p:spPr>
        <p:txBody>
          <a:bodyPr wrap="square" anchor="t" anchorCtr="0">
            <a:spAutoFit/>
          </a:bodyPr>
          <a:lstStyle/>
          <a:p>
            <a:r>
              <a:rPr lang="zh-CN" altLang="en-US" sz="3600">
                <a:solidFill>
                  <a:srgbClr val="C00000"/>
                </a:solidFill>
                <a:latin typeface="Arial" panose="020b0604020202020204" pitchFamily="34" charset="0"/>
                <a:ea typeface="微软雅黑" panose="020b0503020204020204" pitchFamily="34" charset="-122"/>
              </a:rPr>
              <a:t>溶液的应用</a:t>
            </a:r>
            <a:endParaRPr lang="zh-CN" altLang="en-US" sz="3600">
              <a:solidFill>
                <a:srgbClr val="C00000"/>
              </a:solidFill>
              <a:latin typeface="Arial" panose="020b0604020202020204" pitchFamily="34" charset="0"/>
              <a:ea typeface="微软雅黑" panose="020b0503020204020204" pitchFamily="34" charset="-122"/>
            </a:endParaRPr>
          </a:p>
        </p:txBody>
      </p:sp>
      <p:pic>
        <p:nvPicPr>
          <p:cNvPr id="10" name="图片 9"/>
          <p:cNvPicPr/>
          <p:nvPr>
            <p:custDataLst>
              <p:tags r:id="rId5"/>
            </p:custDataLst>
          </p:nvPr>
        </p:nvPicPr>
        <p:blipFill>
          <a:blip r:embed="rId4"/>
          <a:stretch>
            <a:fillRect/>
          </a:stretch>
        </p:blipFill>
        <p:spPr>
          <a:xfrm>
            <a:off x="10275048" y="661395"/>
            <a:ext cx="1732280" cy="2458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2" name="组合 11"/>
          <p:cNvGrpSpPr/>
          <p:nvPr>
            <p:custDataLst>
              <p:tags r:id="rId6"/>
            </p:custDataLst>
          </p:nvPr>
        </p:nvGrpSpPr>
        <p:grpSpPr>
          <a:xfrm>
            <a:off x="695400" y="834971"/>
            <a:ext cx="2120298" cy="2494378"/>
            <a:chOff x="1651707" y="1667660"/>
            <a:chExt cx="1796458" cy="1866929"/>
          </a:xfrm>
        </p:grpSpPr>
        <p:sp>
          <p:nvSpPr>
            <p:cNvPr id="13" name="Freeform 5"/>
            <p:cNvSpPr/>
            <p:nvPr>
              <p:custDataLst>
                <p:tags r:id="rId7"/>
              </p:custDataLst>
            </p:nvPr>
          </p:nvSpPr>
          <p:spPr bwMode="auto">
            <a:xfrm rot="5400000">
              <a:off x="1545864" y="1773503"/>
              <a:ext cx="1866929" cy="1655244"/>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40" tIns="45720" rIns="91440" bIns="45720" numCol="1" anchor="t" anchorCtr="0" compatLnSpc="1"/>
            <a:lstStyle/>
            <a:p>
              <a:endParaRPr lang="zh-CN" altLang="en-US" sz="2800">
                <a:solidFill>
                  <a:prstClr val="black"/>
                </a:solidFill>
                <a:ea typeface="微软雅黑" panose="020b0503020204020204" pitchFamily="34" charset="-122"/>
              </a:endParaRPr>
            </a:p>
          </p:txBody>
        </p:sp>
        <p:sp>
          <p:nvSpPr>
            <p:cNvPr id="14" name="Freeform 5"/>
            <p:cNvSpPr/>
            <p:nvPr>
              <p:custDataLst>
                <p:tags r:id="rId8"/>
              </p:custDataLst>
            </p:nvPr>
          </p:nvSpPr>
          <p:spPr bwMode="auto">
            <a:xfrm rot="5400000">
              <a:off x="1697633" y="1851099"/>
              <a:ext cx="1510354" cy="1464239"/>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5875">
              <a:noFill/>
            </a:ln>
            <a:effectLst>
              <a:innerShdw blurRad="63500" dist="25400" dir="8100000">
                <a:prstClr val="black">
                  <a:alpha val="50000"/>
                </a:prstClr>
              </a:innerShdw>
            </a:effectLst>
          </p:spPr>
          <p:txBody>
            <a:bodyPr vert="horz" wrap="square" lIns="91440" tIns="45720" rIns="91440" bIns="45720" numCol="1" anchor="t" anchorCtr="0" compatLnSpc="1"/>
            <a:lstStyle/>
            <a:p>
              <a:endParaRPr lang="zh-CN" altLang="en-US" sz="2800">
                <a:solidFill>
                  <a:prstClr val="black"/>
                </a:solidFill>
                <a:ea typeface="微软雅黑" panose="020b0503020204020204" pitchFamily="34" charset="-122"/>
              </a:endParaRPr>
            </a:p>
          </p:txBody>
        </p:sp>
        <p:sp>
          <p:nvSpPr>
            <p:cNvPr id="15" name="文本框 15"/>
            <p:cNvSpPr txBox="1"/>
            <p:nvPr>
              <p:custDataLst>
                <p:tags r:id="rId9"/>
              </p:custDataLst>
            </p:nvPr>
          </p:nvSpPr>
          <p:spPr>
            <a:xfrm>
              <a:off x="1792921" y="2140112"/>
              <a:ext cx="1655244" cy="939856"/>
            </a:xfrm>
            <a:prstGeom prst="rect">
              <a:avLst/>
            </a:prstGeom>
            <a:noFill/>
          </p:spPr>
          <p:txBody>
            <a:bodyPr wrap="square" rtlCol="0">
              <a:spAutoFit/>
            </a:bodyPr>
            <a:lstStyle/>
            <a:p>
              <a:pPr algn="l">
                <a:lnSpc>
                  <a:spcPct val="90000"/>
                </a:lnSpc>
              </a:pPr>
              <a:r>
                <a:rPr lang="zh-CN" altLang="en-US" sz="2800">
                  <a:solidFill>
                    <a:schemeClr val="bg1"/>
                  </a:solidFill>
                  <a:latin typeface="微软雅黑" panose="020b0503020204020204" pitchFamily="34" charset="-122"/>
                  <a:ea typeface="微软雅黑" panose="020b0503020204020204" pitchFamily="34" charset="-122"/>
                  <a:sym typeface="+mn-ea"/>
                </a:rPr>
                <a:t>无土栽培的植物在营养液中</a:t>
              </a:r>
              <a:endParaRPr lang="zh-CN" altLang="en-US" sz="2800">
                <a:solidFill>
                  <a:schemeClr val="bg1"/>
                </a:solidFill>
                <a:latin typeface="微软雅黑" panose="020b0503020204020204" pitchFamily="34" charset="-122"/>
                <a:ea typeface="微软雅黑" panose="020b0503020204020204" pitchFamily="34" charset="-122"/>
                <a:sym typeface="+mn-ea"/>
              </a:endParaRPr>
            </a:p>
          </p:txBody>
        </p:sp>
      </p:grpSp>
      <p:pic>
        <p:nvPicPr>
          <p:cNvPr id="16" name="图片 15"/>
          <p:cNvPicPr/>
          <p:nvPr>
            <p:custDataLst>
              <p:tags r:id="rId11"/>
            </p:custDataLst>
          </p:nvPr>
        </p:nvPicPr>
        <p:blipFill>
          <a:blip r:embed="rId10"/>
          <a:srcRect b="9496"/>
          <a:stretch>
            <a:fillRect/>
          </a:stretch>
        </p:blipFill>
        <p:spPr>
          <a:xfrm>
            <a:off x="2983572" y="955675"/>
            <a:ext cx="2624455" cy="2123440"/>
          </a:xfrm>
          <a:prstGeom prst="rect">
            <a:avLst/>
          </a:prstGeom>
          <a:noFill/>
          <a:ln w="9525">
            <a:noFill/>
          </a:ln>
        </p:spPr>
      </p:pic>
      <p:grpSp>
        <p:nvGrpSpPr>
          <p:cNvPr id="31" name="组合 30"/>
          <p:cNvGrpSpPr/>
          <p:nvPr>
            <p:custDataLst>
              <p:tags r:id="rId12"/>
            </p:custDataLst>
          </p:nvPr>
        </p:nvGrpSpPr>
        <p:grpSpPr>
          <a:xfrm>
            <a:off x="6845951" y="866778"/>
            <a:ext cx="1732280" cy="2199224"/>
            <a:chOff x="6845951" y="866778"/>
            <a:chExt cx="1732280" cy="2199224"/>
          </a:xfrm>
        </p:grpSpPr>
        <p:sp>
          <p:nvSpPr>
            <p:cNvPr id="17" name="Freeform 5"/>
            <p:cNvSpPr/>
            <p:nvPr>
              <p:custDataLst>
                <p:tags r:id="rId13"/>
              </p:custDataLst>
            </p:nvPr>
          </p:nvSpPr>
          <p:spPr bwMode="auto">
            <a:xfrm rot="5400000">
              <a:off x="6612479" y="1100250"/>
              <a:ext cx="2199224" cy="1732280"/>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40" tIns="45720" rIns="91440" bIns="45720" numCol="1" anchor="t" anchorCtr="0" compatLnSpc="1"/>
            <a:lstStyle/>
            <a:p>
              <a:endParaRPr lang="zh-CN" altLang="en-US" sz="2800">
                <a:solidFill>
                  <a:prstClr val="black"/>
                </a:solidFill>
                <a:ea typeface="微软雅黑" panose="020b0503020204020204" pitchFamily="34" charset="-122"/>
              </a:endParaRPr>
            </a:p>
          </p:txBody>
        </p:sp>
        <p:sp>
          <p:nvSpPr>
            <p:cNvPr id="18" name="Freeform 5"/>
            <p:cNvSpPr/>
            <p:nvPr>
              <p:custDataLst>
                <p:tags r:id="rId14"/>
              </p:custDataLst>
            </p:nvPr>
          </p:nvSpPr>
          <p:spPr bwMode="auto">
            <a:xfrm rot="5400000">
              <a:off x="6900307" y="1380263"/>
              <a:ext cx="1602667" cy="12623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5875">
              <a:noFill/>
            </a:ln>
            <a:effectLst>
              <a:innerShdw blurRad="63500" dist="25400" dir="8100000">
                <a:prstClr val="black">
                  <a:alpha val="50000"/>
                </a:prstClr>
              </a:innerShdw>
            </a:effectLst>
          </p:spPr>
          <p:txBody>
            <a:bodyPr vert="horz" wrap="square" lIns="91440" tIns="45720" rIns="91440" bIns="45720" numCol="1" anchor="t" anchorCtr="0" compatLnSpc="1"/>
            <a:lstStyle/>
            <a:p>
              <a:endParaRPr lang="zh-CN" altLang="en-US" sz="2800">
                <a:solidFill>
                  <a:prstClr val="black"/>
                </a:solidFill>
                <a:ea typeface="微软雅黑" panose="020b0503020204020204" pitchFamily="34" charset="-122"/>
              </a:endParaRPr>
            </a:p>
          </p:txBody>
        </p:sp>
        <p:sp>
          <p:nvSpPr>
            <p:cNvPr id="19" name="文本框 59"/>
            <p:cNvSpPr txBox="1"/>
            <p:nvPr>
              <p:custDataLst>
                <p:tags r:id="rId15"/>
              </p:custDataLst>
            </p:nvPr>
          </p:nvSpPr>
          <p:spPr>
            <a:xfrm>
              <a:off x="7228972" y="1508236"/>
              <a:ext cx="1058311" cy="954107"/>
            </a:xfrm>
            <a:prstGeom prst="rect">
              <a:avLst/>
            </a:prstGeom>
            <a:noFill/>
          </p:spPr>
          <p:txBody>
            <a:bodyPr wrap="square" rtlCol="0">
              <a:spAutoFit/>
            </a:bodyPr>
            <a:lstStyle/>
            <a:p>
              <a:pPr algn="ctr"/>
              <a:r>
                <a:rPr lang="zh-CN" altLang="en-US" sz="2800">
                  <a:solidFill>
                    <a:schemeClr val="bg1"/>
                  </a:solidFill>
                  <a:latin typeface="微软雅黑" panose="020b0503020204020204" pitchFamily="34" charset="-122"/>
                  <a:ea typeface="微软雅黑" panose="020b0503020204020204" pitchFamily="34" charset="-122"/>
                  <a:sym typeface="+mn-ea"/>
                </a:rPr>
                <a:t>医药用品</a:t>
              </a:r>
              <a:endParaRPr lang="zh-CN" altLang="en-US" sz="2800">
                <a:solidFill>
                  <a:schemeClr val="bg1"/>
                </a:solidFill>
                <a:latin typeface="微软雅黑" panose="020b0503020204020204" pitchFamily="34" charset="-122"/>
                <a:ea typeface="微软雅黑" panose="020b0503020204020204" pitchFamily="34" charset="-122"/>
                <a:sym typeface="+mn-ea"/>
              </a:endParaRPr>
            </a:p>
          </p:txBody>
        </p:sp>
      </p:grpSp>
      <p:pic>
        <p:nvPicPr>
          <p:cNvPr id="20" name="图片 19"/>
          <p:cNvPicPr>
            <a:picLocks noChangeAspect="1"/>
          </p:cNvPicPr>
          <p:nvPr>
            <p:custDataLst>
              <p:tags r:id="rId17"/>
            </p:custDataLst>
          </p:nvPr>
        </p:nvPicPr>
        <p:blipFill>
          <a:blip r:embed="rId16"/>
          <a:srcRect l="31129" t="29045" r="31904" b="32178"/>
          <a:stretch>
            <a:fillRect/>
          </a:stretch>
        </p:blipFill>
        <p:spPr>
          <a:xfrm>
            <a:off x="9048328" y="830802"/>
            <a:ext cx="1089660" cy="2235200"/>
          </a:xfrm>
          <a:prstGeom prst="roundRect">
            <a:avLst/>
          </a:prstGeom>
        </p:spPr>
      </p:pic>
      <p:grpSp>
        <p:nvGrpSpPr>
          <p:cNvPr id="30" name="组合 29"/>
          <p:cNvGrpSpPr/>
          <p:nvPr>
            <p:custDataLst>
              <p:tags r:id="rId18"/>
            </p:custDataLst>
          </p:nvPr>
        </p:nvGrpSpPr>
        <p:grpSpPr>
          <a:xfrm>
            <a:off x="862070" y="3960587"/>
            <a:ext cx="1785019" cy="2265183"/>
            <a:chOff x="862070" y="3960587"/>
            <a:chExt cx="1785019" cy="2265183"/>
          </a:xfrm>
        </p:grpSpPr>
        <p:sp>
          <p:nvSpPr>
            <p:cNvPr id="21" name="Freeform 5"/>
            <p:cNvSpPr/>
            <p:nvPr>
              <p:custDataLst>
                <p:tags r:id="rId19"/>
              </p:custDataLst>
            </p:nvPr>
          </p:nvSpPr>
          <p:spPr bwMode="auto">
            <a:xfrm rot="5400000">
              <a:off x="621988" y="4200669"/>
              <a:ext cx="2265183" cy="1785019"/>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40" tIns="45720" rIns="91440" bIns="45720" numCol="1" anchor="t" anchorCtr="0" compatLnSpc="1"/>
            <a:lstStyle/>
            <a:p>
              <a:endParaRPr lang="zh-CN" altLang="en-US" sz="2800">
                <a:solidFill>
                  <a:prstClr val="black"/>
                </a:solidFill>
                <a:ea typeface="微软雅黑" panose="020b0503020204020204" pitchFamily="34" charset="-122"/>
              </a:endParaRPr>
            </a:p>
          </p:txBody>
        </p:sp>
        <p:sp>
          <p:nvSpPr>
            <p:cNvPr id="22" name="Freeform 5"/>
            <p:cNvSpPr/>
            <p:nvPr>
              <p:custDataLst>
                <p:tags r:id="rId20"/>
              </p:custDataLst>
            </p:nvPr>
          </p:nvSpPr>
          <p:spPr bwMode="auto">
            <a:xfrm rot="5400000">
              <a:off x="911608" y="4496781"/>
              <a:ext cx="1650736" cy="1300820"/>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5875">
              <a:noFill/>
            </a:ln>
            <a:effectLst>
              <a:innerShdw blurRad="63500" dist="25400" dir="8100000">
                <a:prstClr val="black">
                  <a:alpha val="50000"/>
                </a:prstClr>
              </a:innerShdw>
            </a:effectLst>
          </p:spPr>
          <p:txBody>
            <a:bodyPr vert="horz" wrap="square" lIns="91440" tIns="45720" rIns="91440" bIns="45720" numCol="1" anchor="t" anchorCtr="0" compatLnSpc="1"/>
            <a:lstStyle/>
            <a:p>
              <a:endParaRPr lang="zh-CN" altLang="en-US" sz="2800">
                <a:solidFill>
                  <a:prstClr val="black"/>
                </a:solidFill>
                <a:ea typeface="微软雅黑" panose="020b0503020204020204" pitchFamily="34" charset="-122"/>
              </a:endParaRPr>
            </a:p>
          </p:txBody>
        </p:sp>
        <p:sp>
          <p:nvSpPr>
            <p:cNvPr id="23" name="文本框 54"/>
            <p:cNvSpPr txBox="1"/>
            <p:nvPr>
              <p:custDataLst>
                <p:tags r:id="rId21"/>
              </p:custDataLst>
            </p:nvPr>
          </p:nvSpPr>
          <p:spPr>
            <a:xfrm>
              <a:off x="1302554" y="4687071"/>
              <a:ext cx="904049" cy="954107"/>
            </a:xfrm>
            <a:prstGeom prst="rect">
              <a:avLst/>
            </a:prstGeom>
            <a:noFill/>
          </p:spPr>
          <p:txBody>
            <a:bodyPr wrap="square" rtlCol="0">
              <a:spAutoFit/>
            </a:bodyPr>
            <a:lstStyle/>
            <a:p>
              <a:pPr algn="ctr"/>
              <a:r>
                <a:rPr lang="zh-CN" altLang="en-US" sz="2800" b="1">
                  <a:solidFill>
                    <a:prstClr val="white"/>
                  </a:solidFill>
                  <a:latin typeface="Impact" panose="020b0806030902050204" pitchFamily="34" charset="0"/>
                  <a:ea typeface="微软雅黑" panose="020b0503020204020204" pitchFamily="34" charset="-122"/>
                </a:rPr>
                <a:t>生活应用</a:t>
              </a:r>
              <a:endParaRPr lang="zh-CN" altLang="en-US" sz="2800" b="1">
                <a:solidFill>
                  <a:prstClr val="white"/>
                </a:solidFill>
                <a:latin typeface="Impact" panose="020b0806030902050204" pitchFamily="34" charset="0"/>
                <a:ea typeface="微软雅黑" panose="020b0503020204020204" pitchFamily="34" charset="-122"/>
              </a:endParaRPr>
            </a:p>
          </p:txBody>
        </p:sp>
      </p:grpSp>
      <p:pic>
        <p:nvPicPr>
          <p:cNvPr id="24" name="图片 23"/>
          <p:cNvPicPr>
            <a:picLocks noChangeAspect="1"/>
          </p:cNvPicPr>
          <p:nvPr>
            <p:custDataLst>
              <p:tags r:id="rId23"/>
            </p:custDataLst>
          </p:nvPr>
        </p:nvPicPr>
        <p:blipFill>
          <a:blip r:embed="rId22"/>
          <a:srcRect t="24263" b="29585"/>
          <a:stretch>
            <a:fillRect/>
          </a:stretch>
        </p:blipFill>
        <p:spPr>
          <a:xfrm>
            <a:off x="3176308" y="3820144"/>
            <a:ext cx="2440305" cy="23869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29" name="组合 28"/>
          <p:cNvGrpSpPr/>
          <p:nvPr>
            <p:custDataLst>
              <p:tags r:id="rId24"/>
            </p:custDataLst>
          </p:nvPr>
        </p:nvGrpSpPr>
        <p:grpSpPr>
          <a:xfrm>
            <a:off x="7189290" y="3960587"/>
            <a:ext cx="1732279" cy="2165643"/>
            <a:chOff x="7189290" y="3960587"/>
            <a:chExt cx="1732279" cy="2165643"/>
          </a:xfrm>
        </p:grpSpPr>
        <p:sp>
          <p:nvSpPr>
            <p:cNvPr id="25" name="Freeform 5"/>
            <p:cNvSpPr/>
            <p:nvPr>
              <p:custDataLst>
                <p:tags r:id="rId25"/>
              </p:custDataLst>
            </p:nvPr>
          </p:nvSpPr>
          <p:spPr bwMode="auto">
            <a:xfrm rot="5400000">
              <a:off x="6972608" y="4177269"/>
              <a:ext cx="2165643" cy="1732279"/>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40" tIns="45720" rIns="91440" bIns="45720" numCol="1" anchor="t" anchorCtr="0" compatLnSpc="1"/>
            <a:lstStyle/>
            <a:p>
              <a:endParaRPr lang="zh-CN" altLang="en-US" sz="2800">
                <a:solidFill>
                  <a:prstClr val="black"/>
                </a:solidFill>
                <a:ea typeface="微软雅黑" panose="020b0503020204020204" pitchFamily="34" charset="-122"/>
              </a:endParaRPr>
            </a:p>
          </p:txBody>
        </p:sp>
        <p:sp>
          <p:nvSpPr>
            <p:cNvPr id="26" name="Freeform 5"/>
            <p:cNvSpPr/>
            <p:nvPr>
              <p:custDataLst>
                <p:tags r:id="rId26"/>
              </p:custDataLst>
            </p:nvPr>
          </p:nvSpPr>
          <p:spPr bwMode="auto">
            <a:xfrm rot="5400000">
              <a:off x="7255883" y="4452728"/>
              <a:ext cx="1578195" cy="12623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5875">
              <a:noFill/>
            </a:ln>
            <a:effectLst>
              <a:innerShdw blurRad="63500" dist="25400" dir="8100000">
                <a:prstClr val="black">
                  <a:alpha val="50000"/>
                </a:prstClr>
              </a:innerShdw>
            </a:effectLst>
          </p:spPr>
          <p:txBody>
            <a:bodyPr vert="horz" wrap="square" lIns="91440" tIns="45720" rIns="91440" bIns="45720" numCol="1" anchor="t" anchorCtr="0" compatLnSpc="1"/>
            <a:lstStyle/>
            <a:p>
              <a:endParaRPr lang="zh-CN" altLang="en-US" sz="2800">
                <a:solidFill>
                  <a:prstClr val="black"/>
                </a:solidFill>
                <a:ea typeface="微软雅黑" panose="020b0503020204020204" pitchFamily="34" charset="-122"/>
              </a:endParaRPr>
            </a:p>
          </p:txBody>
        </p:sp>
        <p:sp>
          <p:nvSpPr>
            <p:cNvPr id="27" name="文本框 87"/>
            <p:cNvSpPr txBox="1"/>
            <p:nvPr>
              <p:custDataLst>
                <p:tags r:id="rId27"/>
              </p:custDataLst>
            </p:nvPr>
          </p:nvSpPr>
          <p:spPr>
            <a:xfrm>
              <a:off x="7413850" y="4607569"/>
              <a:ext cx="1263315" cy="954107"/>
            </a:xfrm>
            <a:prstGeom prst="rect">
              <a:avLst/>
            </a:prstGeom>
            <a:noFill/>
          </p:spPr>
          <p:txBody>
            <a:bodyPr wrap="square" rtlCol="0">
              <a:spAutoFit/>
            </a:bodyPr>
            <a:lstStyle/>
            <a:p>
              <a:pPr algn="ctr"/>
              <a:r>
                <a:rPr lang="zh-CN" altLang="en-US" sz="2800" b="1">
                  <a:solidFill>
                    <a:prstClr val="white"/>
                  </a:solidFill>
                  <a:latin typeface="Impact" panose="020b0806030902050204" pitchFamily="34" charset="0"/>
                  <a:ea typeface="微软雅黑" panose="020b0503020204020204" pitchFamily="34" charset="-122"/>
                </a:rPr>
                <a:t>实验室溶液</a:t>
              </a:r>
              <a:endParaRPr lang="zh-CN" altLang="en-US" sz="2800" b="1">
                <a:solidFill>
                  <a:prstClr val="white"/>
                </a:solidFill>
                <a:latin typeface="Impact" panose="020b0806030902050204" pitchFamily="34" charset="0"/>
                <a:ea typeface="微软雅黑" panose="020b0503020204020204" pitchFamily="34" charset="-122"/>
              </a:endParaRPr>
            </a:p>
          </p:txBody>
        </p:sp>
      </p:grpSp>
      <p:pic>
        <p:nvPicPr>
          <p:cNvPr id="28" name="图片 27"/>
          <p:cNvPicPr/>
          <p:nvPr>
            <p:custDataLst>
              <p:tags r:id="rId29"/>
            </p:custDataLst>
          </p:nvPr>
        </p:nvPicPr>
        <p:blipFill>
          <a:blip r:embed="rId28"/>
          <a:stretch>
            <a:fillRect/>
          </a:stretch>
        </p:blipFill>
        <p:spPr>
          <a:xfrm>
            <a:off x="9292191" y="3970641"/>
            <a:ext cx="2404110" cy="23869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6" presetClass="entr" presetSubtype="21" dur="50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arn(inVertical)">
                                      <p:cBhvr>
                                        <p:cTn id="17" dur="500"/>
                                        <p:tgtEl>
                                          <p:spTgt spid="31"/>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 presetClass="entr" presetSubtype="4" dur="50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p:stCondLst>
                              <p:cond delay="0"/>
                            </p:stCondLst>
                            <p:childTnLst>
                              <p:par>
                                <p:cTn id="26" presetID="3" presetClass="entr" presetSubtype="10" dur="50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linds(horizontal)">
                                      <p:cBhvr>
                                        <p:cTn id="28" dur="500"/>
                                        <p:tgtEl>
                                          <p:spTgt spid="10"/>
                                        </p:tgtEl>
                                      </p:cBhvr>
                                    </p:animEffect>
                                  </p:childTnLst>
                                </p:cTn>
                              </p:par>
                            </p:childTnLst>
                          </p:cTn>
                        </p:par>
                      </p:childTnLst>
                    </p:cTn>
                  </p:par>
                  <p:par>
                    <p:cTn id="29" fill="hold" nodeType="clickPar">
                      <p:stCondLst>
                        <p:cond delay="indefinite"/>
                      </p:stCondLst>
                      <p:childTnLst>
                        <p:par>
                          <p:cTn id="30" fill="hold">
                            <p:stCondLst>
                              <p:cond delay="0"/>
                            </p:stCondLst>
                            <p:childTnLst>
                              <p:par>
                                <p:cTn id="31" presetID="16" presetClass="entr" presetSubtype="21" dur="50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barn(inVertical)">
                                      <p:cBhvr>
                                        <p:cTn id="33" dur="500"/>
                                        <p:tgtEl>
                                          <p:spTgt spid="30"/>
                                        </p:tgtEl>
                                      </p:cBhvr>
                                    </p:animEffect>
                                  </p:childTnLst>
                                </p:cTn>
                              </p:par>
                            </p:childTnLst>
                          </p:cTn>
                        </p:par>
                      </p:childTnLst>
                    </p:cTn>
                  </p:par>
                  <p:par>
                    <p:cTn id="34" fill="hold" nodeType="clickPar">
                      <p:stCondLst>
                        <p:cond delay="indefinite"/>
                      </p:stCondLst>
                      <p:childTnLst>
                        <p:par>
                          <p:cTn id="35" fill="hold">
                            <p:stCondLst>
                              <p:cond delay="0"/>
                            </p:stCondLst>
                            <p:childTnLst>
                              <p:par>
                                <p:cTn id="36" presetID="2" presetClass="entr" presetSubtype="4" dur="500"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p:stCondLst>
                              <p:cond delay="0"/>
                            </p:stCondLst>
                            <p:childTnLst>
                              <p:par>
                                <p:cTn id="42" presetID="16" presetClass="entr" presetSubtype="21" dur="500" fill="hold"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barn(inVertical)">
                                      <p:cBhvr>
                                        <p:cTn id="44" dur="500"/>
                                        <p:tgtEl>
                                          <p:spTgt spid="29"/>
                                        </p:tgtEl>
                                      </p:cBhvr>
                                    </p:animEffect>
                                  </p:childTnLst>
                                </p:cTn>
                              </p:par>
                            </p:childTnLst>
                          </p:cTn>
                        </p:par>
                      </p:childTnLst>
                    </p:cTn>
                  </p:par>
                  <p:par>
                    <p:cTn id="45" fill="hold" nodeType="clickPar">
                      <p:stCondLst>
                        <p:cond delay="indefinite"/>
                      </p:stCondLst>
                      <p:childTnLst>
                        <p:par>
                          <p:cTn id="46" fill="hold">
                            <p:stCondLst>
                              <p:cond delay="0"/>
                            </p:stCondLst>
                            <p:childTnLst>
                              <p:par>
                                <p:cTn id="47" presetID="22" presetClass="entr" presetSubtype="4" dur="50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down)">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p:cNvSpPr txBox="1"/>
          <p:nvPr>
            <p:custDataLst>
              <p:tags r:id="rId3"/>
            </p:custDataLst>
          </p:nvPr>
        </p:nvSpPr>
        <p:spPr>
          <a:xfrm>
            <a:off x="88661" y="46768"/>
            <a:ext cx="2622963" cy="707886"/>
          </a:xfrm>
          <a:prstGeom prst="rect">
            <a:avLst/>
          </a:prstGeom>
          <a:noFill/>
        </p:spPr>
        <p:txBody>
          <a:bodyPr wrap="square" rtlCol="0">
            <a:spAutoFit/>
          </a:bodyPr>
          <a:lstStyle/>
          <a:p>
            <a:r>
              <a:rPr lang="zh-CN" altLang="en-US" sz="4000" b="1">
                <a:latin typeface="微软雅黑" panose="020b0503020204020204" pitchFamily="34" charset="-122"/>
                <a:ea typeface="微软雅黑" panose="020b0503020204020204" pitchFamily="34" charset="-122"/>
              </a:rPr>
              <a:t>课堂检测</a:t>
            </a:r>
            <a:endParaRPr lang="en-US" altLang="zh-CN" sz="4000" b="1">
              <a:latin typeface="微软雅黑" panose="020b0503020204020204" pitchFamily="34" charset="-122"/>
              <a:ea typeface="微软雅黑" panose="020b0503020204020204" pitchFamily="34" charset="-122"/>
            </a:endParaRPr>
          </a:p>
        </p:txBody>
      </p:sp>
      <p:cxnSp>
        <p:nvCxnSpPr>
          <p:cNvPr id="5" name="直接连接符 4"/>
          <p:cNvCxnSpPr/>
          <p:nvPr>
            <p:custDataLst>
              <p:tags r:id="rId4"/>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
        <p:nvSpPr>
          <p:cNvPr id="6" name="矩形 5"/>
          <p:cNvSpPr/>
          <p:nvPr>
            <p:custDataLst>
              <p:tags r:id="rId5"/>
            </p:custDataLst>
          </p:nvPr>
        </p:nvSpPr>
        <p:spPr>
          <a:xfrm>
            <a:off x="133350" y="917575"/>
            <a:ext cx="11679555" cy="5502910"/>
          </a:xfrm>
          <a:prstGeom prst="rect">
            <a:avLst/>
          </a:prstGeom>
        </p:spPr>
        <p:txBody>
          <a:bodyPr wrap="square">
            <a:spAutoFit/>
          </a:bodyPr>
          <a:lstStyle/>
          <a:p>
            <a:pPr>
              <a:lnSpc>
                <a:spcPct val="110000"/>
              </a:lnSpc>
              <a:spcBef>
                <a:spcPct val="0"/>
              </a:spcBef>
              <a:spcAft>
                <a:spcPct val="0"/>
              </a:spcAft>
            </a:pPr>
            <a:r>
              <a:rPr lang="en-US" altLang="zh-CN" sz="3200" kern="0">
                <a:solidFill>
                  <a:srgbClr val="000000"/>
                </a:solidFill>
                <a:latin typeface="微软雅黑" panose="020b0503020204020204" pitchFamily="34" charset="-122"/>
                <a:ea typeface="微软雅黑" panose="020b0503020204020204" pitchFamily="34" charset="-122"/>
                <a:cs typeface="汉仪书魂体简" panose="02010600000101010101" charset="-122"/>
              </a:rPr>
              <a:t>1.</a:t>
            </a:r>
            <a:r>
              <a:rPr lang="zh-CN" altLang="en-US" sz="3200" kern="0">
                <a:solidFill>
                  <a:srgbClr val="000000"/>
                </a:solidFill>
                <a:latin typeface="微软雅黑" panose="020b0503020204020204" pitchFamily="34" charset="-122"/>
                <a:ea typeface="微软雅黑" panose="020b0503020204020204" pitchFamily="34" charset="-122"/>
                <a:cs typeface="汉仪书魂体简" panose="02010600000101010101" charset="-122"/>
              </a:rPr>
              <a:t>判断下列有关溶液的说法是否正确</a:t>
            </a:r>
            <a:endParaRPr lang="zh-CN" altLang="en-US" sz="3200" kern="0">
              <a:solidFill>
                <a:srgbClr val="000000"/>
              </a:solidFill>
              <a:latin typeface="微软雅黑" panose="020b0503020204020204" pitchFamily="34" charset="-122"/>
              <a:ea typeface="微软雅黑" panose="020b0503020204020204" pitchFamily="34" charset="-122"/>
              <a:cs typeface="汉仪书魂体简" panose="02010600000101010101" charset="-122"/>
            </a:endParaRPr>
          </a:p>
          <a:p>
            <a:pPr>
              <a:lnSpc>
                <a:spcPct val="110000"/>
              </a:lnSpc>
              <a:spcBef>
                <a:spcPct val="0"/>
              </a:spcBef>
              <a:spcAft>
                <a:spcPct val="0"/>
              </a:spcAft>
            </a:pPr>
            <a:r>
              <a:rPr lang="en-US" altLang="zh-CN" sz="3200" kern="0">
                <a:solidFill>
                  <a:srgbClr val="000000"/>
                </a:solidFill>
                <a:latin typeface="微软雅黑" panose="020b0503020204020204" pitchFamily="34" charset="-122"/>
                <a:ea typeface="微软雅黑" panose="020b0503020204020204" pitchFamily="34" charset="-122"/>
                <a:cs typeface="汉仪书魂体简" panose="02010600000101010101" charset="-122"/>
              </a:rPr>
              <a:t>  </a:t>
            </a: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①</a:t>
            </a:r>
            <a:r>
              <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凡是无色、透明、稳定的液体都是溶液</a:t>
            </a:r>
            <a:endPar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endParaRPr>
          </a:p>
          <a:p>
            <a:pPr>
              <a:lnSpc>
                <a:spcPct val="110000"/>
              </a:lnSpc>
              <a:spcBef>
                <a:spcPct val="0"/>
              </a:spcBef>
              <a:spcAft>
                <a:spcPct val="0"/>
              </a:spcAft>
            </a:pP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  </a:t>
            </a: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rPr>
              <a:t>②</a:t>
            </a:r>
            <a:r>
              <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溶液都是无色的</a:t>
            </a:r>
            <a:endPar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endParaRPr>
          </a:p>
          <a:p>
            <a:pPr>
              <a:lnSpc>
                <a:spcPct val="110000"/>
              </a:lnSpc>
              <a:spcBef>
                <a:spcPct val="0"/>
              </a:spcBef>
              <a:spcAft>
                <a:spcPct val="0"/>
              </a:spcAft>
            </a:pPr>
            <a:r>
              <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 </a:t>
            </a: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 </a:t>
            </a: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rPr>
              <a:t>③</a:t>
            </a:r>
            <a:r>
              <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溶质一定是以离子的形式分散在溶剂中</a:t>
            </a:r>
            <a:endPar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endParaRPr>
          </a:p>
          <a:p>
            <a:pPr>
              <a:lnSpc>
                <a:spcPct val="110000"/>
              </a:lnSpc>
              <a:spcBef>
                <a:spcPct val="0"/>
              </a:spcBef>
              <a:spcAft>
                <a:spcPct val="0"/>
              </a:spcAft>
            </a:pP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  </a:t>
            </a: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rPr>
              <a:t>④</a:t>
            </a:r>
            <a:r>
              <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溶液中可以有一种或多种溶质</a:t>
            </a:r>
            <a:endPar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endParaRPr>
          </a:p>
          <a:p>
            <a:pPr>
              <a:lnSpc>
                <a:spcPct val="110000"/>
              </a:lnSpc>
              <a:spcBef>
                <a:spcPct val="0"/>
              </a:spcBef>
              <a:spcAft>
                <a:spcPct val="0"/>
              </a:spcAft>
            </a:pP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  </a:t>
            </a: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rPr>
              <a:t>⑤</a:t>
            </a:r>
            <a:r>
              <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一定量的溶剂中，加入氯化钠越多，得到的溶液质量越大</a:t>
            </a: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          </a:t>
            </a:r>
            <a:endPar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endParaRPr>
          </a:p>
          <a:p>
            <a:pPr>
              <a:lnSpc>
                <a:spcPct val="110000"/>
              </a:lnSpc>
              <a:spcBef>
                <a:spcPct val="0"/>
              </a:spcBef>
              <a:spcAft>
                <a:spcPct val="0"/>
              </a:spcAft>
            </a:pP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rPr>
              <a:t>  ⑥</a:t>
            </a:r>
            <a:r>
              <a:rPr 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将氯化钠放入植物油中搅拌，能形成溶液</a:t>
            </a:r>
            <a:endParaRPr 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endParaRPr>
          </a:p>
          <a:p>
            <a:pPr>
              <a:lnSpc>
                <a:spcPct val="110000"/>
              </a:lnSpc>
              <a:spcBef>
                <a:spcPct val="0"/>
              </a:spcBef>
              <a:spcAft>
                <a:spcPct val="0"/>
              </a:spcAft>
            </a:pP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rPr>
              <a:t>  ⑦</a:t>
            </a:r>
            <a:r>
              <a:rPr 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溶液一定是混合物</a:t>
            </a:r>
            <a:endParaRPr 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endParaRPr>
          </a:p>
          <a:p>
            <a:pPr>
              <a:lnSpc>
                <a:spcPct val="110000"/>
              </a:lnSpc>
              <a:spcBef>
                <a:spcPct val="0"/>
              </a:spcBef>
              <a:spcAft>
                <a:spcPct val="0"/>
              </a:spcAft>
            </a:pP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rPr>
              <a:t>  ⑧</a:t>
            </a:r>
            <a:r>
              <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从一杯糖水中倒出一半，则剩余糖水的甜度变小</a:t>
            </a:r>
            <a:endPar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endParaRPr>
          </a:p>
          <a:p>
            <a:pPr>
              <a:lnSpc>
                <a:spcPct val="110000"/>
              </a:lnSpc>
              <a:spcBef>
                <a:spcPct val="0"/>
              </a:spcBef>
              <a:spcAft>
                <a:spcPct val="0"/>
              </a:spcAft>
            </a:pPr>
            <a:r>
              <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 </a:t>
            </a: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rPr>
              <a:t> </a:t>
            </a:r>
            <a:r>
              <a:rPr lang="en-US" altLang="zh-CN"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rPr>
              <a:t>⑨</a:t>
            </a:r>
            <a:r>
              <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rPr>
              <a:t>实验室常将固体配成溶液，以提高反应速率</a:t>
            </a:r>
            <a:endParaRPr lang="zh-CN" altLang="en-US" sz="3200" kern="0">
              <a:solidFill>
                <a:srgbClr val="000000"/>
              </a:solidFill>
              <a:latin typeface="微软雅黑" panose="020b0503020204020204" pitchFamily="34" charset="-122"/>
              <a:ea typeface="微软雅黑" panose="020b0503020204020204" pitchFamily="34" charset="-122"/>
              <a:cs typeface="汉仪劲楷简" panose="00020600040101010101" charset="-122"/>
              <a:sym typeface="+mn-ea"/>
            </a:endParaRPr>
          </a:p>
        </p:txBody>
      </p:sp>
      <p:sp>
        <p:nvSpPr>
          <p:cNvPr id="7" name="文本框 6"/>
          <p:cNvSpPr txBox="1"/>
          <p:nvPr>
            <p:custDataLst>
              <p:tags r:id="rId6"/>
            </p:custDataLst>
          </p:nvPr>
        </p:nvSpPr>
        <p:spPr>
          <a:xfrm>
            <a:off x="8274685" y="1416050"/>
            <a:ext cx="640080" cy="645160"/>
          </a:xfrm>
          <a:prstGeom prst="rect">
            <a:avLst/>
          </a:prstGeom>
          <a:noFill/>
        </p:spPr>
        <p:txBody>
          <a:bodyPr wrap="none" rtlCol="0">
            <a:spAutoFit/>
          </a:bodyPr>
          <a:lstStyle/>
          <a:p>
            <a:pPr algn="l"/>
            <a:r>
              <a:rPr lang="zh-CN" altLang="en-US" sz="3600">
                <a:solidFill>
                  <a:srgbClr val="FF0000"/>
                </a:solidFill>
              </a:rPr>
              <a:t>✘</a:t>
            </a:r>
            <a:endParaRPr lang="zh-CN" altLang="en-US" sz="3600">
              <a:solidFill>
                <a:srgbClr val="FF0000"/>
              </a:solidFill>
            </a:endParaRPr>
          </a:p>
        </p:txBody>
      </p:sp>
      <p:sp>
        <p:nvSpPr>
          <p:cNvPr id="8" name="文本框 7"/>
          <p:cNvSpPr txBox="1"/>
          <p:nvPr>
            <p:custDataLst>
              <p:tags r:id="rId7"/>
            </p:custDataLst>
          </p:nvPr>
        </p:nvSpPr>
        <p:spPr>
          <a:xfrm>
            <a:off x="6482715" y="3115945"/>
            <a:ext cx="589280" cy="583565"/>
          </a:xfrm>
          <a:prstGeom prst="rect">
            <a:avLst/>
          </a:prstGeom>
          <a:noFill/>
        </p:spPr>
        <p:txBody>
          <a:bodyPr wrap="none" rtlCol="0">
            <a:spAutoFit/>
          </a:bodyPr>
          <a:lstStyle/>
          <a:p>
            <a:pPr algn="l"/>
            <a:r>
              <a:rPr lang="zh-CN" altLang="en-US" sz="3200">
                <a:solidFill>
                  <a:srgbClr val="FF0000"/>
                </a:solidFill>
                <a:sym typeface="+mn-ea"/>
              </a:rPr>
              <a:t>✔</a:t>
            </a:r>
            <a:endParaRPr lang="en-US" altLang="zh-CN" sz="3200" kern="0">
              <a:solidFill>
                <a:srgbClr val="000000"/>
              </a:solidFill>
              <a:latin typeface="汉仪书魂体简" panose="02010600000101010101" charset="-122"/>
              <a:ea typeface="汉仪书魂体简" panose="02010600000101010101" charset="-122"/>
              <a:cs typeface="汉仪书魂体简" panose="02010600000101010101" charset="-122"/>
            </a:endParaRPr>
          </a:p>
        </p:txBody>
      </p:sp>
      <p:sp>
        <p:nvSpPr>
          <p:cNvPr id="9" name="文本框 8"/>
          <p:cNvSpPr txBox="1"/>
          <p:nvPr>
            <p:custDataLst>
              <p:tags r:id="rId8"/>
            </p:custDataLst>
          </p:nvPr>
        </p:nvSpPr>
        <p:spPr>
          <a:xfrm>
            <a:off x="4148455" y="1982470"/>
            <a:ext cx="640080" cy="645160"/>
          </a:xfrm>
          <a:prstGeom prst="rect">
            <a:avLst/>
          </a:prstGeom>
          <a:noFill/>
        </p:spPr>
        <p:txBody>
          <a:bodyPr wrap="none" rtlCol="0">
            <a:spAutoFit/>
          </a:bodyPr>
          <a:lstStyle/>
          <a:p>
            <a:pPr algn="l"/>
            <a:r>
              <a:rPr lang="zh-CN" altLang="en-US" sz="3600">
                <a:solidFill>
                  <a:srgbClr val="FF0000"/>
                </a:solidFill>
              </a:rPr>
              <a:t>✘</a:t>
            </a:r>
            <a:endParaRPr lang="zh-CN" altLang="en-US" sz="3600">
              <a:solidFill>
                <a:srgbClr val="FF0000"/>
              </a:solidFill>
            </a:endParaRPr>
          </a:p>
        </p:txBody>
      </p:sp>
      <p:sp>
        <p:nvSpPr>
          <p:cNvPr id="10" name="文本框 9"/>
          <p:cNvSpPr txBox="1"/>
          <p:nvPr>
            <p:custDataLst>
              <p:tags r:id="rId9"/>
            </p:custDataLst>
          </p:nvPr>
        </p:nvSpPr>
        <p:spPr>
          <a:xfrm>
            <a:off x="7970520" y="2470785"/>
            <a:ext cx="640080" cy="645160"/>
          </a:xfrm>
          <a:prstGeom prst="rect">
            <a:avLst/>
          </a:prstGeom>
          <a:noFill/>
        </p:spPr>
        <p:txBody>
          <a:bodyPr wrap="none" rtlCol="0">
            <a:spAutoFit/>
          </a:bodyPr>
          <a:lstStyle/>
          <a:p>
            <a:pPr algn="l"/>
            <a:r>
              <a:rPr lang="zh-CN" altLang="en-US" sz="3600">
                <a:solidFill>
                  <a:srgbClr val="FF0000"/>
                </a:solidFill>
              </a:rPr>
              <a:t>✘</a:t>
            </a:r>
            <a:endParaRPr lang="zh-CN" altLang="en-US" sz="3600">
              <a:solidFill>
                <a:srgbClr val="FF0000"/>
              </a:solidFill>
            </a:endParaRPr>
          </a:p>
        </p:txBody>
      </p:sp>
      <p:sp>
        <p:nvSpPr>
          <p:cNvPr id="11" name="文本框 10"/>
          <p:cNvSpPr txBox="1"/>
          <p:nvPr>
            <p:custDataLst>
              <p:tags r:id="rId10"/>
            </p:custDataLst>
          </p:nvPr>
        </p:nvSpPr>
        <p:spPr>
          <a:xfrm>
            <a:off x="11264265" y="3582035"/>
            <a:ext cx="640080" cy="645160"/>
          </a:xfrm>
          <a:prstGeom prst="rect">
            <a:avLst/>
          </a:prstGeom>
          <a:noFill/>
        </p:spPr>
        <p:txBody>
          <a:bodyPr wrap="none" rtlCol="0">
            <a:spAutoFit/>
          </a:bodyPr>
          <a:lstStyle/>
          <a:p>
            <a:pPr algn="l"/>
            <a:r>
              <a:rPr lang="zh-CN" altLang="en-US" sz="3600">
                <a:solidFill>
                  <a:srgbClr val="FF0000"/>
                </a:solidFill>
              </a:rPr>
              <a:t>✘</a:t>
            </a:r>
            <a:endParaRPr lang="zh-CN" altLang="en-US" sz="3600">
              <a:solidFill>
                <a:srgbClr val="FF0000"/>
              </a:solidFill>
            </a:endParaRPr>
          </a:p>
        </p:txBody>
      </p:sp>
      <p:sp>
        <p:nvSpPr>
          <p:cNvPr id="12" name="文本框 11"/>
          <p:cNvSpPr txBox="1"/>
          <p:nvPr>
            <p:custDataLst>
              <p:tags r:id="rId11"/>
            </p:custDataLst>
          </p:nvPr>
        </p:nvSpPr>
        <p:spPr>
          <a:xfrm>
            <a:off x="8610600" y="4113530"/>
            <a:ext cx="640080" cy="645160"/>
          </a:xfrm>
          <a:prstGeom prst="rect">
            <a:avLst/>
          </a:prstGeom>
          <a:noFill/>
        </p:spPr>
        <p:txBody>
          <a:bodyPr wrap="none" rtlCol="0">
            <a:spAutoFit/>
          </a:bodyPr>
          <a:lstStyle/>
          <a:p>
            <a:pPr algn="l"/>
            <a:r>
              <a:rPr lang="zh-CN" altLang="en-US" sz="3600">
                <a:solidFill>
                  <a:srgbClr val="FF0000"/>
                </a:solidFill>
              </a:rPr>
              <a:t>✘</a:t>
            </a:r>
            <a:endParaRPr lang="zh-CN" altLang="en-US" sz="3600">
              <a:solidFill>
                <a:srgbClr val="FF0000"/>
              </a:solidFill>
            </a:endParaRPr>
          </a:p>
        </p:txBody>
      </p:sp>
      <p:sp>
        <p:nvSpPr>
          <p:cNvPr id="13" name="文本框 12"/>
          <p:cNvSpPr txBox="1"/>
          <p:nvPr>
            <p:custDataLst>
              <p:tags r:id="rId12"/>
            </p:custDataLst>
          </p:nvPr>
        </p:nvSpPr>
        <p:spPr>
          <a:xfrm>
            <a:off x="4530725" y="4694555"/>
            <a:ext cx="589280" cy="583565"/>
          </a:xfrm>
          <a:prstGeom prst="rect">
            <a:avLst/>
          </a:prstGeom>
          <a:noFill/>
        </p:spPr>
        <p:txBody>
          <a:bodyPr wrap="none" rtlCol="0">
            <a:spAutoFit/>
          </a:bodyPr>
          <a:lstStyle/>
          <a:p>
            <a:pPr algn="l"/>
            <a:r>
              <a:rPr lang="zh-CN" altLang="en-US" sz="3200">
                <a:solidFill>
                  <a:srgbClr val="FF0000"/>
                </a:solidFill>
                <a:sym typeface="+mn-ea"/>
              </a:rPr>
              <a:t>✔</a:t>
            </a:r>
            <a:endParaRPr lang="en-US" altLang="zh-CN" sz="3200" kern="0">
              <a:solidFill>
                <a:srgbClr val="000000"/>
              </a:solidFill>
              <a:latin typeface="汉仪书魂体简" panose="02010600000101010101" charset="-122"/>
              <a:ea typeface="汉仪书魂体简" panose="02010600000101010101" charset="-122"/>
              <a:cs typeface="汉仪书魂体简" panose="02010600000101010101" charset="-122"/>
            </a:endParaRPr>
          </a:p>
        </p:txBody>
      </p:sp>
      <p:sp>
        <p:nvSpPr>
          <p:cNvPr id="14" name="文本框 13"/>
          <p:cNvSpPr txBox="1"/>
          <p:nvPr>
            <p:custDataLst>
              <p:tags r:id="rId13"/>
            </p:custDataLst>
          </p:nvPr>
        </p:nvSpPr>
        <p:spPr>
          <a:xfrm>
            <a:off x="8914765" y="5756275"/>
            <a:ext cx="589280" cy="583565"/>
          </a:xfrm>
          <a:prstGeom prst="rect">
            <a:avLst/>
          </a:prstGeom>
          <a:noFill/>
        </p:spPr>
        <p:txBody>
          <a:bodyPr wrap="none" rtlCol="0">
            <a:spAutoFit/>
          </a:bodyPr>
          <a:lstStyle/>
          <a:p>
            <a:pPr algn="l"/>
            <a:r>
              <a:rPr lang="zh-CN" altLang="en-US" sz="3200">
                <a:solidFill>
                  <a:srgbClr val="FF0000"/>
                </a:solidFill>
                <a:sym typeface="+mn-ea"/>
              </a:rPr>
              <a:t>✔</a:t>
            </a:r>
            <a:endParaRPr lang="en-US" altLang="zh-CN" sz="3200" kern="0">
              <a:solidFill>
                <a:srgbClr val="000000"/>
              </a:solidFill>
              <a:latin typeface="汉仪书魂体简" panose="02010600000101010101" charset="-122"/>
              <a:ea typeface="汉仪书魂体简" panose="02010600000101010101" charset="-122"/>
              <a:cs typeface="汉仪书魂体简" panose="02010600000101010101" charset="-122"/>
            </a:endParaRPr>
          </a:p>
        </p:txBody>
      </p:sp>
      <p:sp>
        <p:nvSpPr>
          <p:cNvPr id="15" name="文本框 14"/>
          <p:cNvSpPr txBox="1"/>
          <p:nvPr>
            <p:custDataLst>
              <p:tags r:id="rId14"/>
            </p:custDataLst>
          </p:nvPr>
        </p:nvSpPr>
        <p:spPr>
          <a:xfrm>
            <a:off x="9679305" y="5201920"/>
            <a:ext cx="640080" cy="645160"/>
          </a:xfrm>
          <a:prstGeom prst="rect">
            <a:avLst/>
          </a:prstGeom>
          <a:noFill/>
        </p:spPr>
        <p:txBody>
          <a:bodyPr wrap="none" rtlCol="0">
            <a:spAutoFit/>
          </a:bodyPr>
          <a:lstStyle/>
          <a:p>
            <a:pPr algn="l"/>
            <a:r>
              <a:rPr lang="zh-CN" altLang="en-US" sz="3600">
                <a:solidFill>
                  <a:srgbClr val="FF0000"/>
                </a:solidFill>
              </a:rPr>
              <a:t>✘</a:t>
            </a:r>
            <a:endParaRPr lang="zh-CN" altLang="en-US" sz="360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dur="50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dur="50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10" dur="50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3" presetClass="entr" presetSubtype="10" dur="50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linds(horizontal)">
                                      <p:cBhvr>
                                        <p:cTn id="42" dur="500"/>
                                        <p:tgtEl>
                                          <p:spTgt spid="15"/>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3" presetClass="entr" presetSubtype="10" dur="50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p:cNvSpPr txBox="1"/>
          <p:nvPr>
            <p:custDataLst>
              <p:tags r:id="rId3"/>
            </p:custDataLst>
          </p:nvPr>
        </p:nvSpPr>
        <p:spPr>
          <a:xfrm>
            <a:off x="180340" y="116632"/>
            <a:ext cx="12011660" cy="1641475"/>
          </a:xfrm>
          <a:prstGeom prst="rect">
            <a:avLst/>
          </a:prstGeom>
          <a:noFill/>
          <a:ln w="9525">
            <a:noFill/>
          </a:ln>
        </p:spPr>
        <p:txBody>
          <a:bodyPr wrap="square">
            <a:spAutoFit/>
          </a:bodyPr>
          <a:lstStyle/>
          <a:p>
            <a:pPr algn="l">
              <a:lnSpc>
                <a:spcPct val="120000"/>
              </a:lnSpc>
            </a:pPr>
            <a:r>
              <a:rPr lang="en-US" altLang="zh-CN"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r>
              <a:rPr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.下列关于溶液的说法正确的是（　　）</a:t>
            </a:r>
            <a:endParaRPr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20000"/>
              </a:lnSpc>
            </a:pPr>
            <a:r>
              <a:rPr lang="en-US" altLang="zh-CN"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sz="2800" err="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A．溶液都是无色透明的    	          B．溶液都是混合物</a:t>
            </a:r>
            <a:endParaRPr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20000"/>
              </a:lnSpc>
            </a:pPr>
            <a:r>
              <a:rPr lang="en-US" altLang="zh-CN"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sz="2800" err="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C．溶液中的溶质只能有一种    	</a:t>
            </a:r>
            <a:r>
              <a:rPr lang="en-US" altLang="zh-CN"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sz="2800" err="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D．均一、稳定的液体都是溶液</a:t>
            </a:r>
            <a:endParaRPr sz="280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custDataLst>
              <p:tags r:id="rId4"/>
            </p:custDataLst>
          </p:nvPr>
        </p:nvSpPr>
        <p:spPr>
          <a:xfrm>
            <a:off x="5653250" y="136104"/>
            <a:ext cx="442750" cy="584775"/>
          </a:xfrm>
          <a:prstGeom prst="rect">
            <a:avLst/>
          </a:prstGeom>
        </p:spPr>
        <p:txBody>
          <a:bodyPr wrap="none">
            <a:spAutoFit/>
          </a:bodyPr>
          <a:lstStyle/>
          <a:p>
            <a:r>
              <a:rPr lang="en-US" altLang="zh-CN"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B</a:t>
            </a:r>
            <a:endParaRPr lang="en-US" altLang="zh-CN"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5"/>
          <p:cNvSpPr txBox="1"/>
          <p:nvPr>
            <p:custDataLst>
              <p:tags r:id="rId5"/>
            </p:custDataLst>
          </p:nvPr>
        </p:nvSpPr>
        <p:spPr>
          <a:xfrm>
            <a:off x="180340" y="1988840"/>
            <a:ext cx="10801200" cy="3813416"/>
          </a:xfrm>
          <a:prstGeom prst="rect">
            <a:avLst/>
          </a:prstGeom>
          <a:noFill/>
        </p:spPr>
        <p:txBody>
          <a:bodyPr wrap="square" rtlCol="0" anchor="t">
            <a:spAutoFit/>
          </a:bodyPr>
          <a:lstStyle/>
          <a:p>
            <a:pPr>
              <a:lnSpc>
                <a:spcPct val="125000"/>
              </a:lnSpc>
            </a:pPr>
            <a:r>
              <a:rPr lang="en-US" altLang="zh-CN" sz="2800">
                <a:latin typeface="微软雅黑" panose="020b0503020204020204" pitchFamily="34" charset="-122"/>
                <a:ea typeface="微软雅黑" panose="020b0503020204020204" pitchFamily="34" charset="-122"/>
              </a:rPr>
              <a:t>3.</a:t>
            </a:r>
            <a:r>
              <a:rPr lang="zh-CN" altLang="en-US" sz="2800">
                <a:latin typeface="微软雅黑" panose="020b0503020204020204" pitchFamily="34" charset="-122"/>
                <a:ea typeface="微软雅黑" panose="020b0503020204020204" pitchFamily="34" charset="-122"/>
              </a:rPr>
              <a:t>厨房中的下列物质与水充分混合后，不能形成溶液的是(</a:t>
            </a:r>
            <a:r>
              <a:rPr lang="en-US" altLang="zh-CN" sz="28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 )</a:t>
            </a:r>
            <a:endParaRPr lang="zh-CN" altLang="en-US" sz="2800">
              <a:latin typeface="微软雅黑" panose="020b0503020204020204" pitchFamily="34" charset="-122"/>
              <a:ea typeface="微软雅黑" panose="020b0503020204020204" pitchFamily="34" charset="-122"/>
            </a:endParaRPr>
          </a:p>
          <a:p>
            <a:pPr>
              <a:lnSpc>
                <a:spcPct val="125000"/>
              </a:lnSpc>
            </a:pPr>
            <a:r>
              <a:rPr lang="zh-CN" altLang="en-US" sz="2800">
                <a:latin typeface="微软雅黑" panose="020b0503020204020204" pitchFamily="34" charset="-122"/>
                <a:ea typeface="微软雅黑" panose="020b0503020204020204" pitchFamily="34" charset="-122"/>
              </a:rPr>
              <a:t>  A.花生油</a:t>
            </a:r>
            <a:r>
              <a:rPr lang="en-US" altLang="zh-CN" sz="28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B.白糖</a:t>
            </a:r>
            <a:r>
              <a:rPr lang="en-US" altLang="zh-CN" sz="28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C.味精</a:t>
            </a:r>
            <a:r>
              <a:rPr lang="en-US" altLang="zh-CN" sz="28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D.食盐</a:t>
            </a:r>
            <a:endParaRPr lang="zh-CN" altLang="en-US" sz="2800">
              <a:latin typeface="微软雅黑" panose="020b0503020204020204" pitchFamily="34" charset="-122"/>
              <a:ea typeface="微软雅黑" panose="020b0503020204020204" pitchFamily="34" charset="-122"/>
            </a:endParaRPr>
          </a:p>
          <a:p>
            <a:pPr>
              <a:lnSpc>
                <a:spcPct val="125000"/>
              </a:lnSpc>
            </a:pPr>
            <a:r>
              <a:rPr lang="en-US" altLang="zh-CN" sz="2800">
                <a:latin typeface="微软雅黑" panose="020b0503020204020204" pitchFamily="34" charset="-122"/>
                <a:ea typeface="微软雅黑" panose="020b0503020204020204" pitchFamily="34" charset="-122"/>
              </a:rPr>
              <a:t>4</a:t>
            </a:r>
            <a:r>
              <a:rPr lang="zh-CN" altLang="en-US" sz="2800">
                <a:latin typeface="微软雅黑" panose="020b0503020204020204" pitchFamily="34" charset="-122"/>
                <a:ea typeface="微软雅黑" panose="020b0503020204020204" pitchFamily="34" charset="-122"/>
              </a:rPr>
              <a:t>.下列有关溶液的说法正确的是(</a:t>
            </a:r>
            <a:r>
              <a:rPr lang="en-US" altLang="zh-CN" sz="28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a:t>
            </a:r>
            <a:endParaRPr lang="zh-CN" altLang="en-US" sz="2800">
              <a:latin typeface="微软雅黑" panose="020b0503020204020204" pitchFamily="34" charset="-122"/>
              <a:ea typeface="微软雅黑" panose="020b0503020204020204" pitchFamily="34" charset="-122"/>
            </a:endParaRPr>
          </a:p>
          <a:p>
            <a:pPr>
              <a:lnSpc>
                <a:spcPct val="125000"/>
              </a:lnSpc>
            </a:pPr>
            <a:r>
              <a:rPr lang="zh-CN" altLang="en-US" sz="2800">
                <a:latin typeface="微软雅黑" panose="020b0503020204020204" pitchFamily="34" charset="-122"/>
                <a:ea typeface="微软雅黑" panose="020b0503020204020204" pitchFamily="34" charset="-122"/>
              </a:rPr>
              <a:t>  A.溶液一定是混合物</a:t>
            </a:r>
            <a:endParaRPr lang="zh-CN" altLang="en-US" sz="2800">
              <a:latin typeface="微软雅黑" panose="020b0503020204020204" pitchFamily="34" charset="-122"/>
              <a:ea typeface="微软雅黑" panose="020b0503020204020204" pitchFamily="34" charset="-122"/>
            </a:endParaRPr>
          </a:p>
          <a:p>
            <a:pPr>
              <a:lnSpc>
                <a:spcPct val="125000"/>
              </a:lnSpc>
            </a:pPr>
            <a:r>
              <a:rPr lang="zh-CN" altLang="en-US" sz="2800">
                <a:latin typeface="微软雅黑" panose="020b0503020204020204" pitchFamily="34" charset="-122"/>
                <a:ea typeface="微软雅黑" panose="020b0503020204020204" pitchFamily="34" charset="-122"/>
              </a:rPr>
              <a:t>  B.凡是澄清透明的液体一定是溶液</a:t>
            </a:r>
            <a:endParaRPr lang="zh-CN" altLang="en-US" sz="2800">
              <a:latin typeface="微软雅黑" panose="020b0503020204020204" pitchFamily="34" charset="-122"/>
              <a:ea typeface="微软雅黑" panose="020b0503020204020204" pitchFamily="34" charset="-122"/>
            </a:endParaRPr>
          </a:p>
          <a:p>
            <a:pPr>
              <a:lnSpc>
                <a:spcPct val="125000"/>
              </a:lnSpc>
            </a:pPr>
            <a:r>
              <a:rPr lang="zh-CN" altLang="en-US" sz="2800">
                <a:latin typeface="微软雅黑" panose="020b0503020204020204" pitchFamily="34" charset="-122"/>
                <a:ea typeface="微软雅黑" panose="020b0503020204020204" pitchFamily="34" charset="-122"/>
              </a:rPr>
              <a:t>  C.只有固体能作溶质</a:t>
            </a:r>
            <a:endParaRPr lang="zh-CN" altLang="en-US" sz="2800">
              <a:latin typeface="微软雅黑" panose="020b0503020204020204" pitchFamily="34" charset="-122"/>
              <a:ea typeface="微软雅黑" panose="020b0503020204020204" pitchFamily="34" charset="-122"/>
            </a:endParaRPr>
          </a:p>
          <a:p>
            <a:pPr>
              <a:lnSpc>
                <a:spcPct val="125000"/>
              </a:lnSpc>
            </a:pPr>
            <a:r>
              <a:rPr lang="zh-CN" altLang="en-US" sz="2800">
                <a:latin typeface="微软雅黑" panose="020b0503020204020204" pitchFamily="34" charset="-122"/>
                <a:ea typeface="微软雅黑" panose="020b0503020204020204" pitchFamily="34" charset="-122"/>
              </a:rPr>
              <a:t>  D.溶液都是无色的，一种溶液中只含有一种溶质</a:t>
            </a:r>
            <a:endParaRPr lang="zh-CN" altLang="en-US" sz="2800">
              <a:latin typeface="微软雅黑" panose="020b0503020204020204" pitchFamily="34" charset="-122"/>
              <a:ea typeface="微软雅黑" panose="020b0503020204020204" pitchFamily="34" charset="-122"/>
            </a:endParaRPr>
          </a:p>
        </p:txBody>
      </p:sp>
      <p:sp>
        <p:nvSpPr>
          <p:cNvPr id="7" name="文本框 6"/>
          <p:cNvSpPr txBox="1"/>
          <p:nvPr>
            <p:custDataLst>
              <p:tags r:id="rId6"/>
            </p:custDataLst>
          </p:nvPr>
        </p:nvSpPr>
        <p:spPr>
          <a:xfrm>
            <a:off x="9480376" y="1988840"/>
            <a:ext cx="453970" cy="523220"/>
          </a:xfrm>
          <a:prstGeom prst="rect">
            <a:avLst/>
          </a:prstGeom>
          <a:noFill/>
        </p:spPr>
        <p:txBody>
          <a:bodyPr wrap="none" rtlCol="0">
            <a:spAutoFit/>
          </a:bodyPr>
          <a:lstStyle/>
          <a:p>
            <a:pPr algn="l"/>
            <a:r>
              <a:rPr lang="zh-CN" altLang="en-US" sz="2800">
                <a:solidFill>
                  <a:srgbClr val="C00000"/>
                </a:solidFill>
                <a:latin typeface="微软雅黑" panose="020b0503020204020204" pitchFamily="34" charset="-122"/>
                <a:ea typeface="微软雅黑" panose="020b0503020204020204" pitchFamily="34" charset="-122"/>
                <a:sym typeface="+mn-ea"/>
              </a:rPr>
              <a:t>A</a:t>
            </a:r>
            <a:endParaRPr lang="zh-CN" altLang="en-US" sz="2800">
              <a:solidFill>
                <a:srgbClr val="C00000"/>
              </a:solidFill>
              <a:latin typeface="微软雅黑" panose="020b0503020204020204" pitchFamily="34" charset="-122"/>
              <a:ea typeface="微软雅黑" panose="020b0503020204020204" pitchFamily="34" charset="-122"/>
              <a:sym typeface="+mn-ea"/>
            </a:endParaRPr>
          </a:p>
        </p:txBody>
      </p:sp>
      <p:sp>
        <p:nvSpPr>
          <p:cNvPr id="8" name="文本框 7"/>
          <p:cNvSpPr txBox="1"/>
          <p:nvPr>
            <p:custDataLst>
              <p:tags r:id="rId7"/>
            </p:custDataLst>
          </p:nvPr>
        </p:nvSpPr>
        <p:spPr>
          <a:xfrm>
            <a:off x="5647640" y="3167390"/>
            <a:ext cx="453970" cy="523220"/>
          </a:xfrm>
          <a:prstGeom prst="rect">
            <a:avLst/>
          </a:prstGeom>
          <a:noFill/>
        </p:spPr>
        <p:txBody>
          <a:bodyPr wrap="none" rtlCol="0">
            <a:spAutoFit/>
          </a:bodyPr>
          <a:lstStyle/>
          <a:p>
            <a:pPr algn="l"/>
            <a:r>
              <a:rPr lang="en-US" altLang="zh-CN" sz="2800">
                <a:solidFill>
                  <a:srgbClr val="C00000"/>
                </a:solidFill>
                <a:latin typeface="微软雅黑" panose="020b0503020204020204" pitchFamily="34" charset="-122"/>
                <a:ea typeface="微软雅黑" panose="020b0503020204020204" pitchFamily="34" charset="-122"/>
                <a:sym typeface="+mn-ea"/>
              </a:rPr>
              <a:t>A</a:t>
            </a:r>
            <a:endParaRPr lang="en-US" altLang="zh-CN" sz="2800">
              <a:solidFill>
                <a:srgbClr val="C00000"/>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2" presetClass="entr" presetSubtype="0" dur="100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2" presetClass="entr" presetSubtype="4" dur="50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up)">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p:cNvSpPr txBox="1"/>
          <p:nvPr>
            <p:custDataLst>
              <p:tags r:id="rId3"/>
            </p:custDataLst>
          </p:nvPr>
        </p:nvSpPr>
        <p:spPr>
          <a:xfrm>
            <a:off x="232581" y="379392"/>
            <a:ext cx="10009111" cy="584775"/>
          </a:xfrm>
          <a:prstGeom prst="rect">
            <a:avLst/>
          </a:prstGeom>
          <a:noFill/>
          <a:ln w="9525">
            <a:noFill/>
          </a:ln>
        </p:spPr>
        <p:txBody>
          <a:bodyPr wrap="square">
            <a:spAutoFit/>
          </a:bodyPr>
          <a:lstStyle/>
          <a:p>
            <a:pPr algn="l"/>
            <a:r>
              <a:rPr lang="en-US" sz="3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5.</a:t>
            </a:r>
            <a:r>
              <a:rPr sz="3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写出下列溶液的名称或溶液中溶质、溶剂的化学式。</a:t>
            </a:r>
            <a:endParaRPr sz="3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5" name="表格 4"/>
          <p:cNvGraphicFramePr>
            <a:graphicFrameLocks noGrp="1"/>
          </p:cNvGraphicFramePr>
          <p:nvPr>
            <p:custDataLst>
              <p:tags r:id="rId4"/>
            </p:custDataLst>
          </p:nvPr>
        </p:nvGraphicFramePr>
        <p:xfrm>
          <a:off x="127000" y="1582680"/>
          <a:ext cx="11938000" cy="2202180"/>
        </p:xfrm>
        <a:graphic>
          <a:graphicData uri="http://schemas.openxmlformats.org/drawingml/2006/table">
            <a:tbl>
              <a:tblPr firstRow="1" bandRow="1">
                <a:tableStyleId>{5940675A-B579-460E-94D1-54222C63F5DA}</a:tableStyleId>
              </a:tblPr>
              <a:tblGrid>
                <a:gridCol w="1088782"/>
                <a:gridCol w="2287930"/>
                <a:gridCol w="2304256"/>
                <a:gridCol w="1656184"/>
                <a:gridCol w="2520280"/>
                <a:gridCol w="2080568"/>
              </a:tblGrid>
              <a:tr h="613410">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溶液名称</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err="1">
                          <a:latin typeface="Times New Roman" panose="02020603050405020304" pitchFamily="18" charset="0"/>
                          <a:ea typeface="宋体" panose="02010600030101010101" pitchFamily="2" charset="-122"/>
                          <a:cs typeface="Times New Roman" panose="02020603050405020304" pitchFamily="18" charset="0"/>
                        </a:rPr>
                        <a:t>硫酸铜溶液</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 </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err="1">
                          <a:latin typeface="Times New Roman" panose="02020603050405020304" pitchFamily="18" charset="0"/>
                          <a:ea typeface="宋体" panose="02010600030101010101" pitchFamily="2" charset="-122"/>
                          <a:cs typeface="Times New Roman" panose="02020603050405020304" pitchFamily="18" charset="0"/>
                        </a:rPr>
                        <a:t>稀硫酸</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澄清石灰水</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碘酒</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13410">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溶质</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 </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AgNO</a:t>
                      </a:r>
                      <a:r>
                        <a:rPr lang="en-US" sz="3200" b="1" baseline="-25000">
                          <a:latin typeface="Times New Roman" panose="02020603050405020304" pitchFamily="18" charset="0"/>
                          <a:ea typeface="宋体" panose="02010600030101010101" pitchFamily="2" charset="-122"/>
                          <a:cs typeface="Times New Roman" panose="02020603050405020304" pitchFamily="18" charset="0"/>
                        </a:rPr>
                        <a:t>3</a:t>
                      </a:r>
                      <a:endParaRPr lang="en-US" sz="3200" b="1" baseline="-25000">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 </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 </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I</a:t>
                      </a:r>
                      <a:r>
                        <a:rPr lang="en-US" sz="3200" b="1" baseline="-25000">
                          <a:latin typeface="Times New Roman" panose="02020603050405020304" pitchFamily="18" charset="0"/>
                          <a:ea typeface="宋体" panose="02010600030101010101" pitchFamily="2" charset="-122"/>
                          <a:cs typeface="Times New Roman" panose="02020603050405020304" pitchFamily="18" charset="0"/>
                        </a:rPr>
                        <a:t>2</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13410">
                <a:tc>
                  <a:txBody>
                    <a:bodyPr vert="horz" wrap="square"/>
                    <a:lstStyle/>
                    <a:p>
                      <a:pPr algn="ctr">
                        <a:buNone/>
                      </a:pPr>
                      <a:r>
                        <a:rPr lang="en-US" sz="3200" b="1" err="1">
                          <a:latin typeface="Times New Roman" panose="02020603050405020304" pitchFamily="18" charset="0"/>
                          <a:ea typeface="宋体" panose="02010600030101010101" pitchFamily="2" charset="-122"/>
                          <a:cs typeface="Times New Roman" panose="02020603050405020304" pitchFamily="18" charset="0"/>
                        </a:rPr>
                        <a:t>溶剂</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 </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H</a:t>
                      </a:r>
                      <a:r>
                        <a:rPr lang="en-US" sz="3200" b="1" baseline="-25000">
                          <a:latin typeface="Times New Roman" panose="02020603050405020304" pitchFamily="18" charset="0"/>
                          <a:ea typeface="宋体" panose="02010600030101010101" pitchFamily="2" charset="-122"/>
                          <a:cs typeface="Times New Roman" panose="02020603050405020304" pitchFamily="18" charset="0"/>
                        </a:rPr>
                        <a:t>2</a:t>
                      </a:r>
                      <a:r>
                        <a:rPr lang="en-US" sz="3200" b="1">
                          <a:latin typeface="Times New Roman" panose="02020603050405020304" pitchFamily="18" charset="0"/>
                          <a:ea typeface="宋体" panose="02010600030101010101" pitchFamily="2" charset="-122"/>
                          <a:cs typeface="Times New Roman" panose="02020603050405020304" pitchFamily="18" charset="0"/>
                        </a:rPr>
                        <a:t>O</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 </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r>
                        <a:rPr lang="en-US" sz="3200" b="1">
                          <a:latin typeface="Times New Roman" panose="02020603050405020304" pitchFamily="18" charset="0"/>
                          <a:ea typeface="宋体" panose="02010600030101010101" pitchFamily="2" charset="-122"/>
                          <a:cs typeface="Times New Roman" panose="02020603050405020304" pitchFamily="18" charset="0"/>
                        </a:rPr>
                        <a:t> </a:t>
                      </a: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algn="ctr">
                        <a:buNone/>
                      </a:pPr>
                      <a:endParaRPr lang="en-US" altLang="en-US" sz="3200" b="1">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6" name="矩形 5"/>
          <p:cNvSpPr/>
          <p:nvPr>
            <p:custDataLst>
              <p:tags r:id="rId5"/>
            </p:custDataLst>
          </p:nvPr>
        </p:nvSpPr>
        <p:spPr>
          <a:xfrm>
            <a:off x="1967442" y="2537641"/>
            <a:ext cx="1444626" cy="584775"/>
          </a:xfrm>
          <a:prstGeom prst="rect">
            <a:avLst/>
          </a:prstGeom>
        </p:spPr>
        <p:txBody>
          <a:bodyPr wrap="none">
            <a:spAutoFit/>
          </a:bodyPr>
          <a:lstStyle/>
          <a:p>
            <a:pPr algn="ct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CuSO</a:t>
            </a:r>
            <a:r>
              <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rPr>
              <a:t>4</a:t>
            </a:r>
            <a:endPar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矩形 6"/>
          <p:cNvSpPr/>
          <p:nvPr>
            <p:custDataLst>
              <p:tags r:id="rId6"/>
            </p:custDataLst>
          </p:nvPr>
        </p:nvSpPr>
        <p:spPr>
          <a:xfrm>
            <a:off x="3503712" y="1772816"/>
            <a:ext cx="2236511" cy="584775"/>
          </a:xfrm>
          <a:prstGeom prst="rect">
            <a:avLst/>
          </a:prstGeom>
        </p:spPr>
        <p:txBody>
          <a:bodyPr wrap="none">
            <a:spAutoFit/>
          </a:bodyPr>
          <a:lstStyle/>
          <a:p>
            <a:pPr algn="ctr"/>
            <a:r>
              <a:rPr lang="zh-CN" altLang="en-US"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硝酸银</a:t>
            </a:r>
            <a:r>
              <a:rPr lang="en-US" altLang="zh-CN"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溶液</a:t>
            </a:r>
            <a:endParaRPr lang="en-US" altLang="zh-CN" sz="32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custDataLst>
              <p:tags r:id="rId7"/>
            </p:custDataLst>
          </p:nvPr>
        </p:nvSpPr>
        <p:spPr>
          <a:xfrm>
            <a:off x="6097293" y="2589869"/>
            <a:ext cx="1394934" cy="584775"/>
          </a:xfrm>
          <a:prstGeom prst="rect">
            <a:avLst/>
          </a:prstGeom>
        </p:spPr>
        <p:txBody>
          <a:bodyPr wrap="none">
            <a:spAutoFit/>
          </a:bodyPr>
          <a:lstStyle/>
          <a:p>
            <a:pPr algn="ct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H</a:t>
            </a:r>
            <a:r>
              <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rPr>
              <a:t>2</a:t>
            </a: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SO</a:t>
            </a:r>
            <a:r>
              <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rPr>
              <a:t>4</a:t>
            </a:r>
            <a:endPar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矩形 8"/>
          <p:cNvSpPr/>
          <p:nvPr>
            <p:custDataLst>
              <p:tags r:id="rId8"/>
            </p:custDataLst>
          </p:nvPr>
        </p:nvSpPr>
        <p:spPr>
          <a:xfrm>
            <a:off x="7880678" y="2589868"/>
            <a:ext cx="1774845" cy="584775"/>
          </a:xfrm>
          <a:prstGeom prst="rect">
            <a:avLst/>
          </a:prstGeom>
        </p:spPr>
        <p:txBody>
          <a:bodyPr wrap="none">
            <a:spAutoFit/>
          </a:bodyPr>
          <a:lstStyle/>
          <a:p>
            <a:pPr algn="ct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Ca(OH)</a:t>
            </a:r>
            <a:r>
              <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sym typeface="+mn-ea"/>
              </a:rPr>
              <a:t>2</a:t>
            </a:r>
            <a:endParaRPr lang="zh-CN" altLang="en-US" sz="32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矩形 9"/>
          <p:cNvSpPr/>
          <p:nvPr>
            <p:custDataLst>
              <p:tags r:id="rId9"/>
            </p:custDataLst>
          </p:nvPr>
        </p:nvSpPr>
        <p:spPr>
          <a:xfrm>
            <a:off x="2191060" y="3198659"/>
            <a:ext cx="997389" cy="584775"/>
          </a:xfrm>
          <a:prstGeom prst="rect">
            <a:avLst/>
          </a:prstGeom>
        </p:spPr>
        <p:txBody>
          <a:bodyPr wrap="none">
            <a:spAutoFit/>
          </a:bodyPr>
          <a:lstStyle/>
          <a:p>
            <a:pPr algn="ct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H</a:t>
            </a:r>
            <a:r>
              <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rPr>
              <a:t>2</a:t>
            </a: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O</a:t>
            </a:r>
            <a:endPar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矩形 10"/>
          <p:cNvSpPr/>
          <p:nvPr>
            <p:custDataLst>
              <p:tags r:id="rId10"/>
            </p:custDataLst>
          </p:nvPr>
        </p:nvSpPr>
        <p:spPr>
          <a:xfrm>
            <a:off x="6325767" y="3208382"/>
            <a:ext cx="997389" cy="584775"/>
          </a:xfrm>
          <a:prstGeom prst="rect">
            <a:avLst/>
          </a:prstGeom>
        </p:spPr>
        <p:txBody>
          <a:bodyPr wrap="none">
            <a:spAutoFit/>
          </a:bodyPr>
          <a:lstStyle/>
          <a:p>
            <a:pPr algn="ct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H</a:t>
            </a:r>
            <a:r>
              <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rPr>
              <a:t>2</a:t>
            </a: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O</a:t>
            </a:r>
            <a:endPar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11"/>
          <p:cNvSpPr/>
          <p:nvPr>
            <p:custDataLst>
              <p:tags r:id="rId11"/>
            </p:custDataLst>
          </p:nvPr>
        </p:nvSpPr>
        <p:spPr>
          <a:xfrm>
            <a:off x="8134417" y="3208382"/>
            <a:ext cx="997389" cy="584775"/>
          </a:xfrm>
          <a:prstGeom prst="rect">
            <a:avLst/>
          </a:prstGeom>
        </p:spPr>
        <p:txBody>
          <a:bodyPr wrap="none">
            <a:spAutoFit/>
          </a:bodyPr>
          <a:lstStyle/>
          <a:p>
            <a:pPr algn="ct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H</a:t>
            </a:r>
            <a:r>
              <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rPr>
              <a:t>2</a:t>
            </a: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O</a:t>
            </a:r>
            <a:endPar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矩形 12"/>
          <p:cNvSpPr/>
          <p:nvPr>
            <p:custDataLst>
              <p:tags r:id="rId12"/>
            </p:custDataLst>
          </p:nvPr>
        </p:nvSpPr>
        <p:spPr>
          <a:xfrm>
            <a:off x="10241692" y="3208382"/>
            <a:ext cx="1749198" cy="584775"/>
          </a:xfrm>
          <a:prstGeom prst="rect">
            <a:avLst/>
          </a:prstGeom>
        </p:spPr>
        <p:txBody>
          <a:bodyPr wrap="none">
            <a:spAutoFit/>
          </a:bodyPr>
          <a:lstStyle/>
          <a:p>
            <a:pPr algn="ct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C</a:t>
            </a:r>
            <a:r>
              <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rPr>
              <a:t>2</a:t>
            </a: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H</a:t>
            </a:r>
            <a:r>
              <a:rPr lang="en-US" altLang="zh-CN" sz="3200" baseline="-25000">
                <a:solidFill>
                  <a:srgbClr val="C00000"/>
                </a:solidFill>
                <a:latin typeface="微软雅黑" panose="020b0503020204020204" pitchFamily="34" charset="-122"/>
                <a:ea typeface="微软雅黑" panose="020b0503020204020204" pitchFamily="34" charset="-122"/>
                <a:cs typeface="Arial" panose="020b0604020202020204" pitchFamily="34" charset="0"/>
              </a:rPr>
              <a:t>5</a:t>
            </a:r>
            <a:r>
              <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rPr>
              <a:t>OH</a:t>
            </a:r>
            <a:endParaRPr lang="en-US" altLang="zh-CN" sz="320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dur="50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dur="50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10" dur="50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3" presetClass="entr" presetSubtype="10" dur="50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35844" name="Text Box 4"/>
          <p:cNvSpPr>
            <a:spLocks noChangeArrowheads="1"/>
          </p:cNvSpPr>
          <p:nvPr>
            <p:custDataLst>
              <p:tags r:id="rId4"/>
            </p:custDataLst>
          </p:nvPr>
        </p:nvSpPr>
        <p:spPr bwMode="auto">
          <a:xfrm>
            <a:off x="2711451" y="1846264"/>
            <a:ext cx="6913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eaLnBrk="1" hangingPunct="1"/>
            <a:endParaRPr lang="zh-CN" altLang="zh-CN" sz="3200" b="1">
              <a:latin typeface="华文新魏" panose="02010800040101010101" charset="-122"/>
              <a:ea typeface="华文新魏" panose="02010800040101010101" charset="-122"/>
              <a:sym typeface="Arial" panose="020b0604020202020204" pitchFamily="34" charset="0"/>
            </a:endParaRPr>
          </a:p>
        </p:txBody>
      </p:sp>
      <p:sp>
        <p:nvSpPr>
          <p:cNvPr id="33797" name="TextBox 2"/>
          <p:cNvSpPr>
            <a:spLocks noChangeArrowheads="1"/>
          </p:cNvSpPr>
          <p:nvPr>
            <p:custDataLst>
              <p:tags r:id="rId5"/>
            </p:custDataLst>
          </p:nvPr>
        </p:nvSpPr>
        <p:spPr bwMode="auto">
          <a:xfrm>
            <a:off x="19803" y="813577"/>
            <a:ext cx="3166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514350" indent="-5143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buFont typeface="Arial" panose="020b0604020202020204" pitchFamily="34" charset="0"/>
              <a:buAutoNum type="arabicPeriod"/>
            </a:pP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溶液的概念：</a:t>
            </a:r>
            <a:endParaRPr sz="3200">
              <a:latin typeface="微软雅黑" panose="020b0503020204020204" pitchFamily="34" charset="-122"/>
              <a:ea typeface="微软雅黑" panose="020b0503020204020204" pitchFamily="34" charset="-122"/>
              <a:sym typeface="Verdana" panose="020b0604030504040204" pitchFamily="34" charset="0"/>
            </a:endParaRPr>
          </a:p>
        </p:txBody>
      </p:sp>
      <p:sp>
        <p:nvSpPr>
          <p:cNvPr id="33798" name="TextBox 2"/>
          <p:cNvSpPr>
            <a:spLocks noChangeArrowheads="1"/>
          </p:cNvSpPr>
          <p:nvPr>
            <p:custDataLst>
              <p:tags r:id="rId6"/>
            </p:custDataLst>
          </p:nvPr>
        </p:nvSpPr>
        <p:spPr bwMode="auto">
          <a:xfrm>
            <a:off x="3022601" y="849313"/>
            <a:ext cx="854600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514350" indent="-5143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marL="0" indent="0" eaLnBrk="1" hangingPunct="1">
              <a:buClr>
                <a:srgbClr val="000000"/>
              </a:buClr>
            </a:pPr>
            <a:r>
              <a:rPr sz="2800">
                <a:ln w="9525" cap="flat" cmpd="sng" algn="ctr">
                  <a:noFill/>
                  <a:prstDash val="solid"/>
                  <a:round/>
                  <a:headEnd type="none" w="med" len="med"/>
                  <a:tailEnd type="none" w="med" len="med"/>
                </a:ln>
                <a:latin typeface="微软雅黑" panose="020b0503020204020204" pitchFamily="34" charset="-122"/>
                <a:ea typeface="微软雅黑" panose="020b0503020204020204" pitchFamily="34" charset="-122"/>
                <a:sym typeface="Verdana" panose="020b0604030504040204" pitchFamily="34" charset="0"/>
              </a:rPr>
              <a:t>由一种或一种以上的物质分散到另一种物质中所形成的均一而稳定的混合物。</a:t>
            </a:r>
            <a:endParaRPr sz="2800">
              <a:latin typeface="微软雅黑" panose="020b0503020204020204" pitchFamily="34" charset="-122"/>
              <a:ea typeface="微软雅黑" panose="020b0503020204020204" pitchFamily="34" charset="-122"/>
            </a:endParaRPr>
          </a:p>
        </p:txBody>
      </p:sp>
      <p:sp>
        <p:nvSpPr>
          <p:cNvPr id="33799" name="TextBox 11"/>
          <p:cNvSpPr>
            <a:spLocks noChangeArrowheads="1"/>
          </p:cNvSpPr>
          <p:nvPr>
            <p:custDataLst>
              <p:tags r:id="rId7"/>
            </p:custDataLst>
          </p:nvPr>
        </p:nvSpPr>
        <p:spPr bwMode="auto">
          <a:xfrm>
            <a:off x="181106" y="2116851"/>
            <a:ext cx="29979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lang="en-US" altLang="zh-CN"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2.</a:t>
            </a: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溶液的特征：</a:t>
            </a:r>
            <a:endParaRPr sz="320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800" name="TextBox 11"/>
          <p:cNvSpPr>
            <a:spLocks noChangeArrowheads="1"/>
          </p:cNvSpPr>
          <p:nvPr>
            <p:custDataLst>
              <p:tags r:id="rId8"/>
            </p:custDataLst>
          </p:nvPr>
        </p:nvSpPr>
        <p:spPr bwMode="auto">
          <a:xfrm>
            <a:off x="2933701" y="1907381"/>
            <a:ext cx="141605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C00000"/>
                </a:solidFill>
                <a:latin typeface="微软雅黑" panose="020b0503020204020204" pitchFamily="34" charset="-122"/>
                <a:ea typeface="微软雅黑" panose="020b0503020204020204" pitchFamily="34" charset="-122"/>
                <a:sym typeface="Verdana" panose="020b0604030504040204" pitchFamily="34" charset="0"/>
              </a:rPr>
              <a:t>均一性</a:t>
            </a:r>
            <a:endParaRPr lang="en-US" altLang="zh-CN" sz="3200">
              <a:ln w="9525" cap="flat" cmpd="sng" algn="ctr">
                <a:noFill/>
                <a:prstDash val="solid"/>
                <a:round/>
                <a:headEnd type="none" w="med" len="med"/>
                <a:tailEnd type="none" w="med" len="med"/>
              </a:ln>
              <a:solidFill>
                <a:srgbClr val="C00000"/>
              </a:solidFill>
              <a:latin typeface="微软雅黑" panose="020b0503020204020204" pitchFamily="34" charset="-122"/>
              <a:ea typeface="微软雅黑" panose="020b0503020204020204" pitchFamily="34" charset="-122"/>
              <a:sym typeface="Verdana" panose="020b0604030504040204" pitchFamily="34" charset="0"/>
            </a:endParaRPr>
          </a:p>
          <a:p>
            <a:pPr eaLnBrk="1" hangingPunct="1">
              <a:buClr>
                <a:srgbClr val="000000"/>
              </a:buClr>
            </a:pPr>
            <a:r>
              <a:rPr sz="3200">
                <a:ln w="9525" cap="flat" cmpd="sng" algn="ctr">
                  <a:noFill/>
                  <a:prstDash val="solid"/>
                  <a:round/>
                  <a:headEnd type="none" w="med" len="med"/>
                  <a:tailEnd type="none" w="med" len="med"/>
                </a:ln>
                <a:solidFill>
                  <a:srgbClr val="C00000"/>
                </a:solidFill>
                <a:latin typeface="微软雅黑" panose="020b0503020204020204" pitchFamily="34" charset="-122"/>
                <a:ea typeface="微软雅黑" panose="020b0503020204020204" pitchFamily="34" charset="-122"/>
                <a:sym typeface="Verdana" panose="020b0604030504040204" pitchFamily="34" charset="0"/>
              </a:rPr>
              <a:t>稳定性</a:t>
            </a:r>
            <a:endParaRPr sz="3200">
              <a:solidFill>
                <a:srgbClr val="C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801" name="TextBox 11"/>
          <p:cNvSpPr>
            <a:spLocks noChangeArrowheads="1"/>
          </p:cNvSpPr>
          <p:nvPr>
            <p:custDataLst>
              <p:tags r:id="rId9"/>
            </p:custDataLst>
          </p:nvPr>
        </p:nvSpPr>
        <p:spPr bwMode="auto">
          <a:xfrm>
            <a:off x="207219" y="3373700"/>
            <a:ext cx="25875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lang="en-US" altLang="zh-CN"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3.</a:t>
            </a: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溶液的组成</a:t>
            </a:r>
            <a:endParaRPr sz="320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802" name="TextBox 11"/>
          <p:cNvSpPr>
            <a:spLocks noChangeArrowheads="1"/>
          </p:cNvSpPr>
          <p:nvPr>
            <p:custDataLst>
              <p:tags r:id="rId10"/>
            </p:custDataLst>
          </p:nvPr>
        </p:nvSpPr>
        <p:spPr bwMode="auto">
          <a:xfrm>
            <a:off x="3022601" y="3004833"/>
            <a:ext cx="14208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C00000"/>
                </a:solidFill>
                <a:latin typeface="微软雅黑" panose="020b0503020204020204" pitchFamily="34" charset="-122"/>
                <a:ea typeface="微软雅黑" panose="020b0503020204020204" pitchFamily="34" charset="-122"/>
                <a:sym typeface="Verdana" panose="020b0604030504040204" pitchFamily="34" charset="0"/>
              </a:rPr>
              <a:t>溶质：</a:t>
            </a:r>
            <a:endParaRPr sz="3200">
              <a:solidFill>
                <a:srgbClr val="C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803" name="TextBox 11"/>
          <p:cNvSpPr>
            <a:spLocks noChangeArrowheads="1"/>
          </p:cNvSpPr>
          <p:nvPr>
            <p:custDataLst>
              <p:tags r:id="rId11"/>
            </p:custDataLst>
          </p:nvPr>
        </p:nvSpPr>
        <p:spPr bwMode="auto">
          <a:xfrm>
            <a:off x="3031968" y="3676178"/>
            <a:ext cx="14208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C00000"/>
                </a:solidFill>
                <a:latin typeface="微软雅黑" panose="020b0503020204020204" pitchFamily="34" charset="-122"/>
                <a:ea typeface="微软雅黑" panose="020b0503020204020204" pitchFamily="34" charset="-122"/>
                <a:sym typeface="Verdana" panose="020b0604030504040204" pitchFamily="34" charset="0"/>
              </a:rPr>
              <a:t>溶剂：</a:t>
            </a:r>
            <a:endParaRPr sz="3200">
              <a:solidFill>
                <a:srgbClr val="C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5852" name="左大括号 31"/>
          <p:cNvSpPr>
            <a:spLocks noChangeArrowheads="1"/>
          </p:cNvSpPr>
          <p:nvPr>
            <p:custDataLst>
              <p:tags r:id="rId12"/>
            </p:custDataLst>
          </p:nvPr>
        </p:nvSpPr>
        <p:spPr bwMode="auto">
          <a:xfrm>
            <a:off x="2711293" y="3305371"/>
            <a:ext cx="320675" cy="776287"/>
          </a:xfrm>
          <a:prstGeom prst="leftBrace">
            <a:avLst>
              <a:gd name="adj1" fmla="val 8338"/>
              <a:gd name="adj2" fmla="val 50000"/>
            </a:avLst>
          </a:prstGeom>
          <a:noFill/>
          <a:ln w="28575" algn="ctr">
            <a:solidFill>
              <a:schemeClr val="tx1"/>
            </a:solidFill>
            <a:rou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rgbClr val="000000"/>
                </a:solidFill>
                <a:latin typeface="Arial" panose="020b0604020202020204" pitchFamily="34" charset="0"/>
                <a:ea typeface="宋体" panose="02010600030101010101" pitchFamily="2" charset="-122"/>
              </a:defRPr>
            </a:lvl1pPr>
            <a:lvl2pPr eaLnBrk="0" hangingPunct="0">
              <a:defRPr>
                <a:solidFill>
                  <a:srgbClr val="000000"/>
                </a:solidFill>
                <a:latin typeface="Arial" panose="020b0604020202020204" pitchFamily="34" charset="0"/>
                <a:ea typeface="宋体" panose="02010600030101010101" pitchFamily="2" charset="-122"/>
              </a:defRPr>
            </a:lvl2pPr>
            <a:lvl3pPr eaLnBrk="0" hangingPunct="0">
              <a:defRPr>
                <a:solidFill>
                  <a:srgbClr val="000000"/>
                </a:solidFill>
                <a:latin typeface="Arial" panose="020b0604020202020204" pitchFamily="34" charset="0"/>
                <a:ea typeface="宋体" panose="02010600030101010101" pitchFamily="2" charset="-122"/>
              </a:defRPr>
            </a:lvl3pPr>
            <a:lvl4pPr eaLnBrk="0" hangingPunct="0">
              <a:defRPr>
                <a:solidFill>
                  <a:srgbClr val="000000"/>
                </a:solidFill>
                <a:latin typeface="Arial" panose="020b0604020202020204" pitchFamily="34" charset="0"/>
                <a:ea typeface="宋体" panose="02010600030101010101" pitchFamily="2" charset="-122"/>
              </a:defRPr>
            </a:lvl4pPr>
            <a:lvl5pPr eaLnBrk="0" hangingPunct="0">
              <a:defRPr>
                <a:solidFill>
                  <a:srgbClr val="000000"/>
                </a:solidFill>
                <a:latin typeface="Arial" panose="020b0604020202020204" pitchFamily="34" charset="0"/>
                <a:ea typeface="宋体" panose="02010600030101010101" pitchFamily="2" charset="-122"/>
              </a:defRPr>
            </a:lvl5pPr>
            <a:lvl6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6pPr>
            <a:lvl7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7pPr>
            <a:lvl8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8pPr>
            <a:lvl9pPr eaLnBrk="0" fontAlgn="base" hangingPunct="0">
              <a:spcBef>
                <a:spcPct val="0"/>
              </a:spcBef>
              <a:spcAft>
                <a:spcPct val="0"/>
              </a:spcAft>
              <a:buSzTx/>
              <a:buFont typeface="Arial" panose="020b0604020202020204" pitchFamily="34" charset="0"/>
              <a:defRPr>
                <a:solidFill>
                  <a:srgbClr val="000000"/>
                </a:solidFill>
                <a:latin typeface="Arial" panose="020b0604020202020204" pitchFamily="34" charset="0"/>
                <a:ea typeface="宋体" panose="02010600030101010101" pitchFamily="2" charset="-122"/>
              </a:defRPr>
            </a:lvl9pPr>
          </a:lstStyle>
          <a:p>
            <a:pPr algn="ctr" eaLnBrk="1" hangingPunct="1">
              <a:buClr>
                <a:srgbClr val="000000"/>
              </a:buClr>
              <a:buFont typeface="Times New Roman" panose="02020603050405020304" pitchFamily="18" charset="0"/>
              <a:buNone/>
            </a:pPr>
            <a:endParaRPr lang="zh-CN" altLang="en-US" sz="3200">
              <a:latin typeface="微软雅黑" panose="020b0503020204020204" pitchFamily="34" charset="-122"/>
              <a:ea typeface="微软雅黑" panose="020b0503020204020204" pitchFamily="34" charset="-122"/>
            </a:endParaRPr>
          </a:p>
        </p:txBody>
      </p:sp>
      <p:sp>
        <p:nvSpPr>
          <p:cNvPr id="33805" name="TextBox 11"/>
          <p:cNvSpPr>
            <a:spLocks noChangeArrowheads="1"/>
          </p:cNvSpPr>
          <p:nvPr>
            <p:custDataLst>
              <p:tags r:id="rId13"/>
            </p:custDataLst>
          </p:nvPr>
        </p:nvSpPr>
        <p:spPr bwMode="auto">
          <a:xfrm>
            <a:off x="4102637" y="3011402"/>
            <a:ext cx="26468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被溶解的物质</a:t>
            </a:r>
            <a:endParaRPr sz="320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806" name="TextBox 11"/>
          <p:cNvSpPr>
            <a:spLocks noChangeArrowheads="1"/>
          </p:cNvSpPr>
          <p:nvPr>
            <p:custDataLst>
              <p:tags r:id="rId14"/>
            </p:custDataLst>
          </p:nvPr>
        </p:nvSpPr>
        <p:spPr bwMode="auto">
          <a:xfrm>
            <a:off x="4102637" y="3701540"/>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能溶解其他物质的物质</a:t>
            </a:r>
            <a:endParaRPr sz="320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807" name="TextBox 11"/>
          <p:cNvSpPr>
            <a:spLocks noChangeArrowheads="1"/>
          </p:cNvSpPr>
          <p:nvPr>
            <p:custDataLst>
              <p:tags r:id="rId15"/>
            </p:custDataLst>
          </p:nvPr>
        </p:nvSpPr>
        <p:spPr bwMode="auto">
          <a:xfrm>
            <a:off x="2117341" y="4432969"/>
            <a:ext cx="25795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溶液的质量</a:t>
            </a:r>
            <a:r>
              <a:rPr lang="en-US" altLang="zh-CN"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a:t>
            </a:r>
            <a:endParaRPr sz="320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808" name="TextBox 1"/>
          <p:cNvSpPr txBox="1">
            <a:spLocks noChangeArrowheads="1"/>
          </p:cNvSpPr>
          <p:nvPr>
            <p:custDataLst>
              <p:tags r:id="rId16"/>
            </p:custDataLst>
          </p:nvPr>
        </p:nvSpPr>
        <p:spPr bwMode="auto">
          <a:xfrm>
            <a:off x="4349751" y="1892302"/>
            <a:ext cx="4576894" cy="584775"/>
          </a:xfrm>
          <a:prstGeom prst="rect">
            <a:avLst/>
          </a:prstGeom>
          <a:noFill/>
          <a:ln>
            <a:noFill/>
          </a:ln>
        </p:spPr>
        <p:txBody>
          <a:bodyPr wrap="none">
            <a:spAutoFit/>
          </a:bodyPr>
          <a:lstStyle>
            <a:lvl1pPr marL="180975" indent="-180975"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2000" b="1" i="0" u="none" baseline="0">
                <a:solidFill>
                  <a:schemeClr val="tx1"/>
                </a:solidFill>
                <a:latin typeface="+mn-lt"/>
                <a:ea typeface="+mn-ea"/>
                <a:cs typeface="+mn-cs"/>
              </a:defRPr>
            </a:lvl1pPr>
            <a:lvl2pPr marL="539750" indent="-180975"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2000" b="0" i="0" u="none" baseline="0">
                <a:solidFill>
                  <a:schemeClr val="tx1"/>
                </a:solidFill>
                <a:latin typeface="+mn-lt"/>
                <a:ea typeface="+mn-ea"/>
              </a:defRPr>
            </a:lvl2pPr>
            <a:lvl3pPr marL="895350" indent="-174625"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1600" b="0" i="0" u="none" baseline="0">
                <a:solidFill>
                  <a:schemeClr val="tx1"/>
                </a:solidFill>
                <a:latin typeface="+mn-lt"/>
                <a:ea typeface="+mn-ea"/>
              </a:defRPr>
            </a:lvl3pPr>
            <a:lvl4pPr marL="1254125" indent="-180975"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1400" b="0" i="0" u="none" baseline="0">
                <a:solidFill>
                  <a:schemeClr val="tx1"/>
                </a:solidFill>
                <a:latin typeface="+mn-lt"/>
                <a:ea typeface="+mn-ea"/>
              </a:defRPr>
            </a:lvl4pPr>
            <a:lvl5pPr marL="1619250" indent="-184150"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1200" b="0" i="0" u="none" baseline="0">
                <a:solidFill>
                  <a:schemeClr val="tx1"/>
                </a:solidFill>
                <a:latin typeface="+mn-lt"/>
                <a:ea typeface="+mn-ea"/>
              </a:defRPr>
            </a:lvl5pPr>
            <a:lvl6pPr marL="2076450" indent="-18415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lang="zh-CN" altLang="en-US" sz="1200">
                <a:solidFill>
                  <a:schemeClr val="tx1"/>
                </a:solidFill>
                <a:latin typeface="+mn-lt"/>
                <a:ea typeface="+mn-ea"/>
              </a:defRPr>
            </a:lvl6pPr>
            <a:lvl7pPr marL="2533650" indent="-18415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lang="zh-CN" altLang="en-US" sz="1200">
                <a:solidFill>
                  <a:schemeClr val="tx1"/>
                </a:solidFill>
                <a:latin typeface="+mn-lt"/>
                <a:ea typeface="+mn-ea"/>
              </a:defRPr>
            </a:lvl7pPr>
            <a:lvl8pPr marL="2990850" indent="-18415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lang="zh-CN" altLang="en-US" sz="1200">
                <a:solidFill>
                  <a:schemeClr val="tx1"/>
                </a:solidFill>
                <a:latin typeface="+mn-lt"/>
                <a:ea typeface="+mn-ea"/>
              </a:defRPr>
            </a:lvl8pPr>
            <a:lvl9pPr marL="3448050" indent="-18415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lang="zh-CN" altLang="en-US" sz="1200">
                <a:solidFill>
                  <a:schemeClr val="tx1"/>
                </a:solidFill>
                <a:latin typeface="+mn-lt"/>
                <a:ea typeface="+mn-ea"/>
              </a:defRPr>
            </a:lvl9pPr>
          </a:lstStyle>
          <a:p>
            <a:pPr marL="0" indent="0" eaLnBrk="1" fontAlgn="base" hangingPunct="1">
              <a:lnSpc>
                <a:spcPct val="100000"/>
              </a:lnSpc>
              <a:spcBef>
                <a:spcPct val="0"/>
              </a:spcBef>
              <a:buClr>
                <a:srgbClr val="000000"/>
              </a:buClr>
              <a:buSzTx/>
              <a:buNone/>
            </a:pPr>
            <a:r>
              <a:rPr lang="en-US" altLang="zh-CN" sz="3200" b="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Wingdings" panose="05000000000000000000"/>
              </a:rPr>
              <a:t>(</a:t>
            </a:r>
            <a:r>
              <a:rPr sz="3200" b="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Wingdings" panose="05000000000000000000"/>
              </a:rPr>
              <a:t>各部分组成、性质相同</a:t>
            </a:r>
            <a:r>
              <a:rPr lang="en-US" altLang="zh-CN" sz="3200" b="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Wingdings" panose="05000000000000000000"/>
              </a:rPr>
              <a:t>)</a:t>
            </a:r>
            <a:endParaRPr sz="3200" b="0">
              <a:latin typeface="微软雅黑" panose="020b0503020204020204" pitchFamily="34" charset="-122"/>
              <a:ea typeface="微软雅黑" panose="020b0503020204020204" pitchFamily="34" charset="-122"/>
            </a:endParaRPr>
          </a:p>
        </p:txBody>
      </p:sp>
      <p:sp>
        <p:nvSpPr>
          <p:cNvPr id="33809" name="TextBox 24"/>
          <p:cNvSpPr txBox="1">
            <a:spLocks noChangeArrowheads="1"/>
          </p:cNvSpPr>
          <p:nvPr>
            <p:custDataLst>
              <p:tags r:id="rId17"/>
            </p:custDataLst>
          </p:nvPr>
        </p:nvSpPr>
        <p:spPr bwMode="auto">
          <a:xfrm>
            <a:off x="4253415" y="2413695"/>
            <a:ext cx="7459209" cy="584775"/>
          </a:xfrm>
          <a:prstGeom prst="rect">
            <a:avLst/>
          </a:prstGeom>
          <a:noFill/>
          <a:ln>
            <a:noFill/>
          </a:ln>
        </p:spPr>
        <p:txBody>
          <a:bodyPr wrap="square">
            <a:spAutoFit/>
          </a:bodyPr>
          <a:lstStyle>
            <a:lvl1pPr marL="180975" indent="-180975"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2000" b="1" i="0" u="none" baseline="0">
                <a:solidFill>
                  <a:schemeClr val="tx1"/>
                </a:solidFill>
                <a:latin typeface="+mn-lt"/>
                <a:ea typeface="+mn-ea"/>
                <a:cs typeface="+mn-cs"/>
              </a:defRPr>
            </a:lvl1pPr>
            <a:lvl2pPr marL="539750" indent="-180975"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2000" b="0" i="0" u="none" baseline="0">
                <a:solidFill>
                  <a:schemeClr val="tx1"/>
                </a:solidFill>
                <a:latin typeface="+mn-lt"/>
                <a:ea typeface="+mn-ea"/>
              </a:defRPr>
            </a:lvl2pPr>
            <a:lvl3pPr marL="895350" indent="-174625"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1600" b="0" i="0" u="none" baseline="0">
                <a:solidFill>
                  <a:schemeClr val="tx1"/>
                </a:solidFill>
                <a:latin typeface="+mn-lt"/>
                <a:ea typeface="+mn-ea"/>
              </a:defRPr>
            </a:lvl3pPr>
            <a:lvl4pPr marL="1254125" indent="-180975"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1400" b="0" i="0" u="none" baseline="0">
                <a:solidFill>
                  <a:schemeClr val="tx1"/>
                </a:solidFill>
                <a:latin typeface="+mn-lt"/>
                <a:ea typeface="+mn-ea"/>
              </a:defRPr>
            </a:lvl4pPr>
            <a:lvl5pPr marL="1619250" indent="-184150" algn="l" defTabSz="91440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kumimoji="0" lang="zh-CN" altLang="en-US" sz="1200" b="0" i="0" u="none" baseline="0">
                <a:solidFill>
                  <a:schemeClr val="tx1"/>
                </a:solidFill>
                <a:latin typeface="+mn-lt"/>
                <a:ea typeface="+mn-ea"/>
              </a:defRPr>
            </a:lvl5pPr>
            <a:lvl6pPr marL="2076450" indent="-18415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lang="zh-CN" altLang="en-US" sz="1200">
                <a:solidFill>
                  <a:schemeClr val="tx1"/>
                </a:solidFill>
                <a:latin typeface="+mn-lt"/>
                <a:ea typeface="+mn-ea"/>
              </a:defRPr>
            </a:lvl6pPr>
            <a:lvl7pPr marL="2533650" indent="-18415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lang="zh-CN" altLang="en-US" sz="1200">
                <a:solidFill>
                  <a:schemeClr val="tx1"/>
                </a:solidFill>
                <a:latin typeface="+mn-lt"/>
                <a:ea typeface="+mn-ea"/>
              </a:defRPr>
            </a:lvl7pPr>
            <a:lvl8pPr marL="2990850" indent="-18415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lang="zh-CN" altLang="en-US" sz="1200">
                <a:solidFill>
                  <a:schemeClr val="tx1"/>
                </a:solidFill>
                <a:latin typeface="+mn-lt"/>
                <a:ea typeface="+mn-ea"/>
              </a:defRPr>
            </a:lvl8pPr>
            <a:lvl9pPr marL="3448050" indent="-18415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lang="zh-CN" altLang="en-US" sz="1200">
                <a:solidFill>
                  <a:schemeClr val="tx1"/>
                </a:solidFill>
                <a:latin typeface="+mn-lt"/>
                <a:ea typeface="+mn-ea"/>
              </a:defRPr>
            </a:lvl9pPr>
          </a:lstStyle>
          <a:p>
            <a:pPr marL="0" indent="0" eaLnBrk="1" fontAlgn="base" hangingPunct="1">
              <a:lnSpc>
                <a:spcPct val="100000"/>
              </a:lnSpc>
              <a:spcBef>
                <a:spcPct val="0"/>
              </a:spcBef>
              <a:buClr>
                <a:srgbClr val="000000"/>
              </a:buClr>
              <a:buSzTx/>
              <a:buNone/>
            </a:pPr>
            <a:r>
              <a:rPr lang="en-US" altLang="zh-CN" sz="3200" b="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Wingdings" panose="05000000000000000000"/>
              </a:rPr>
              <a:t>(</a:t>
            </a:r>
            <a:r>
              <a:rPr sz="3200" b="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Wingdings" panose="05000000000000000000"/>
              </a:rPr>
              <a:t>外界条件不改变，溶液中各成分不分离</a:t>
            </a:r>
            <a:r>
              <a:rPr lang="en-US" altLang="zh-CN" sz="3200" b="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Wingdings" panose="05000000000000000000"/>
              </a:rPr>
              <a:t>)</a:t>
            </a:r>
            <a:endParaRPr sz="3200" b="0">
              <a:latin typeface="微软雅黑" panose="020b0503020204020204" pitchFamily="34" charset="-122"/>
              <a:ea typeface="微软雅黑" panose="020b0503020204020204" pitchFamily="34" charset="-122"/>
            </a:endParaRPr>
          </a:p>
        </p:txBody>
      </p:sp>
      <p:sp>
        <p:nvSpPr>
          <p:cNvPr id="33810" name="文本框 1"/>
          <p:cNvSpPr txBox="1">
            <a:spLocks noChangeArrowheads="1"/>
          </p:cNvSpPr>
          <p:nvPr>
            <p:custDataLst>
              <p:tags r:id="rId18"/>
            </p:custDataLst>
          </p:nvPr>
        </p:nvSpPr>
        <p:spPr bwMode="auto">
          <a:xfrm>
            <a:off x="4655840" y="4374117"/>
            <a:ext cx="45656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1pPr>
            <a:lvl2pPr marL="742950" indent="-28575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2pPr>
            <a:lvl3pPr marL="11430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3pPr>
            <a:lvl4pPr marL="16002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4pPr>
            <a:lvl5pPr marL="2057400" indent="-22860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ct val="0"/>
              </a:spcBef>
              <a:spcAft>
                <a:spcPct val="0"/>
              </a:spcAft>
              <a:defRPr lang="zh-CN" altLang="en-US">
                <a:solidFill>
                  <a:schemeClr val="tx1"/>
                </a:solidFill>
                <a:latin typeface="Lucida Sans Unicode" panose="020b0602030504020204" pitchFamily="34" charset="0"/>
                <a:ea typeface="黑体" panose="02010609060101010101" pitchFamily="49" charset="-122"/>
              </a:defRPr>
            </a:lvl9pPr>
          </a:lstStyle>
          <a:p>
            <a:pPr eaLnBrk="1" hangingPunct="1">
              <a:buClr>
                <a:srgbClr val="000000"/>
              </a:buClr>
            </a:pP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溶质的质量</a:t>
            </a:r>
            <a:r>
              <a:rPr lang="en-US" altLang="zh-CN"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a:t>
            </a: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Verdana" panose="020b0604030504040204" pitchFamily="34" charset="0"/>
              </a:rPr>
              <a:t>溶剂的质量</a:t>
            </a:r>
            <a:endParaRPr sz="320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811" name="文本框 1"/>
          <p:cNvSpPr txBox="1"/>
          <p:nvPr>
            <p:custDataLst>
              <p:tags r:id="rId19"/>
            </p:custDataLst>
          </p:nvPr>
        </p:nvSpPr>
        <p:spPr>
          <a:xfrm>
            <a:off x="191344" y="5126380"/>
            <a:ext cx="2587568" cy="584775"/>
          </a:xfrm>
          <a:prstGeom prst="rect">
            <a:avLst/>
          </a:prstGeom>
          <a:noFill/>
          <a:ln w="9525" cap="flat" cmpd="sng" algn="ctr">
            <a:noFill/>
            <a:prstDash val="solid"/>
            <a:round/>
            <a:headEnd type="none" w="med" len="med"/>
            <a:tailEnd type="none" w="med" len="med"/>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5pPr>
          </a:lstStyle>
          <a:p>
            <a:pPr eaLnBrk="1" hangingPunct="1">
              <a:buFont typeface="Times New Roman" panose="02020603050405020304" pitchFamily="18" charset="0"/>
              <a:buNone/>
            </a:pPr>
            <a:r>
              <a:rPr lang="en-US" altLang="zh-CN"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mn-ea"/>
              </a:rPr>
              <a:t>4.</a:t>
            </a: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mn-ea"/>
              </a:rPr>
              <a:t>溶液命名：</a:t>
            </a:r>
            <a:endParaRPr lang="en-US" sz="3200">
              <a:latin typeface="微软雅黑" panose="020b0503020204020204" pitchFamily="34" charset="-122"/>
              <a:ea typeface="微软雅黑" panose="020b0503020204020204" pitchFamily="34" charset="-122"/>
            </a:endParaRPr>
          </a:p>
        </p:txBody>
      </p:sp>
      <p:sp>
        <p:nvSpPr>
          <p:cNvPr id="33812" name="文本框 3"/>
          <p:cNvSpPr txBox="1"/>
          <p:nvPr>
            <p:custDataLst>
              <p:tags r:id="rId20"/>
            </p:custDataLst>
          </p:nvPr>
        </p:nvSpPr>
        <p:spPr>
          <a:xfrm>
            <a:off x="2531781" y="5164398"/>
            <a:ext cx="3260725" cy="584775"/>
          </a:xfrm>
          <a:prstGeom prst="rect">
            <a:avLst/>
          </a:prstGeom>
          <a:noFill/>
          <a:ln w="9525" cap="flat" cmpd="sng" algn="ctr">
            <a:noFill/>
            <a:prstDash val="solid"/>
            <a:round/>
            <a:headEnd type="none" w="med" len="med"/>
            <a:tailEnd type="none" w="med" len="med"/>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5pPr>
          </a:lstStyle>
          <a:p>
            <a:pPr eaLnBrk="1" hangingPunct="1">
              <a:buFont typeface="Times New Roman" panose="02020603050405020304" pitchFamily="18" charset="0"/>
              <a:buNone/>
            </a:pPr>
            <a:r>
              <a:rPr sz="3200">
                <a:ln w="9525" cap="flat" cmpd="sng" algn="ctr">
                  <a:noFill/>
                  <a:prstDash val="solid"/>
                  <a:round/>
                  <a:headEnd type="none" w="med" len="med"/>
                  <a:tailEnd type="none" w="med" len="med"/>
                </a:ln>
                <a:solidFill>
                  <a:srgbClr val="C00000"/>
                </a:solidFill>
                <a:latin typeface="微软雅黑" panose="020b0503020204020204" pitchFamily="34" charset="-122"/>
                <a:ea typeface="微软雅黑" panose="020b0503020204020204" pitchFamily="34" charset="-122"/>
                <a:sym typeface="+mn-ea"/>
              </a:rPr>
              <a:t>溶质的溶剂溶液。</a:t>
            </a:r>
            <a:endParaRPr lang="en-US" sz="3200">
              <a:solidFill>
                <a:srgbClr val="C00000"/>
              </a:solidFill>
              <a:latin typeface="微软雅黑" panose="020b0503020204020204" pitchFamily="34" charset="-122"/>
              <a:ea typeface="微软雅黑" panose="020b0503020204020204" pitchFamily="34" charset="-122"/>
            </a:endParaRPr>
          </a:p>
        </p:txBody>
      </p:sp>
      <p:sp>
        <p:nvSpPr>
          <p:cNvPr id="22" name="文本框 1"/>
          <p:cNvSpPr txBox="1"/>
          <p:nvPr>
            <p:custDataLst>
              <p:tags r:id="rId21"/>
            </p:custDataLst>
          </p:nvPr>
        </p:nvSpPr>
        <p:spPr>
          <a:xfrm>
            <a:off x="207219" y="6261892"/>
            <a:ext cx="4229043" cy="584775"/>
          </a:xfrm>
          <a:prstGeom prst="rect">
            <a:avLst/>
          </a:prstGeom>
          <a:noFill/>
          <a:ln w="9525" cap="flat" cmpd="sng" algn="ctr">
            <a:noFill/>
            <a:prstDash val="solid"/>
            <a:round/>
            <a:headEnd type="none" w="med" len="med"/>
            <a:tailEnd type="none" w="med" len="med"/>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 typeface="Arial" panose="020b0604020202020204" pitchFamily="34" charset="0"/>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5pPr>
          </a:lstStyle>
          <a:p>
            <a:pPr eaLnBrk="1" hangingPunct="1">
              <a:buFont typeface="Times New Roman" panose="02020603050405020304" pitchFamily="18" charset="0"/>
              <a:buNone/>
            </a:pPr>
            <a:r>
              <a:rPr lang="en-US" altLang="zh-CN"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mn-ea"/>
              </a:rPr>
              <a:t>5.</a:t>
            </a:r>
            <a:r>
              <a:rPr lang="zh-CN" altLang="en-US"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mn-ea"/>
              </a:rPr>
              <a:t>溶质、溶剂的判断</a:t>
            </a:r>
            <a:r>
              <a:rPr sz="3200">
                <a:ln w="9525" cap="flat" cmpd="sng" algn="ctr">
                  <a:noFill/>
                  <a:prstDash val="solid"/>
                  <a:round/>
                  <a:headEnd type="none" w="med" len="med"/>
                  <a:tailEnd type="none" w="med" len="med"/>
                </a:ln>
                <a:solidFill>
                  <a:srgbClr val="000000"/>
                </a:solidFill>
                <a:latin typeface="微软雅黑" panose="020b0503020204020204" pitchFamily="34" charset="-122"/>
                <a:ea typeface="微软雅黑" panose="020b0503020204020204" pitchFamily="34" charset="-122"/>
                <a:sym typeface="+mn-ea"/>
              </a:rPr>
              <a:t>：</a:t>
            </a:r>
            <a:endParaRPr lang="en-US" sz="3200">
              <a:latin typeface="微软雅黑" panose="020b0503020204020204" pitchFamily="34" charset="-122"/>
              <a:ea typeface="微软雅黑" panose="020b0503020204020204" pitchFamily="34" charset="-122"/>
            </a:endParaRPr>
          </a:p>
        </p:txBody>
      </p:sp>
      <p:sp>
        <p:nvSpPr>
          <p:cNvPr id="23" name="Text Box 12"/>
          <p:cNvSpPr txBox="1"/>
          <p:nvPr>
            <p:custDataLst>
              <p:tags r:id="rId22"/>
            </p:custDataLst>
          </p:nvPr>
        </p:nvSpPr>
        <p:spPr>
          <a:xfrm>
            <a:off x="4317083" y="5817156"/>
            <a:ext cx="5435783" cy="492443"/>
          </a:xfrm>
          <a:prstGeom prst="rect">
            <a:avLst/>
          </a:prstGeom>
          <a:solidFill>
            <a:schemeClr val="bg1"/>
          </a:solidFill>
          <a:ln w="9525">
            <a:noFill/>
          </a:ln>
        </p:spPr>
        <p:txBody>
          <a:bodyPr wrap="none" lIns="0" tIns="0" rIns="0" bIns="0" anchor="t">
            <a:spAutoFit/>
          </a:bodyPr>
          <a:lstStyle>
            <a:lvl1pPr>
              <a:defRPr>
                <a:latin typeface="Arial"/>
                <a:ea typeface="Arial"/>
                <a:cs typeface="Arial"/>
                <a:sym typeface="Arial"/>
              </a:defRPr>
            </a:lvl1pPr>
            <a:lvl2pPr indent="457200">
              <a:defRPr>
                <a:latin typeface="Arial"/>
                <a:ea typeface="Arial"/>
                <a:cs typeface="Arial"/>
                <a:sym typeface="Arial"/>
              </a:defRPr>
            </a:lvl2pPr>
            <a:lvl3pPr indent="914400">
              <a:defRPr>
                <a:latin typeface="Arial"/>
                <a:ea typeface="Arial"/>
                <a:cs typeface="Arial"/>
                <a:sym typeface="Arial"/>
              </a:defRPr>
            </a:lvl3pPr>
            <a:lvl4pPr indent="1371600">
              <a:defRPr>
                <a:latin typeface="Arial"/>
                <a:ea typeface="Arial"/>
                <a:cs typeface="Arial"/>
                <a:sym typeface="Arial"/>
              </a:defRPr>
            </a:lvl4pPr>
            <a:lvl5pPr indent="1828800">
              <a:defRPr>
                <a:latin typeface="Arial"/>
                <a:ea typeface="Arial"/>
                <a:cs typeface="Arial"/>
                <a:sym typeface="Arial"/>
              </a:defRPr>
            </a:lvl5pPr>
            <a:lvl6pPr indent="2286000">
              <a:defRPr>
                <a:latin typeface="Arial"/>
                <a:ea typeface="Arial"/>
                <a:cs typeface="Arial"/>
                <a:sym typeface="Arial"/>
              </a:defRPr>
            </a:lvl6pPr>
            <a:lvl7pPr indent="2743200">
              <a:defRPr>
                <a:latin typeface="Arial"/>
                <a:ea typeface="Arial"/>
                <a:cs typeface="Arial"/>
                <a:sym typeface="Arial"/>
              </a:defRPr>
            </a:lvl7pPr>
            <a:lvl8pPr indent="3200400">
              <a:defRPr>
                <a:latin typeface="Arial"/>
                <a:ea typeface="Arial"/>
                <a:cs typeface="Arial"/>
                <a:sym typeface="Arial"/>
              </a:defRPr>
            </a:lvl8pPr>
            <a:lvl9pPr indent="3657600">
              <a:defRPr>
                <a:latin typeface="Arial"/>
                <a:ea typeface="Arial"/>
                <a:cs typeface="Arial"/>
                <a:sym typeface="Arial"/>
              </a:defRPr>
            </a:lvl9p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溶质可以是固体、液体或气体</a:t>
            </a:r>
            <a:endParaRPr lang="en-US" altLang="zh-CN" sz="3200">
              <a:latin typeface="微软雅黑" panose="020b0503020204020204" pitchFamily="34" charset="-122"/>
              <a:ea typeface="微软雅黑" panose="020b0503020204020204" pitchFamily="34" charset="-122"/>
            </a:endParaRPr>
          </a:p>
        </p:txBody>
      </p:sp>
      <p:sp>
        <p:nvSpPr>
          <p:cNvPr id="24" name="Text Box 12"/>
          <p:cNvSpPr txBox="1"/>
          <p:nvPr>
            <p:custDataLst>
              <p:tags r:id="rId23"/>
            </p:custDataLst>
          </p:nvPr>
        </p:nvSpPr>
        <p:spPr>
          <a:xfrm>
            <a:off x="4376994" y="6303342"/>
            <a:ext cx="2152833" cy="492443"/>
          </a:xfrm>
          <a:prstGeom prst="rect">
            <a:avLst/>
          </a:prstGeom>
          <a:solidFill>
            <a:schemeClr val="bg1"/>
          </a:solidFill>
          <a:ln w="9525">
            <a:noFill/>
          </a:ln>
        </p:spPr>
        <p:txBody>
          <a:bodyPr wrap="none" lIns="0" tIns="0" rIns="0" bIns="0" anchor="t">
            <a:spAutoFit/>
          </a:bodyPr>
          <a:lstStyle>
            <a:lvl1pPr>
              <a:defRPr>
                <a:latin typeface="Arial"/>
                <a:ea typeface="Arial"/>
                <a:cs typeface="Arial"/>
                <a:sym typeface="Arial"/>
              </a:defRPr>
            </a:lvl1pPr>
            <a:lvl2pPr indent="457200">
              <a:defRPr>
                <a:latin typeface="Arial"/>
                <a:ea typeface="Arial"/>
                <a:cs typeface="Arial"/>
                <a:sym typeface="Arial"/>
              </a:defRPr>
            </a:lvl2pPr>
            <a:lvl3pPr indent="914400">
              <a:defRPr>
                <a:latin typeface="Arial"/>
                <a:ea typeface="Arial"/>
                <a:cs typeface="Arial"/>
                <a:sym typeface="Arial"/>
              </a:defRPr>
            </a:lvl3pPr>
            <a:lvl4pPr indent="1371600">
              <a:defRPr>
                <a:latin typeface="Arial"/>
                <a:ea typeface="Arial"/>
                <a:cs typeface="Arial"/>
                <a:sym typeface="Arial"/>
              </a:defRPr>
            </a:lvl4pPr>
            <a:lvl5pPr indent="1828800">
              <a:defRPr>
                <a:latin typeface="Arial"/>
                <a:ea typeface="Arial"/>
                <a:cs typeface="Arial"/>
                <a:sym typeface="Arial"/>
              </a:defRPr>
            </a:lvl5pPr>
            <a:lvl6pPr indent="2286000">
              <a:defRPr>
                <a:latin typeface="Arial"/>
                <a:ea typeface="Arial"/>
                <a:cs typeface="Arial"/>
                <a:sym typeface="Arial"/>
              </a:defRPr>
            </a:lvl6pPr>
            <a:lvl7pPr indent="2743200">
              <a:defRPr>
                <a:latin typeface="Arial"/>
                <a:ea typeface="Arial"/>
                <a:cs typeface="Arial"/>
                <a:sym typeface="Arial"/>
              </a:defRPr>
            </a:lvl7pPr>
            <a:lvl8pPr indent="3200400">
              <a:defRPr>
                <a:latin typeface="Arial"/>
                <a:ea typeface="Arial"/>
                <a:cs typeface="Arial"/>
                <a:sym typeface="Arial"/>
              </a:defRPr>
            </a:lvl8pPr>
            <a:lvl9pPr indent="3657600">
              <a:defRPr>
                <a:latin typeface="Arial"/>
                <a:ea typeface="Arial"/>
                <a:cs typeface="Arial"/>
                <a:sym typeface="Arial"/>
              </a:defRPr>
            </a:lvl9p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溶剂是液体</a:t>
            </a:r>
            <a:endParaRPr lang="en-US" altLang="zh-CN" sz="3200">
              <a:latin typeface="微软雅黑" panose="020b0503020204020204" pitchFamily="34" charset="-122"/>
              <a:ea typeface="微软雅黑" panose="020b0503020204020204" pitchFamily="34" charset="-122"/>
            </a:endParaRPr>
          </a:p>
        </p:txBody>
      </p:sp>
      <p:sp>
        <p:nvSpPr>
          <p:cNvPr id="25" name="文本框 24"/>
          <p:cNvSpPr txBox="1"/>
          <p:nvPr>
            <p:custDataLst>
              <p:tags r:id="rId24"/>
            </p:custDataLst>
          </p:nvPr>
        </p:nvSpPr>
        <p:spPr>
          <a:xfrm>
            <a:off x="88661" y="46768"/>
            <a:ext cx="2262923" cy="707886"/>
          </a:xfrm>
          <a:prstGeom prst="rect">
            <a:avLst/>
          </a:prstGeom>
          <a:noFill/>
        </p:spPr>
        <p:txBody>
          <a:bodyPr wrap="square" rtlCol="0">
            <a:spAutoFit/>
          </a:bodyPr>
          <a:lstStyle/>
          <a:p>
            <a:r>
              <a:rPr lang="zh-CN" altLang="en-US" sz="4000" b="1">
                <a:latin typeface="微软雅黑" panose="020b0503020204020204" pitchFamily="34" charset="-122"/>
                <a:ea typeface="微软雅黑" panose="020b0503020204020204" pitchFamily="34" charset="-122"/>
              </a:rPr>
              <a:t>课堂小结</a:t>
            </a:r>
            <a:endParaRPr lang="zh-CN" altLang="en-US" sz="4000" b="1">
              <a:latin typeface="微软雅黑" panose="020b0503020204020204" pitchFamily="34" charset="-122"/>
              <a:ea typeface="微软雅黑" panose="020b0503020204020204" pitchFamily="34" charset="-122"/>
            </a:endParaRPr>
          </a:p>
        </p:txBody>
      </p:sp>
      <p:cxnSp>
        <p:nvCxnSpPr>
          <p:cNvPr id="26" name="直接连接符 25"/>
          <p:cNvCxnSpPr/>
          <p:nvPr>
            <p:custDataLst>
              <p:tags r:id="rId25"/>
            </p:custDataLst>
          </p:nvPr>
        </p:nvCxnSpPr>
        <p:spPr>
          <a:xfrm>
            <a:off x="33732" y="704484"/>
            <a:ext cx="4669105" cy="0"/>
          </a:xfrm>
          <a:prstGeom prst="line">
            <a:avLst/>
          </a:prstGeom>
          <a:noFill/>
          <a:ln w="28575" cap="flat">
            <a:solidFill>
              <a:schemeClr val="accent1"/>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33798"/>
                                        </p:tgtEl>
                                        <p:attrNameLst>
                                          <p:attrName>style.visibility</p:attrName>
                                        </p:attrNameLst>
                                      </p:cBhvr>
                                      <p:to>
                                        <p:strVal val="visible"/>
                                      </p:to>
                                    </p:set>
                                    <p:animEffect transition="in" filter="wipe(down)">
                                      <p:cBhvr>
                                        <p:cTn id="7" dur="500"/>
                                        <p:tgtEl>
                                          <p:spTgt spid="3379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33800"/>
                                        </p:tgtEl>
                                        <p:attrNameLst>
                                          <p:attrName>style.visibility</p:attrName>
                                        </p:attrNameLst>
                                      </p:cBhvr>
                                      <p:to>
                                        <p:strVal val="visible"/>
                                      </p:to>
                                    </p:set>
                                    <p:animEffect transition="in" filter="wipe(down)">
                                      <p:cBhvr>
                                        <p:cTn id="12" dur="500"/>
                                        <p:tgtEl>
                                          <p:spTgt spid="3380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33808"/>
                                        </p:tgtEl>
                                        <p:attrNameLst>
                                          <p:attrName>style.visibility</p:attrName>
                                        </p:attrNameLst>
                                      </p:cBhvr>
                                      <p:to>
                                        <p:strVal val="visible"/>
                                      </p:to>
                                    </p:set>
                                    <p:animEffect transition="in" filter="wipe(down)">
                                      <p:cBhvr>
                                        <p:cTn id="17" dur="500"/>
                                        <p:tgtEl>
                                          <p:spTgt spid="33808"/>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33809"/>
                                        </p:tgtEl>
                                        <p:attrNameLst>
                                          <p:attrName>style.visibility</p:attrName>
                                        </p:attrNameLst>
                                      </p:cBhvr>
                                      <p:to>
                                        <p:strVal val="visible"/>
                                      </p:to>
                                    </p:set>
                                    <p:animEffect transition="in" filter="wipe(down)">
                                      <p:cBhvr>
                                        <p:cTn id="22" dur="500"/>
                                        <p:tgtEl>
                                          <p:spTgt spid="33809"/>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dur="500" fill="hold" grpId="0" nodeType="clickEffect">
                                  <p:stCondLst>
                                    <p:cond delay="0"/>
                                  </p:stCondLst>
                                  <p:childTnLst>
                                    <p:set>
                                      <p:cBhvr>
                                        <p:cTn id="26" dur="1" fill="hold">
                                          <p:stCondLst>
                                            <p:cond delay="0"/>
                                          </p:stCondLst>
                                        </p:cTn>
                                        <p:tgtEl>
                                          <p:spTgt spid="33802"/>
                                        </p:tgtEl>
                                        <p:attrNameLst>
                                          <p:attrName>style.visibility</p:attrName>
                                        </p:attrNameLst>
                                      </p:cBhvr>
                                      <p:to>
                                        <p:strVal val="visible"/>
                                      </p:to>
                                    </p:set>
                                    <p:animEffect transition="in" filter="wipe(down)">
                                      <p:cBhvr>
                                        <p:cTn id="27" dur="500"/>
                                        <p:tgtEl>
                                          <p:spTgt spid="33802"/>
                                        </p:tgtEl>
                                      </p:cBhvr>
                                    </p:animEffect>
                                  </p:childTnLst>
                                </p:cTn>
                              </p:par>
                              <p:par>
                                <p:cTn id="28" presetID="22" presetClass="entr" presetSubtype="4" dur="500" fill="hold" grpId="0" nodeType="withEffect">
                                  <p:stCondLst>
                                    <p:cond delay="0"/>
                                  </p:stCondLst>
                                  <p:childTnLst>
                                    <p:set>
                                      <p:cBhvr>
                                        <p:cTn id="29" dur="1" fill="hold">
                                          <p:stCondLst>
                                            <p:cond delay="0"/>
                                          </p:stCondLst>
                                        </p:cTn>
                                        <p:tgtEl>
                                          <p:spTgt spid="33803"/>
                                        </p:tgtEl>
                                        <p:attrNameLst>
                                          <p:attrName>style.visibility</p:attrName>
                                        </p:attrNameLst>
                                      </p:cBhvr>
                                      <p:to>
                                        <p:strVal val="visible"/>
                                      </p:to>
                                    </p:set>
                                    <p:animEffect transition="in" filter="wipe(down)">
                                      <p:cBhvr>
                                        <p:cTn id="30" dur="500"/>
                                        <p:tgtEl>
                                          <p:spTgt spid="33803"/>
                                        </p:tgtEl>
                                      </p:cBhvr>
                                    </p:animEffect>
                                  </p:childTnLst>
                                </p:cTn>
                              </p:par>
                            </p:childTnLst>
                          </p:cTn>
                        </p:par>
                      </p:childTnLst>
                    </p:cTn>
                  </p:par>
                  <p:par>
                    <p:cTn id="31" fill="hold" nodeType="clickPar">
                      <p:stCondLst>
                        <p:cond delay="indefinite"/>
                      </p:stCondLst>
                      <p:childTnLst>
                        <p:par>
                          <p:cTn id="32" fill="hold">
                            <p:stCondLst>
                              <p:cond delay="0"/>
                            </p:stCondLst>
                            <p:childTnLst>
                              <p:par>
                                <p:cTn id="33" presetID="22" presetClass="entr" presetSubtype="4" dur="500" fill="hold" grpId="0" nodeType="clickEffect">
                                  <p:stCondLst>
                                    <p:cond delay="0"/>
                                  </p:stCondLst>
                                  <p:childTnLst>
                                    <p:set>
                                      <p:cBhvr>
                                        <p:cTn id="34" dur="1" fill="hold">
                                          <p:stCondLst>
                                            <p:cond delay="0"/>
                                          </p:stCondLst>
                                        </p:cTn>
                                        <p:tgtEl>
                                          <p:spTgt spid="33805"/>
                                        </p:tgtEl>
                                        <p:attrNameLst>
                                          <p:attrName>style.visibility</p:attrName>
                                        </p:attrNameLst>
                                      </p:cBhvr>
                                      <p:to>
                                        <p:strVal val="visible"/>
                                      </p:to>
                                    </p:set>
                                    <p:animEffect transition="in" filter="wipe(down)">
                                      <p:cBhvr>
                                        <p:cTn id="35" dur="500"/>
                                        <p:tgtEl>
                                          <p:spTgt spid="33805"/>
                                        </p:tgtEl>
                                      </p:cBhvr>
                                    </p:animEffect>
                                  </p:childTnLst>
                                </p:cTn>
                              </p:par>
                            </p:childTnLst>
                          </p:cTn>
                        </p:par>
                      </p:childTnLst>
                    </p:cTn>
                  </p:par>
                  <p:par>
                    <p:cTn id="36" fill="hold" nodeType="clickPar">
                      <p:stCondLst>
                        <p:cond delay="indefinite"/>
                      </p:stCondLst>
                      <p:childTnLst>
                        <p:par>
                          <p:cTn id="37" fill="hold">
                            <p:stCondLst>
                              <p:cond delay="0"/>
                            </p:stCondLst>
                            <p:childTnLst>
                              <p:par>
                                <p:cTn id="38" presetID="22" presetClass="entr" presetSubtype="4" dur="500" fill="hold" grpId="0" nodeType="clickEffect">
                                  <p:stCondLst>
                                    <p:cond delay="0"/>
                                  </p:stCondLst>
                                  <p:childTnLst>
                                    <p:set>
                                      <p:cBhvr>
                                        <p:cTn id="39" dur="1" fill="hold">
                                          <p:stCondLst>
                                            <p:cond delay="0"/>
                                          </p:stCondLst>
                                        </p:cTn>
                                        <p:tgtEl>
                                          <p:spTgt spid="33806"/>
                                        </p:tgtEl>
                                        <p:attrNameLst>
                                          <p:attrName>style.visibility</p:attrName>
                                        </p:attrNameLst>
                                      </p:cBhvr>
                                      <p:to>
                                        <p:strVal val="visible"/>
                                      </p:to>
                                    </p:set>
                                    <p:animEffect transition="in" filter="wipe(down)">
                                      <p:cBhvr>
                                        <p:cTn id="40" dur="500"/>
                                        <p:tgtEl>
                                          <p:spTgt spid="33806"/>
                                        </p:tgtEl>
                                      </p:cBhvr>
                                    </p:animEffect>
                                  </p:childTnLst>
                                </p:cTn>
                              </p:par>
                            </p:childTnLst>
                          </p:cTn>
                        </p:par>
                      </p:childTnLst>
                    </p:cTn>
                  </p:par>
                  <p:par>
                    <p:cTn id="41" fill="hold" nodeType="clickPar">
                      <p:stCondLst>
                        <p:cond delay="indefinite"/>
                      </p:stCondLst>
                      <p:childTnLst>
                        <p:par>
                          <p:cTn id="42" fill="hold">
                            <p:stCondLst>
                              <p:cond delay="0"/>
                            </p:stCondLst>
                            <p:childTnLst>
                              <p:par>
                                <p:cTn id="43" presetID="22" presetClass="entr" presetSubtype="4" dur="500" fill="hold" grpId="0" nodeType="clickEffect">
                                  <p:stCondLst>
                                    <p:cond delay="0"/>
                                  </p:stCondLst>
                                  <p:childTnLst>
                                    <p:set>
                                      <p:cBhvr>
                                        <p:cTn id="44" dur="1" fill="hold">
                                          <p:stCondLst>
                                            <p:cond delay="0"/>
                                          </p:stCondLst>
                                        </p:cTn>
                                        <p:tgtEl>
                                          <p:spTgt spid="33807"/>
                                        </p:tgtEl>
                                        <p:attrNameLst>
                                          <p:attrName>style.visibility</p:attrName>
                                        </p:attrNameLst>
                                      </p:cBhvr>
                                      <p:to>
                                        <p:strVal val="visible"/>
                                      </p:to>
                                    </p:set>
                                    <p:animEffect transition="in" filter="wipe(down)">
                                      <p:cBhvr>
                                        <p:cTn id="45" dur="500"/>
                                        <p:tgtEl>
                                          <p:spTgt spid="33807"/>
                                        </p:tgtEl>
                                      </p:cBhvr>
                                    </p:animEffect>
                                  </p:childTnLst>
                                </p:cTn>
                              </p:par>
                            </p:childTnLst>
                          </p:cTn>
                        </p:par>
                      </p:childTnLst>
                    </p:cTn>
                  </p:par>
                  <p:par>
                    <p:cTn id="46" fill="hold" nodeType="clickPar">
                      <p:stCondLst>
                        <p:cond delay="indefinite"/>
                      </p:stCondLst>
                      <p:childTnLst>
                        <p:par>
                          <p:cTn id="47" fill="hold">
                            <p:stCondLst>
                              <p:cond delay="0"/>
                            </p:stCondLst>
                            <p:childTnLst>
                              <p:par>
                                <p:cTn id="48" presetID="22" presetClass="entr" presetSubtype="4" dur="500" fill="hold" grpId="0" nodeType="clickEffect">
                                  <p:stCondLst>
                                    <p:cond delay="0"/>
                                  </p:stCondLst>
                                  <p:childTnLst>
                                    <p:set>
                                      <p:cBhvr>
                                        <p:cTn id="49" dur="1" fill="hold">
                                          <p:stCondLst>
                                            <p:cond delay="0"/>
                                          </p:stCondLst>
                                        </p:cTn>
                                        <p:tgtEl>
                                          <p:spTgt spid="33810"/>
                                        </p:tgtEl>
                                        <p:attrNameLst>
                                          <p:attrName>style.visibility</p:attrName>
                                        </p:attrNameLst>
                                      </p:cBhvr>
                                      <p:to>
                                        <p:strVal val="visible"/>
                                      </p:to>
                                    </p:set>
                                    <p:animEffect transition="in" filter="wipe(down)">
                                      <p:cBhvr>
                                        <p:cTn id="50" dur="500"/>
                                        <p:tgtEl>
                                          <p:spTgt spid="33810"/>
                                        </p:tgtEl>
                                      </p:cBhvr>
                                    </p:animEffect>
                                  </p:childTnLst>
                                </p:cTn>
                              </p:par>
                            </p:childTnLst>
                          </p:cTn>
                        </p:par>
                      </p:childTnLst>
                    </p:cTn>
                  </p:par>
                  <p:par>
                    <p:cTn id="51" fill="hold" nodeType="clickPar">
                      <p:stCondLst>
                        <p:cond delay="indefinite"/>
                      </p:stCondLst>
                      <p:childTnLst>
                        <p:par>
                          <p:cTn id="52" fill="hold">
                            <p:stCondLst>
                              <p:cond delay="0"/>
                            </p:stCondLst>
                            <p:childTnLst>
                              <p:par>
                                <p:cTn id="53" presetID="22" presetClass="entr" presetSubtype="4" dur="500" fill="hold" grpId="0" nodeType="clickEffect">
                                  <p:stCondLst>
                                    <p:cond delay="0"/>
                                  </p:stCondLst>
                                  <p:childTnLst>
                                    <p:set>
                                      <p:cBhvr>
                                        <p:cTn id="54" dur="1" fill="hold">
                                          <p:stCondLst>
                                            <p:cond delay="0"/>
                                          </p:stCondLst>
                                        </p:cTn>
                                        <p:tgtEl>
                                          <p:spTgt spid="33812"/>
                                        </p:tgtEl>
                                        <p:attrNameLst>
                                          <p:attrName>style.visibility</p:attrName>
                                        </p:attrNameLst>
                                      </p:cBhvr>
                                      <p:to>
                                        <p:strVal val="visible"/>
                                      </p:to>
                                    </p:set>
                                    <p:animEffect transition="in" filter="wipe(down)">
                                      <p:cBhvr>
                                        <p:cTn id="55" dur="500"/>
                                        <p:tgtEl>
                                          <p:spTgt spid="33812"/>
                                        </p:tgtEl>
                                      </p:cBhvr>
                                    </p:animEffect>
                                  </p:childTnLst>
                                </p:cTn>
                              </p:par>
                            </p:childTnLst>
                          </p:cTn>
                        </p:par>
                      </p:childTnLst>
                    </p:cTn>
                  </p:par>
                  <p:par>
                    <p:cTn id="56" fill="hold" nodeType="clickPar">
                      <p:stCondLst>
                        <p:cond delay="indefinite"/>
                      </p:stCondLst>
                      <p:childTnLst>
                        <p:par>
                          <p:cTn id="57" fill="hold">
                            <p:stCondLst>
                              <p:cond delay="0"/>
                            </p:stCondLst>
                            <p:childTnLst>
                              <p:par>
                                <p:cTn id="58" presetID="22" presetClass="entr" presetSubtype="4" dur="500" fill="hold" grpId="0"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down)">
                                      <p:cBhvr>
                                        <p:cTn id="60" dur="500"/>
                                        <p:tgtEl>
                                          <p:spTgt spid="23"/>
                                        </p:tgtEl>
                                      </p:cBhvr>
                                    </p:animEffect>
                                  </p:childTnLst>
                                </p:cTn>
                              </p:par>
                            </p:childTnLst>
                          </p:cTn>
                        </p:par>
                      </p:childTnLst>
                    </p:cTn>
                  </p:par>
                  <p:par>
                    <p:cTn id="61" fill="hold" nodeType="clickPar">
                      <p:stCondLst>
                        <p:cond delay="indefinite"/>
                      </p:stCondLst>
                      <p:childTnLst>
                        <p:par>
                          <p:cTn id="62" fill="hold">
                            <p:stCondLst>
                              <p:cond delay="0"/>
                            </p:stCondLst>
                            <p:childTnLst>
                              <p:par>
                                <p:cTn id="63" presetID="22" presetClass="entr" presetSubtype="4" dur="50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ipe(down)">
                                      <p:cBhvr>
                                        <p:cTn id="6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8" grpId="0"/>
      <p:bldP spid="33800" grpId="0"/>
      <p:bldP spid="33802" grpId="0"/>
      <p:bldP spid="33803" grpId="0"/>
      <p:bldP spid="33805" grpId="0"/>
      <p:bldP spid="33806" grpId="0"/>
      <p:bldP spid="33807" grpId="0"/>
      <p:bldP spid="33808" grpId="0"/>
      <p:bldP spid="33809" grpId="0"/>
      <p:bldP spid="33810" grpId="0"/>
      <p:bldP spid="33812" grpId="0"/>
      <p:bldP spid="23" grpId="0"/>
      <p:bldP spid="24" grpId="0"/>
    </p:bldLst>
  </p:timing>
</p:sld>
</file>

<file path=ppt/tags/tag1.xml><?xml version="1.0" encoding="utf-8"?>
<p:tagLst xmlns:p="http://schemas.openxmlformats.org/presentationml/2006/main">
  <p:tag name="AS_UNIQUEID" val="2008"/>
</p:tagLst>
</file>

<file path=ppt/tags/tag2.xml><?xml version="1.0" encoding="utf-8"?>
<p:tagLst xmlns:p="http://schemas.openxmlformats.org/presentationml/2006/main">
  <p:tag name="AS_UNIQUEID" val="1639"/>
</p:tagLst>
</file>

<file path=ppt/tags/tag3.xml><?xml version="1.0" encoding="utf-8"?>
<p:tagLst xmlns:p="http://schemas.openxmlformats.org/presentationml/2006/main">
  <p:tag name="AS_UNIQUEID" val="1640"/>
</p:tagLst>
</file>

<file path=ppt/tags/tag4.xml><?xml version="1.0" encoding="utf-8"?>
<p:tagLst xmlns:p="http://schemas.openxmlformats.org/presentationml/2006/main">
  <p:tag name="AS_UNIQUEID" val="1641"/>
</p:tagLst>
</file>

<file path=ppt/tags/tag5.xml><?xml version="1.0" encoding="utf-8"?>
<p:tagLst xmlns:p="http://schemas.openxmlformats.org/presentationml/2006/main">
  <p:tag name="AS_UNIQUEID" val="1642"/>
</p:tagLst>
</file>

<file path=ppt/tags/tag6.xml><?xml version="1.0" encoding="utf-8"?>
<p:tagLst xmlns:p="http://schemas.openxmlformats.org/presentationml/2006/main">
  <p:tag name="AS_UNIQUEID" val="1643"/>
</p:tagLst>
</file>

<file path=ppt/tags/tag7.xml><?xml version="1.0" encoding="utf-8"?>
<p:tagLst xmlns:p="http://schemas.openxmlformats.org/presentationml/2006/main">
  <p:tag name="AS_UNIQUEID" val="1644"/>
</p:tagLst>
</file>

<file path=ppt/tags/tag8.xml><?xml version="1.0" encoding="utf-8"?>
<p:tagLst xmlns:p="http://schemas.openxmlformats.org/presentationml/2006/main">
  <p:tag name="AS_UNIQUEID" val="1645"/>
</p:tagLst>
</file>

<file path=ppt/tags/tag9.xml><?xml version="1.0" encoding="utf-8"?>
<p:tagLst xmlns:p="http://schemas.openxmlformats.org/presentationml/2006/main">
  <p:tag name="AS_UNIQUEID" val="1646"/>
</p:tagLst>
</file>

<file path=ppt/tags/tag10.xml><?xml version="1.0" encoding="utf-8"?>
<p:tagLst xmlns:p="http://schemas.openxmlformats.org/presentationml/2006/main">
  <p:tag name="AS_UNIQUEID" val="1647"/>
</p:tagLst>
</file>

<file path=ppt/tags/tag11.xml><?xml version="1.0" encoding="utf-8"?>
<p:tagLst xmlns:p="http://schemas.openxmlformats.org/presentationml/2006/main">
  <p:tag name="AS_UNIQUEID" val="1648"/>
</p:tagLst>
</file>

<file path=ppt/tags/tag12.xml><?xml version="1.0" encoding="utf-8"?>
<p:tagLst xmlns:p="http://schemas.openxmlformats.org/presentationml/2006/main">
  <p:tag name="AS_UNIQUEID" val="1649"/>
</p:tagLst>
</file>

<file path=ppt/tags/tag13.xml><?xml version="1.0" encoding="utf-8"?>
<p:tagLst xmlns:p="http://schemas.openxmlformats.org/presentationml/2006/main">
  <p:tag name="AS_UNIQUEID" val="1650"/>
</p:tagLst>
</file>

<file path=ppt/tags/tag14.xml><?xml version="1.0" encoding="utf-8"?>
<p:tagLst xmlns:p="http://schemas.openxmlformats.org/presentationml/2006/main">
  <p:tag name="AS_UNIQUEID" val="1651"/>
</p:tagLst>
</file>

<file path=ppt/tags/tag15.xml><?xml version="1.0" encoding="utf-8"?>
<p:tagLst xmlns:p="http://schemas.openxmlformats.org/presentationml/2006/main">
  <p:tag name="AS_UNIQUEID" val="1652"/>
</p:tagLst>
</file>

<file path=ppt/tags/tag16.xml><?xml version="1.0" encoding="utf-8"?>
<p:tagLst xmlns:p="http://schemas.openxmlformats.org/presentationml/2006/main">
  <p:tag name="AS_UNIQUEID" val="1653"/>
</p:tagLst>
</file>

<file path=ppt/tags/tag17.xml><?xml version="1.0" encoding="utf-8"?>
<p:tagLst xmlns:p="http://schemas.openxmlformats.org/presentationml/2006/main">
  <p:tag name="AS_UNIQUEID" val="1654"/>
</p:tagLst>
</file>

<file path=ppt/tags/tag18.xml><?xml version="1.0" encoding="utf-8"?>
<p:tagLst xmlns:p="http://schemas.openxmlformats.org/presentationml/2006/main">
  <p:tag name="AS_UNIQUEID" val="2009"/>
</p:tagLst>
</file>

<file path=ppt/tags/tag19.xml><?xml version="1.0" encoding="utf-8"?>
<p:tagLst xmlns:p="http://schemas.openxmlformats.org/presentationml/2006/main">
  <p:tag name="AS_UNIQUEID" val="1656"/>
</p:tagLst>
</file>

<file path=ppt/tags/tag20.xml><?xml version="1.0" encoding="utf-8"?>
<p:tagLst xmlns:p="http://schemas.openxmlformats.org/presentationml/2006/main">
  <p:tag name="AS_UNIQUEID" val="1657"/>
</p:tagLst>
</file>

<file path=ppt/tags/tag21.xml><?xml version="1.0" encoding="utf-8"?>
<p:tagLst xmlns:p="http://schemas.openxmlformats.org/presentationml/2006/main">
  <p:tag name="AS_UNIQUEID" val="1658"/>
</p:tagLst>
</file>

<file path=ppt/tags/tag22.xml><?xml version="1.0" encoding="utf-8"?>
<p:tagLst xmlns:p="http://schemas.openxmlformats.org/presentationml/2006/main">
  <p:tag name="AS_UNIQUEID" val="1659"/>
</p:tagLst>
</file>

<file path=ppt/tags/tag23.xml><?xml version="1.0" encoding="utf-8"?>
<p:tagLst xmlns:p="http://schemas.openxmlformats.org/presentationml/2006/main">
  <p:tag name="AS_UNIQUEID" val="1660"/>
</p:tagLst>
</file>

<file path=ppt/tags/tag24.xml><?xml version="1.0" encoding="utf-8"?>
<p:tagLst xmlns:p="http://schemas.openxmlformats.org/presentationml/2006/main">
  <p:tag name="AS_UNIQUEID" val="2010"/>
</p:tagLst>
</file>

<file path=ppt/tags/tag25.xml><?xml version="1.0" encoding="utf-8"?>
<p:tagLst xmlns:p="http://schemas.openxmlformats.org/presentationml/2006/main">
  <p:tag name="AS_UNIQUEID" val="1689"/>
</p:tagLst>
</file>

<file path=ppt/tags/tag26.xml><?xml version="1.0" encoding="utf-8"?>
<p:tagLst xmlns:p="http://schemas.openxmlformats.org/presentationml/2006/main">
  <p:tag name="AS_UNIQUEID" val="1690"/>
</p:tagLst>
</file>

<file path=ppt/tags/tag27.xml><?xml version="1.0" encoding="utf-8"?>
<p:tagLst xmlns:p="http://schemas.openxmlformats.org/presentationml/2006/main">
  <p:tag name="AS_UNIQUEID" val="1691"/>
</p:tagLst>
</file>

<file path=ppt/tags/tag28.xml><?xml version="1.0" encoding="utf-8"?>
<p:tagLst xmlns:p="http://schemas.openxmlformats.org/presentationml/2006/main">
  <p:tag name="AS_UNIQUEID" val="2011"/>
</p:tagLst>
</file>

<file path=ppt/tags/tag29.xml><?xml version="1.0" encoding="utf-8"?>
<p:tagLst xmlns:p="http://schemas.openxmlformats.org/presentationml/2006/main">
  <p:tag name="AS_UNIQUEID" val="2012"/>
</p:tagLst>
</file>

<file path=ppt/tags/tag30.xml><?xml version="1.0" encoding="utf-8"?>
<p:tagLst xmlns:p="http://schemas.openxmlformats.org/presentationml/2006/main">
  <p:tag name="AS_UNIQUEID" val="1774"/>
</p:tagLst>
</file>

<file path=ppt/tags/tag31.xml><?xml version="1.0" encoding="utf-8"?>
<p:tagLst xmlns:p="http://schemas.openxmlformats.org/presentationml/2006/main">
  <p:tag name="AS_UNIQUEID" val="1775"/>
</p:tagLst>
</file>

<file path=ppt/tags/tag32.xml><?xml version="1.0" encoding="utf-8"?>
<p:tagLst xmlns:p="http://schemas.openxmlformats.org/presentationml/2006/main">
  <p:tag name="AS_UNIQUEID" val="1776"/>
</p:tagLst>
</file>

<file path=ppt/tags/tag33.xml><?xml version="1.0" encoding="utf-8"?>
<p:tagLst xmlns:p="http://schemas.openxmlformats.org/presentationml/2006/main">
  <p:tag name="AS_UNIQUEID" val="1777"/>
</p:tagLst>
</file>

<file path=ppt/tags/tag34.xml><?xml version="1.0" encoding="utf-8"?>
<p:tagLst xmlns:p="http://schemas.openxmlformats.org/presentationml/2006/main">
  <p:tag name="AS_UNIQUEID" val="1778"/>
</p:tagLst>
</file>

<file path=ppt/tags/tag35.xml><?xml version="1.0" encoding="utf-8"?>
<p:tagLst xmlns:p="http://schemas.openxmlformats.org/presentationml/2006/main">
  <p:tag name="AS_UNIQUEID" val="1779"/>
</p:tagLst>
</file>

<file path=ppt/tags/tag36.xml><?xml version="1.0" encoding="utf-8"?>
<p:tagLst xmlns:p="http://schemas.openxmlformats.org/presentationml/2006/main">
  <p:tag name="AS_UNIQUEID" val="2013"/>
</p:tagLst>
</file>

<file path=ppt/tags/tag37.xml><?xml version="1.0" encoding="utf-8"?>
<p:tagLst xmlns:p="http://schemas.openxmlformats.org/presentationml/2006/main">
  <p:tag name="AS_UNIQUEID" val="591"/>
</p:tagLst>
</file>

<file path=ppt/tags/tag38.xml><?xml version="1.0" encoding="utf-8"?>
<p:tagLst xmlns:p="http://schemas.openxmlformats.org/presentationml/2006/main">
  <p:tag name="AS_UNIQUEID" val="590"/>
</p:tagLst>
</file>

<file path=ppt/tags/tag39.xml><?xml version="1.0" encoding="utf-8"?>
<p:tagLst xmlns:p="http://schemas.openxmlformats.org/presentationml/2006/main">
  <p:tag name="AS_UNIQUEID" val="2014"/>
</p:tagLst>
</file>

<file path=ppt/tags/tag40.xml><?xml version="1.0" encoding="utf-8"?>
<p:tagLst xmlns:p="http://schemas.openxmlformats.org/presentationml/2006/main">
  <p:tag name="AS_UNIQUEID" val="1782"/>
</p:tagLst>
</file>

<file path=ppt/tags/tag41.xml><?xml version="1.0" encoding="utf-8"?>
<p:tagLst xmlns:p="http://schemas.openxmlformats.org/presentationml/2006/main">
  <p:tag name="AS_UNIQUEID" val="1783"/>
</p:tagLst>
</file>

<file path=ppt/tags/tag42.xml><?xml version="1.0" encoding="utf-8"?>
<p:tagLst xmlns:p="http://schemas.openxmlformats.org/presentationml/2006/main">
  <p:tag name="AS_UNIQUEID" val="1784"/>
</p:tagLst>
</file>

<file path=ppt/tags/tag43.xml><?xml version="1.0" encoding="utf-8"?>
<p:tagLst xmlns:p="http://schemas.openxmlformats.org/presentationml/2006/main">
  <p:tag name="AS_UNIQUEID" val="1785"/>
</p:tagLst>
</file>

<file path=ppt/tags/tag44.xml><?xml version="1.0" encoding="utf-8"?>
<p:tagLst xmlns:p="http://schemas.openxmlformats.org/presentationml/2006/main">
  <p:tag name="AS_UNIQUEID" val="1786"/>
</p:tagLst>
</file>

<file path=ppt/tags/tag45.xml><?xml version="1.0" encoding="utf-8"?>
<p:tagLst xmlns:p="http://schemas.openxmlformats.org/presentationml/2006/main">
  <p:tag name="AS_UNIQUEID" val="1787"/>
</p:tagLst>
</file>

<file path=ppt/tags/tag46.xml><?xml version="1.0" encoding="utf-8"?>
<p:tagLst xmlns:p="http://schemas.openxmlformats.org/presentationml/2006/main">
  <p:tag name="AS_UNIQUEID" val="1788"/>
</p:tagLst>
</file>

<file path=ppt/tags/tag47.xml><?xml version="1.0" encoding="utf-8"?>
<p:tagLst xmlns:p="http://schemas.openxmlformats.org/presentationml/2006/main">
  <p:tag name="AS_UNIQUEID" val="2015"/>
</p:tagLst>
</file>

<file path=ppt/tags/tag48.xml><?xml version="1.0" encoding="utf-8"?>
<p:tagLst xmlns:p="http://schemas.openxmlformats.org/presentationml/2006/main">
  <p:tag name="AS_UNIQUEID" val="1552"/>
</p:tagLst>
</file>

<file path=ppt/tags/tag49.xml><?xml version="1.0" encoding="utf-8"?>
<p:tagLst xmlns:p="http://schemas.openxmlformats.org/presentationml/2006/main">
  <p:tag name="AS_UNIQUEID" val="1790"/>
</p:tagLst>
</file>

<file path=ppt/tags/tag50.xml><?xml version="1.0" encoding="utf-8"?>
<p:tagLst xmlns:p="http://schemas.openxmlformats.org/presentationml/2006/main">
  <p:tag name="AS_UNIQUEID" val="1791"/>
</p:tagLst>
</file>

<file path=ppt/tags/tag51.xml><?xml version="1.0" encoding="utf-8"?>
<p:tagLst xmlns:p="http://schemas.openxmlformats.org/presentationml/2006/main">
  <p:tag name="AS_UNIQUEID" val="1792"/>
</p:tagLst>
</file>

<file path=ppt/tags/tag52.xml><?xml version="1.0" encoding="utf-8"?>
<p:tagLst xmlns:p="http://schemas.openxmlformats.org/presentationml/2006/main">
  <p:tag name="AS_UNIQUEID" val="1793"/>
</p:tagLst>
</file>

<file path=ppt/tags/tag53.xml><?xml version="1.0" encoding="utf-8"?>
<p:tagLst xmlns:p="http://schemas.openxmlformats.org/presentationml/2006/main">
  <p:tag name="AS_UNIQUEID" val="1794"/>
</p:tagLst>
</file>

<file path=ppt/tags/tag54.xml><?xml version="1.0" encoding="utf-8"?>
<p:tagLst xmlns:p="http://schemas.openxmlformats.org/presentationml/2006/main">
  <p:tag name="AS_UNIQUEID" val="2016"/>
</p:tagLst>
</file>

<file path=ppt/tags/tag55.xml><?xml version="1.0" encoding="utf-8"?>
<p:tagLst xmlns:p="http://schemas.openxmlformats.org/presentationml/2006/main">
  <p:tag name="AS_UNIQUEID" val="1796"/>
</p:tagLst>
</file>

<file path=ppt/tags/tag56.xml><?xml version="1.0" encoding="utf-8"?>
<p:tagLst xmlns:p="http://schemas.openxmlformats.org/presentationml/2006/main">
  <p:tag name="AS_UNIQUEID" val="1797"/>
</p:tagLst>
</file>

<file path=ppt/tags/tag57.xml><?xml version="1.0" encoding="utf-8"?>
<p:tagLst xmlns:p="http://schemas.openxmlformats.org/presentationml/2006/main">
  <p:tag name="AS_UNIQUEID" val="1798"/>
</p:tagLst>
</file>

<file path=ppt/tags/tag58.xml><?xml version="1.0" encoding="utf-8"?>
<p:tagLst xmlns:p="http://schemas.openxmlformats.org/presentationml/2006/main">
  <p:tag name="AS_UNIQUEID" val="1799"/>
</p:tagLst>
</file>

<file path=ppt/tags/tag59.xml><?xml version="1.0" encoding="utf-8"?>
<p:tagLst xmlns:p="http://schemas.openxmlformats.org/presentationml/2006/main">
  <p:tag name="AS_UNIQUEID" val="1800"/>
</p:tagLst>
</file>

<file path=ppt/tags/tag60.xml><?xml version="1.0" encoding="utf-8"?>
<p:tagLst xmlns:p="http://schemas.openxmlformats.org/presentationml/2006/main">
  <p:tag name="AS_UNIQUEID" val="1801"/>
</p:tagLst>
</file>

<file path=ppt/tags/tag61.xml><?xml version="1.0" encoding="utf-8"?>
<p:tagLst xmlns:p="http://schemas.openxmlformats.org/presentationml/2006/main">
  <p:tag name="AS_UNIQUEID" val="1802"/>
</p:tagLst>
</file>

<file path=ppt/tags/tag62.xml><?xml version="1.0" encoding="utf-8"?>
<p:tagLst xmlns:p="http://schemas.openxmlformats.org/presentationml/2006/main">
  <p:tag name="AS_UNIQUEID" val="1803"/>
</p:tagLst>
</file>

<file path=ppt/tags/tag63.xml><?xml version="1.0" encoding="utf-8"?>
<p:tagLst xmlns:p="http://schemas.openxmlformats.org/presentationml/2006/main">
  <p:tag name="AS_UNIQUEID" val="1804"/>
</p:tagLst>
</file>

<file path=ppt/tags/tag64.xml><?xml version="1.0" encoding="utf-8"?>
<p:tagLst xmlns:p="http://schemas.openxmlformats.org/presentationml/2006/main">
  <p:tag name="AS_UNIQUEID" val="1805"/>
</p:tagLst>
</file>

<file path=ppt/tags/tag65.xml><?xml version="1.0" encoding="utf-8"?>
<p:tagLst xmlns:p="http://schemas.openxmlformats.org/presentationml/2006/main">
  <p:tag name="AS_UNIQUEID" val="1806"/>
</p:tagLst>
</file>

<file path=ppt/tags/tag66.xml><?xml version="1.0" encoding="utf-8"?>
<p:tagLst xmlns:p="http://schemas.openxmlformats.org/presentationml/2006/main">
  <p:tag name="AS_UNIQUEID" val="1807"/>
</p:tagLst>
</file>

<file path=ppt/tags/tag67.xml><?xml version="1.0" encoding="utf-8"?>
<p:tagLst xmlns:p="http://schemas.openxmlformats.org/presentationml/2006/main">
  <p:tag name="AS_UNIQUEID" val="1808"/>
</p:tagLst>
</file>

<file path=ppt/tags/tag68.xml><?xml version="1.0" encoding="utf-8"?>
<p:tagLst xmlns:p="http://schemas.openxmlformats.org/presentationml/2006/main">
  <p:tag name="AS_UNIQUEID" val="1809"/>
</p:tagLst>
</file>

<file path=ppt/tags/tag69.xml><?xml version="1.0" encoding="utf-8"?>
<p:tagLst xmlns:p="http://schemas.openxmlformats.org/presentationml/2006/main">
  <p:tag name="AS_UNIQUEID" val="2017"/>
</p:tagLst>
</file>

<file path=ppt/tags/tag70.xml><?xml version="1.0" encoding="utf-8"?>
<p:tagLst xmlns:p="http://schemas.openxmlformats.org/presentationml/2006/main">
  <p:tag name="AS_UNIQUEID" val="1580"/>
</p:tagLst>
</file>

<file path=ppt/tags/tag71.xml><?xml version="1.0" encoding="utf-8"?>
<p:tagLst xmlns:p="http://schemas.openxmlformats.org/presentationml/2006/main">
  <p:tag name="AS_UNIQUEID" val="1552"/>
</p:tagLst>
</file>

<file path=ppt/tags/tag72.xml><?xml version="1.0" encoding="utf-8"?>
<p:tagLst xmlns:p="http://schemas.openxmlformats.org/presentationml/2006/main">
  <p:tag name="AS_UNIQUEID" val="1811"/>
</p:tagLst>
</file>

<file path=ppt/tags/tag73.xml><?xml version="1.0" encoding="utf-8"?>
<p:tagLst xmlns:p="http://schemas.openxmlformats.org/presentationml/2006/main">
  <p:tag name="AS_UNIQUEID" val="1812"/>
</p:tagLst>
</file>

<file path=ppt/tags/tag74.xml><?xml version="1.0" encoding="utf-8"?>
<p:tagLst xmlns:p="http://schemas.openxmlformats.org/presentationml/2006/main">
  <p:tag name="AS_UNIQUEID" val="1813"/>
</p:tagLst>
</file>

<file path=ppt/tags/tag75.xml><?xml version="1.0" encoding="utf-8"?>
<p:tagLst xmlns:p="http://schemas.openxmlformats.org/presentationml/2006/main">
  <p:tag name="AS_UNIQUEID" val="1814"/>
</p:tagLst>
</file>

<file path=ppt/tags/tag76.xml><?xml version="1.0" encoding="utf-8"?>
<p:tagLst xmlns:p="http://schemas.openxmlformats.org/presentationml/2006/main">
  <p:tag name="AS_UNIQUEID" val="1815"/>
</p:tagLst>
</file>

<file path=ppt/tags/tag77.xml><?xml version="1.0" encoding="utf-8"?>
<p:tagLst xmlns:p="http://schemas.openxmlformats.org/presentationml/2006/main">
  <p:tag name="AS_UNIQUEID" val="1816"/>
</p:tagLst>
</file>

<file path=ppt/tags/tag78.xml><?xml version="1.0" encoding="utf-8"?>
<p:tagLst xmlns:p="http://schemas.openxmlformats.org/presentationml/2006/main">
  <p:tag name="AS_UNIQUEID" val="1817"/>
</p:tagLst>
</file>

<file path=ppt/tags/tag79.xml><?xml version="1.0" encoding="utf-8"?>
<p:tagLst xmlns:p="http://schemas.openxmlformats.org/presentationml/2006/main">
  <p:tag name="AS_UNIQUEID" val="1580"/>
</p:tagLst>
</file>

<file path=ppt/tags/tag80.xml><?xml version="1.0" encoding="utf-8"?>
<p:tagLst xmlns:p="http://schemas.openxmlformats.org/presentationml/2006/main">
  <p:tag name="AS_UNIQUEID" val="1818"/>
</p:tagLst>
</file>

<file path=ppt/tags/tag81.xml><?xml version="1.0" encoding="utf-8"?>
<p:tagLst xmlns:p="http://schemas.openxmlformats.org/presentationml/2006/main">
  <p:tag name="AS_UNIQUEID" val="1819"/>
</p:tagLst>
</file>

<file path=ppt/tags/tag82.xml><?xml version="1.0" encoding="utf-8"?>
<p:tagLst xmlns:p="http://schemas.openxmlformats.org/presentationml/2006/main">
  <p:tag name="AS_UNIQUEID" val="1820"/>
</p:tagLst>
</file>

<file path=ppt/tags/tag83.xml><?xml version="1.0" encoding="utf-8"?>
<p:tagLst xmlns:p="http://schemas.openxmlformats.org/presentationml/2006/main">
  <p:tag name="AS_UNIQUEID" val="1821"/>
</p:tagLst>
</file>

<file path=ppt/tags/tag84.xml><?xml version="1.0" encoding="utf-8"?>
<p:tagLst xmlns:p="http://schemas.openxmlformats.org/presentationml/2006/main">
  <p:tag name="AS_UNIQUEID" val="1822"/>
</p:tagLst>
</file>

<file path=ppt/tags/tag85.xml><?xml version="1.0" encoding="utf-8"?>
<p:tagLst xmlns:p="http://schemas.openxmlformats.org/presentationml/2006/main">
  <p:tag name="AS_UNIQUEID" val="2018"/>
</p:tagLst>
</file>

<file path=ppt/tags/tag86.xml><?xml version="1.0" encoding="utf-8"?>
<p:tagLst xmlns:p="http://schemas.openxmlformats.org/presentationml/2006/main">
  <p:tag name="AS_UNIQUEID" val="11"/>
</p:tagLst>
</file>

<file path=ppt/tags/tag87.xml><?xml version="1.0" encoding="utf-8"?>
<p:tagLst xmlns:p="http://schemas.openxmlformats.org/presentationml/2006/main">
  <p:tag name="AS_UNIQUEID" val="1824"/>
</p:tagLst>
</file>

<file path=ppt/tags/tag88.xml><?xml version="1.0" encoding="utf-8"?>
<p:tagLst xmlns:p="http://schemas.openxmlformats.org/presentationml/2006/main">
  <p:tag name="AS_UNIQUEID" val="1825"/>
</p:tagLst>
</file>

<file path=ppt/tags/tag89.xml><?xml version="1.0" encoding="utf-8"?>
<p:tagLst xmlns:p="http://schemas.openxmlformats.org/presentationml/2006/main">
  <p:tag name="AS_UNIQUEID" val="1826"/>
</p:tagLst>
</file>

<file path=ppt/tags/tag90.xml><?xml version="1.0" encoding="utf-8"?>
<p:tagLst xmlns:p="http://schemas.openxmlformats.org/presentationml/2006/main">
  <p:tag name="AS_UNIQUEID" val="1827"/>
</p:tagLst>
</file>

<file path=ppt/tags/tag91.xml><?xml version="1.0" encoding="utf-8"?>
<p:tagLst xmlns:p="http://schemas.openxmlformats.org/presentationml/2006/main">
  <p:tag name="AS_UNIQUEID" val="1828"/>
</p:tagLst>
</file>

<file path=ppt/tags/tag92.xml><?xml version="1.0" encoding="utf-8"?>
<p:tagLst xmlns:p="http://schemas.openxmlformats.org/presentationml/2006/main">
  <p:tag name="AS_UNIQUEID" val="1829"/>
</p:tagLst>
</file>

<file path=ppt/tags/tag93.xml><?xml version="1.0" encoding="utf-8"?>
<p:tagLst xmlns:p="http://schemas.openxmlformats.org/presentationml/2006/main">
  <p:tag name="AS_UNIQUEID" val="1830"/>
</p:tagLst>
</file>

<file path=ppt/tags/tag94.xml><?xml version="1.0" encoding="utf-8"?>
<p:tagLst xmlns:p="http://schemas.openxmlformats.org/presentationml/2006/main">
  <p:tag name="AS_UNIQUEID" val="1831"/>
</p:tagLst>
</file>

<file path=ppt/tags/tag95.xml><?xml version="1.0" encoding="utf-8"?>
<p:tagLst xmlns:p="http://schemas.openxmlformats.org/presentationml/2006/main">
  <p:tag name="AS_UNIQUEID" val="2019"/>
</p:tagLst>
</file>

<file path=ppt/tags/tag96.xml><?xml version="1.0" encoding="utf-8"?>
<p:tagLst xmlns:p="http://schemas.openxmlformats.org/presentationml/2006/main">
  <p:tag name="AS_UNIQUEID" val="1552"/>
</p:tagLst>
</file>

<file path=ppt/tags/tag97.xml><?xml version="1.0" encoding="utf-8"?>
<p:tagLst xmlns:p="http://schemas.openxmlformats.org/presentationml/2006/main">
  <p:tag name="AS_UNIQUEID" val="30"/>
</p:tagLst>
</file>

<file path=ppt/tags/tag98.xml><?xml version="1.0" encoding="utf-8"?>
<p:tagLst xmlns:p="http://schemas.openxmlformats.org/presentationml/2006/main">
  <p:tag name="AS_UNIQUEID" val="34"/>
</p:tagLst>
</file>

<file path=ppt/tags/tag99.xml><?xml version="1.0" encoding="utf-8"?>
<p:tagLst xmlns:p="http://schemas.openxmlformats.org/presentationml/2006/main">
  <p:tag name="AS_UNIQUEID" val="31"/>
</p:tagLst>
</file>

<file path=ppt/tags/tag100.xml><?xml version="1.0" encoding="utf-8"?>
<p:tagLst xmlns:p="http://schemas.openxmlformats.org/presentationml/2006/main">
  <p:tag name="AS_UNIQUEID" val="35"/>
</p:tagLst>
</file>

<file path=ppt/tags/tag101.xml><?xml version="1.0" encoding="utf-8"?>
<p:tagLst xmlns:p="http://schemas.openxmlformats.org/presentationml/2006/main">
  <p:tag name="AS_UNIQUEID" val="28"/>
</p:tagLst>
</file>

<file path=ppt/tags/tag102.xml><?xml version="1.0" encoding="utf-8"?>
<p:tagLst xmlns:p="http://schemas.openxmlformats.org/presentationml/2006/main">
  <p:tag name="AS_UNIQUEID" val="27"/>
</p:tagLst>
</file>

<file path=ppt/tags/tag103.xml><?xml version="1.0" encoding="utf-8"?>
<p:tagLst xmlns:p="http://schemas.openxmlformats.org/presentationml/2006/main">
  <p:tag name="AS_UNIQUEID" val="33"/>
</p:tagLst>
</file>

<file path=ppt/tags/tag104.xml><?xml version="1.0" encoding="utf-8"?>
<p:tagLst xmlns:p="http://schemas.openxmlformats.org/presentationml/2006/main">
  <p:tag name="AS_UNIQUEID" val="37"/>
</p:tagLst>
</file>

<file path=ppt/tags/tag105.xml><?xml version="1.0" encoding="utf-8"?>
<p:tagLst xmlns:p="http://schemas.openxmlformats.org/presentationml/2006/main">
  <p:tag name="AS_UNIQUEID" val="32"/>
</p:tagLst>
</file>

<file path=ppt/tags/tag106.xml><?xml version="1.0" encoding="utf-8"?>
<p:tagLst xmlns:p="http://schemas.openxmlformats.org/presentationml/2006/main">
  <p:tag name="AS_UNIQUEID" val="36"/>
</p:tagLst>
</file>

<file path=ppt/tags/tag107.xml><?xml version="1.0" encoding="utf-8"?>
<p:tagLst xmlns:p="http://schemas.openxmlformats.org/presentationml/2006/main">
  <p:tag name="AS_UNIQUEID" val="25"/>
</p:tagLst>
</file>

<file path=ppt/tags/tag108.xml><?xml version="1.0" encoding="utf-8"?>
<p:tagLst xmlns:p="http://schemas.openxmlformats.org/presentationml/2006/main">
  <p:tag name="AS_UNIQUEID" val="26"/>
</p:tagLst>
</file>

<file path=ppt/tags/tag109.xml><?xml version="1.0" encoding="utf-8"?>
<p:tagLst xmlns:p="http://schemas.openxmlformats.org/presentationml/2006/main">
  <p:tag name="AS_UNIQUEID" val="38"/>
</p:tagLst>
</file>

<file path=ppt/tags/tag110.xml><?xml version="1.0" encoding="utf-8"?>
<p:tagLst xmlns:p="http://schemas.openxmlformats.org/presentationml/2006/main">
  <p:tag name="AS_UNIQUEID" val="36"/>
</p:tagLst>
</file>

<file path=ppt/tags/tag111.xml><?xml version="1.0" encoding="utf-8"?>
<p:tagLst xmlns:p="http://schemas.openxmlformats.org/presentationml/2006/main">
  <p:tag name="AS_UNIQUEID" val="37"/>
</p:tagLst>
</file>

<file path=ppt/tags/tag112.xml><?xml version="1.0" encoding="utf-8"?>
<p:tagLst xmlns:p="http://schemas.openxmlformats.org/presentationml/2006/main">
  <p:tag name="AS_UNIQUEID" val="1833"/>
</p:tagLst>
</file>

<file path=ppt/tags/tag113.xml><?xml version="1.0" encoding="utf-8"?>
<p:tagLst xmlns:p="http://schemas.openxmlformats.org/presentationml/2006/main">
  <p:tag name="AS_UNIQUEID" val="2020"/>
</p:tagLst>
</file>

<file path=ppt/tags/tag114.xml><?xml version="1.0" encoding="utf-8"?>
<p:tagLst xmlns:p="http://schemas.openxmlformats.org/presentationml/2006/main">
  <p:tag name="AS_UNIQUEID" val="1580"/>
</p:tagLst>
</file>

<file path=ppt/tags/tag115.xml><?xml version="1.0" encoding="utf-8"?>
<p:tagLst xmlns:p="http://schemas.openxmlformats.org/presentationml/2006/main">
  <p:tag name="AS_UNIQUEID" val="1835"/>
</p:tagLst>
</file>

<file path=ppt/tags/tag116.xml><?xml version="1.0" encoding="utf-8"?>
<p:tagLst xmlns:p="http://schemas.openxmlformats.org/presentationml/2006/main">
  <p:tag name="AS_UNIQUEID" val="1552"/>
</p:tagLst>
</file>

<file path=ppt/tags/tag117.xml><?xml version="1.0" encoding="utf-8"?>
<p:tagLst xmlns:p="http://schemas.openxmlformats.org/presentationml/2006/main">
  <p:tag name="AS_UNIQUEID" val="1836"/>
</p:tagLst>
</file>

<file path=ppt/tags/tag118.xml><?xml version="1.0" encoding="utf-8"?>
<p:tagLst xmlns:p="http://schemas.openxmlformats.org/presentationml/2006/main">
  <p:tag name="AS_UNIQUEID" val="1837"/>
</p:tagLst>
</file>

<file path=ppt/tags/tag119.xml><?xml version="1.0" encoding="utf-8"?>
<p:tagLst xmlns:p="http://schemas.openxmlformats.org/presentationml/2006/main">
  <p:tag name="AS_UNIQUEID" val="1838"/>
</p:tagLst>
</file>

<file path=ppt/tags/tag120.xml><?xml version="1.0" encoding="utf-8"?>
<p:tagLst xmlns:p="http://schemas.openxmlformats.org/presentationml/2006/main">
  <p:tag name="AS_UNIQUEID" val="1839"/>
</p:tagLst>
</file>

<file path=ppt/tags/tag121.xml><?xml version="1.0" encoding="utf-8"?>
<p:tagLst xmlns:p="http://schemas.openxmlformats.org/presentationml/2006/main">
  <p:tag name="AS_UNIQUEID" val="2021"/>
</p:tagLst>
</file>

<file path=ppt/tags/tag122.xml><?xml version="1.0" encoding="utf-8"?>
<p:tagLst xmlns:p="http://schemas.openxmlformats.org/presentationml/2006/main">
  <p:tag name="AS_UNIQUEID" val="1841"/>
</p:tagLst>
</file>

<file path=ppt/tags/tag123.xml><?xml version="1.0" encoding="utf-8"?>
<p:tagLst xmlns:p="http://schemas.openxmlformats.org/presentationml/2006/main">
  <p:tag name="AS_UNIQUEID" val="49"/>
</p:tagLst>
</file>

<file path=ppt/tags/tag124.xml><?xml version="1.0" encoding="utf-8"?>
<p:tagLst xmlns:p="http://schemas.openxmlformats.org/presentationml/2006/main">
  <p:tag name="AS_UNIQUEID" val="1842"/>
</p:tagLst>
</file>

<file path=ppt/tags/tag125.xml><?xml version="1.0" encoding="utf-8"?>
<p:tagLst xmlns:p="http://schemas.openxmlformats.org/presentationml/2006/main">
  <p:tag name="AS_UNIQUEID" val="1843"/>
</p:tagLst>
</file>

<file path=ppt/tags/tag126.xml><?xml version="1.0" encoding="utf-8"?>
<p:tagLst xmlns:p="http://schemas.openxmlformats.org/presentationml/2006/main">
  <p:tag name="AS_UNIQUEID" val="1844"/>
</p:tagLst>
</file>

<file path=ppt/tags/tag127.xml><?xml version="1.0" encoding="utf-8"?>
<p:tagLst xmlns:p="http://schemas.openxmlformats.org/presentationml/2006/main">
  <p:tag name="AS_UNIQUEID" val="1845"/>
</p:tagLst>
</file>

<file path=ppt/tags/tag128.xml><?xml version="1.0" encoding="utf-8"?>
<p:tagLst xmlns:p="http://schemas.openxmlformats.org/presentationml/2006/main">
  <p:tag name="AS_UNIQUEID" val="1846"/>
</p:tagLst>
</file>

<file path=ppt/tags/tag129.xml><?xml version="1.0" encoding="utf-8"?>
<p:tagLst xmlns:p="http://schemas.openxmlformats.org/presentationml/2006/main">
  <p:tag name="AS_UNIQUEID" val="1847"/>
</p:tagLst>
</file>

<file path=ppt/tags/tag130.xml><?xml version="1.0" encoding="utf-8"?>
<p:tagLst xmlns:p="http://schemas.openxmlformats.org/presentationml/2006/main">
  <p:tag name="AS_UNIQUEID" val="1848"/>
</p:tagLst>
</file>

<file path=ppt/tags/tag131.xml><?xml version="1.0" encoding="utf-8"?>
<p:tagLst xmlns:p="http://schemas.openxmlformats.org/presentationml/2006/main">
  <p:tag name="AS_UNIQUEID" val="2022"/>
</p:tagLst>
</file>

<file path=ppt/tags/tag132.xml><?xml version="1.0" encoding="utf-8"?>
<p:tagLst xmlns:p="http://schemas.openxmlformats.org/presentationml/2006/main">
  <p:tag name="AS_UNIQUEID" val="65"/>
</p:tagLst>
</file>

<file path=ppt/tags/tag133.xml><?xml version="1.0" encoding="utf-8"?>
<p:tagLst xmlns:p="http://schemas.openxmlformats.org/presentationml/2006/main">
  <p:tag name="AS_UNIQUEID" val="66"/>
</p:tagLst>
</file>

<file path=ppt/tags/tag134.xml><?xml version="1.0" encoding="utf-8"?>
<p:tagLst xmlns:p="http://schemas.openxmlformats.org/presentationml/2006/main">
  <p:tag name="AS_UNIQUEID" val="67"/>
</p:tagLst>
</file>

<file path=ppt/tags/tag135.xml><?xml version="1.0" encoding="utf-8"?>
<p:tagLst xmlns:p="http://schemas.openxmlformats.org/presentationml/2006/main">
  <p:tag name="AS_UNIQUEID" val="68"/>
</p:tagLst>
</file>

<file path=ppt/tags/tag136.xml><?xml version="1.0" encoding="utf-8"?>
<p:tagLst xmlns:p="http://schemas.openxmlformats.org/presentationml/2006/main">
  <p:tag name="AS_UNIQUEID" val="70"/>
</p:tagLst>
</file>

<file path=ppt/tags/tag137.xml><?xml version="1.0" encoding="utf-8"?>
<p:tagLst xmlns:p="http://schemas.openxmlformats.org/presentationml/2006/main">
  <p:tag name="AS_UNIQUEID" val="71"/>
</p:tagLst>
</file>

<file path=ppt/tags/tag138.xml><?xml version="1.0" encoding="utf-8"?>
<p:tagLst xmlns:p="http://schemas.openxmlformats.org/presentationml/2006/main">
  <p:tag name="AS_UNIQUEID" val="72"/>
</p:tagLst>
</file>

<file path=ppt/tags/tag139.xml><?xml version="1.0" encoding="utf-8"?>
<p:tagLst xmlns:p="http://schemas.openxmlformats.org/presentationml/2006/main">
  <p:tag name="AS_UNIQUEID" val="73"/>
</p:tagLst>
</file>

<file path=ppt/tags/tag140.xml><?xml version="1.0" encoding="utf-8"?>
<p:tagLst xmlns:p="http://schemas.openxmlformats.org/presentationml/2006/main">
  <p:tag name="AS_UNIQUEID" val="74"/>
</p:tagLst>
</file>

<file path=ppt/tags/tag141.xml><?xml version="1.0" encoding="utf-8"?>
<p:tagLst xmlns:p="http://schemas.openxmlformats.org/presentationml/2006/main">
  <p:tag name="AS_UNIQUEID" val="75"/>
</p:tagLst>
</file>

<file path=ppt/tags/tag142.xml><?xml version="1.0" encoding="utf-8"?>
<p:tagLst xmlns:p="http://schemas.openxmlformats.org/presentationml/2006/main">
  <p:tag name="AS_UNIQUEID" val="78"/>
</p:tagLst>
</file>

<file path=ppt/tags/tag143.xml><?xml version="1.0" encoding="utf-8"?>
<p:tagLst xmlns:p="http://schemas.openxmlformats.org/presentationml/2006/main">
  <p:tag name="AS_UNIQUEID" val="36"/>
</p:tagLst>
</file>

<file path=ppt/tags/tag144.xml><?xml version="1.0" encoding="utf-8"?>
<p:tagLst xmlns:p="http://schemas.openxmlformats.org/presentationml/2006/main">
  <p:tag name="AS_UNIQUEID" val="36"/>
</p:tagLst>
</file>

<file path=ppt/tags/tag145.xml><?xml version="1.0" encoding="utf-8"?>
<p:tagLst xmlns:p="http://schemas.openxmlformats.org/presentationml/2006/main">
  <p:tag name="AS_UNIQUEID" val="37"/>
</p:tagLst>
</file>

<file path=ppt/tags/tag146.xml><?xml version="1.0" encoding="utf-8"?>
<p:tagLst xmlns:p="http://schemas.openxmlformats.org/presentationml/2006/main">
  <p:tag name="AS_UNIQUEID" val="37"/>
</p:tagLst>
</file>

<file path=ppt/tags/tag147.xml><?xml version="1.0" encoding="utf-8"?>
<p:tagLst xmlns:p="http://schemas.openxmlformats.org/presentationml/2006/main">
  <p:tag name="AS_UNIQUEID" val="1552"/>
</p:tagLst>
</file>

<file path=ppt/tags/tag148.xml><?xml version="1.0" encoding="utf-8"?>
<p:tagLst xmlns:p="http://schemas.openxmlformats.org/presentationml/2006/main">
  <p:tag name="AS_UNIQUEID" val="1850"/>
</p:tagLst>
</file>

<file path=ppt/tags/tag149.xml><?xml version="1.0" encoding="utf-8"?>
<p:tagLst xmlns:p="http://schemas.openxmlformats.org/presentationml/2006/main">
  <p:tag name="AS_UNIQUEID" val="2023"/>
</p:tagLst>
</file>

<file path=ppt/tags/tag150.xml><?xml version="1.0" encoding="utf-8"?>
<p:tagLst xmlns:p="http://schemas.openxmlformats.org/presentationml/2006/main">
  <p:tag name="AS_UNIQUEID" val="1852"/>
</p:tagLst>
</file>

<file path=ppt/tags/tag151.xml><?xml version="1.0" encoding="utf-8"?>
<p:tagLst xmlns:p="http://schemas.openxmlformats.org/presentationml/2006/main">
  <p:tag name="AS_UNIQUEID" val="1853"/>
</p:tagLst>
</file>

<file path=ppt/tags/tag152.xml><?xml version="1.0" encoding="utf-8"?>
<p:tagLst xmlns:p="http://schemas.openxmlformats.org/presentationml/2006/main">
  <p:tag name="AS_UNIQUEID" val="1854"/>
</p:tagLst>
</file>

<file path=ppt/tags/tag153.xml><?xml version="1.0" encoding="utf-8"?>
<p:tagLst xmlns:p="http://schemas.openxmlformats.org/presentationml/2006/main">
  <p:tag name="AS_UNIQUEID" val="2024"/>
</p:tagLst>
</file>

<file path=ppt/tags/tag154.xml><?xml version="1.0" encoding="utf-8"?>
<p:tagLst xmlns:p="http://schemas.openxmlformats.org/presentationml/2006/main">
  <p:tag name="AS_UNIQUEID" val="1856"/>
  <p:tag name="KSO_WM_UNIT_TABLE_BEAUTIFY" val="smartTable{0db64795-3d90-4c7b-8603-7d6283711288}"/>
  <p:tag name="TABLE_ENDDRAG_ORIGIN_RECT" val="920*141"/>
  <p:tag name="TABLE_ENDDRAG_RECT" val="14*116*920*141"/>
</p:tagLst>
</file>

<file path=ppt/tags/tag155.xml><?xml version="1.0" encoding="utf-8"?>
<p:tagLst xmlns:p="http://schemas.openxmlformats.org/presentationml/2006/main">
  <p:tag name="AS_UNIQUEID" val="1857"/>
</p:tagLst>
</file>

<file path=ppt/tags/tag156.xml><?xml version="1.0" encoding="utf-8"?>
<p:tagLst xmlns:p="http://schemas.openxmlformats.org/presentationml/2006/main">
  <p:tag name="AS_UNIQUEID" val="1858"/>
</p:tagLst>
</file>

<file path=ppt/tags/tag157.xml><?xml version="1.0" encoding="utf-8"?>
<p:tagLst xmlns:p="http://schemas.openxmlformats.org/presentationml/2006/main">
  <p:tag name="AS_UNIQUEID" val="1859"/>
</p:tagLst>
</file>

<file path=ppt/tags/tag158.xml><?xml version="1.0" encoding="utf-8"?>
<p:tagLst xmlns:p="http://schemas.openxmlformats.org/presentationml/2006/main">
  <p:tag name="AS_UNIQUEID" val="1860"/>
</p:tagLst>
</file>

<file path=ppt/tags/tag159.xml><?xml version="1.0" encoding="utf-8"?>
<p:tagLst xmlns:p="http://schemas.openxmlformats.org/presentationml/2006/main">
  <p:tag name="AS_UNIQUEID" val="1861"/>
</p:tagLst>
</file>

<file path=ppt/tags/tag160.xml><?xml version="1.0" encoding="utf-8"?>
<p:tagLst xmlns:p="http://schemas.openxmlformats.org/presentationml/2006/main">
  <p:tag name="AS_UNIQUEID" val="1862"/>
</p:tagLst>
</file>

<file path=ppt/tags/tag161.xml><?xml version="1.0" encoding="utf-8"?>
<p:tagLst xmlns:p="http://schemas.openxmlformats.org/presentationml/2006/main">
  <p:tag name="AS_UNIQUEID" val="1863"/>
</p:tagLst>
</file>

<file path=ppt/tags/tag162.xml><?xml version="1.0" encoding="utf-8"?>
<p:tagLst xmlns:p="http://schemas.openxmlformats.org/presentationml/2006/main">
  <p:tag name="AS_UNIQUEID" val="1864"/>
</p:tagLst>
</file>

<file path=ppt/tags/tag163.xml><?xml version="1.0" encoding="utf-8"?>
<p:tagLst xmlns:p="http://schemas.openxmlformats.org/presentationml/2006/main">
  <p:tag name="AS_UNIQUEID" val="1865"/>
</p:tagLst>
</file>

<file path=ppt/tags/tag164.xml><?xml version="1.0" encoding="utf-8"?>
<p:tagLst xmlns:p="http://schemas.openxmlformats.org/presentationml/2006/main">
  <p:tag name="AS_UNIQUEID" val="1866"/>
</p:tagLst>
</file>

<file path=ppt/tags/tag165.xml><?xml version="1.0" encoding="utf-8"?>
<p:tagLst xmlns:p="http://schemas.openxmlformats.org/presentationml/2006/main">
  <p:tag name="AS_UNIQUEID" val="1867"/>
</p:tagLst>
</file>

<file path=ppt/tags/tag166.xml><?xml version="1.0" encoding="utf-8"?>
<p:tagLst xmlns:p="http://schemas.openxmlformats.org/presentationml/2006/main">
  <p:tag name="AS_UNIQUEID" val="1868"/>
</p:tagLst>
</file>

<file path=ppt/tags/tag167.xml><?xml version="1.0" encoding="utf-8"?>
<p:tagLst xmlns:p="http://schemas.openxmlformats.org/presentationml/2006/main">
  <p:tag name="AS_UNIQUEID" val="1552"/>
</p:tagLst>
</file>

<file path=ppt/tags/tag168.xml><?xml version="1.0" encoding="utf-8"?>
<p:tagLst xmlns:p="http://schemas.openxmlformats.org/presentationml/2006/main">
  <p:tag name="AS_UNIQUEID" val="1869"/>
</p:tagLst>
</file>

<file path=ppt/tags/tag169.xml><?xml version="1.0" encoding="utf-8"?>
<p:tagLst xmlns:p="http://schemas.openxmlformats.org/presentationml/2006/main">
  <p:tag name="AS_UNIQUEID" val="2025"/>
</p:tagLst>
</file>

<file path=ppt/tags/tag170.xml><?xml version="1.0" encoding="utf-8"?>
<p:tagLst xmlns:p="http://schemas.openxmlformats.org/presentationml/2006/main">
  <p:tag name="AS_UNIQUEID" val="109"/>
</p:tagLst>
</file>

<file path=ppt/tags/tag171.xml><?xml version="1.0" encoding="utf-8"?>
<p:tagLst xmlns:p="http://schemas.openxmlformats.org/presentationml/2006/main">
  <p:tag name="AS_UNIQUEID" val="1414"/>
</p:tagLst>
</file>

<file path=ppt/tags/tag172.xml><?xml version="1.0" encoding="utf-8"?>
<p:tagLst xmlns:p="http://schemas.openxmlformats.org/presentationml/2006/main">
  <p:tag name="AS_UNIQUEID" val="1415"/>
</p:tagLst>
</file>

<file path=ppt/tags/tag173.xml><?xml version="1.0" encoding="utf-8"?>
<p:tagLst xmlns:p="http://schemas.openxmlformats.org/presentationml/2006/main">
  <p:tag name="AS_UNIQUEID" val="34"/>
</p:tagLst>
</file>

<file path=ppt/tags/tag174.xml><?xml version="1.0" encoding="utf-8"?>
<p:tagLst xmlns:p="http://schemas.openxmlformats.org/presentationml/2006/main">
  <p:tag name="AS_UNIQUEID" val="1871"/>
</p:tagLst>
</file>

<file path=ppt/tags/tag175.xml><?xml version="1.0" encoding="utf-8"?>
<p:tagLst xmlns:p="http://schemas.openxmlformats.org/presentationml/2006/main">
  <p:tag name="AS_UNIQUEID" val="1872"/>
</p:tagLst>
</file>

<file path=ppt/tags/tag176.xml><?xml version="1.0" encoding="utf-8"?>
<p:tagLst xmlns:p="http://schemas.openxmlformats.org/presentationml/2006/main">
  <p:tag name="AS_UNIQUEID" val="1873"/>
</p:tagLst>
</file>

<file path=ppt/tags/tag177.xml><?xml version="1.0" encoding="utf-8"?>
<p:tagLst xmlns:p="http://schemas.openxmlformats.org/presentationml/2006/main">
  <p:tag name="AS_UNIQUEID" val="1874"/>
</p:tagLst>
</file>

<file path=ppt/tags/tag178.xml><?xml version="1.0" encoding="utf-8"?>
<p:tagLst xmlns:p="http://schemas.openxmlformats.org/presentationml/2006/main">
  <p:tag name="AS_UNIQUEID" val="1875"/>
</p:tagLst>
</file>

<file path=ppt/tags/tag179.xml><?xml version="1.0" encoding="utf-8"?>
<p:tagLst xmlns:p="http://schemas.openxmlformats.org/presentationml/2006/main">
  <p:tag name="AS_UNIQUEID" val="1876"/>
</p:tagLst>
</file>

<file path=ppt/tags/tag180.xml><?xml version="1.0" encoding="utf-8"?>
<p:tagLst xmlns:p="http://schemas.openxmlformats.org/presentationml/2006/main">
  <p:tag name="AS_UNIQUEID" val="1877"/>
</p:tagLst>
</file>

<file path=ppt/tags/tag181.xml><?xml version="1.0" encoding="utf-8"?>
<p:tagLst xmlns:p="http://schemas.openxmlformats.org/presentationml/2006/main">
  <p:tag name="AS_UNIQUEID" val="1878"/>
</p:tagLst>
</file>

<file path=ppt/tags/tag182.xml><?xml version="1.0" encoding="utf-8"?>
<p:tagLst xmlns:p="http://schemas.openxmlformats.org/presentationml/2006/main">
  <p:tag name="AS_UNIQUEID" val="1879"/>
</p:tagLst>
</file>

<file path=ppt/tags/tag183.xml><?xml version="1.0" encoding="utf-8"?>
<p:tagLst xmlns:p="http://schemas.openxmlformats.org/presentationml/2006/main">
  <p:tag name="AS_UNIQUEID" val="1880"/>
</p:tagLst>
</file>

<file path=ppt/tags/tag184.xml><?xml version="1.0" encoding="utf-8"?>
<p:tagLst xmlns:p="http://schemas.openxmlformats.org/presentationml/2006/main">
  <p:tag name="AS_UNIQUEID" val="1881"/>
</p:tagLst>
</file>

<file path=ppt/tags/tag185.xml><?xml version="1.0" encoding="utf-8"?>
<p:tagLst xmlns:p="http://schemas.openxmlformats.org/presentationml/2006/main">
  <p:tag name="AS_UNIQUEID" val="1882"/>
</p:tagLst>
</file>

<file path=ppt/tags/tag186.xml><?xml version="1.0" encoding="utf-8"?>
<p:tagLst xmlns:p="http://schemas.openxmlformats.org/presentationml/2006/main">
  <p:tag name="AS_UNIQUEID" val="1883"/>
</p:tagLst>
</file>

<file path=ppt/tags/tag187.xml><?xml version="1.0" encoding="utf-8"?>
<p:tagLst xmlns:p="http://schemas.openxmlformats.org/presentationml/2006/main">
  <p:tag name="AS_UNIQUEID" val="1884"/>
</p:tagLst>
</file>

<file path=ppt/tags/tag188.xml><?xml version="1.0" encoding="utf-8"?>
<p:tagLst xmlns:p="http://schemas.openxmlformats.org/presentationml/2006/main">
  <p:tag name="AS_UNIQUEID" val="1885"/>
</p:tagLst>
</file>

<file path=ppt/tags/tag189.xml><?xml version="1.0" encoding="utf-8"?>
<p:tagLst xmlns:p="http://schemas.openxmlformats.org/presentationml/2006/main">
  <p:tag name="AS_UNIQUEID" val="1886"/>
</p:tagLst>
</file>

<file path=ppt/tags/tag190.xml><?xml version="1.0" encoding="utf-8"?>
<p:tagLst xmlns:p="http://schemas.openxmlformats.org/presentationml/2006/main">
  <p:tag name="AS_UNIQUEID" val="1887"/>
</p:tagLst>
</file>

<file path=ppt/tags/tag191.xml><?xml version="1.0" encoding="utf-8"?>
<p:tagLst xmlns:p="http://schemas.openxmlformats.org/presentationml/2006/main">
  <p:tag name="AS_UNIQUEID" val="1888"/>
</p:tagLst>
</file>

<file path=ppt/tags/tag192.xml><?xml version="1.0" encoding="utf-8"?>
<p:tagLst xmlns:p="http://schemas.openxmlformats.org/presentationml/2006/main">
  <p:tag name="AS_UNIQUEID" val="1889"/>
</p:tagLst>
</file>

<file path=ppt/tags/tag193.xml><?xml version="1.0" encoding="utf-8"?>
<p:tagLst xmlns:p="http://schemas.openxmlformats.org/presentationml/2006/main">
  <p:tag name="AS_UNIQUEID" val="1890"/>
</p:tagLst>
</file>

<file path=ppt/tags/tag194.xml><?xml version="1.0" encoding="utf-8"?>
<p:tagLst xmlns:p="http://schemas.openxmlformats.org/presentationml/2006/main">
  <p:tag name="AS_UNIQUEID" val="1891"/>
</p:tagLst>
</file>

<file path=ppt/tags/tag195.xml><?xml version="1.0" encoding="utf-8"?>
<p:tagLst xmlns:p="http://schemas.openxmlformats.org/presentationml/2006/main">
  <p:tag name="AS_UNIQUEID" val="1892"/>
</p:tagLst>
</file>

<file path=ppt/tags/tag196.xml><?xml version="1.0" encoding="utf-8"?>
<p:tagLst xmlns:p="http://schemas.openxmlformats.org/presentationml/2006/main">
  <p:tag name="AS_UNIQUEID" val="1893"/>
</p:tagLst>
</file>

<file path=ppt/tags/tag197.xml><?xml version="1.0" encoding="utf-8"?>
<p:tagLst xmlns:p="http://schemas.openxmlformats.org/presentationml/2006/main">
  <p:tag name="AS_UNIQUEID" val="1894"/>
</p:tagLst>
</file>

<file path=ppt/tags/tag198.xml><?xml version="1.0" encoding="utf-8"?>
<p:tagLst xmlns:p="http://schemas.openxmlformats.org/presentationml/2006/main">
  <p:tag name="AS_UNIQUEID" val="1895"/>
</p:tagLst>
</file>

<file path=ppt/tags/tag199.xml><?xml version="1.0" encoding="utf-8"?>
<p:tagLst xmlns:p="http://schemas.openxmlformats.org/presentationml/2006/main">
  <p:tag name="AS_UNIQUEID" val="1896"/>
</p:tagLst>
</file>

<file path=ppt/tags/tag200.xml><?xml version="1.0" encoding="utf-8"?>
<p:tagLst xmlns:p="http://schemas.openxmlformats.org/presentationml/2006/main">
  <p:tag name="AS_UNIQUEID" val="1897"/>
</p:tagLst>
</file>

<file path=ppt/tags/tag201.xml><?xml version="1.0" encoding="utf-8"?>
<p:tagLst xmlns:p="http://schemas.openxmlformats.org/presentationml/2006/main">
  <p:tag name="AS_UNIQUEID" val="1898"/>
</p:tagLst>
</file>

<file path=ppt/tags/tag202.xml><?xml version="1.0" encoding="utf-8"?>
<p:tagLst xmlns:p="http://schemas.openxmlformats.org/presentationml/2006/main">
  <p:tag name="AS_UNIQUEID" val="1899"/>
</p:tagLst>
</file>

<file path=ppt/tags/tag203.xml><?xml version="1.0" encoding="utf-8"?>
<p:tagLst xmlns:p="http://schemas.openxmlformats.org/presentationml/2006/main">
  <p:tag name="AS_UNIQUEID" val="1900"/>
</p:tagLst>
</file>

<file path=ppt/tags/tag204.xml><?xml version="1.0" encoding="utf-8"?>
<p:tagLst xmlns:p="http://schemas.openxmlformats.org/presentationml/2006/main">
  <p:tag name="AS_UNIQUEID" val="1901"/>
</p:tagLst>
</file>

<file path=ppt/tags/tag205.xml><?xml version="1.0" encoding="utf-8"?>
<p:tagLst xmlns:p="http://schemas.openxmlformats.org/presentationml/2006/main">
  <p:tag name="AS_UNIQUEID" val="1902"/>
</p:tagLst>
</file>

<file path=ppt/tags/tag206.xml><?xml version="1.0" encoding="utf-8"?>
<p:tagLst xmlns:p="http://schemas.openxmlformats.org/presentationml/2006/main">
  <p:tag name="AS_UNIQUEID" val="1903"/>
</p:tagLst>
</file>

<file path=ppt/tags/tag207.xml><?xml version="1.0" encoding="utf-8"?>
<p:tagLst xmlns:p="http://schemas.openxmlformats.org/presentationml/2006/main">
  <p:tag name="AS_UNIQUEID" val="1904"/>
</p:tagLst>
</file>

<file path=ppt/tags/tag208.xml><?xml version="1.0" encoding="utf-8"?>
<p:tagLst xmlns:p="http://schemas.openxmlformats.org/presentationml/2006/main">
  <p:tag name="AS_UNIQUEID" val="1905"/>
</p:tagLst>
</file>

<file path=ppt/tags/tag209.xml><?xml version="1.0" encoding="utf-8"?>
<p:tagLst xmlns:p="http://schemas.openxmlformats.org/presentationml/2006/main">
  <p:tag name="AS_UNIQUEID" val="2026"/>
</p:tagLst>
</file>

<file path=ppt/tags/tag210.xml><?xml version="1.0" encoding="utf-8"?>
<p:tagLst xmlns:p="http://schemas.openxmlformats.org/presentationml/2006/main">
  <p:tag name="AS_UNIQUEID" val="1907"/>
</p:tagLst>
</file>

<file path=ppt/tags/tag211.xml><?xml version="1.0" encoding="utf-8"?>
<p:tagLst xmlns:p="http://schemas.openxmlformats.org/presentationml/2006/main">
  <p:tag name="AS_UNIQUEID" val="1908"/>
</p:tagLst>
</file>

<file path=ppt/tags/tag212.xml><?xml version="1.0" encoding="utf-8"?>
<p:tagLst xmlns:p="http://schemas.openxmlformats.org/presentationml/2006/main">
  <p:tag name="AS_UNIQUEID" val="1909"/>
</p:tagLst>
</file>

<file path=ppt/tags/tag213.xml><?xml version="1.0" encoding="utf-8"?>
<p:tagLst xmlns:p="http://schemas.openxmlformats.org/presentationml/2006/main">
  <p:tag name="AS_UNIQUEID" val="1910"/>
</p:tagLst>
</file>

<file path=ppt/tags/tag214.xml><?xml version="1.0" encoding="utf-8"?>
<p:tagLst xmlns:p="http://schemas.openxmlformats.org/presentationml/2006/main">
  <p:tag name="AS_UNIQUEID" val="1911"/>
</p:tagLst>
</file>

<file path=ppt/tags/tag215.xml><?xml version="1.0" encoding="utf-8"?>
<p:tagLst xmlns:p="http://schemas.openxmlformats.org/presentationml/2006/main">
  <p:tag name="AS_UNIQUEID" val="1912"/>
</p:tagLst>
</file>

<file path=ppt/tags/tag216.xml><?xml version="1.0" encoding="utf-8"?>
<p:tagLst xmlns:p="http://schemas.openxmlformats.org/presentationml/2006/main">
  <p:tag name="AS_UNIQUEID" val="1913"/>
</p:tagLst>
</file>

<file path=ppt/tags/tag217.xml><?xml version="1.0" encoding="utf-8"?>
<p:tagLst xmlns:p="http://schemas.openxmlformats.org/presentationml/2006/main">
  <p:tag name="AS_UNIQUEID" val="261"/>
</p:tagLst>
</file>

<file path=ppt/tags/tag218.xml><?xml version="1.0" encoding="utf-8"?>
<p:tagLst xmlns:p="http://schemas.openxmlformats.org/presentationml/2006/main">
  <p:tag name="AS_UNIQUEID" val="262"/>
</p:tagLst>
</file>

<file path=ppt/tags/tag219.xml><?xml version="1.0" encoding="utf-8"?>
<p:tagLst xmlns:p="http://schemas.openxmlformats.org/presentationml/2006/main">
  <p:tag name="AS_UNIQUEID" val="1914"/>
</p:tagLst>
</file>

<file path=ppt/tags/tag220.xml><?xml version="1.0" encoding="utf-8"?>
<p:tagLst xmlns:p="http://schemas.openxmlformats.org/presentationml/2006/main">
  <p:tag name="AS_UNIQUEID" val="1914"/>
</p:tagLst>
</file>

<file path=ppt/tags/tag221.xml><?xml version="1.0" encoding="utf-8"?>
<p:tagLst xmlns:p="http://schemas.openxmlformats.org/presentationml/2006/main">
  <p:tag name="AS_UNIQUEID" val="2027"/>
</p:tagLst>
</file>

<file path=ppt/tags/tag222.xml><?xml version="1.0" encoding="utf-8"?>
<p:tagLst xmlns:p="http://schemas.openxmlformats.org/presentationml/2006/main">
  <p:tag name="AS_UNIQUEID" val="1917"/>
</p:tagLst>
</file>

<file path=ppt/tags/tag223.xml><?xml version="1.0" encoding="utf-8"?>
<p:tagLst xmlns:p="http://schemas.openxmlformats.org/presentationml/2006/main">
  <p:tag name="AS_UNIQUEID" val="110"/>
</p:tagLst>
</file>

<file path=ppt/tags/tag224.xml><?xml version="1.0" encoding="utf-8"?>
<p:tagLst xmlns:p="http://schemas.openxmlformats.org/presentationml/2006/main">
  <p:tag name="AS_UNIQUEID" val="111"/>
</p:tagLst>
</file>

<file path=ppt/tags/tag225.xml><?xml version="1.0" encoding="utf-8"?>
<p:tagLst xmlns:p="http://schemas.openxmlformats.org/presentationml/2006/main">
  <p:tag name="AS_UNIQUEID" val="113"/>
</p:tagLst>
</file>

<file path=ppt/tags/tag226.xml><?xml version="1.0" encoding="utf-8"?>
<p:tagLst xmlns:p="http://schemas.openxmlformats.org/presentationml/2006/main">
  <p:tag name="AS_UNIQUEID" val="114"/>
</p:tagLst>
</file>

<file path=ppt/tags/tag227.xml><?xml version="1.0" encoding="utf-8"?>
<p:tagLst xmlns:p="http://schemas.openxmlformats.org/presentationml/2006/main">
  <p:tag name="AS_UNIQUEID" val="114"/>
</p:tagLst>
</file>

<file path=ppt/tags/tag228.xml><?xml version="1.0" encoding="utf-8"?>
<p:tagLst xmlns:p="http://schemas.openxmlformats.org/presentationml/2006/main">
  <p:tag name="AS_UNIQUEID" val="2028"/>
</p:tagLst>
</file>

<file path=ppt/tags/tag229.xml><?xml version="1.0" encoding="utf-8"?>
<p:tagLst xmlns:p="http://schemas.openxmlformats.org/presentationml/2006/main">
  <p:tag name="AS_UNIQUEID" val="1919"/>
</p:tagLst>
</file>

<file path=ppt/tags/tag230.xml><?xml version="1.0" encoding="utf-8"?>
<p:tagLst xmlns:p="http://schemas.openxmlformats.org/presentationml/2006/main">
  <p:tag name="AS_UNIQUEID" val="388"/>
</p:tagLst>
</file>

<file path=ppt/tags/tag231.xml><?xml version="1.0" encoding="utf-8"?>
<p:tagLst xmlns:p="http://schemas.openxmlformats.org/presentationml/2006/main">
  <p:tag name="AS_UNIQUEID" val="389"/>
</p:tagLst>
</file>

<file path=ppt/tags/tag232.xml><?xml version="1.0" encoding="utf-8"?>
<p:tagLst xmlns:p="http://schemas.openxmlformats.org/presentationml/2006/main">
  <p:tag name="AS_UNIQUEID" val="358"/>
</p:tagLst>
</file>

<file path=ppt/tags/tag233.xml><?xml version="1.0" encoding="utf-8"?>
<p:tagLst xmlns:p="http://schemas.openxmlformats.org/presentationml/2006/main">
  <p:tag name="AS_UNIQUEID" val="359"/>
</p:tagLst>
</file>

<file path=ppt/tags/tag234.xml><?xml version="1.0" encoding="utf-8"?>
<p:tagLst xmlns:p="http://schemas.openxmlformats.org/presentationml/2006/main">
  <p:tag name="AS_UNIQUEID" val="360"/>
</p:tagLst>
</file>

<file path=ppt/tags/tag235.xml><?xml version="1.0" encoding="utf-8"?>
<p:tagLst xmlns:p="http://schemas.openxmlformats.org/presentationml/2006/main">
  <p:tag name="AS_UNIQUEID" val="361"/>
</p:tagLst>
</file>

<file path=ppt/tags/tag236.xml><?xml version="1.0" encoding="utf-8"?>
<p:tagLst xmlns:p="http://schemas.openxmlformats.org/presentationml/2006/main">
  <p:tag name="AS_UNIQUEID" val="362"/>
</p:tagLst>
</file>

<file path=ppt/tags/tag237.xml><?xml version="1.0" encoding="utf-8"?>
<p:tagLst xmlns:p="http://schemas.openxmlformats.org/presentationml/2006/main">
  <p:tag name="AS_UNIQUEID" val="363"/>
</p:tagLst>
</file>

<file path=ppt/tags/tag238.xml><?xml version="1.0" encoding="utf-8"?>
<p:tagLst xmlns:p="http://schemas.openxmlformats.org/presentationml/2006/main">
  <p:tag name="AS_UNIQUEID" val="364"/>
</p:tagLst>
</file>

<file path=ppt/tags/tag239.xml><?xml version="1.0" encoding="utf-8"?>
<p:tagLst xmlns:p="http://schemas.openxmlformats.org/presentationml/2006/main">
  <p:tag name="AS_UNIQUEID" val="365"/>
</p:tagLst>
</file>

<file path=ppt/tags/tag240.xml><?xml version="1.0" encoding="utf-8"?>
<p:tagLst xmlns:p="http://schemas.openxmlformats.org/presentationml/2006/main">
  <p:tag name="AS_UNIQUEID" val="366"/>
</p:tagLst>
</file>

<file path=ppt/tags/tag241.xml><?xml version="1.0" encoding="utf-8"?>
<p:tagLst xmlns:p="http://schemas.openxmlformats.org/presentationml/2006/main">
  <p:tag name="AS_UNIQUEID" val="367"/>
</p:tagLst>
</file>

<file path=ppt/tags/tag242.xml><?xml version="1.0" encoding="utf-8"?>
<p:tagLst xmlns:p="http://schemas.openxmlformats.org/presentationml/2006/main">
  <p:tag name="AS_UNIQUEID" val="368"/>
</p:tagLst>
</file>

<file path=ppt/tags/tag243.xml><?xml version="1.0" encoding="utf-8"?>
<p:tagLst xmlns:p="http://schemas.openxmlformats.org/presentationml/2006/main">
  <p:tag name="AS_UNIQUEID" val="369"/>
</p:tagLst>
</file>

<file path=ppt/tags/tag244.xml><?xml version="1.0" encoding="utf-8"?>
<p:tagLst xmlns:p="http://schemas.openxmlformats.org/presentationml/2006/main">
  <p:tag name="AS_UNIQUEID" val="370"/>
</p:tagLst>
</file>

<file path=ppt/tags/tag245.xml><?xml version="1.0" encoding="utf-8"?>
<p:tagLst xmlns:p="http://schemas.openxmlformats.org/presentationml/2006/main">
  <p:tag name="AS_UNIQUEID" val="371"/>
</p:tagLst>
</file>

<file path=ppt/tags/tag246.xml><?xml version="1.0" encoding="utf-8"?>
<p:tagLst xmlns:p="http://schemas.openxmlformats.org/presentationml/2006/main">
  <p:tag name="AS_UNIQUEID" val="372"/>
</p:tagLst>
</file>

<file path=ppt/tags/tag247.xml><?xml version="1.0" encoding="utf-8"?>
<p:tagLst xmlns:p="http://schemas.openxmlformats.org/presentationml/2006/main">
  <p:tag name="AS_UNIQUEID" val="373"/>
</p:tagLst>
</file>

<file path=ppt/tags/tag248.xml><?xml version="1.0" encoding="utf-8"?>
<p:tagLst xmlns:p="http://schemas.openxmlformats.org/presentationml/2006/main">
  <p:tag name="AS_UNIQUEID" val="374"/>
</p:tagLst>
</file>

<file path=ppt/tags/tag249.xml><?xml version="1.0" encoding="utf-8"?>
<p:tagLst xmlns:p="http://schemas.openxmlformats.org/presentationml/2006/main">
  <p:tag name="AS_UNIQUEID" val="375"/>
</p:tagLst>
</file>

<file path=ppt/tags/tag250.xml><?xml version="1.0" encoding="utf-8"?>
<p:tagLst xmlns:p="http://schemas.openxmlformats.org/presentationml/2006/main">
  <p:tag name="AS_UNIQUEID" val="376"/>
</p:tagLst>
</file>

<file path=ppt/tags/tag251.xml><?xml version="1.0" encoding="utf-8"?>
<p:tagLst xmlns:p="http://schemas.openxmlformats.org/presentationml/2006/main">
  <p:tag name="AS_UNIQUEID" val="377"/>
</p:tagLst>
</file>

<file path=ppt/tags/tag252.xml><?xml version="1.0" encoding="utf-8"?>
<p:tagLst xmlns:p="http://schemas.openxmlformats.org/presentationml/2006/main">
  <p:tag name="AS_UNIQUEID" val="378"/>
</p:tagLst>
</file>

<file path=ppt/tags/tag253.xml><?xml version="1.0" encoding="utf-8"?>
<p:tagLst xmlns:p="http://schemas.openxmlformats.org/presentationml/2006/main">
  <p:tag name="AS_UNIQUEID" val="379"/>
</p:tagLst>
</file>

<file path=ppt/tags/tag254.xml><?xml version="1.0" encoding="utf-8"?>
<p:tagLst xmlns:p="http://schemas.openxmlformats.org/presentationml/2006/main">
  <p:tag name="AS_UNIQUEID" val="380"/>
</p:tagLst>
</file>

<file path=ppt/tags/tag255.xml><?xml version="1.0" encoding="utf-8"?>
<p:tagLst xmlns:p="http://schemas.openxmlformats.org/presentationml/2006/main">
  <p:tag name="AS_UNIQUEID" val="381"/>
</p:tagLst>
</file>

<file path=ppt/tags/tag256.xml><?xml version="1.0" encoding="utf-8"?>
<p:tagLst xmlns:p="http://schemas.openxmlformats.org/presentationml/2006/main">
  <p:tag name="AS_UNIQUEID" val="382"/>
</p:tagLst>
</file>

<file path=ppt/tags/tag257.xml><?xml version="1.0" encoding="utf-8"?>
<p:tagLst xmlns:p="http://schemas.openxmlformats.org/presentationml/2006/main">
  <p:tag name="AS_UNIQUEID" val="383"/>
</p:tagLst>
</file>

<file path=ppt/tags/tag258.xml><?xml version="1.0" encoding="utf-8"?>
<p:tagLst xmlns:p="http://schemas.openxmlformats.org/presentationml/2006/main">
  <p:tag name="AS_UNIQUEID" val="384"/>
</p:tagLst>
</file>

<file path=ppt/tags/tag259.xml><?xml version="1.0" encoding="utf-8"?>
<p:tagLst xmlns:p="http://schemas.openxmlformats.org/presentationml/2006/main">
  <p:tag name="AS_UNIQUEID" val="385"/>
</p:tagLst>
</file>

<file path=ppt/tags/tag260.xml><?xml version="1.0" encoding="utf-8"?>
<p:tagLst xmlns:p="http://schemas.openxmlformats.org/presentationml/2006/main">
  <p:tag name="AS_UNIQUEID" val="386"/>
</p:tagLst>
</file>

<file path=ppt/tags/tag261.xml><?xml version="1.0" encoding="utf-8"?>
<p:tagLst xmlns:p="http://schemas.openxmlformats.org/presentationml/2006/main">
  <p:tag name="AS_UNIQUEID" val="387"/>
</p:tagLst>
</file>

<file path=ppt/tags/tag262.xml><?xml version="1.0" encoding="utf-8"?>
<p:tagLst xmlns:p="http://schemas.openxmlformats.org/presentationml/2006/main">
  <p:tag name="AS_UNIQUEID" val="393"/>
</p:tagLst>
</file>

<file path=ppt/tags/tag263.xml><?xml version="1.0" encoding="utf-8"?>
<p:tagLst xmlns:p="http://schemas.openxmlformats.org/presentationml/2006/main">
  <p:tag name="AS_UNIQUEID" val="394"/>
</p:tagLst>
</file>

<file path=ppt/tags/tag264.xml><?xml version="1.0" encoding="utf-8"?>
<p:tagLst xmlns:p="http://schemas.openxmlformats.org/presentationml/2006/main">
  <p:tag name="AS_UNIQUEID" val="395"/>
</p:tagLst>
</file>

<file path=ppt/tags/tag265.xml><?xml version="1.0" encoding="utf-8"?>
<p:tagLst xmlns:p="http://schemas.openxmlformats.org/presentationml/2006/main">
  <p:tag name="AS_UNIQUEID" val="396"/>
</p:tagLst>
</file>

<file path=ppt/tags/tag266.xml><?xml version="1.0" encoding="utf-8"?>
<p:tagLst xmlns:p="http://schemas.openxmlformats.org/presentationml/2006/main">
  <p:tag name="AS_UNIQUEID" val="397"/>
</p:tagLst>
</file>

<file path=ppt/tags/tag267.xml><?xml version="1.0" encoding="utf-8"?>
<p:tagLst xmlns:p="http://schemas.openxmlformats.org/presentationml/2006/main">
  <p:tag name="AS_UNIQUEID" val="398"/>
</p:tagLst>
</file>

<file path=ppt/tags/tag268.xml><?xml version="1.0" encoding="utf-8"?>
<p:tagLst xmlns:p="http://schemas.openxmlformats.org/presentationml/2006/main">
  <p:tag name="AS_UNIQUEID" val="399"/>
</p:tagLst>
</file>

<file path=ppt/tags/tag269.xml><?xml version="1.0" encoding="utf-8"?>
<p:tagLst xmlns:p="http://schemas.openxmlformats.org/presentationml/2006/main">
  <p:tag name="AS_UNIQUEID" val="400"/>
</p:tagLst>
</file>

<file path=ppt/tags/tag270.xml><?xml version="1.0" encoding="utf-8"?>
<p:tagLst xmlns:p="http://schemas.openxmlformats.org/presentationml/2006/main">
  <p:tag name="AS_UNIQUEID" val="401"/>
</p:tagLst>
</file>

<file path=ppt/tags/tag271.xml><?xml version="1.0" encoding="utf-8"?>
<p:tagLst xmlns:p="http://schemas.openxmlformats.org/presentationml/2006/main">
  <p:tag name="AS_UNIQUEID" val="402"/>
</p:tagLst>
</file>

<file path=ppt/tags/tag272.xml><?xml version="1.0" encoding="utf-8"?>
<p:tagLst xmlns:p="http://schemas.openxmlformats.org/presentationml/2006/main">
  <p:tag name="AS_UNIQUEID" val="403"/>
</p:tagLst>
</file>

<file path=ppt/tags/tag273.xml><?xml version="1.0" encoding="utf-8"?>
<p:tagLst xmlns:p="http://schemas.openxmlformats.org/presentationml/2006/main">
  <p:tag name="AS_UNIQUEID" val="404"/>
</p:tagLst>
</file>

<file path=ppt/tags/tag274.xml><?xml version="1.0" encoding="utf-8"?>
<p:tagLst xmlns:p="http://schemas.openxmlformats.org/presentationml/2006/main">
  <p:tag name="AS_UNIQUEID" val="405"/>
</p:tagLst>
</file>

<file path=ppt/tags/tag275.xml><?xml version="1.0" encoding="utf-8"?>
<p:tagLst xmlns:p="http://schemas.openxmlformats.org/presentationml/2006/main">
  <p:tag name="AS_UNIQUEID" val="406"/>
</p:tagLst>
</file>

<file path=ppt/tags/tag276.xml><?xml version="1.0" encoding="utf-8"?>
<p:tagLst xmlns:p="http://schemas.openxmlformats.org/presentationml/2006/main">
  <p:tag name="AS_UNIQUEID" val="407"/>
</p:tagLst>
</file>

<file path=ppt/tags/tag277.xml><?xml version="1.0" encoding="utf-8"?>
<p:tagLst xmlns:p="http://schemas.openxmlformats.org/presentationml/2006/main">
  <p:tag name="AS_UNIQUEID" val="408"/>
</p:tagLst>
</file>

<file path=ppt/tags/tag278.xml><?xml version="1.0" encoding="utf-8"?>
<p:tagLst xmlns:p="http://schemas.openxmlformats.org/presentationml/2006/main">
  <p:tag name="AS_UNIQUEID" val="409"/>
</p:tagLst>
</file>

<file path=ppt/tags/tag279.xml><?xml version="1.0" encoding="utf-8"?>
<p:tagLst xmlns:p="http://schemas.openxmlformats.org/presentationml/2006/main">
  <p:tag name="AS_UNIQUEID" val="410"/>
</p:tagLst>
</file>

<file path=ppt/tags/tag280.xml><?xml version="1.0" encoding="utf-8"?>
<p:tagLst xmlns:p="http://schemas.openxmlformats.org/presentationml/2006/main">
  <p:tag name="AS_UNIQUEID" val="1920"/>
</p:tagLst>
</file>

<file path=ppt/tags/tag281.xml><?xml version="1.0" encoding="utf-8"?>
<p:tagLst xmlns:p="http://schemas.openxmlformats.org/presentationml/2006/main">
  <p:tag name="AS_UNIQUEID" val="1921"/>
</p:tagLst>
</file>

<file path=ppt/tags/tag282.xml><?xml version="1.0" encoding="utf-8"?>
<p:tagLst xmlns:p="http://schemas.openxmlformats.org/presentationml/2006/main">
  <p:tag name="AS_UNIQUEID" val="2029"/>
</p:tagLst>
</file>

<file path=ppt/tags/tag283.xml><?xml version="1.0" encoding="utf-8"?>
<p:tagLst xmlns:p="http://schemas.openxmlformats.org/presentationml/2006/main">
  <p:tag name="AS_UNIQUEID" val="1552"/>
</p:tagLst>
</file>

<file path=ppt/tags/tag284.xml><?xml version="1.0" encoding="utf-8"?>
<p:tagLst xmlns:p="http://schemas.openxmlformats.org/presentationml/2006/main">
  <p:tag name="AS_UNIQUEID" val="1637"/>
</p:tagLst>
</file>

<file path=ppt/tags/tag285.xml><?xml version="1.0" encoding="utf-8"?>
<p:tagLst xmlns:p="http://schemas.openxmlformats.org/presentationml/2006/main">
  <p:tag name="AS_UNIQUEID" val="219"/>
</p:tagLst>
</file>

<file path=ppt/tags/tag286.xml><?xml version="1.0" encoding="utf-8"?>
<p:tagLst xmlns:p="http://schemas.openxmlformats.org/presentationml/2006/main">
  <p:tag name="AS_UNIQUEID" val="220"/>
</p:tagLst>
</file>

<file path=ppt/tags/tag287.xml><?xml version="1.0" encoding="utf-8"?>
<p:tagLst xmlns:p="http://schemas.openxmlformats.org/presentationml/2006/main">
  <p:tag name="AS_UNIQUEID" val="221"/>
</p:tagLst>
</file>

<file path=ppt/tags/tag288.xml><?xml version="1.0" encoding="utf-8"?>
<p:tagLst xmlns:p="http://schemas.openxmlformats.org/presentationml/2006/main">
  <p:tag name="AS_UNIQUEID" val="222"/>
</p:tagLst>
</file>

<file path=ppt/tags/tag289.xml><?xml version="1.0" encoding="utf-8"?>
<p:tagLst xmlns:p="http://schemas.openxmlformats.org/presentationml/2006/main">
  <p:tag name="AS_UNIQUEID" val="1923"/>
</p:tagLst>
</file>

<file path=ppt/tags/tag290.xml><?xml version="1.0" encoding="utf-8"?>
<p:tagLst xmlns:p="http://schemas.openxmlformats.org/presentationml/2006/main">
  <p:tag name="AS_UNIQUEID" val="213"/>
</p:tagLst>
</file>

<file path=ppt/tags/tag291.xml><?xml version="1.0" encoding="utf-8"?>
<p:tagLst xmlns:p="http://schemas.openxmlformats.org/presentationml/2006/main">
  <p:tag name="AS_UNIQUEID" val="214"/>
</p:tagLst>
</file>

<file path=ppt/tags/tag292.xml><?xml version="1.0" encoding="utf-8"?>
<p:tagLst xmlns:p="http://schemas.openxmlformats.org/presentationml/2006/main">
  <p:tag name="AS_UNIQUEID" val="215"/>
</p:tagLst>
</file>

<file path=ppt/tags/tag293.xml><?xml version="1.0" encoding="utf-8"?>
<p:tagLst xmlns:p="http://schemas.openxmlformats.org/presentationml/2006/main">
  <p:tag name="AS_UNIQUEID" val="249"/>
</p:tagLst>
</file>

<file path=ppt/tags/tag294.xml><?xml version="1.0" encoding="utf-8"?>
<p:tagLst xmlns:p="http://schemas.openxmlformats.org/presentationml/2006/main">
  <p:tag name="AS_UNIQUEID" val="1924"/>
</p:tagLst>
</file>

<file path=ppt/tags/tag295.xml><?xml version="1.0" encoding="utf-8"?>
<p:tagLst xmlns:p="http://schemas.openxmlformats.org/presentationml/2006/main">
  <p:tag name="AS_UNIQUEID" val="216"/>
</p:tagLst>
</file>

<file path=ppt/tags/tag296.xml><?xml version="1.0" encoding="utf-8"?>
<p:tagLst xmlns:p="http://schemas.openxmlformats.org/presentationml/2006/main">
  <p:tag name="AS_UNIQUEID" val="217"/>
</p:tagLst>
</file>

<file path=ppt/tags/tag297.xml><?xml version="1.0" encoding="utf-8"?>
<p:tagLst xmlns:p="http://schemas.openxmlformats.org/presentationml/2006/main">
  <p:tag name="AS_UNIQUEID" val="218"/>
</p:tagLst>
</file>

<file path=ppt/tags/tag298.xml><?xml version="1.0" encoding="utf-8"?>
<p:tagLst xmlns:p="http://schemas.openxmlformats.org/presentationml/2006/main">
  <p:tag name="AS_UNIQUEID" val="250"/>
</p:tagLst>
</file>

<file path=ppt/tags/tag299.xml><?xml version="1.0" encoding="utf-8"?>
<p:tagLst xmlns:p="http://schemas.openxmlformats.org/presentationml/2006/main">
  <p:tag name="AS_UNIQUEID" val="1925"/>
</p:tagLst>
</file>

<file path=ppt/tags/tag300.xml><?xml version="1.0" encoding="utf-8"?>
<p:tagLst xmlns:p="http://schemas.openxmlformats.org/presentationml/2006/main">
  <p:tag name="AS_UNIQUEID" val="210"/>
</p:tagLst>
</file>

<file path=ppt/tags/tag301.xml><?xml version="1.0" encoding="utf-8"?>
<p:tagLst xmlns:p="http://schemas.openxmlformats.org/presentationml/2006/main">
  <p:tag name="AS_UNIQUEID" val="211"/>
</p:tagLst>
</file>

<file path=ppt/tags/tag302.xml><?xml version="1.0" encoding="utf-8"?>
<p:tagLst xmlns:p="http://schemas.openxmlformats.org/presentationml/2006/main">
  <p:tag name="AS_UNIQUEID" val="212"/>
</p:tagLst>
</file>

<file path=ppt/tags/tag303.xml><?xml version="1.0" encoding="utf-8"?>
<p:tagLst xmlns:p="http://schemas.openxmlformats.org/presentationml/2006/main">
  <p:tag name="AS_UNIQUEID" val="248"/>
</p:tagLst>
</file>

<file path=ppt/tags/tag304.xml><?xml version="1.0" encoding="utf-8"?>
<p:tagLst xmlns:p="http://schemas.openxmlformats.org/presentationml/2006/main">
  <p:tag name="AS_UNIQUEID" val="203"/>
</p:tagLst>
</file>

<file path=ppt/tags/tag305.xml><?xml version="1.0" encoding="utf-8"?>
<p:tagLst xmlns:p="http://schemas.openxmlformats.org/presentationml/2006/main">
  <p:tag name="AS_UNIQUEID" val="204"/>
</p:tagLst>
</file>

<file path=ppt/tags/tag306.xml><?xml version="1.0" encoding="utf-8"?>
<p:tagLst xmlns:p="http://schemas.openxmlformats.org/presentationml/2006/main">
  <p:tag name="AS_UNIQUEID" val="208"/>
</p:tagLst>
</file>

<file path=ppt/tags/tag307.xml><?xml version="1.0" encoding="utf-8"?>
<p:tagLst xmlns:p="http://schemas.openxmlformats.org/presentationml/2006/main">
  <p:tag name="AS_UNIQUEID" val="209"/>
</p:tagLst>
</file>

<file path=ppt/tags/tag308.xml><?xml version="1.0" encoding="utf-8"?>
<p:tagLst xmlns:p="http://schemas.openxmlformats.org/presentationml/2006/main">
  <p:tag name="AS_UNIQUEID" val="223"/>
</p:tagLst>
</file>

<file path=ppt/tags/tag309.xml><?xml version="1.0" encoding="utf-8"?>
<p:tagLst xmlns:p="http://schemas.openxmlformats.org/presentationml/2006/main">
  <p:tag name="AS_UNIQUEID" val="224"/>
</p:tagLst>
</file>

<file path=ppt/tags/tag310.xml><?xml version="1.0" encoding="utf-8"?>
<p:tagLst xmlns:p="http://schemas.openxmlformats.org/presentationml/2006/main">
  <p:tag name="AS_UNIQUEID" val="225"/>
</p:tagLst>
</file>

<file path=ppt/tags/tag311.xml><?xml version="1.0" encoding="utf-8"?>
<p:tagLst xmlns:p="http://schemas.openxmlformats.org/presentationml/2006/main">
  <p:tag name="AS_UNIQUEID" val="226"/>
</p:tagLst>
</file>

<file path=ppt/tags/tag312.xml><?xml version="1.0" encoding="utf-8"?>
<p:tagLst xmlns:p="http://schemas.openxmlformats.org/presentationml/2006/main">
  <p:tag name="AS_UNIQUEID" val="227"/>
</p:tagLst>
</file>

<file path=ppt/tags/tag313.xml><?xml version="1.0" encoding="utf-8"?>
<p:tagLst xmlns:p="http://schemas.openxmlformats.org/presentationml/2006/main">
  <p:tag name="AS_UNIQUEID" val="228"/>
</p:tagLst>
</file>

<file path=ppt/tags/tag314.xml><?xml version="1.0" encoding="utf-8"?>
<p:tagLst xmlns:p="http://schemas.openxmlformats.org/presentationml/2006/main">
  <p:tag name="AS_UNIQUEID" val="229"/>
</p:tagLst>
</file>

<file path=ppt/tags/tag315.xml><?xml version="1.0" encoding="utf-8"?>
<p:tagLst xmlns:p="http://schemas.openxmlformats.org/presentationml/2006/main">
  <p:tag name="AS_UNIQUEID" val="230"/>
</p:tagLst>
</file>

<file path=ppt/tags/tag316.xml><?xml version="1.0" encoding="utf-8"?>
<p:tagLst xmlns:p="http://schemas.openxmlformats.org/presentationml/2006/main">
  <p:tag name="AS_UNIQUEID" val="231"/>
</p:tagLst>
</file>

<file path=ppt/tags/tag317.xml><?xml version="1.0" encoding="utf-8"?>
<p:tagLst xmlns:p="http://schemas.openxmlformats.org/presentationml/2006/main">
  <p:tag name="AS_UNIQUEID" val="232"/>
</p:tagLst>
</file>

<file path=ppt/tags/tag318.xml><?xml version="1.0" encoding="utf-8"?>
<p:tagLst xmlns:p="http://schemas.openxmlformats.org/presentationml/2006/main">
  <p:tag name="AS_UNIQUEID" val="233"/>
</p:tagLst>
</file>

<file path=ppt/tags/tag319.xml><?xml version="1.0" encoding="utf-8"?>
<p:tagLst xmlns:p="http://schemas.openxmlformats.org/presentationml/2006/main">
  <p:tag name="AS_UNIQUEID" val="234"/>
</p:tagLst>
</file>

<file path=ppt/tags/tag320.xml><?xml version="1.0" encoding="utf-8"?>
<p:tagLst xmlns:p="http://schemas.openxmlformats.org/presentationml/2006/main">
  <p:tag name="AS_UNIQUEID" val="235"/>
</p:tagLst>
</file>

<file path=ppt/tags/tag321.xml><?xml version="1.0" encoding="utf-8"?>
<p:tagLst xmlns:p="http://schemas.openxmlformats.org/presentationml/2006/main">
  <p:tag name="AS_UNIQUEID" val="236"/>
</p:tagLst>
</file>

<file path=ppt/tags/tag322.xml><?xml version="1.0" encoding="utf-8"?>
<p:tagLst xmlns:p="http://schemas.openxmlformats.org/presentationml/2006/main">
  <p:tag name="AS_UNIQUEID" val="237"/>
</p:tagLst>
</file>

<file path=ppt/tags/tag323.xml><?xml version="1.0" encoding="utf-8"?>
<p:tagLst xmlns:p="http://schemas.openxmlformats.org/presentationml/2006/main">
  <p:tag name="AS_UNIQUEID" val="238"/>
</p:tagLst>
</file>

<file path=ppt/tags/tag324.xml><?xml version="1.0" encoding="utf-8"?>
<p:tagLst xmlns:p="http://schemas.openxmlformats.org/presentationml/2006/main">
  <p:tag name="AS_UNIQUEID" val="239"/>
</p:tagLst>
</file>

<file path=ppt/tags/tag325.xml><?xml version="1.0" encoding="utf-8"?>
<p:tagLst xmlns:p="http://schemas.openxmlformats.org/presentationml/2006/main">
  <p:tag name="AS_UNIQUEID" val="240"/>
</p:tagLst>
</file>

<file path=ppt/tags/tag326.xml><?xml version="1.0" encoding="utf-8"?>
<p:tagLst xmlns:p="http://schemas.openxmlformats.org/presentationml/2006/main">
  <p:tag name="AS_UNIQUEID" val="241"/>
</p:tagLst>
</file>

<file path=ppt/tags/tag327.xml><?xml version="1.0" encoding="utf-8"?>
<p:tagLst xmlns:p="http://schemas.openxmlformats.org/presentationml/2006/main">
  <p:tag name="AS_UNIQUEID" val="242"/>
</p:tagLst>
</file>

<file path=ppt/tags/tag328.xml><?xml version="1.0" encoding="utf-8"?>
<p:tagLst xmlns:p="http://schemas.openxmlformats.org/presentationml/2006/main">
  <p:tag name="AS_UNIQUEID" val="205"/>
</p:tagLst>
</file>

<file path=ppt/tags/tag329.xml><?xml version="1.0" encoding="utf-8"?>
<p:tagLst xmlns:p="http://schemas.openxmlformats.org/presentationml/2006/main">
  <p:tag name="AS_UNIQUEID" val="206"/>
</p:tagLst>
</file>

<file path=ppt/tags/tag330.xml><?xml version="1.0" encoding="utf-8"?>
<p:tagLst xmlns:p="http://schemas.openxmlformats.org/presentationml/2006/main">
  <p:tag name="AS_UNIQUEID" val="243"/>
</p:tagLst>
</file>

<file path=ppt/tags/tag331.xml><?xml version="1.0" encoding="utf-8"?>
<p:tagLst xmlns:p="http://schemas.openxmlformats.org/presentationml/2006/main">
  <p:tag name="AS_UNIQUEID" val="244"/>
</p:tagLst>
</file>

<file path=ppt/tags/tag332.xml><?xml version="1.0" encoding="utf-8"?>
<p:tagLst xmlns:p="http://schemas.openxmlformats.org/presentationml/2006/main">
  <p:tag name="AS_UNIQUEID" val="245"/>
</p:tagLst>
</file>

<file path=ppt/tags/tag333.xml><?xml version="1.0" encoding="utf-8"?>
<p:tagLst xmlns:p="http://schemas.openxmlformats.org/presentationml/2006/main">
  <p:tag name="AS_UNIQUEID" val="246"/>
</p:tagLst>
</file>

<file path=ppt/tags/tag334.xml><?xml version="1.0" encoding="utf-8"?>
<p:tagLst xmlns:p="http://schemas.openxmlformats.org/presentationml/2006/main">
  <p:tag name="AS_UNIQUEID" val="247"/>
</p:tagLst>
</file>

<file path=ppt/tags/tag335.xml><?xml version="1.0" encoding="utf-8"?>
<p:tagLst xmlns:p="http://schemas.openxmlformats.org/presentationml/2006/main">
  <p:tag name="AS_UNIQUEID" val="1926"/>
</p:tagLst>
</file>

<file path=ppt/tags/tag336.xml><?xml version="1.0" encoding="utf-8"?>
<p:tagLst xmlns:p="http://schemas.openxmlformats.org/presentationml/2006/main">
  <p:tag name="AS_UNIQUEID" val="2030"/>
</p:tagLst>
</file>

<file path=ppt/tags/tag337.xml><?xml version="1.0" encoding="utf-8"?>
<p:tagLst xmlns:p="http://schemas.openxmlformats.org/presentationml/2006/main">
  <p:tag name="AS_UNIQUEID" val="1552"/>
</p:tagLst>
</file>

<file path=ppt/tags/tag338.xml><?xml version="1.0" encoding="utf-8"?>
<p:tagLst xmlns:p="http://schemas.openxmlformats.org/presentationml/2006/main">
  <p:tag name="AS_UNIQUEID" val="1637"/>
</p:tagLst>
</file>

<file path=ppt/tags/tag339.xml><?xml version="1.0" encoding="utf-8"?>
<p:tagLst xmlns:p="http://schemas.openxmlformats.org/presentationml/2006/main">
  <p:tag name="AS_UNIQUEID" val="283"/>
</p:tagLst>
</file>

<file path=ppt/tags/tag340.xml><?xml version="1.0" encoding="utf-8"?>
<p:tagLst xmlns:p="http://schemas.openxmlformats.org/presentationml/2006/main">
  <p:tag name="AS_UNIQUEID" val="284"/>
</p:tagLst>
</file>

<file path=ppt/tags/tag341.xml><?xml version="1.0" encoding="utf-8"?>
<p:tagLst xmlns:p="http://schemas.openxmlformats.org/presentationml/2006/main">
  <p:tag name="AS_UNIQUEID" val="285"/>
</p:tagLst>
</file>

<file path=ppt/tags/tag342.xml><?xml version="1.0" encoding="utf-8"?>
<p:tagLst xmlns:p="http://schemas.openxmlformats.org/presentationml/2006/main">
  <p:tag name="AS_UNIQUEID" val="286"/>
</p:tagLst>
</file>

<file path=ppt/tags/tag343.xml><?xml version="1.0" encoding="utf-8"?>
<p:tagLst xmlns:p="http://schemas.openxmlformats.org/presentationml/2006/main">
  <p:tag name="AS_UNIQUEID" val="287"/>
</p:tagLst>
</file>

<file path=ppt/tags/tag344.xml><?xml version="1.0" encoding="utf-8"?>
<p:tagLst xmlns:p="http://schemas.openxmlformats.org/presentationml/2006/main">
  <p:tag name="AS_UNIQUEID" val="288"/>
</p:tagLst>
</file>

<file path=ppt/tags/tag345.xml><?xml version="1.0" encoding="utf-8"?>
<p:tagLst xmlns:p="http://schemas.openxmlformats.org/presentationml/2006/main">
  <p:tag name="AS_UNIQUEID" val="289"/>
</p:tagLst>
</file>

<file path=ppt/tags/tag346.xml><?xml version="1.0" encoding="utf-8"?>
<p:tagLst xmlns:p="http://schemas.openxmlformats.org/presentationml/2006/main">
  <p:tag name="AS_UNIQUEID" val="290"/>
</p:tagLst>
</file>

<file path=ppt/tags/tag347.xml><?xml version="1.0" encoding="utf-8"?>
<p:tagLst xmlns:p="http://schemas.openxmlformats.org/presentationml/2006/main">
  <p:tag name="AS_UNIQUEID" val="291"/>
</p:tagLst>
</file>

<file path=ppt/tags/tag348.xml><?xml version="1.0" encoding="utf-8"?>
<p:tagLst xmlns:p="http://schemas.openxmlformats.org/presentationml/2006/main">
  <p:tag name="AS_UNIQUEID" val="292"/>
</p:tagLst>
</file>

<file path=ppt/tags/tag349.xml><?xml version="1.0" encoding="utf-8"?>
<p:tagLst xmlns:p="http://schemas.openxmlformats.org/presentationml/2006/main">
  <p:tag name="AS_UNIQUEID" val="293"/>
</p:tagLst>
</file>

<file path=ppt/tags/tag350.xml><?xml version="1.0" encoding="utf-8"?>
<p:tagLst xmlns:p="http://schemas.openxmlformats.org/presentationml/2006/main">
  <p:tag name="AS_UNIQUEID" val="294"/>
</p:tagLst>
</file>

<file path=ppt/tags/tag351.xml><?xml version="1.0" encoding="utf-8"?>
<p:tagLst xmlns:p="http://schemas.openxmlformats.org/presentationml/2006/main">
  <p:tag name="AS_UNIQUEID" val="295"/>
</p:tagLst>
</file>

<file path=ppt/tags/tag352.xml><?xml version="1.0" encoding="utf-8"?>
<p:tagLst xmlns:p="http://schemas.openxmlformats.org/presentationml/2006/main">
  <p:tag name="AS_UNIQUEID" val="296"/>
</p:tagLst>
</file>

<file path=ppt/tags/tag353.xml><?xml version="1.0" encoding="utf-8"?>
<p:tagLst xmlns:p="http://schemas.openxmlformats.org/presentationml/2006/main">
  <p:tag name="AS_UNIQUEID" val="297"/>
</p:tagLst>
</file>

<file path=ppt/tags/tag354.xml><?xml version="1.0" encoding="utf-8"?>
<p:tagLst xmlns:p="http://schemas.openxmlformats.org/presentationml/2006/main">
  <p:tag name="AS_UNIQUEID" val="298"/>
</p:tagLst>
</file>

<file path=ppt/tags/tag355.xml><?xml version="1.0" encoding="utf-8"?>
<p:tagLst xmlns:p="http://schemas.openxmlformats.org/presentationml/2006/main">
  <p:tag name="AS_UNIQUEID" val="299"/>
</p:tagLst>
</file>

<file path=ppt/tags/tag356.xml><?xml version="1.0" encoding="utf-8"?>
<p:tagLst xmlns:p="http://schemas.openxmlformats.org/presentationml/2006/main">
  <p:tag name="AS_UNIQUEID" val="300"/>
</p:tagLst>
</file>

<file path=ppt/tags/tag357.xml><?xml version="1.0" encoding="utf-8"?>
<p:tagLst xmlns:p="http://schemas.openxmlformats.org/presentationml/2006/main">
  <p:tag name="AS_UNIQUEID" val="301"/>
</p:tagLst>
</file>

<file path=ppt/tags/tag358.xml><?xml version="1.0" encoding="utf-8"?>
<p:tagLst xmlns:p="http://schemas.openxmlformats.org/presentationml/2006/main">
  <p:tag name="AS_UNIQUEID" val="302"/>
</p:tagLst>
</file>

<file path=ppt/tags/tag359.xml><?xml version="1.0" encoding="utf-8"?>
<p:tagLst xmlns:p="http://schemas.openxmlformats.org/presentationml/2006/main">
  <p:tag name="AS_UNIQUEID" val="298"/>
</p:tagLst>
</file>

<file path=ppt/tags/tag360.xml><?xml version="1.0" encoding="utf-8"?>
<p:tagLst xmlns:p="http://schemas.openxmlformats.org/presentationml/2006/main">
  <p:tag name="AS_UNIQUEID" val="298"/>
</p:tagLst>
</file>

<file path=ppt/tags/tag361.xml><?xml version="1.0" encoding="utf-8"?>
<p:tagLst xmlns:p="http://schemas.openxmlformats.org/presentationml/2006/main">
  <p:tag name="AS_UNIQUEID" val="1928"/>
</p:tagLst>
</file>

<file path=ppt/tags/tag362.xml><?xml version="1.0" encoding="utf-8"?>
<p:tagLst xmlns:p="http://schemas.openxmlformats.org/presentationml/2006/main">
  <p:tag name="AS_UNIQUEID" val="315"/>
</p:tagLst>
</file>

<file path=ppt/tags/tag363.xml><?xml version="1.0" encoding="utf-8"?>
<p:tagLst xmlns:p="http://schemas.openxmlformats.org/presentationml/2006/main">
  <p:tag name="AS_UNIQUEID" val="316"/>
</p:tagLst>
</file>

<file path=ppt/tags/tag364.xml><?xml version="1.0" encoding="utf-8"?>
<p:tagLst xmlns:p="http://schemas.openxmlformats.org/presentationml/2006/main">
  <p:tag name="AS_UNIQUEID" val="317"/>
</p:tagLst>
</file>

<file path=ppt/tags/tag365.xml><?xml version="1.0" encoding="utf-8"?>
<p:tagLst xmlns:p="http://schemas.openxmlformats.org/presentationml/2006/main">
  <p:tag name="AS_UNIQUEID" val="318"/>
</p:tagLst>
</file>

<file path=ppt/tags/tag366.xml><?xml version="1.0" encoding="utf-8"?>
<p:tagLst xmlns:p="http://schemas.openxmlformats.org/presentationml/2006/main">
  <p:tag name="AS_UNIQUEID" val="319"/>
</p:tagLst>
</file>

<file path=ppt/tags/tag367.xml><?xml version="1.0" encoding="utf-8"?>
<p:tagLst xmlns:p="http://schemas.openxmlformats.org/presentationml/2006/main">
  <p:tag name="AS_UNIQUEID" val="323"/>
</p:tagLst>
</file>

<file path=ppt/tags/tag368.xml><?xml version="1.0" encoding="utf-8"?>
<p:tagLst xmlns:p="http://schemas.openxmlformats.org/presentationml/2006/main">
  <p:tag name="AS_UNIQUEID" val="325"/>
</p:tagLst>
</file>

<file path=ppt/tags/tag369.xml><?xml version="1.0" encoding="utf-8"?>
<p:tagLst xmlns:p="http://schemas.openxmlformats.org/presentationml/2006/main">
  <p:tag name="AS_UNIQUEID" val="326"/>
</p:tagLst>
</file>

<file path=ppt/tags/tag370.xml><?xml version="1.0" encoding="utf-8"?>
<p:tagLst xmlns:p="http://schemas.openxmlformats.org/presentationml/2006/main">
  <p:tag name="AS_UNIQUEID" val="327"/>
</p:tagLst>
</file>

<file path=ppt/tags/tag371.xml><?xml version="1.0" encoding="utf-8"?>
<p:tagLst xmlns:p="http://schemas.openxmlformats.org/presentationml/2006/main">
  <p:tag name="AS_UNIQUEID" val="324"/>
</p:tagLst>
</file>

<file path=ppt/tags/tag372.xml><?xml version="1.0" encoding="utf-8"?>
<p:tagLst xmlns:p="http://schemas.openxmlformats.org/presentationml/2006/main">
  <p:tag name="AS_UNIQUEID" val="320"/>
</p:tagLst>
</file>

<file path=ppt/tags/tag373.xml><?xml version="1.0" encoding="utf-8"?>
<p:tagLst xmlns:p="http://schemas.openxmlformats.org/presentationml/2006/main">
  <p:tag name="AS_UNIQUEID" val="321"/>
</p:tagLst>
</file>

<file path=ppt/tags/tag374.xml><?xml version="1.0" encoding="utf-8"?>
<p:tagLst xmlns:p="http://schemas.openxmlformats.org/presentationml/2006/main">
  <p:tag name="AS_UNIQUEID" val="1929"/>
</p:tagLst>
</file>

<file path=ppt/tags/tag375.xml><?xml version="1.0" encoding="utf-8"?>
<p:tagLst xmlns:p="http://schemas.openxmlformats.org/presentationml/2006/main">
  <p:tag name="AS_UNIQUEID" val="2031"/>
</p:tagLst>
</file>

<file path=ppt/tags/tag376.xml><?xml version="1.0" encoding="utf-8"?>
<p:tagLst xmlns:p="http://schemas.openxmlformats.org/presentationml/2006/main">
  <p:tag name="AS_UNIQUEID" val="1931"/>
</p:tagLst>
</file>

<file path=ppt/tags/tag377.xml><?xml version="1.0" encoding="utf-8"?>
<p:tagLst xmlns:p="http://schemas.openxmlformats.org/presentationml/2006/main">
  <p:tag name="AS_UNIQUEID" val="1932"/>
</p:tagLst>
</file>

<file path=ppt/tags/tag378.xml><?xml version="1.0" encoding="utf-8"?>
<p:tagLst xmlns:p="http://schemas.openxmlformats.org/presentationml/2006/main">
  <p:tag name="AS_UNIQUEID" val="1933"/>
</p:tagLst>
</file>

<file path=ppt/tags/tag379.xml><?xml version="1.0" encoding="utf-8"?>
<p:tagLst xmlns:p="http://schemas.openxmlformats.org/presentationml/2006/main">
  <p:tag name="AS_UNIQUEID" val="1934"/>
</p:tagLst>
</file>

<file path=ppt/tags/tag380.xml><?xml version="1.0" encoding="utf-8"?>
<p:tagLst xmlns:p="http://schemas.openxmlformats.org/presentationml/2006/main">
  <p:tag name="AS_UNIQUEID" val="1935"/>
</p:tagLst>
</file>

<file path=ppt/tags/tag381.xml><?xml version="1.0" encoding="utf-8"?>
<p:tagLst xmlns:p="http://schemas.openxmlformats.org/presentationml/2006/main">
  <p:tag name="AS_UNIQUEID" val="1936"/>
</p:tagLst>
</file>

<file path=ppt/tags/tag382.xml><?xml version="1.0" encoding="utf-8"?>
<p:tagLst xmlns:p="http://schemas.openxmlformats.org/presentationml/2006/main">
  <p:tag name="AS_UNIQUEID" val="1937"/>
  <p:tag name="KSO_WM_UNIT_PLACING_PICTURE_USER_VIEWPORT" val="{&quot;height&quot;:3340,&quot;width&quot;:5759}"/>
</p:tagLst>
</file>

<file path=ppt/tags/tag383.xml><?xml version="1.0" encoding="utf-8"?>
<p:tagLst xmlns:p="http://schemas.openxmlformats.org/presentationml/2006/main">
  <p:tag name="AS_UNIQUEID" val="1938"/>
</p:tagLst>
</file>

<file path=ppt/tags/tag384.xml><?xml version="1.0" encoding="utf-8"?>
<p:tagLst xmlns:p="http://schemas.openxmlformats.org/presentationml/2006/main">
  <p:tag name="AS_UNIQUEID" val="1939"/>
</p:tagLst>
</file>

<file path=ppt/tags/tag385.xml><?xml version="1.0" encoding="utf-8"?>
<p:tagLst xmlns:p="http://schemas.openxmlformats.org/presentationml/2006/main">
  <p:tag name="AS_UNIQUEID" val="1940"/>
</p:tagLst>
</file>

<file path=ppt/tags/tag386.xml><?xml version="1.0" encoding="utf-8"?>
<p:tagLst xmlns:p="http://schemas.openxmlformats.org/presentationml/2006/main">
  <p:tag name="AS_UNIQUEID" val="1941"/>
</p:tagLst>
</file>

<file path=ppt/tags/tag387.xml><?xml version="1.0" encoding="utf-8"?>
<p:tagLst xmlns:p="http://schemas.openxmlformats.org/presentationml/2006/main">
  <p:tag name="AS_UNIQUEID" val="1942"/>
</p:tagLst>
</file>

<file path=ppt/tags/tag388.xml><?xml version="1.0" encoding="utf-8"?>
<p:tagLst xmlns:p="http://schemas.openxmlformats.org/presentationml/2006/main">
  <p:tag name="AS_UNIQUEID" val="1943"/>
</p:tagLst>
</file>

<file path=ppt/tags/tag389.xml><?xml version="1.0" encoding="utf-8"?>
<p:tagLst xmlns:p="http://schemas.openxmlformats.org/presentationml/2006/main">
  <p:tag name="AS_UNIQUEID" val="1944"/>
</p:tagLst>
</file>

<file path=ppt/tags/tag390.xml><?xml version="1.0" encoding="utf-8"?>
<p:tagLst xmlns:p="http://schemas.openxmlformats.org/presentationml/2006/main">
  <p:tag name="AS_UNIQUEID" val="1945"/>
</p:tagLst>
</file>

<file path=ppt/tags/tag391.xml><?xml version="1.0" encoding="utf-8"?>
<p:tagLst xmlns:p="http://schemas.openxmlformats.org/presentationml/2006/main">
  <p:tag name="AS_UNIQUEID" val="1946"/>
</p:tagLst>
</file>

<file path=ppt/tags/tag392.xml><?xml version="1.0" encoding="utf-8"?>
<p:tagLst xmlns:p="http://schemas.openxmlformats.org/presentationml/2006/main">
  <p:tag name="AS_UNIQUEID" val="1947"/>
</p:tagLst>
</file>

<file path=ppt/tags/tag393.xml><?xml version="1.0" encoding="utf-8"?>
<p:tagLst xmlns:p="http://schemas.openxmlformats.org/presentationml/2006/main">
  <p:tag name="AS_UNIQUEID" val="1948"/>
</p:tagLst>
</file>

<file path=ppt/tags/tag394.xml><?xml version="1.0" encoding="utf-8"?>
<p:tagLst xmlns:p="http://schemas.openxmlformats.org/presentationml/2006/main">
  <p:tag name="AS_UNIQUEID" val="1949"/>
</p:tagLst>
</file>

<file path=ppt/tags/tag395.xml><?xml version="1.0" encoding="utf-8"?>
<p:tagLst xmlns:p="http://schemas.openxmlformats.org/presentationml/2006/main">
  <p:tag name="AS_UNIQUEID" val="1950"/>
</p:tagLst>
</file>

<file path=ppt/tags/tag396.xml><?xml version="1.0" encoding="utf-8"?>
<p:tagLst xmlns:p="http://schemas.openxmlformats.org/presentationml/2006/main">
  <p:tag name="AS_UNIQUEID" val="1951"/>
</p:tagLst>
</file>

<file path=ppt/tags/tag397.xml><?xml version="1.0" encoding="utf-8"?>
<p:tagLst xmlns:p="http://schemas.openxmlformats.org/presentationml/2006/main">
  <p:tag name="AS_UNIQUEID" val="1952"/>
  <p:tag name="KSO_WM_UNIT_PLACING_PICTURE_USER_VIEWPORT" val="{&quot;height&quot;:3353,&quot;width&quot;:5853}"/>
</p:tagLst>
</file>

<file path=ppt/tags/tag398.xml><?xml version="1.0" encoding="utf-8"?>
<p:tagLst xmlns:p="http://schemas.openxmlformats.org/presentationml/2006/main">
  <p:tag name="AS_UNIQUEID" val="2032"/>
</p:tagLst>
</file>

<file path=ppt/tags/tag399.xml><?xml version="1.0" encoding="utf-8"?>
<p:tagLst xmlns:p="http://schemas.openxmlformats.org/presentationml/2006/main">
  <p:tag name="AS_UNIQUEID" val="1552"/>
</p:tagLst>
</file>

<file path=ppt/tags/tag400.xml><?xml version="1.0" encoding="utf-8"?>
<p:tagLst xmlns:p="http://schemas.openxmlformats.org/presentationml/2006/main">
  <p:tag name="AS_UNIQUEID" val="1954"/>
</p:tagLst>
</file>

<file path=ppt/tags/tag401.xml><?xml version="1.0" encoding="utf-8"?>
<p:tagLst xmlns:p="http://schemas.openxmlformats.org/presentationml/2006/main">
  <p:tag name="AS_UNIQUEID" val="1955"/>
</p:tagLst>
</file>

<file path=ppt/tags/tag402.xml><?xml version="1.0" encoding="utf-8"?>
<p:tagLst xmlns:p="http://schemas.openxmlformats.org/presentationml/2006/main">
  <p:tag name="AS_UNIQUEID" val="1956"/>
</p:tagLst>
</file>

<file path=ppt/tags/tag403.xml><?xml version="1.0" encoding="utf-8"?>
<p:tagLst xmlns:p="http://schemas.openxmlformats.org/presentationml/2006/main">
  <p:tag name="AS_UNIQUEID" val="1957"/>
</p:tagLst>
</file>

<file path=ppt/tags/tag404.xml><?xml version="1.0" encoding="utf-8"?>
<p:tagLst xmlns:p="http://schemas.openxmlformats.org/presentationml/2006/main">
  <p:tag name="AS_UNIQUEID" val="1958"/>
</p:tagLst>
</file>

<file path=ppt/tags/tag405.xml><?xml version="1.0" encoding="utf-8"?>
<p:tagLst xmlns:p="http://schemas.openxmlformats.org/presentationml/2006/main">
  <p:tag name="AS_UNIQUEID" val="1959"/>
</p:tagLst>
</file>

<file path=ppt/tags/tag406.xml><?xml version="1.0" encoding="utf-8"?>
<p:tagLst xmlns:p="http://schemas.openxmlformats.org/presentationml/2006/main">
  <p:tag name="AS_UNIQUEID" val="1960"/>
</p:tagLst>
</file>

<file path=ppt/tags/tag407.xml><?xml version="1.0" encoding="utf-8"?>
<p:tagLst xmlns:p="http://schemas.openxmlformats.org/presentationml/2006/main">
  <p:tag name="AS_UNIQUEID" val="1961"/>
</p:tagLst>
</file>

<file path=ppt/tags/tag408.xml><?xml version="1.0" encoding="utf-8"?>
<p:tagLst xmlns:p="http://schemas.openxmlformats.org/presentationml/2006/main">
  <p:tag name="AS_UNIQUEID" val="1962"/>
</p:tagLst>
</file>

<file path=ppt/tags/tag409.xml><?xml version="1.0" encoding="utf-8"?>
<p:tagLst xmlns:p="http://schemas.openxmlformats.org/presentationml/2006/main">
  <p:tag name="AS_UNIQUEID" val="1963"/>
</p:tagLst>
</file>

<file path=ppt/tags/tag410.xml><?xml version="1.0" encoding="utf-8"?>
<p:tagLst xmlns:p="http://schemas.openxmlformats.org/presentationml/2006/main">
  <p:tag name="AS_UNIQUEID" val="1964"/>
</p:tagLst>
</file>

<file path=ppt/tags/tag411.xml><?xml version="1.0" encoding="utf-8"?>
<p:tagLst xmlns:p="http://schemas.openxmlformats.org/presentationml/2006/main">
  <p:tag name="AS_UNIQUEID" val="2033"/>
</p:tagLst>
</file>

<file path=ppt/tags/tag412.xml><?xml version="1.0" encoding="utf-8"?>
<p:tagLst xmlns:p="http://schemas.openxmlformats.org/presentationml/2006/main">
  <p:tag name="AS_UNIQUEID" val="1966"/>
</p:tagLst>
</file>

<file path=ppt/tags/tag413.xml><?xml version="1.0" encoding="utf-8"?>
<p:tagLst xmlns:p="http://schemas.openxmlformats.org/presentationml/2006/main">
  <p:tag name="AS_UNIQUEID" val="1967"/>
</p:tagLst>
</file>

<file path=ppt/tags/tag414.xml><?xml version="1.0" encoding="utf-8"?>
<p:tagLst xmlns:p="http://schemas.openxmlformats.org/presentationml/2006/main">
  <p:tag name="AS_UNIQUEID" val="1968"/>
</p:tagLst>
</file>

<file path=ppt/tags/tag415.xml><?xml version="1.0" encoding="utf-8"?>
<p:tagLst xmlns:p="http://schemas.openxmlformats.org/presentationml/2006/main">
  <p:tag name="AS_UNIQUEID" val="1969"/>
</p:tagLst>
</file>

<file path=ppt/tags/tag416.xml><?xml version="1.0" encoding="utf-8"?>
<p:tagLst xmlns:p="http://schemas.openxmlformats.org/presentationml/2006/main">
  <p:tag name="AS_UNIQUEID" val="1970"/>
</p:tagLst>
</file>

<file path=ppt/tags/tag417.xml><?xml version="1.0" encoding="utf-8"?>
<p:tagLst xmlns:p="http://schemas.openxmlformats.org/presentationml/2006/main">
  <p:tag name="AS_UNIQUEID" val="2034"/>
</p:tagLst>
</file>

<file path=ppt/tags/tag418.xml><?xml version="1.0" encoding="utf-8"?>
<p:tagLst xmlns:p="http://schemas.openxmlformats.org/presentationml/2006/main">
  <p:tag name="AS_UNIQUEID" val="1972"/>
</p:tagLst>
</file>

<file path=ppt/tags/tag419.xml><?xml version="1.0" encoding="utf-8"?>
<p:tagLst xmlns:p="http://schemas.openxmlformats.org/presentationml/2006/main">
  <p:tag name="AS_UNIQUEID" val="1973"/>
  <p:tag name="KSO_WM_UNIT_TABLE_BEAUTIFY" val="smartTable{e69e8f9a-c127-4358-9211-9703189eccb2}"/>
  <p:tag name="TABLE_ENDDRAG_ORIGIN_RECT" val="940*144"/>
  <p:tag name="TABLE_ENDDRAG_RECT" val="11*361*940*144"/>
</p:tagLst>
</file>

<file path=ppt/tags/tag420.xml><?xml version="1.0" encoding="utf-8"?>
<p:tagLst xmlns:p="http://schemas.openxmlformats.org/presentationml/2006/main">
  <p:tag name="AS_UNIQUEID" val="1974"/>
</p:tagLst>
</file>

<file path=ppt/tags/tag421.xml><?xml version="1.0" encoding="utf-8"?>
<p:tagLst xmlns:p="http://schemas.openxmlformats.org/presentationml/2006/main">
  <p:tag name="AS_UNIQUEID" val="1975"/>
</p:tagLst>
</file>

<file path=ppt/tags/tag422.xml><?xml version="1.0" encoding="utf-8"?>
<p:tagLst xmlns:p="http://schemas.openxmlformats.org/presentationml/2006/main">
  <p:tag name="AS_UNIQUEID" val="1976"/>
</p:tagLst>
</file>

<file path=ppt/tags/tag423.xml><?xml version="1.0" encoding="utf-8"?>
<p:tagLst xmlns:p="http://schemas.openxmlformats.org/presentationml/2006/main">
  <p:tag name="AS_UNIQUEID" val="1977"/>
</p:tagLst>
</file>

<file path=ppt/tags/tag424.xml><?xml version="1.0" encoding="utf-8"?>
<p:tagLst xmlns:p="http://schemas.openxmlformats.org/presentationml/2006/main">
  <p:tag name="AS_UNIQUEID" val="1978"/>
</p:tagLst>
</file>

<file path=ppt/tags/tag425.xml><?xml version="1.0" encoding="utf-8"?>
<p:tagLst xmlns:p="http://schemas.openxmlformats.org/presentationml/2006/main">
  <p:tag name="AS_UNIQUEID" val="1979"/>
</p:tagLst>
</file>

<file path=ppt/tags/tag426.xml><?xml version="1.0" encoding="utf-8"?>
<p:tagLst xmlns:p="http://schemas.openxmlformats.org/presentationml/2006/main">
  <p:tag name="AS_UNIQUEID" val="1980"/>
</p:tagLst>
</file>

<file path=ppt/tags/tag427.xml><?xml version="1.0" encoding="utf-8"?>
<p:tagLst xmlns:p="http://schemas.openxmlformats.org/presentationml/2006/main">
  <p:tag name="AS_UNIQUEID" val="1981"/>
</p:tagLst>
</file>

<file path=ppt/tags/tag428.xml><?xml version="1.0" encoding="utf-8"?>
<p:tagLst xmlns:p="http://schemas.openxmlformats.org/presentationml/2006/main">
  <p:tag name="AS_UNIQUEID" val="2035"/>
</p:tagLst>
</file>

<file path=ppt/tags/tag429.xml><?xml version="1.0" encoding="utf-8"?>
<p:tagLst xmlns:p="http://schemas.openxmlformats.org/presentationml/2006/main">
  <p:tag name="AS_UNIQUEID" val="1983"/>
</p:tagLst>
</file>

<file path=ppt/tags/tag430.xml><?xml version="1.0" encoding="utf-8"?>
<p:tagLst xmlns:p="http://schemas.openxmlformats.org/presentationml/2006/main">
  <p:tag name="AS_UNIQUEID" val="1984"/>
</p:tagLst>
</file>

<file path=ppt/tags/tag431.xml><?xml version="1.0" encoding="utf-8"?>
<p:tagLst xmlns:p="http://schemas.openxmlformats.org/presentationml/2006/main">
  <p:tag name="AS_UNIQUEID" val="1985"/>
</p:tagLst>
</file>

<file path=ppt/tags/tag432.xml><?xml version="1.0" encoding="utf-8"?>
<p:tagLst xmlns:p="http://schemas.openxmlformats.org/presentationml/2006/main">
  <p:tag name="AS_UNIQUEID" val="2036"/>
</p:tagLst>
</file>

<file path=ppt/tags/tag433.xml><?xml version="1.0" encoding="utf-8"?>
<p:tagLst xmlns:p="http://schemas.openxmlformats.org/presentationml/2006/main">
  <p:tag name="AS_UNIQUEID" val="1987"/>
</p:tagLst>
</file>

<file path=ppt/tags/tag434.xml><?xml version="1.0" encoding="utf-8"?>
<p:tagLst xmlns:p="http://schemas.openxmlformats.org/presentationml/2006/main">
  <p:tag name="AS_UNIQUEID" val="1988"/>
</p:tagLst>
</file>

<file path=ppt/tags/tag435.xml><?xml version="1.0" encoding="utf-8"?>
<p:tagLst xmlns:p="http://schemas.openxmlformats.org/presentationml/2006/main">
  <p:tag name="AS_UNIQUEID" val="1989"/>
</p:tagLst>
</file>

<file path=ppt/tags/tag436.xml><?xml version="1.0" encoding="utf-8"?>
<p:tagLst xmlns:p="http://schemas.openxmlformats.org/presentationml/2006/main">
  <p:tag name="AS_UNIQUEID" val="1990"/>
</p:tagLst>
</file>

<file path=ppt/tags/tag437.xml><?xml version="1.0" encoding="utf-8"?>
<p:tagLst xmlns:p="http://schemas.openxmlformats.org/presentationml/2006/main">
  <p:tag name="AS_UNIQUEID" val="1991"/>
</p:tagLst>
</file>

<file path=ppt/tags/tag438.xml><?xml version="1.0" encoding="utf-8"?>
<p:tagLst xmlns:p="http://schemas.openxmlformats.org/presentationml/2006/main">
  <p:tag name="AS_UNIQUEID" val="1992"/>
</p:tagLst>
</file>

<file path=ppt/tags/tag439.xml><?xml version="1.0" encoding="utf-8"?>
<p:tagLst xmlns:p="http://schemas.openxmlformats.org/presentationml/2006/main">
  <p:tag name="AS_UNIQUEID" val="1993"/>
</p:tagLst>
</file>

<file path=ppt/tags/tag440.xml><?xml version="1.0" encoding="utf-8"?>
<p:tagLst xmlns:p="http://schemas.openxmlformats.org/presentationml/2006/main">
  <p:tag name="AS_UNIQUEID" val="1994"/>
</p:tagLst>
</file>

<file path=ppt/tags/tag441.xml><?xml version="1.0" encoding="utf-8"?>
<p:tagLst xmlns:p="http://schemas.openxmlformats.org/presentationml/2006/main">
  <p:tag name="AS_UNIQUEID" val="1995"/>
</p:tagLst>
</file>

<file path=ppt/tags/tag442.xml><?xml version="1.0" encoding="utf-8"?>
<p:tagLst xmlns:p="http://schemas.openxmlformats.org/presentationml/2006/main">
  <p:tag name="AS_UNIQUEID" val="1996"/>
</p:tagLst>
</file>

<file path=ppt/tags/tag443.xml><?xml version="1.0" encoding="utf-8"?>
<p:tagLst xmlns:p="http://schemas.openxmlformats.org/presentationml/2006/main">
  <p:tag name="AS_UNIQUEID" val="1997"/>
</p:tagLst>
</file>

<file path=ppt/tags/tag444.xml><?xml version="1.0" encoding="utf-8"?>
<p:tagLst xmlns:p="http://schemas.openxmlformats.org/presentationml/2006/main">
  <p:tag name="AS_UNIQUEID" val="1998"/>
</p:tagLst>
</file>

<file path=ppt/tags/tag445.xml><?xml version="1.0" encoding="utf-8"?>
<p:tagLst xmlns:p="http://schemas.openxmlformats.org/presentationml/2006/main">
  <p:tag name="AS_UNIQUEID" val="1999"/>
</p:tagLst>
</file>

<file path=ppt/tags/tag446.xml><?xml version="1.0" encoding="utf-8"?>
<p:tagLst xmlns:p="http://schemas.openxmlformats.org/presentationml/2006/main">
  <p:tag name="AS_UNIQUEID" val="2000"/>
</p:tagLst>
</file>

<file path=ppt/tags/tag447.xml><?xml version="1.0" encoding="utf-8"?>
<p:tagLst xmlns:p="http://schemas.openxmlformats.org/presentationml/2006/main">
  <p:tag name="AS_UNIQUEID" val="2001"/>
</p:tagLst>
</file>

<file path=ppt/tags/tag448.xml><?xml version="1.0" encoding="utf-8"?>
<p:tagLst xmlns:p="http://schemas.openxmlformats.org/presentationml/2006/main">
  <p:tag name="AS_UNIQUEID" val="2002"/>
</p:tagLst>
</file>

<file path=ppt/tags/tag449.xml><?xml version="1.0" encoding="utf-8"?>
<p:tagLst xmlns:p="http://schemas.openxmlformats.org/presentationml/2006/main">
  <p:tag name="AS_UNIQUEID" val="2003"/>
</p:tagLst>
</file>

<file path=ppt/tags/tag450.xml><?xml version="1.0" encoding="utf-8"?>
<p:tagLst xmlns:p="http://schemas.openxmlformats.org/presentationml/2006/main">
  <p:tag name="AS_UNIQUEID" val="2004"/>
</p:tagLst>
</file>

<file path=ppt/tags/tag451.xml><?xml version="1.0" encoding="utf-8"?>
<p:tagLst xmlns:p="http://schemas.openxmlformats.org/presentationml/2006/main">
  <p:tag name="AS_UNIQUEID" val="2005"/>
</p:tagLst>
</file>

<file path=ppt/tags/tag452.xml><?xml version="1.0" encoding="utf-8"?>
<p:tagLst xmlns:p="http://schemas.openxmlformats.org/presentationml/2006/main">
  <p:tag name="AS_UNIQUEID" val="2006"/>
</p:tagLst>
</file>

<file path=ppt/tags/tag453.xml><?xml version="1.0" encoding="utf-8"?>
<p:tagLst xmlns:p="http://schemas.openxmlformats.org/presentationml/2006/main">
  <p:tag name="AS_UNIQUEID" val="1552"/>
</p:tagLst>
</file>

<file path=ppt/tags/tag454.xml><?xml version="1.0" encoding="utf-8"?>
<p:tagLst xmlns:p="http://schemas.openxmlformats.org/presentationml/2006/main">
  <p:tag name="AS_UNIQUEID" val="2007"/>
</p:tagLst>
</file>

<file path=ppt/tags/tag455.xml><?xml version="1.0" encoding="utf-8"?>
<p:tagLst xmlns:p="http://schemas.openxmlformats.org/presentationml/2006/main">
  <p:tag name="AS_NET" val="4.0.30319.42000"/>
  <p:tag name="AS_OS" val="Microsoft Windows NT 6.2.9200.0"/>
  <p:tag name="AS_RELEASE_DATE" val="2022.10.14"/>
  <p:tag name="AS_TITLE" val="Aspose.Slides for .NET 4.0 Client Profile"/>
  <p:tag name="AS_VERSION" val="22.10"/>
  <p:tag name="COMMONDATA" val="eyJoZGlkIjoiMjMzMzc4Y2I3ZmJiODdmMDAzZTNlNGE0ZWMyZjI2YzUifQ=="/>
  <p:tag name="KSO_WPP_MARK_KEY" val="d92a2a14-f2a7-48ce-8cb2-7cb06a6a6802"/>
</p:tagLst>
</file>

<file path=ppt/theme/theme1.xml><?xml version="1.0" encoding="utf-8"?>
<a:theme xmlns:r="http://schemas.openxmlformats.org/officeDocument/2006/relationships" xmlns:a="http://schemas.openxmlformats.org/drawingml/2006/main" name="平面">
  <a:themeElements>
    <a:clrScheme name="平面">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平面">
      <a:majorFont>
        <a:latin typeface="Trebuchet MS"/>
        <a:ea typeface="Arial"/>
        <a:cs typeface="Arial"/>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Arial"/>
        <a:cs typeface="Arial"/>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平面">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aragraphs>270</Paragraphs>
  <Slides>22</Slides>
  <Notes>2</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22</vt:i4>
      </vt:variant>
    </vt:vector>
  </HeadingPairs>
  <TitlesOfParts>
    <vt:vector size="41" baseType="lpstr">
      <vt:lpstr>Arial</vt:lpstr>
      <vt:lpstr>Trebuchet MS</vt:lpstr>
      <vt:lpstr>Wingdings 3</vt:lpstr>
      <vt:lpstr>Calibri</vt:lpstr>
      <vt:lpstr>Times New Roman</vt:lpstr>
      <vt:lpstr>宋体</vt:lpstr>
      <vt:lpstr>微软雅黑</vt:lpstr>
      <vt:lpstr>Wingdings</vt:lpstr>
      <vt:lpstr>Tahoma</vt:lpstr>
      <vt:lpstr>Courier New</vt:lpstr>
      <vt:lpstr>华文新魏</vt:lpstr>
      <vt:lpstr>Lucida Sans Unicode</vt:lpstr>
      <vt:lpstr>黑体</vt:lpstr>
      <vt:lpstr>Verdana</vt:lpstr>
      <vt:lpstr>等线</vt:lpstr>
      <vt:lpstr>Impact</vt:lpstr>
      <vt:lpstr>汉仪书魂体简</vt:lpstr>
      <vt:lpstr>汉仪劲楷简</vt:lpstr>
      <vt:lpstr>平面</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22.1000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2023-04-20T17:03:21Z</cp:lastPrinted>
  <dcterms:created xsi:type="dcterms:W3CDTF">2023-04-20T17:03:21Z</dcterms:created>
  <dcterms:modified xsi:type="dcterms:W3CDTF">2023-04-20T09:03:21Z</dcterms:modified>
</cp:coreProperties>
</file>