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958" r:id="rId1"/>
    <p:sldMasterId id="2147487995" r:id="rId2"/>
  </p:sldMasterIdLst>
  <p:notesMasterIdLst>
    <p:notesMasterId r:id="rId3"/>
  </p:notesMasterIdLst>
  <p:sldIdLst>
    <p:sldId id="2147" r:id="rId4"/>
    <p:sldId id="2152" r:id="rId5"/>
    <p:sldId id="2156" r:id="rId6"/>
    <p:sldId id="2159" r:id="rId7"/>
    <p:sldId id="2162" r:id="rId8"/>
    <p:sldId id="2165" r:id="rId9"/>
    <p:sldId id="2168" r:id="rId10"/>
    <p:sldId id="2171" r:id="rId11"/>
    <p:sldId id="2174" r:id="rId12"/>
    <p:sldId id="2177" r:id="rId13"/>
    <p:sldId id="2180" r:id="rId14"/>
    <p:sldId id="2183" r:id="rId15"/>
    <p:sldId id="2186" r:id="rId16"/>
    <p:sldId id="2189" r:id="rId17"/>
    <p:sldId id="2192" r:id="rId18"/>
    <p:sldId id="2195" r:id="rId19"/>
    <p:sldId id="2198" r:id="rId20"/>
    <p:sldId id="2201" r:id="rId21"/>
    <p:sldId id="2204" r:id="rId2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959" r:id="rId1"/>
    <p:sldLayoutId id="2147487960" r:id="rId2"/>
    <p:sldLayoutId id="2147487961" r:id="rId3"/>
    <p:sldLayoutId id="2147487962" r:id="rId4"/>
    <p:sldLayoutId id="2147487963" r:id="rId5"/>
    <p:sldLayoutId id="2147487964" r:id="rId6"/>
    <p:sldLayoutId id="2147487965" r:id="rId7"/>
    <p:sldLayoutId id="2147487966" r:id="rId8"/>
    <p:sldLayoutId id="2147487967" r:id="rId9"/>
    <p:sldLayoutId id="2147487968" r:id="rId10"/>
    <p:sldLayoutId id="214748796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996" r:id="rId1"/>
    <p:sldLayoutId id="2147487997" r:id="rId2"/>
    <p:sldLayoutId id="2147487998" r:id="rId3"/>
    <p:sldLayoutId id="2147487999" r:id="rId4"/>
    <p:sldLayoutId id="2147488000" r:id="rId5"/>
    <p:sldLayoutId id="2147488001" r:id="rId6"/>
    <p:sldLayoutId id="2147488002" r:id="rId7"/>
    <p:sldLayoutId id="2147488003" r:id="rId8"/>
    <p:sldLayoutId id="2147488004" r:id="rId9"/>
    <p:sldLayoutId id="2147488005" r:id="rId10"/>
    <p:sldLayoutId id="214748800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初中教育中的可持续发展与环境教育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4185920" y="1477010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4280187" y="1534921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22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22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5274945" y="1619250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初中教育中的可持续发展理念</a:t>
            </a:r>
            <a:endParaRPr altLang="en-US" dirty="0" sz="20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4185920" y="4713605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4280187" y="4771516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 fontScale="94167"/>
          </a:bodyPr>
          <a:p>
            <a:pPr algn="ctr" lvl="0">
              <a:buClrTx/>
              <a:buSzTx/>
              <a:buFontTx/>
            </a:pPr>
            <a:r>
              <a:rPr altLang="zh-CN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5274945" y="4855845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 fontScale="70000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初中教育中可持续发展与环境教育的挑战与机遇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4185920" y="2555875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4280187" y="2613786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22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22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5274945" y="2698115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初中教育中的环境教育</a:t>
            </a:r>
            <a:endParaRPr altLang="en-US" dirty="0" sz="20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4185920" y="3634740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4280187" y="3692651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 fontScale="94167"/>
          </a:bodyPr>
          <a:p>
            <a:pPr algn="ctr" lvl="0">
              <a:buClrTx/>
              <a:buSzTx/>
              <a:buFontTx/>
            </a:pPr>
            <a:r>
              <a:rPr altLang="zh-CN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5274945" y="3776980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 fontScale="70000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初中教育中可持续发展与环境教育的相互关系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初中教育中的可持续发展理念</a:t>
            </a:r>
            <a:endParaRPr altLang="en-US" lang="zh-CN"/>
          </a:p>
        </p:txBody>
      </p:sp>
      <p:sp>
        <p:nvSpPr>
          <p:cNvPr id="104891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1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可持续发展的定义与重要性</a:t>
            </a:r>
            <a:endParaRPr altLang="en-US" lang="zh-CN"/>
          </a:p>
        </p:txBody>
      </p:sp>
      <p:sp>
        <p:nvSpPr>
          <p:cNvPr id="104896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可持续发展的定义：既满足当代人的需求，又不对后代人满足需求的能力构成危害的发展。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可持续发展的重要性：确保人类社会与自然环境的和谐共生，实现经济、社会和环境的协调发展。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初中教育中可持续发展理念的意义：培养学生具备可持续发展的意识，成为未来社会的建设者和领导者。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如何在初中教育中贯彻可持续发展理念：将可持续发展理念融入课程设计、校园文化建设和实践活动中。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初中教育中可持续发展理念的实施</a:t>
            </a:r>
            <a:endParaRPr altLang="en-US" lang="zh-CN"/>
          </a:p>
        </p:txBody>
      </p:sp>
      <p:sp>
        <p:nvSpPr>
          <p:cNvPr id="104900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课程设置：将可持续发展理念融入课程设计，注重培养学生的环保意识和实践能力。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校园管理：推广节能减排措施，建设绿色校园，营造良好的教育环境。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教师培训：加强教师对可持续发展理念的认识和教学方法的培训，提高教学质量。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合作交流：开展校际合作与国际交流，分享教育经验，共同推进可持续发展教育的进步。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可持续发展理念对初中生全面发展的影响</a:t>
            </a:r>
            <a:endParaRPr altLang="en-US" lang="zh-CN"/>
          </a:p>
        </p:txBody>
      </p:sp>
      <p:sp>
        <p:nvSpPr>
          <p:cNvPr id="104904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培养环保意识：可持续发展理念教育有助于培养初中生的环保意识，让他们更加关注环境问题，养成绿色生活习惯。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促进知识整合：可持续发展理念融合了自然、社会、经济等多学科知识，有助于初中生将不同领域的知识进行整合，形成完整的知识体系。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提升创新能力：可持续发展理念鼓励初中生思考如何更好地解决环境问题，激发他们的创新思维和实践能力。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培养社会责任感：可持续发展理念教育让初中生认识到自己在社会发展中的责任，培养他们的社会责任感和参与意识。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初中教育中的环境教育</a:t>
            </a:r>
            <a:endParaRPr altLang="en-US" lang="zh-CN"/>
          </a:p>
        </p:txBody>
      </p:sp>
      <p:sp>
        <p:nvSpPr>
          <p:cNvPr id="104910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0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环境教育的定义与重要性</a:t>
            </a:r>
            <a:endParaRPr altLang="en-US" lang="zh-CN"/>
          </a:p>
        </p:txBody>
      </p:sp>
      <p:sp>
        <p:nvSpPr>
          <p:cNvPr id="104915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环境教育是培养学生具备环境保护意识的重要途径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环境教育旨在帮助学生认识到人类活动对环境的影响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环境教育强调可持续发展理念，引导学生关注生态平衡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环境教育有助于培养学生的社会责任感和参与环保行动的积极性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初中教育中环境教育的实施方式</a:t>
            </a:r>
            <a:endParaRPr altLang="en-US" lang="zh-CN"/>
          </a:p>
        </p:txBody>
      </p:sp>
      <p:sp>
        <p:nvSpPr>
          <p:cNvPr id="104920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课堂教育：通过科学、地理等课程进行环境知识传授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实践活动：组织学生参与环保活动，如植树、垃圾分类等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校园文化：通过环保主题的校园文化活动，增强学生环保意识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家校合作：加强与家长的沟通，共同推进环保教育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环境教育对初中生环保意识的影响</a:t>
            </a:r>
            <a:endParaRPr altLang="en-US" lang="zh-CN"/>
          </a:p>
        </p:txBody>
      </p:sp>
      <p:sp>
        <p:nvSpPr>
          <p:cNvPr id="104926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初中生处于身心发展的关键期，环境教育有助于培养其环保意识。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环境教育课程设置丰富多样，包括课堂讲解、实地考察等。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环境教育实践活动中，初中生能够亲身体验自然环境，增强环保意识。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环境教育对初中生环保意识的影响具有长期性，有助于培养其可持续发展的观念。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初中教育中可持续发展与环境教育的相互关系</a:t>
            </a:r>
            <a:endParaRPr altLang="en-US" lang="zh-CN"/>
          </a:p>
        </p:txBody>
      </p:sp>
      <p:sp>
        <p:nvSpPr>
          <p:cNvPr id="104932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32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可持续发展与环境教育的共同点与差异</a:t>
            </a:r>
            <a:endParaRPr altLang="en-US" lang="zh-CN"/>
          </a:p>
        </p:txBody>
      </p:sp>
      <p:sp>
        <p:nvSpPr>
          <p:cNvPr id="104937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7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共同点：可持续发展与环境教育都强调环境保护和生态平衡的重要性，旨在促进人类与自然和谐共处。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差异：可持续发展更注重经济、社会和环境三者之间的协调发展，而环境教育则更侧重于传授环境保护的知识和技能，培养人们的环保意识。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相互关系：可持续发展需要环境教育的支持，通过培养具有环保意识的人才来实现可持续发展的目标。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实践意义：在初中教育中，应将可持续发展与环境教育相结合，共同推动环境保护事业的发展。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可持续发展与环境教育相互促进的实例</a:t>
            </a:r>
            <a:endParaRPr altLang="en-US" lang="zh-CN"/>
          </a:p>
        </p:txBody>
      </p:sp>
      <p:sp>
        <p:nvSpPr>
          <p:cNvPr id="10494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5833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初中学校与当地环保组织合作，开展实地考察和实践活动，让学生亲身体验环境问题，培养他们的环保行动力，同时促进可持续发展理念的推广。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5833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初中学校通过开展环保教育，引导学生关注环境问题，提高他们的环保意识，从而培养他们可持续发展的观念和行为习惯，为未来的可持续发展做出贡献。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5455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初中学校开展环保主题活动，如垃圾分类、植树造林等，培养学生的环保意识，同时促进可持续发展观念的传播和实践。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4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5833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初中学校将可持续发展理念融入课程设计，例如在地理、生物等学科中，强调人类发展与自然环境的和谐共生，帮助学生理解可持续发展的重要性。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如何在初中教育中同时推进可持续发展与环境教育</a:t>
            </a:r>
            <a:endParaRPr altLang="en-US" lang="zh-CN"/>
          </a:p>
        </p:txBody>
      </p:sp>
      <p:sp>
        <p:nvSpPr>
          <p:cNvPr id="10494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开展实践活动：组织学生参与环保项目和可持续发展活动，如垃圾分类、节能减排等。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整合课程资源：将可持续发展与环境教育融入现有课程中，如科学、地理等科目。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培养意识观念：通过课堂讲解、主题班会等形式，引导学生树立环保意识和可持续发展观念。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加强师资培训：对教师进行可持续发展与环境教育方面的培训，提高教师的专业素养和教学能力。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初中教育中可持续发展与环境教育的挑战与机遇</a:t>
            </a:r>
            <a:endParaRPr altLang="en-US" lang="zh-CN"/>
          </a:p>
        </p:txBody>
      </p:sp>
      <p:sp>
        <p:nvSpPr>
          <p:cNvPr id="104953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53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当前初中教育中可持续发展与环境教育面临的主要挑战</a:t>
            </a:r>
            <a:endParaRPr altLang="en-US" lang="zh-CN"/>
          </a:p>
        </p:txBody>
      </p:sp>
      <p:sp>
        <p:nvSpPr>
          <p:cNvPr id="104958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教师缺乏相关知识和经验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缺乏足够的课程资源和教材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学生缺乏实践和体验机会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考试和评价体系的制约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未来初中教育中可持续发展与环境教育的机遇与发展趋势</a:t>
            </a:r>
            <a:endParaRPr altLang="en-US" lang="zh-CN"/>
          </a:p>
        </p:txBody>
      </p:sp>
      <p:sp>
        <p:nvSpPr>
          <p:cNvPr id="104963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机遇：随着社会对可持续发展的重视，初中教育将更加强调环境教育，培养学生的环保意识。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发展趋势：未来初中教育将注重跨学科的可持续发展教育，将环境教育与其他学科融合，形成综合教育体系。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技术应用：借助现代科技手段，如虚拟现实、增强现实等技术，提升环境教育的趣味性和实效性。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合作与交流：加强国际合作与交流，借鉴先进的环境教育理念和经验，提升我国初中教育的国际影响力。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如何应对挑战，抓住机遇，提升初中教育的可持续发展与环境教育水平</a:t>
            </a:r>
            <a:endParaRPr altLang="en-US" lang="zh-CN"/>
          </a:p>
        </p:txBody>
      </p:sp>
      <p:sp>
        <p:nvSpPr>
          <p:cNvPr id="104969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提升教师素质：加强教师培训，提高教师的可持续发展与环境教育意识和能力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创新教学方法：采用案例教学、探究式教学等多样化教学方法，激发学生学习兴趣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整合教学资源：充分利用校内外资源，如环保组织、企业等，丰富教学内容和形式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强化实践教学：组织学生参与环保实践活动，增强学生的实践能力和环保意识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74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4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4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4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4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4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4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SLIDE_ID" val="custom2023030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2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9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1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9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1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262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2024-01-01T08:54:22Z</dcterms:created>
  <dcterms:modified xsi:type="dcterms:W3CDTF">2024-01-01T08:54:22Z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b57d36f97c2f43d695445a4fbf6fef3b_21</vt:lpwstr>
  </property>
</Properties>
</file>