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22" r:id="rId1"/>
    <p:sldMasterId id="2147488559" r:id="rId2"/>
  </p:sldMasterIdLst>
  <p:notesMasterIdLst>
    <p:notesMasterId r:id="rId3"/>
  </p:notesMasterIdLst>
  <p:sldIdLst>
    <p:sldId id="2543" r:id="rId4"/>
    <p:sldId id="2547" r:id="rId5"/>
    <p:sldId id="2552" r:id="rId6"/>
    <p:sldId id="2557" r:id="rId7"/>
    <p:sldId id="2564" r:id="rId9"/>
    <p:sldId id="2567" r:id="rId10"/>
    <p:sldId id="2570" r:id="rId11"/>
    <p:sldId id="2573" r:id="rId12"/>
    <p:sldId id="2577" r:id="rId13"/>
    <p:sldId id="2584" r:id="rId15"/>
    <p:sldId id="2587" r:id="rId16"/>
    <p:sldId id="2590" r:id="rId17"/>
    <p:sldId id="2593" r:id="rId18"/>
    <p:sldId id="2596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23" r:id="rId1"/>
    <p:sldLayoutId id="2147488524" r:id="rId2"/>
    <p:sldLayoutId id="2147488525" r:id="rId3"/>
    <p:sldLayoutId id="2147488526" r:id="rId4"/>
    <p:sldLayoutId id="2147488527" r:id="rId5"/>
    <p:sldLayoutId id="2147488528" r:id="rId6"/>
    <p:sldLayoutId id="2147488529" r:id="rId7"/>
    <p:sldLayoutId id="2147488530" r:id="rId8"/>
    <p:sldLayoutId id="2147488531" r:id="rId9"/>
    <p:sldLayoutId id="2147488532" r:id="rId10"/>
    <p:sldLayoutId id="21474885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60" r:id="rId1"/>
    <p:sldLayoutId id="2147488561" r:id="rId2"/>
    <p:sldLayoutId id="2147488562" r:id="rId3"/>
    <p:sldLayoutId id="2147488563" r:id="rId4"/>
    <p:sldLayoutId id="2147488564" r:id="rId5"/>
    <p:sldLayoutId id="2147488565" r:id="rId6"/>
    <p:sldLayoutId id="2147488566" r:id="rId7"/>
    <p:sldLayoutId id="2147488567" r:id="rId8"/>
    <p:sldLayoutId id="2147488568" r:id="rId9"/>
    <p:sldLayoutId id="2147488569" r:id="rId10"/>
    <p:sldLayoutId id="21474885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tags" Target="../tags/tag221.xml"/><Relationship Id="rId22" Type="http://schemas.openxmlformats.org/officeDocument/2006/relationships/tags" Target="../tags/tag222.xml"/><Relationship Id="rId23" Type="http://schemas.openxmlformats.org/officeDocument/2006/relationships/tags" Target="../tags/tag223.xml"/><Relationship Id="rId24" Type="http://schemas.openxmlformats.org/officeDocument/2006/relationships/tags" Target="../tags/tag224.xml"/><Relationship Id="rId25" Type="http://schemas.openxmlformats.org/officeDocument/2006/relationships/tags" Target="../tags/tag225.xml"/><Relationship Id="rId26" Type="http://schemas.openxmlformats.org/officeDocument/2006/relationships/tags" Target="../tags/tag226.xml"/><Relationship Id="rId27" Type="http://schemas.openxmlformats.org/officeDocument/2006/relationships/tags" Target="../tags/tag227.xml"/><Relationship Id="rId28" Type="http://schemas.openxmlformats.org/officeDocument/2006/relationships/tags" Target="../tags/tag228.xml"/><Relationship Id="rId29" Type="http://schemas.openxmlformats.org/officeDocument/2006/relationships/tags" Target="../tags/tag22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燃气设备行业2024工作总结及工作展望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4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4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4109464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493639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4415400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4415400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燃气设备行业2024工作总结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7379140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763315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7685076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7685076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燃气设备行业2024工作展望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燃气设备行业2024工作总结</a:t>
            </a:r>
            <a:endParaRPr altLang="en-US" dirty="0" lang="zh-CN"/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行业概况和发展趋势</a:t>
            </a:r>
            <a:endParaRPr altLang="en-US" lang="zh-CN"/>
          </a:p>
        </p:txBody>
      </p:sp>
      <p:sp>
        <p:nvSpPr>
          <p:cNvPr id="1048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燃气设备行业概述：包括行业规模、主要产品、产业链结构等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燃气设备行业市场规模：分析行业市场规模和增长趋势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燃气设备行业发展趋势：预测未来行业的发展趋势和方向，包括技术创新、政策法规、市场需求等方面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燃气设备行业发展历程：简要介绍行业的发展历程和重要事件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燃气设备市场现状和竞争格局</a:t>
            </a:r>
            <a:endParaRPr altLang="en-US" lang="zh-CN"/>
          </a:p>
        </p:txBody>
      </p:sp>
      <p:sp>
        <p:nvSpPr>
          <p:cNvPr id="10490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燃气设备市场规模及增长趋势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燃气设备市场政策环境及影响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燃气设备市场产品结构及特点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燃气设备市场竞争格局及主要参与者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燃气设备行业的主要问题和挑战</a:t>
            </a:r>
            <a:endParaRPr altLang="en-US" lang="zh-CN"/>
          </a:p>
        </p:txBody>
      </p:sp>
      <p:sp>
        <p:nvSpPr>
          <p:cNvPr id="10491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燃气设备安全问题：由于燃气设备的特殊性质，安全问题一直是行业关注的重点。在2024年，燃气设备行业需要继续加强安全管理和技术研发，提高设备的安全性能和可靠性。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市场竞争激烈：随着燃气设备市场的不断扩大，竞争也日益激烈。企业需要加强品牌建设和技术创新，提高产品质量和服务水平，以赢得市场份额。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环保要求提高：随着环保意识的提高，燃气设备行业需要更加注重环保要求。企业需要加强环保技术研发和设备改造，降低设备运行过程中的环境污染。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智能化和自动化发展：随着科技的不断进步，燃气设备行业需要更加注重智能化和自动化发展。企业需要加强技术研发和人才培养，提高设备的自动化和智能化水平，提高生产效率和质量。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燃气设备行业的创新和突破</a:t>
            </a:r>
            <a:endParaRPr altLang="en-US" lang="zh-CN"/>
          </a:p>
        </p:txBody>
      </p:sp>
      <p:sp>
        <p:nvSpPr>
          <p:cNvPr id="10491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燃气设备行业的创新和突破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燃气设备行业概述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燃气设备行业的发展历程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燃气设备行业的发展前景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燃气设备行业2024工作展望</a:t>
            </a:r>
            <a:endParaRPr altLang="en-US" dirty="0" lang="zh-CN"/>
          </a:p>
        </p:txBody>
      </p:sp>
      <p:sp>
        <p:nvSpPr>
          <p:cNvPr id="10492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行业发展趋势和未来挑战</a:t>
            </a:r>
            <a:endParaRPr altLang="en-US" lang="zh-CN"/>
          </a:p>
        </p:txBody>
      </p:sp>
      <p:sp>
        <p:nvSpPr>
          <p:cNvPr id="1049328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30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32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34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36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338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40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342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燃气设备行业发展趋势：随着环保意识的提高和能源结构的调整，燃气设备行业将迎来更大的发展机遇，未来将更加注重技术创新和绿色发展。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6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8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未来挑战：随着市场竞争的加剧和技术的不断更新换代，燃气设备行业将面临更多的挑战，需要不断提高产品质量和技术水平，加强品牌建设和市场营销，以适应市场需求的变化。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0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2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应对策略：燃气设备企业需要加强技术创新和研发能力，提高产品质量和技术水平，加强品牌建设和市场营销，以应对未来市场变化和挑战。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4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6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结论：燃气设备行业未来将继续发展壮大，但同时也面临着更多的挑战和机遇。企业需要加强技术创新和研发能力，提高产品质量和技术水平，加强品牌建设和市场营销，以适应市场需求的变化并抓住发展机遇。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8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燃气设备行业的发展方向和重点任务</a:t>
            </a:r>
            <a:endParaRPr altLang="en-US" lang="zh-CN"/>
          </a:p>
        </p:txBody>
      </p:sp>
      <p:cxnSp>
        <p:nvCxnSpPr>
          <p:cNvPr id="3145779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918359" y="2009698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394" name="椭圆 4"/>
          <p:cNvSpPr/>
          <p:nvPr>
            <p:custDataLst>
              <p:tags r:id="rId2"/>
            </p:custDataLst>
          </p:nvPr>
        </p:nvSpPr>
        <p:spPr>
          <a:xfrm>
            <a:off x="2691600" y="1491047"/>
            <a:ext cx="452915" cy="45291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396" name="文本框 5"/>
          <p:cNvSpPr txBox="1"/>
          <p:nvPr>
            <p:custDataLst>
              <p:tags r:id="rId3"/>
            </p:custDataLst>
          </p:nvPr>
        </p:nvSpPr>
        <p:spPr>
          <a:xfrm>
            <a:off x="2688585" y="1555577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398" name="矩形 6"/>
          <p:cNvSpPr/>
          <p:nvPr>
            <p:custDataLst>
              <p:tags r:id="rId4"/>
            </p:custDataLst>
          </p:nvPr>
        </p:nvSpPr>
        <p:spPr bwMode="auto">
          <a:xfrm>
            <a:off x="3508777" y="1364400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发展方向：提高燃气设备的安全性和效率，推动智能化和绿色化发展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00" name="文本框 7"/>
          <p:cNvSpPr txBox="1"/>
          <p:nvPr>
            <p:custDataLst>
              <p:tags r:id="rId5"/>
            </p:custDataLst>
          </p:nvPr>
        </p:nvSpPr>
        <p:spPr>
          <a:xfrm>
            <a:off x="3508777" y="1727456"/>
            <a:ext cx="5994638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02" name="椭圆 8"/>
          <p:cNvSpPr/>
          <p:nvPr>
            <p:custDataLst>
              <p:tags r:id="rId6"/>
            </p:custDataLst>
          </p:nvPr>
        </p:nvSpPr>
        <p:spPr>
          <a:xfrm>
            <a:off x="2691600" y="2294353"/>
            <a:ext cx="452915" cy="45291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04" name="文本框 9"/>
          <p:cNvSpPr txBox="1"/>
          <p:nvPr>
            <p:custDataLst>
              <p:tags r:id="rId7"/>
            </p:custDataLst>
          </p:nvPr>
        </p:nvSpPr>
        <p:spPr>
          <a:xfrm>
            <a:off x="2688585" y="2368532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06" name="矩形 10"/>
          <p:cNvSpPr/>
          <p:nvPr>
            <p:custDataLst>
              <p:tags r:id="rId8"/>
            </p:custDataLst>
          </p:nvPr>
        </p:nvSpPr>
        <p:spPr bwMode="auto">
          <a:xfrm>
            <a:off x="3508777" y="2167706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重点任务：加强技术创新和研发，提高产品质量和技术水平；加强市场营销和品牌建设，提高市场占有率和竞争力；加强人才培养和引进，提高企业综合素质和核心竞争力  燃气设备行业2024工作展望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08" name="文本框 11"/>
          <p:cNvSpPr txBox="1"/>
          <p:nvPr>
            <p:custDataLst>
              <p:tags r:id="rId9"/>
            </p:custDataLst>
          </p:nvPr>
        </p:nvSpPr>
        <p:spPr>
          <a:xfrm>
            <a:off x="3508777" y="2530158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100" lang="zh-CN" spc="130">
                <a:ln>
                  <a:noFill/>
                  <a:prstDash val="sysDot"/>
                </a:ln>
                <a:sym typeface="+mn-ea"/>
              </a:rPr>
              <a:t>燃气设备行业2024工作展望</a:t>
            </a:r>
            <a:endParaRPr altLang="en-US" dirty="0" sz="11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10" name="椭圆 12"/>
          <p:cNvSpPr/>
          <p:nvPr>
            <p:custDataLst>
              <p:tags r:id="rId10"/>
            </p:custDataLst>
          </p:nvPr>
        </p:nvSpPr>
        <p:spPr>
          <a:xfrm>
            <a:off x="2691600" y="3100071"/>
            <a:ext cx="452915" cy="45291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12" name="文本框 13"/>
          <p:cNvSpPr txBox="1"/>
          <p:nvPr>
            <p:custDataLst>
              <p:tags r:id="rId11"/>
            </p:custDataLst>
          </p:nvPr>
        </p:nvSpPr>
        <p:spPr>
          <a:xfrm>
            <a:off x="2688585" y="3164601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14" name="矩形 14"/>
          <p:cNvSpPr/>
          <p:nvPr>
            <p:custDataLst>
              <p:tags r:id="rId12"/>
            </p:custDataLst>
          </p:nvPr>
        </p:nvSpPr>
        <p:spPr bwMode="auto">
          <a:xfrm>
            <a:off x="3508777" y="2970408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行业趋势：随着环保意识的提高和能源结构的调整，燃气设备行业将迎来更大的发展机遇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16" name="文本框 15"/>
          <p:cNvSpPr txBox="1"/>
          <p:nvPr>
            <p:custDataLst>
              <p:tags r:id="rId13"/>
            </p:custDataLst>
          </p:nvPr>
        </p:nvSpPr>
        <p:spPr>
          <a:xfrm>
            <a:off x="3508777" y="3332861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18" name="椭圆 16"/>
          <p:cNvSpPr/>
          <p:nvPr>
            <p:custDataLst>
              <p:tags r:id="rId14"/>
            </p:custDataLst>
          </p:nvPr>
        </p:nvSpPr>
        <p:spPr>
          <a:xfrm>
            <a:off x="2691600" y="3902773"/>
            <a:ext cx="452915" cy="45291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20" name="文本框 17"/>
          <p:cNvSpPr txBox="1"/>
          <p:nvPr>
            <p:custDataLst>
              <p:tags r:id="rId15"/>
            </p:custDataLst>
          </p:nvPr>
        </p:nvSpPr>
        <p:spPr>
          <a:xfrm>
            <a:off x="2688585" y="3967906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22" name="矩形 18"/>
          <p:cNvSpPr/>
          <p:nvPr>
            <p:custDataLst>
              <p:tags r:id="rId16"/>
            </p:custDataLst>
          </p:nvPr>
        </p:nvSpPr>
        <p:spPr bwMode="auto">
          <a:xfrm>
            <a:off x="3508777" y="3773111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企业发展：加强技术创新和研发，提高产品质量和技术水平；加强市场营销和品牌建设，提高市场占有率和竞争力；加强人才培养和引进，提高企业综合素质和核心竞争力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24" name="文本框 20"/>
          <p:cNvSpPr txBox="1"/>
          <p:nvPr>
            <p:custDataLst>
              <p:tags r:id="rId17"/>
            </p:custDataLst>
          </p:nvPr>
        </p:nvSpPr>
        <p:spPr>
          <a:xfrm>
            <a:off x="3508777" y="4135563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26" name="椭圆 41"/>
          <p:cNvSpPr/>
          <p:nvPr>
            <p:custDataLst>
              <p:tags r:id="rId18"/>
            </p:custDataLst>
          </p:nvPr>
        </p:nvSpPr>
        <p:spPr>
          <a:xfrm>
            <a:off x="2691600" y="4705476"/>
            <a:ext cx="452915" cy="452915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28" name="文本框 42"/>
          <p:cNvSpPr txBox="1"/>
          <p:nvPr>
            <p:custDataLst>
              <p:tags r:id="rId19"/>
            </p:custDataLst>
          </p:nvPr>
        </p:nvSpPr>
        <p:spPr>
          <a:xfrm>
            <a:off x="2688585" y="4771212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05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30" name="矩形 43"/>
          <p:cNvSpPr/>
          <p:nvPr>
            <p:custDataLst>
              <p:tags r:id="rId20"/>
            </p:custDataLst>
          </p:nvPr>
        </p:nvSpPr>
        <p:spPr bwMode="auto">
          <a:xfrm>
            <a:off x="3508777" y="4575813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政策环境：政府将继续加大对燃气设备行业的支持和扶持力度，推动行业健康发展</a:t>
            </a:r>
            <a:endParaRPr altLang="en-US" b="1" sz="1000" lang="zh-CN" spc="1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32" name="文本框 44"/>
          <p:cNvSpPr txBox="1"/>
          <p:nvPr>
            <p:custDataLst>
              <p:tags r:id="rId21"/>
            </p:custDataLst>
          </p:nvPr>
        </p:nvSpPr>
        <p:spPr>
          <a:xfrm>
            <a:off x="3508777" y="4938266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34" name="椭圆 19"/>
          <p:cNvSpPr/>
          <p:nvPr>
            <p:custDataLst>
              <p:tags r:id="rId22"/>
            </p:custDataLst>
          </p:nvPr>
        </p:nvSpPr>
        <p:spPr>
          <a:xfrm>
            <a:off x="2691600" y="5508179"/>
            <a:ext cx="452915" cy="452915"/>
          </a:xfrm>
          <a:prstGeom prst="ellipse"/>
          <a:solidFill>
            <a:schemeClr val="accent6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436" name="文本框 21"/>
          <p:cNvSpPr txBox="1"/>
          <p:nvPr>
            <p:custDataLst>
              <p:tags r:id="rId23"/>
            </p:custDataLst>
          </p:nvPr>
        </p:nvSpPr>
        <p:spPr>
          <a:xfrm>
            <a:off x="2688585" y="5572708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06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438" name="矩形 22"/>
          <p:cNvSpPr/>
          <p:nvPr>
            <p:custDataLst>
              <p:tags r:id="rId24"/>
            </p:custDataLst>
          </p:nvPr>
        </p:nvSpPr>
        <p:spPr bwMode="auto">
          <a:xfrm>
            <a:off x="3508777" y="5378516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未来挑战：随着市场竞争的加剧和技术的不断更新换代，燃气设备企业需要不断提高自身的创新能力和适应能力</a:t>
            </a:r>
            <a:endParaRPr altLang="en-US" b="1" sz="1000" lang="zh-CN" spc="10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440" name="文本框 23"/>
          <p:cNvSpPr txBox="1"/>
          <p:nvPr>
            <p:custDataLst>
              <p:tags r:id="rId25"/>
            </p:custDataLst>
          </p:nvPr>
        </p:nvSpPr>
        <p:spPr>
          <a:xfrm>
            <a:off x="3508777" y="5740968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81" name="直接连接符 27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2918359" y="2814210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83" name="直接连接符 28"/>
          <p:cNvCxnSpPr>
            <a:cxnSpLocks/>
          </p:cNvCxnSpPr>
          <p:nvPr>
            <p:custDataLst>
              <p:tags r:id="rId27"/>
            </p:custDataLst>
          </p:nvPr>
        </p:nvCxnSpPr>
        <p:spPr>
          <a:xfrm>
            <a:off x="2918359" y="3613897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85" name="直接连接符 29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2918359" y="4417203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87" name="直接连接符 31"/>
          <p:cNvCxnSpPr>
            <a:cxnSpLocks/>
          </p:cNvCxnSpPr>
          <p:nvPr>
            <p:custDataLst>
              <p:tags r:id="rId29"/>
            </p:custDataLst>
          </p:nvPr>
        </p:nvCxnSpPr>
        <p:spPr>
          <a:xfrm>
            <a:off x="2918359" y="5219302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燃气设备行业的创新和突破方向</a:t>
            </a:r>
            <a:endParaRPr altLang="en-US" lang="zh-CN"/>
          </a:p>
        </p:txBody>
      </p:sp>
      <p:sp>
        <p:nvSpPr>
          <p:cNvPr id="10494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燃气设备制造工艺的创新：采用先进的制造工艺，提高设备质量，降低成本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燃气设备技术的创新：提高设备性能，降低能耗，提高安全性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燃气设备应用领域的拓展：拓展燃气设备在工业、商业等领域的应用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燃气设备智能化发展：加强燃气设备的智能化发展，提高设备的自动化和智能化水平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燃气设备行业的政策支持和市场机遇</a:t>
            </a:r>
            <a:endParaRPr altLang="en-US" lang="zh-CN"/>
          </a:p>
        </p:txBody>
      </p:sp>
      <p:sp>
        <p:nvSpPr>
          <p:cNvPr id="10495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政策支持：国家对燃气设备行业的支持政策，如补贴、税收优惠等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市场机遇：燃气设备行业的发展前景，如市场需求、竞争格局等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技术创新：燃气设备行业的技术创新方向，如智能化、绿色化等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产业链整合：燃气设备行业的产业链整合情况，如上下游企业合作、资源共享等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58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58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58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3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3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3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3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3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3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3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3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3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3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3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3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3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SLIDE_ID" val="custom2023098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5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1_2"/>
  <p:tag name="KSO_WM_UNIT_ID" val="diagram20231017_5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5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5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5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2_3"/>
  <p:tag name="KSO_WM_UNIT_ID" val="diagram20231017_5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5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5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5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3_3"/>
  <p:tag name="KSO_WM_UNIT_ID" val="diagram20231017_5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5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5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7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5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4_3"/>
  <p:tag name="KSO_WM_UNIT_ID" val="diagram20231017_5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5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5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8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5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5_3"/>
  <p:tag name="KSO_WM_UNIT_ID" val="diagram20231017_5*l_h_i*1_5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2"/>
  <p:tag name="KSO_WM_UNIT_ID" val="diagram20231017_5*l_h_i*1_5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017_5*l_h_a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9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017_5*l_h_f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6_3"/>
  <p:tag name="KSO_WM_UNIT_ID" val="diagram20231017_5*l_h_i*1_6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2"/>
  <p:tag name="KSO_WM_UNIT_ID" val="diagram20231017_5*l_h_i*1_6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231017_5*l_h_a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10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017_5*l_h_f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5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5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017_5*l_h_i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017_5*l_h_i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5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2023-12-17T20:41:15Z</dcterms:created>
  <dcterms:modified xsi:type="dcterms:W3CDTF">2023-12-17T20:41:15Z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4d50e8ff36d245bea5f20fd6acb59f48_21</vt:lpwstr>
  </property>
</Properties>
</file>