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453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tags" Target="../tags/tag76.xml" /><Relationship Id="rId17" Type="http://schemas.openxmlformats.org/officeDocument/2006/relationships/tags" Target="../tags/tag77.xml" /><Relationship Id="rId18" Type="http://schemas.openxmlformats.org/officeDocument/2006/relationships/tags" Target="../tags/tag78.xml" /><Relationship Id="rId19" Type="http://schemas.openxmlformats.org/officeDocument/2006/relationships/tags" Target="../tags/tag79.xml" /><Relationship Id="rId2" Type="http://schemas.openxmlformats.org/officeDocument/2006/relationships/tags" Target="../tags/tag63.xml" /><Relationship Id="rId20" Type="http://schemas.openxmlformats.org/officeDocument/2006/relationships/slideMaster" Target="../slideMasters/slideMaster2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80.xml" /><Relationship Id="rId3" Type="http://schemas.openxmlformats.org/officeDocument/2006/relationships/tags" Target="../tags/tag81.xml" /><Relationship Id="rId4" Type="http://schemas.openxmlformats.org/officeDocument/2006/relationships/tags" Target="../tags/tag82.xml" /><Relationship Id="rId5" Type="http://schemas.openxmlformats.org/officeDocument/2006/relationships/tags" Target="../tags/tag83.xml" /><Relationship Id="rId6" Type="http://schemas.openxmlformats.org/officeDocument/2006/relationships/tags" Target="../tags/tag84.xml" /><Relationship Id="rId7" Type="http://schemas.openxmlformats.org/officeDocument/2006/relationships/tags" Target="../tags/tag85.xml" /><Relationship Id="rId8" Type="http://schemas.openxmlformats.org/officeDocument/2006/relationships/tags" Target="../tags/tag86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95.xml" /><Relationship Id="rId11" Type="http://schemas.openxmlformats.org/officeDocument/2006/relationships/tags" Target="../tags/tag96.xml" /><Relationship Id="rId12" Type="http://schemas.openxmlformats.org/officeDocument/2006/relationships/tags" Target="../tags/tag97.xml" /><Relationship Id="rId13" Type="http://schemas.openxmlformats.org/officeDocument/2006/relationships/tags" Target="../tags/tag98.xml" /><Relationship Id="rId14" Type="http://schemas.openxmlformats.org/officeDocument/2006/relationships/tags" Target="../tags/tag9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tags" Target="../tags/tag93.xml" /><Relationship Id="rId9" Type="http://schemas.openxmlformats.org/officeDocument/2006/relationships/tags" Target="../tags/tag9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0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Relationship Id="rId7" Type="http://schemas.openxmlformats.org/officeDocument/2006/relationships/tags" Target="../tags/tag105.xml" /><Relationship Id="rId8" Type="http://schemas.openxmlformats.org/officeDocument/2006/relationships/tags" Target="../tags/tag106.xml" /><Relationship Id="rId9" Type="http://schemas.openxmlformats.org/officeDocument/2006/relationships/tags" Target="../tags/tag107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tags" Target="../tags/tag115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jpeg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tags" Target="../tags/tag128.xml" /><Relationship Id="rId13" Type="http://schemas.openxmlformats.org/officeDocument/2006/relationships/tags" Target="../tags/tag129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tags" Target="../tags/tag125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0.xml" /><Relationship Id="rId2" Type="http://schemas.openxmlformats.org/officeDocument/2006/relationships/image" Target="../media/image3.jpeg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5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1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tags" Target="../tags/tag164.xml" /><Relationship Id="rId16" Type="http://schemas.openxmlformats.org/officeDocument/2006/relationships/tags" Target="../tags/tag165.xml" /><Relationship Id="rId17" Type="http://schemas.openxmlformats.org/officeDocument/2006/relationships/tags" Target="../tags/tag166.xml" /><Relationship Id="rId18" Type="http://schemas.openxmlformats.org/officeDocument/2006/relationships/tags" Target="../tags/tag167.xml" /><Relationship Id="rId19" Type="http://schemas.openxmlformats.org/officeDocument/2006/relationships/slideMaster" Target="../slideMasters/slideMaster2.xml" /><Relationship Id="rId2" Type="http://schemas.openxmlformats.org/officeDocument/2006/relationships/tags" Target="../tags/tag152.xml" /><Relationship Id="rId3" Type="http://schemas.openxmlformats.org/officeDocument/2006/relationships/image" Target="../media/image2.png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168.xml" /><Relationship Id="rId3" Type="http://schemas.openxmlformats.org/officeDocument/2006/relationships/tags" Target="../tags/tag169.xml" /><Relationship Id="rId4" Type="http://schemas.openxmlformats.org/officeDocument/2006/relationships/tags" Target="../tags/tag170.xml" /><Relationship Id="rId5" Type="http://schemas.openxmlformats.org/officeDocument/2006/relationships/tags" Target="../tags/tag171.xml" /><Relationship Id="rId6" Type="http://schemas.openxmlformats.org/officeDocument/2006/relationships/tags" Target="../tags/tag172.xml" /><Relationship Id="rId7" Type="http://schemas.openxmlformats.org/officeDocument/2006/relationships/tags" Target="../tags/tag173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7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4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2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0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tags" Target="../tags/tag214.xml" /><Relationship Id="rId6" Type="http://schemas.openxmlformats.org/officeDocument/2006/relationships/tags" Target="../tags/tag215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11" name="图片 10" descr="VCG21131395659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4881880" y="199390"/>
            <a:ext cx="2365344" cy="2071271"/>
          </a:xfrm>
          <a:prstGeom prst="rect">
            <a:avLst/>
          </a:prstGeom>
        </p:spPr>
      </p:pic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10800000">
            <a:off x="9526484" y="5046559"/>
            <a:ext cx="797981" cy="797981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6"/>
            </p:custDataLst>
          </p:nvPr>
        </p:nvSpPr>
        <p:spPr>
          <a:xfrm>
            <a:off x="99504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1289050" y="6051550"/>
            <a:ext cx="46355" cy="46355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accent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153606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9"/>
            </p:custDataLst>
          </p:nvPr>
        </p:nvCxnSpPr>
        <p:spPr>
          <a:xfrm>
            <a:off x="975995" y="68643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0"/>
            </p:custDataLst>
          </p:nvPr>
        </p:nvCxnSpPr>
        <p:spPr>
          <a:xfrm>
            <a:off x="975995" y="75755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975995" y="82867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10800000">
            <a:off x="9691370" y="5211445"/>
            <a:ext cx="467995" cy="467995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等腰三角形 37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5400000" flipH="1">
            <a:off x="9879330" y="5408930"/>
            <a:ext cx="101600" cy="66040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14"/>
            </p:custDataLst>
          </p:nvPr>
        </p:nvSpPr>
        <p:spPr>
          <a:xfrm>
            <a:off x="975995" y="3238500"/>
            <a:ext cx="7294880" cy="6108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975995" y="1880235"/>
            <a:ext cx="7294880" cy="13023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995045" y="3923519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 hasCustomPrompt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单击此处添加文本具体内容，简明扼要的阐述您的观点。根据需要可酌情增减文字，以便观者准确的理解您传达的思想。</a:t>
            </a: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atin typeface="+mn-ea"/>
                <a:ea typeface="+mn-ea"/>
                <a:sym typeface="+mn-ea"/>
              </a:rPr>
              <a:t>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rgbClr val="F4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lum contrast="6000"/>
          </a:blip>
          <a:stretch>
            <a:fillRect/>
          </a:stretch>
        </p:blipFill>
        <p:spPr>
          <a:xfrm>
            <a:off x="6562725" y="0"/>
            <a:ext cx="5629275" cy="685800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4993005" y="5598160"/>
            <a:ext cx="7198995" cy="1259840"/>
          </a:xfrm>
          <a:prstGeom prst="rect">
            <a:avLst/>
          </a:prstGeom>
          <a:solidFill>
            <a:schemeClr val="l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4"/>
            </p:custDataLst>
          </p:nvPr>
        </p:nvCxnSpPr>
        <p:spPr>
          <a:xfrm>
            <a:off x="4951730" y="5598160"/>
            <a:ext cx="7235190" cy="0"/>
          </a:xfrm>
          <a:prstGeom prst="line">
            <a:avLst/>
          </a:prstGeom>
          <a:ln w="19050">
            <a:gradFill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单圆角矩形 31"/>
          <p:cNvSpPr/>
          <p:nvPr>
            <p:custDataLst>
              <p:tags r:id="rId5"/>
            </p:custDataLst>
          </p:nvPr>
        </p:nvSpPr>
        <p:spPr>
          <a:xfrm flipH="1">
            <a:off x="-635" y="5598160"/>
            <a:ext cx="6563995" cy="125984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圆角矩形 8"/>
          <p:cNvSpPr/>
          <p:nvPr>
            <p:custDataLst>
              <p:tags r:id="rId6"/>
            </p:custDataLst>
          </p:nvPr>
        </p:nvSpPr>
        <p:spPr>
          <a:xfrm>
            <a:off x="855980" y="2042795"/>
            <a:ext cx="4281805" cy="1151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dk1"/>
                </a:solidFill>
                <a:cs typeface="微软雅黑" panose="020b0503020204020204" charset="-122"/>
              </a:rPr>
              <a:t>           </a:t>
            </a:r>
          </a:p>
        </p:txBody>
      </p:sp>
      <p:sp>
        <p:nvSpPr>
          <p:cNvPr id="42" name="椭圆 41"/>
          <p:cNvSpPr/>
          <p:nvPr>
            <p:custDataLst>
              <p:tags r:id="rId7"/>
            </p:custDataLst>
          </p:nvPr>
        </p:nvSpPr>
        <p:spPr>
          <a:xfrm>
            <a:off x="1084580" y="619188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8"/>
            </p:custDataLst>
          </p:nvPr>
        </p:nvSpPr>
        <p:spPr>
          <a:xfrm>
            <a:off x="1378585" y="6202045"/>
            <a:ext cx="46355" cy="46355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1625600" y="619188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1246635" y="3380555"/>
            <a:ext cx="5316089" cy="16080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节编号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1246505" y="2042795"/>
            <a:ext cx="2523490" cy="1151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正文"/>
          <p:cNvSpPr txBox="1"/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图片 11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891665" y="10160"/>
            <a:ext cx="10300335" cy="6854825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0" y="10160"/>
            <a:ext cx="12192000" cy="687324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1216640" y="10160"/>
            <a:ext cx="975360" cy="68580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5"/>
            </p:custDataLst>
          </p:nvPr>
        </p:nvCxnSpPr>
        <p:spPr>
          <a:xfrm flipH="1">
            <a:off x="11207115" y="4445"/>
            <a:ext cx="0" cy="6878955"/>
          </a:xfrm>
          <a:prstGeom prst="line">
            <a:avLst/>
          </a:prstGeom>
          <a:ln w="19050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单圆角矩形 7"/>
          <p:cNvSpPr/>
          <p:nvPr>
            <p:custDataLst>
              <p:tags r:id="rId6"/>
            </p:custDataLst>
          </p:nvPr>
        </p:nvSpPr>
        <p:spPr>
          <a:xfrm rot="5400000" flipH="1" flipV="1">
            <a:off x="11201400" y="5893435"/>
            <a:ext cx="995680" cy="98425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7"/>
            </p:custDataLst>
          </p:nvPr>
        </p:nvCxnSpPr>
        <p:spPr>
          <a:xfrm>
            <a:off x="11607800" y="634809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8"/>
            </p:custDataLst>
          </p:nvPr>
        </p:nvCxnSpPr>
        <p:spPr>
          <a:xfrm>
            <a:off x="11607800" y="640651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9"/>
            </p:custDataLst>
          </p:nvPr>
        </p:nvCxnSpPr>
        <p:spPr>
          <a:xfrm>
            <a:off x="11607800" y="6464935"/>
            <a:ext cx="1828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/>
          <p:nvPr>
            <p:ph type="title" idx="1" hasCustomPrompt="1"/>
            <p:custDataLst>
              <p:tags r:id="rId10"/>
            </p:custDataLst>
          </p:nvPr>
        </p:nvSpPr>
        <p:spPr>
          <a:xfrm>
            <a:off x="584390" y="676006"/>
            <a:ext cx="4862296" cy="96702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10" name="图片 9" descr="VCG21131395659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0"/>
          </a:blip>
          <a:srcRect l="15046" t="43991" r="51746" b="12389"/>
          <a:stretch>
            <a:fillRect/>
          </a:stretch>
        </p:blipFill>
        <p:spPr>
          <a:xfrm>
            <a:off x="4881880" y="199390"/>
            <a:ext cx="2365344" cy="2071271"/>
          </a:xfrm>
          <a:prstGeom prst="rect">
            <a:avLst/>
          </a:prstGeom>
        </p:spPr>
      </p:pic>
      <p:sp>
        <p:nvSpPr>
          <p:cNvPr id="9" name="椭圆 8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10800000">
            <a:off x="9526484" y="5046559"/>
            <a:ext cx="797981" cy="797981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6"/>
            </p:custDataLst>
          </p:nvPr>
        </p:nvSpPr>
        <p:spPr>
          <a:xfrm>
            <a:off x="99504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1289050" y="6051550"/>
            <a:ext cx="46355" cy="46355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accent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1536065" y="6041390"/>
            <a:ext cx="72390" cy="72390"/>
          </a:xfrm>
          <a:prstGeom prst="ellipse">
            <a:avLst/>
          </a:prstGeom>
          <a:noFill/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9"/>
            </p:custDataLst>
          </p:nvPr>
        </p:nvCxnSpPr>
        <p:spPr>
          <a:xfrm>
            <a:off x="975995" y="68643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0"/>
            </p:custDataLst>
          </p:nvPr>
        </p:nvCxnSpPr>
        <p:spPr>
          <a:xfrm>
            <a:off x="975995" y="75755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975995" y="828675"/>
            <a:ext cx="20129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10800000">
            <a:off x="9691370" y="5211445"/>
            <a:ext cx="467995" cy="467995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等腰三角形 37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5400000" flipH="1">
            <a:off x="9879330" y="5408930"/>
            <a:ext cx="101600" cy="66040"/>
          </a:xfrm>
          <a:prstGeom prst="triangl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4"/>
            </p:custDataLst>
          </p:nvPr>
        </p:nvSpPr>
        <p:spPr>
          <a:xfrm>
            <a:off x="975995" y="1943100"/>
            <a:ext cx="7294880" cy="162750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5"/>
            </p:custDataLst>
          </p:nvPr>
        </p:nvSpPr>
        <p:spPr>
          <a:xfrm>
            <a:off x="975995" y="3715239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16.xml" /><Relationship Id="rId21" Type="http://schemas.openxmlformats.org/officeDocument/2006/relationships/tags" Target="../tags/tag217.xml" /><Relationship Id="rId22" Type="http://schemas.openxmlformats.org/officeDocument/2006/relationships/tags" Target="../tags/tag218.xml" /><Relationship Id="rId23" Type="http://schemas.openxmlformats.org/officeDocument/2006/relationships/tags" Target="../tags/tag219.xml" /><Relationship Id="rId24" Type="http://schemas.openxmlformats.org/officeDocument/2006/relationships/tags" Target="../tags/tag220.xml" /><Relationship Id="rId25" Type="http://schemas.openxmlformats.org/officeDocument/2006/relationships/tags" Target="../tags/tag221.xml" /><Relationship Id="rId26" Type="http://schemas.openxmlformats.org/officeDocument/2006/relationships/tags" Target="../tags/tag222.xml" /><Relationship Id="rId27" Type="http://schemas.openxmlformats.org/officeDocument/2006/relationships/tags" Target="../tags/tag223.xml" /><Relationship Id="rId2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1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2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  <p:custDataLst>
      <p:tags r:id="rId2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ags" Target="../tags/tag224.xml" /><Relationship Id="rId3" Type="http://schemas.openxmlformats.org/officeDocument/2006/relationships/tags" Target="../tags/tag225.xml" /><Relationship Id="rId4" Type="http://schemas.openxmlformats.org/officeDocument/2006/relationships/tags" Target="../tags/tag22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14" Type="http://schemas.openxmlformats.org/officeDocument/2006/relationships/tags" Target="../tags/tag239.xml" /><Relationship Id="rId15" Type="http://schemas.openxmlformats.org/officeDocument/2006/relationships/tags" Target="../tags/tag240.xml" /><Relationship Id="rId2" Type="http://schemas.openxmlformats.org/officeDocument/2006/relationships/tags" Target="../tags/tag227.xml" /><Relationship Id="rId3" Type="http://schemas.openxmlformats.org/officeDocument/2006/relationships/tags" Target="../tags/tag228.xml" /><Relationship Id="rId4" Type="http://schemas.openxmlformats.org/officeDocument/2006/relationships/tags" Target="../tags/tag229.xml" /><Relationship Id="rId5" Type="http://schemas.openxmlformats.org/officeDocument/2006/relationships/tags" Target="../tags/tag230.xml" /><Relationship Id="rId6" Type="http://schemas.openxmlformats.org/officeDocument/2006/relationships/tags" Target="../tags/tag231.xml" /><Relationship Id="rId7" Type="http://schemas.openxmlformats.org/officeDocument/2006/relationships/tags" Target="../tags/tag232.xml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tags" Target="../tags/tag24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1.xml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tags" Target="../tags/tag255.xml" /><Relationship Id="rId15" Type="http://schemas.openxmlformats.org/officeDocument/2006/relationships/tags" Target="../tags/tag256.xml" /><Relationship Id="rId16" Type="http://schemas.openxmlformats.org/officeDocument/2006/relationships/tags" Target="../tags/tag257.xml" /><Relationship Id="rId17" Type="http://schemas.openxmlformats.org/officeDocument/2006/relationships/tags" Target="../tags/tag258.xml" /><Relationship Id="rId18" Type="http://schemas.openxmlformats.org/officeDocument/2006/relationships/tags" Target="../tags/tag259.xml" /><Relationship Id="rId19" Type="http://schemas.openxmlformats.org/officeDocument/2006/relationships/tags" Target="../tags/tag260.xml" /><Relationship Id="rId2" Type="http://schemas.openxmlformats.org/officeDocument/2006/relationships/image" Target="../media/image3.jpeg" /><Relationship Id="rId20" Type="http://schemas.openxmlformats.org/officeDocument/2006/relationships/tags" Target="../tags/tag261.xml" /><Relationship Id="rId21" Type="http://schemas.openxmlformats.org/officeDocument/2006/relationships/tags" Target="../tags/tag262.xml" /><Relationship Id="rId22" Type="http://schemas.openxmlformats.org/officeDocument/2006/relationships/tags" Target="../tags/tag263.xml" /><Relationship Id="rId23" Type="http://schemas.openxmlformats.org/officeDocument/2006/relationships/tags" Target="../tags/tag264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ags" Target="../tags/tag249.xml" /><Relationship Id="rId9" Type="http://schemas.openxmlformats.org/officeDocument/2006/relationships/tags" Target="../tags/tag25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2.xml" /><Relationship Id="rId11" Type="http://schemas.openxmlformats.org/officeDocument/2006/relationships/tags" Target="../tags/tag273.xml" /><Relationship Id="rId12" Type="http://schemas.openxmlformats.org/officeDocument/2006/relationships/tags" Target="../tags/tag274.xml" /><Relationship Id="rId13" Type="http://schemas.openxmlformats.org/officeDocument/2006/relationships/tags" Target="../tags/tag275.xml" /><Relationship Id="rId14" Type="http://schemas.openxmlformats.org/officeDocument/2006/relationships/tags" Target="../tags/tag276.xml" /><Relationship Id="rId15" Type="http://schemas.openxmlformats.org/officeDocument/2006/relationships/tags" Target="../tags/tag277.xml" /><Relationship Id="rId16" Type="http://schemas.openxmlformats.org/officeDocument/2006/relationships/tags" Target="../tags/tag278.xml" /><Relationship Id="rId17" Type="http://schemas.openxmlformats.org/officeDocument/2006/relationships/tags" Target="../tags/tag279.xml" /><Relationship Id="rId18" Type="http://schemas.openxmlformats.org/officeDocument/2006/relationships/tags" Target="../tags/tag280.xml" /><Relationship Id="rId19" Type="http://schemas.openxmlformats.org/officeDocument/2006/relationships/tags" Target="../tags/tag281.xml" /><Relationship Id="rId2" Type="http://schemas.openxmlformats.org/officeDocument/2006/relationships/image" Target="../media/image3.jpeg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tags" Target="../tags/tag269.xml" /><Relationship Id="rId8" Type="http://schemas.openxmlformats.org/officeDocument/2006/relationships/tags" Target="../tags/tag270.xml" /><Relationship Id="rId9" Type="http://schemas.openxmlformats.org/officeDocument/2006/relationships/tags" Target="../tags/tag27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9.xml" /><Relationship Id="rId11" Type="http://schemas.openxmlformats.org/officeDocument/2006/relationships/tags" Target="../tags/tag290.xml" /><Relationship Id="rId12" Type="http://schemas.openxmlformats.org/officeDocument/2006/relationships/tags" Target="../tags/tag291.xml" /><Relationship Id="rId13" Type="http://schemas.openxmlformats.org/officeDocument/2006/relationships/tags" Target="../tags/tag292.xml" /><Relationship Id="rId14" Type="http://schemas.openxmlformats.org/officeDocument/2006/relationships/tags" Target="../tags/tag293.xml" /><Relationship Id="rId15" Type="http://schemas.openxmlformats.org/officeDocument/2006/relationships/tags" Target="../tags/tag294.xml" /><Relationship Id="rId16" Type="http://schemas.openxmlformats.org/officeDocument/2006/relationships/tags" Target="../tags/tag295.xml" /><Relationship Id="rId17" Type="http://schemas.openxmlformats.org/officeDocument/2006/relationships/tags" Target="../tags/tag296.xml" /><Relationship Id="rId18" Type="http://schemas.openxmlformats.org/officeDocument/2006/relationships/tags" Target="../tags/tag297.xml" /><Relationship Id="rId19" Type="http://schemas.openxmlformats.org/officeDocument/2006/relationships/tags" Target="../tags/tag298.xml" /><Relationship Id="rId2" Type="http://schemas.openxmlformats.org/officeDocument/2006/relationships/image" Target="../media/image3.jpeg" /><Relationship Id="rId20" Type="http://schemas.openxmlformats.org/officeDocument/2006/relationships/tags" Target="../tags/tag299.xml" /><Relationship Id="rId21" Type="http://schemas.openxmlformats.org/officeDocument/2006/relationships/tags" Target="../tags/tag300.xml" /><Relationship Id="rId22" Type="http://schemas.openxmlformats.org/officeDocument/2006/relationships/tags" Target="../tags/tag301.xml" /><Relationship Id="rId23" Type="http://schemas.openxmlformats.org/officeDocument/2006/relationships/tags" Target="../tags/tag302.xml" /><Relationship Id="rId24" Type="http://schemas.openxmlformats.org/officeDocument/2006/relationships/tags" Target="../tags/tag303.xml" /><Relationship Id="rId25" Type="http://schemas.openxmlformats.org/officeDocument/2006/relationships/tags" Target="../tags/tag304.xml" /><Relationship Id="rId26" Type="http://schemas.openxmlformats.org/officeDocument/2006/relationships/tags" Target="../tags/tag305.xml" /><Relationship Id="rId27" Type="http://schemas.openxmlformats.org/officeDocument/2006/relationships/tags" Target="../tags/tag306.xml" /><Relationship Id="rId28" Type="http://schemas.openxmlformats.org/officeDocument/2006/relationships/image" Target="../media/image6.png" /><Relationship Id="rId29" Type="http://schemas.openxmlformats.org/officeDocument/2006/relationships/tags" Target="../tags/tag307.xml" /><Relationship Id="rId3" Type="http://schemas.openxmlformats.org/officeDocument/2006/relationships/tags" Target="../tags/tag282.xml" /><Relationship Id="rId30" Type="http://schemas.openxmlformats.org/officeDocument/2006/relationships/image" Target="../media/image7.png" /><Relationship Id="rId31" Type="http://schemas.openxmlformats.org/officeDocument/2006/relationships/tags" Target="../tags/tag308.xml" /><Relationship Id="rId32" Type="http://schemas.openxmlformats.org/officeDocument/2006/relationships/image" Target="../media/image8.png" /><Relationship Id="rId33" Type="http://schemas.openxmlformats.org/officeDocument/2006/relationships/tags" Target="../tags/tag309.xml" /><Relationship Id="rId34" Type="http://schemas.openxmlformats.org/officeDocument/2006/relationships/image" Target="../media/image9.png" /><Relationship Id="rId35" Type="http://schemas.openxmlformats.org/officeDocument/2006/relationships/tags" Target="../tags/tag310.xml" /><Relationship Id="rId36" Type="http://schemas.openxmlformats.org/officeDocument/2006/relationships/image" Target="../media/image10.png" /><Relationship Id="rId37" Type="http://schemas.openxmlformats.org/officeDocument/2006/relationships/tags" Target="../tags/tag311.xml" /><Relationship Id="rId38" Type="http://schemas.openxmlformats.org/officeDocument/2006/relationships/tags" Target="../tags/tag31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Relationship Id="rId7" Type="http://schemas.openxmlformats.org/officeDocument/2006/relationships/tags" Target="../tags/tag286.xml" /><Relationship Id="rId8" Type="http://schemas.openxmlformats.org/officeDocument/2006/relationships/tags" Target="../tags/tag287.xml" /><Relationship Id="rId9" Type="http://schemas.openxmlformats.org/officeDocument/2006/relationships/tags" Target="../tags/tag28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13.xml" /><Relationship Id="rId3" Type="http://schemas.openxmlformats.org/officeDocument/2006/relationships/tags" Target="../tags/tag314.xml" /><Relationship Id="rId4" Type="http://schemas.openxmlformats.org/officeDocument/2006/relationships/tags" Target="../tags/tag3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3.xml" /><Relationship Id="rId11" Type="http://schemas.openxmlformats.org/officeDocument/2006/relationships/tags" Target="../tags/tag324.xml" /><Relationship Id="rId12" Type="http://schemas.openxmlformats.org/officeDocument/2006/relationships/tags" Target="../tags/tag325.xml" /><Relationship Id="rId13" Type="http://schemas.openxmlformats.org/officeDocument/2006/relationships/tags" Target="../tags/tag326.xml" /><Relationship Id="rId14" Type="http://schemas.openxmlformats.org/officeDocument/2006/relationships/tags" Target="../tags/tag327.xml" /><Relationship Id="rId15" Type="http://schemas.openxmlformats.org/officeDocument/2006/relationships/tags" Target="../tags/tag328.xml" /><Relationship Id="rId16" Type="http://schemas.openxmlformats.org/officeDocument/2006/relationships/tags" Target="../tags/tag329.xml" /><Relationship Id="rId17" Type="http://schemas.openxmlformats.org/officeDocument/2006/relationships/tags" Target="../tags/tag330.xml" /><Relationship Id="rId18" Type="http://schemas.openxmlformats.org/officeDocument/2006/relationships/tags" Target="../tags/tag331.xml" /><Relationship Id="rId19" Type="http://schemas.openxmlformats.org/officeDocument/2006/relationships/tags" Target="../tags/tag332.xml" /><Relationship Id="rId2" Type="http://schemas.openxmlformats.org/officeDocument/2006/relationships/image" Target="../media/image3.jpeg" /><Relationship Id="rId20" Type="http://schemas.openxmlformats.org/officeDocument/2006/relationships/tags" Target="../tags/tag333.xml" /><Relationship Id="rId21" Type="http://schemas.openxmlformats.org/officeDocument/2006/relationships/tags" Target="../tags/tag334.xml" /><Relationship Id="rId22" Type="http://schemas.openxmlformats.org/officeDocument/2006/relationships/tags" Target="../tags/tag335.xml" /><Relationship Id="rId23" Type="http://schemas.openxmlformats.org/officeDocument/2006/relationships/tags" Target="../tags/tag336.xml" /><Relationship Id="rId24" Type="http://schemas.openxmlformats.org/officeDocument/2006/relationships/tags" Target="../tags/tag337.xml" /><Relationship Id="rId25" Type="http://schemas.openxmlformats.org/officeDocument/2006/relationships/tags" Target="../tags/tag338.xml" /><Relationship Id="rId26" Type="http://schemas.openxmlformats.org/officeDocument/2006/relationships/tags" Target="../tags/tag339.xml" /><Relationship Id="rId27" Type="http://schemas.openxmlformats.org/officeDocument/2006/relationships/tags" Target="../tags/tag340.xml" /><Relationship Id="rId28" Type="http://schemas.openxmlformats.org/officeDocument/2006/relationships/tags" Target="../tags/tag341.xml" /><Relationship Id="rId29" Type="http://schemas.openxmlformats.org/officeDocument/2006/relationships/tags" Target="../tags/tag342.xml" /><Relationship Id="rId3" Type="http://schemas.openxmlformats.org/officeDocument/2006/relationships/tags" Target="../tags/tag316.xml" /><Relationship Id="rId30" Type="http://schemas.openxmlformats.org/officeDocument/2006/relationships/tags" Target="../tags/tag343.xml" /><Relationship Id="rId31" Type="http://schemas.openxmlformats.org/officeDocument/2006/relationships/tags" Target="../tags/tag344.xml" /><Relationship Id="rId32" Type="http://schemas.openxmlformats.org/officeDocument/2006/relationships/tags" Target="../tags/tag345.xml" /><Relationship Id="rId33" Type="http://schemas.openxmlformats.org/officeDocument/2006/relationships/tags" Target="../tags/tag346.xml" /><Relationship Id="rId34" Type="http://schemas.openxmlformats.org/officeDocument/2006/relationships/tags" Target="../tags/tag347.xml" /><Relationship Id="rId35" Type="http://schemas.openxmlformats.org/officeDocument/2006/relationships/tags" Target="../tags/tag348.xml" /><Relationship Id="rId4" Type="http://schemas.openxmlformats.org/officeDocument/2006/relationships/tags" Target="../tags/tag317.xml" /><Relationship Id="rId5" Type="http://schemas.openxmlformats.org/officeDocument/2006/relationships/tags" Target="../tags/tag318.xml" /><Relationship Id="rId6" Type="http://schemas.openxmlformats.org/officeDocument/2006/relationships/tags" Target="../tags/tag319.xml" /><Relationship Id="rId7" Type="http://schemas.openxmlformats.org/officeDocument/2006/relationships/tags" Target="../tags/tag320.xml" /><Relationship Id="rId8" Type="http://schemas.openxmlformats.org/officeDocument/2006/relationships/tags" Target="../tags/tag321.xml" /><Relationship Id="rId9" Type="http://schemas.openxmlformats.org/officeDocument/2006/relationships/tags" Target="../tags/tag32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tags" Target="../tags/tag358.xml" /><Relationship Id="rId13" Type="http://schemas.openxmlformats.org/officeDocument/2006/relationships/tags" Target="../tags/tag359.xml" /><Relationship Id="rId14" Type="http://schemas.openxmlformats.org/officeDocument/2006/relationships/tags" Target="../tags/tag360.xml" /><Relationship Id="rId15" Type="http://schemas.openxmlformats.org/officeDocument/2006/relationships/tags" Target="../tags/tag361.xml" /><Relationship Id="rId16" Type="http://schemas.openxmlformats.org/officeDocument/2006/relationships/tags" Target="../tags/tag362.xml" /><Relationship Id="rId17" Type="http://schemas.openxmlformats.org/officeDocument/2006/relationships/tags" Target="../tags/tag363.xml" /><Relationship Id="rId18" Type="http://schemas.openxmlformats.org/officeDocument/2006/relationships/tags" Target="../tags/tag364.xml" /><Relationship Id="rId19" Type="http://schemas.openxmlformats.org/officeDocument/2006/relationships/tags" Target="../tags/tag365.xml" /><Relationship Id="rId2" Type="http://schemas.openxmlformats.org/officeDocument/2006/relationships/image" Target="../media/image3.jpeg" /><Relationship Id="rId3" Type="http://schemas.openxmlformats.org/officeDocument/2006/relationships/tags" Target="../tags/tag349.xml" /><Relationship Id="rId4" Type="http://schemas.openxmlformats.org/officeDocument/2006/relationships/tags" Target="../tags/tag350.xml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3.xml" /><Relationship Id="rId11" Type="http://schemas.openxmlformats.org/officeDocument/2006/relationships/tags" Target="../tags/tag374.xml" /><Relationship Id="rId12" Type="http://schemas.openxmlformats.org/officeDocument/2006/relationships/tags" Target="../tags/tag375.xml" /><Relationship Id="rId13" Type="http://schemas.openxmlformats.org/officeDocument/2006/relationships/tags" Target="../tags/tag376.xml" /><Relationship Id="rId14" Type="http://schemas.openxmlformats.org/officeDocument/2006/relationships/tags" Target="../tags/tag377.xml" /><Relationship Id="rId15" Type="http://schemas.openxmlformats.org/officeDocument/2006/relationships/tags" Target="../tags/tag378.xml" /><Relationship Id="rId16" Type="http://schemas.openxmlformats.org/officeDocument/2006/relationships/tags" Target="../tags/tag379.xml" /><Relationship Id="rId17" Type="http://schemas.openxmlformats.org/officeDocument/2006/relationships/tags" Target="../tags/tag380.xml" /><Relationship Id="rId18" Type="http://schemas.openxmlformats.org/officeDocument/2006/relationships/tags" Target="../tags/tag381.xml" /><Relationship Id="rId19" Type="http://schemas.openxmlformats.org/officeDocument/2006/relationships/tags" Target="../tags/tag382.xml" /><Relationship Id="rId2" Type="http://schemas.openxmlformats.org/officeDocument/2006/relationships/image" Target="../media/image3.jpeg" /><Relationship Id="rId3" Type="http://schemas.openxmlformats.org/officeDocument/2006/relationships/tags" Target="../tags/tag366.xml" /><Relationship Id="rId4" Type="http://schemas.openxmlformats.org/officeDocument/2006/relationships/tags" Target="../tags/tag367.xml" /><Relationship Id="rId5" Type="http://schemas.openxmlformats.org/officeDocument/2006/relationships/tags" Target="../tags/tag368.xml" /><Relationship Id="rId6" Type="http://schemas.openxmlformats.org/officeDocument/2006/relationships/tags" Target="../tags/tag369.xml" /><Relationship Id="rId7" Type="http://schemas.openxmlformats.org/officeDocument/2006/relationships/tags" Target="../tags/tag370.xml" /><Relationship Id="rId8" Type="http://schemas.openxmlformats.org/officeDocument/2006/relationships/tags" Target="../tags/tag371.xml" /><Relationship Id="rId9" Type="http://schemas.openxmlformats.org/officeDocument/2006/relationships/tags" Target="../tags/tag37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3.xml" /><Relationship Id="rId3" Type="http://schemas.openxmlformats.org/officeDocument/2006/relationships/tags" Target="../tags/tag384.xml" /><Relationship Id="rId4" Type="http://schemas.openxmlformats.org/officeDocument/2006/relationships/tags" Target="../tags/tag38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3.xml" /><Relationship Id="rId11" Type="http://schemas.openxmlformats.org/officeDocument/2006/relationships/tags" Target="../tags/tag394.xml" /><Relationship Id="rId12" Type="http://schemas.openxmlformats.org/officeDocument/2006/relationships/tags" Target="../tags/tag395.xml" /><Relationship Id="rId13" Type="http://schemas.openxmlformats.org/officeDocument/2006/relationships/tags" Target="../tags/tag396.xml" /><Relationship Id="rId14" Type="http://schemas.openxmlformats.org/officeDocument/2006/relationships/tags" Target="../tags/tag397.xml" /><Relationship Id="rId15" Type="http://schemas.openxmlformats.org/officeDocument/2006/relationships/tags" Target="../tags/tag398.xml" /><Relationship Id="rId16" Type="http://schemas.openxmlformats.org/officeDocument/2006/relationships/tags" Target="../tags/tag399.xml" /><Relationship Id="rId17" Type="http://schemas.openxmlformats.org/officeDocument/2006/relationships/tags" Target="../tags/tag400.xml" /><Relationship Id="rId18" Type="http://schemas.openxmlformats.org/officeDocument/2006/relationships/tags" Target="../tags/tag401.xml" /><Relationship Id="rId19" Type="http://schemas.openxmlformats.org/officeDocument/2006/relationships/tags" Target="../tags/tag402.xml" /><Relationship Id="rId2" Type="http://schemas.openxmlformats.org/officeDocument/2006/relationships/image" Target="../media/image3.jpeg" /><Relationship Id="rId20" Type="http://schemas.openxmlformats.org/officeDocument/2006/relationships/tags" Target="../tags/tag403.xml" /><Relationship Id="rId21" Type="http://schemas.openxmlformats.org/officeDocument/2006/relationships/tags" Target="../tags/tag404.xml" /><Relationship Id="rId22" Type="http://schemas.openxmlformats.org/officeDocument/2006/relationships/tags" Target="../tags/tag405.xml" /><Relationship Id="rId23" Type="http://schemas.openxmlformats.org/officeDocument/2006/relationships/tags" Target="../tags/tag406.xml" /><Relationship Id="rId24" Type="http://schemas.openxmlformats.org/officeDocument/2006/relationships/tags" Target="../tags/tag407.xml" /><Relationship Id="rId25" Type="http://schemas.openxmlformats.org/officeDocument/2006/relationships/tags" Target="../tags/tag408.xml" /><Relationship Id="rId3" Type="http://schemas.openxmlformats.org/officeDocument/2006/relationships/tags" Target="../tags/tag386.xml" /><Relationship Id="rId4" Type="http://schemas.openxmlformats.org/officeDocument/2006/relationships/tags" Target="../tags/tag387.xml" /><Relationship Id="rId5" Type="http://schemas.openxmlformats.org/officeDocument/2006/relationships/tags" Target="../tags/tag388.xml" /><Relationship Id="rId6" Type="http://schemas.openxmlformats.org/officeDocument/2006/relationships/tags" Target="../tags/tag389.xml" /><Relationship Id="rId7" Type="http://schemas.openxmlformats.org/officeDocument/2006/relationships/tags" Target="../tags/tag390.xml" /><Relationship Id="rId8" Type="http://schemas.openxmlformats.org/officeDocument/2006/relationships/tags" Target="../tags/tag391.xml" /><Relationship Id="rId9" Type="http://schemas.openxmlformats.org/officeDocument/2006/relationships/tags" Target="../tags/tag39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19" Type="http://schemas.openxmlformats.org/officeDocument/2006/relationships/tags" Target="../tags/tag425.xml" /><Relationship Id="rId2" Type="http://schemas.openxmlformats.org/officeDocument/2006/relationships/image" Target="../media/image3.jpeg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3.xml" /><Relationship Id="rId11" Type="http://schemas.openxmlformats.org/officeDocument/2006/relationships/image" Target="../media/image11.png" /><Relationship Id="rId12" Type="http://schemas.openxmlformats.org/officeDocument/2006/relationships/tags" Target="../tags/tag434.xml" /><Relationship Id="rId13" Type="http://schemas.openxmlformats.org/officeDocument/2006/relationships/tags" Target="../tags/tag435.xml" /><Relationship Id="rId14" Type="http://schemas.openxmlformats.org/officeDocument/2006/relationships/tags" Target="../tags/tag436.xml" /><Relationship Id="rId15" Type="http://schemas.openxmlformats.org/officeDocument/2006/relationships/tags" Target="../tags/tag437.xml" /><Relationship Id="rId16" Type="http://schemas.openxmlformats.org/officeDocument/2006/relationships/tags" Target="../tags/tag438.xml" /><Relationship Id="rId17" Type="http://schemas.openxmlformats.org/officeDocument/2006/relationships/image" Target="../media/image12.png" /><Relationship Id="rId18" Type="http://schemas.openxmlformats.org/officeDocument/2006/relationships/tags" Target="../tags/tag439.xml" /><Relationship Id="rId19" Type="http://schemas.openxmlformats.org/officeDocument/2006/relationships/tags" Target="../tags/tag440.xml" /><Relationship Id="rId2" Type="http://schemas.openxmlformats.org/officeDocument/2006/relationships/image" Target="../media/image3.jpeg" /><Relationship Id="rId20" Type="http://schemas.openxmlformats.org/officeDocument/2006/relationships/tags" Target="../tags/tag441.xml" /><Relationship Id="rId21" Type="http://schemas.openxmlformats.org/officeDocument/2006/relationships/tags" Target="../tags/tag442.xml" /><Relationship Id="rId22" Type="http://schemas.openxmlformats.org/officeDocument/2006/relationships/tags" Target="../tags/tag443.xml" /><Relationship Id="rId23" Type="http://schemas.openxmlformats.org/officeDocument/2006/relationships/image" Target="../media/image13.png" /><Relationship Id="rId24" Type="http://schemas.openxmlformats.org/officeDocument/2006/relationships/tags" Target="../tags/tag444.xml" /><Relationship Id="rId25" Type="http://schemas.openxmlformats.org/officeDocument/2006/relationships/tags" Target="../tags/tag445.xml" /><Relationship Id="rId26" Type="http://schemas.openxmlformats.org/officeDocument/2006/relationships/tags" Target="../tags/tag446.xml" /><Relationship Id="rId27" Type="http://schemas.openxmlformats.org/officeDocument/2006/relationships/tags" Target="../tags/tag447.xml" /><Relationship Id="rId28" Type="http://schemas.openxmlformats.org/officeDocument/2006/relationships/tags" Target="../tags/tag448.xml" /><Relationship Id="rId29" Type="http://schemas.openxmlformats.org/officeDocument/2006/relationships/image" Target="../media/image14.png" /><Relationship Id="rId3" Type="http://schemas.openxmlformats.org/officeDocument/2006/relationships/tags" Target="../tags/tag426.xml" /><Relationship Id="rId30" Type="http://schemas.openxmlformats.org/officeDocument/2006/relationships/tags" Target="../tags/tag449.xml" /><Relationship Id="rId31" Type="http://schemas.openxmlformats.org/officeDocument/2006/relationships/tags" Target="../tags/tag450.xml" /><Relationship Id="rId4" Type="http://schemas.openxmlformats.org/officeDocument/2006/relationships/tags" Target="../tags/tag427.xml" /><Relationship Id="rId5" Type="http://schemas.openxmlformats.org/officeDocument/2006/relationships/tags" Target="../tags/tag428.xml" /><Relationship Id="rId6" Type="http://schemas.openxmlformats.org/officeDocument/2006/relationships/tags" Target="../tags/tag429.xml" /><Relationship Id="rId7" Type="http://schemas.openxmlformats.org/officeDocument/2006/relationships/tags" Target="../tags/tag430.xml" /><Relationship Id="rId8" Type="http://schemas.openxmlformats.org/officeDocument/2006/relationships/tags" Target="../tags/tag431.xml" /><Relationship Id="rId9" Type="http://schemas.openxmlformats.org/officeDocument/2006/relationships/tags" Target="../tags/tag43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51.xml" /><Relationship Id="rId3" Type="http://schemas.openxmlformats.org/officeDocument/2006/relationships/tags" Target="../tags/tag45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标题 9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5570">
                <a:solidFill>
                  <a:schemeClr val="accent1"/>
                </a:solidFill>
              </a:rPr>
              <a:t>月骨脱位和周围脱位诊断治疗</a:t>
            </a:r>
          </a:p>
        </p:txBody>
      </p:sp>
      <p:sp>
        <p:nvSpPr>
          <p:cNvPr id="11" name="文本占位符 10"/>
          <p:cNvSpPr/>
          <p:nvPr>
            <p:ph type="body" idx="1"/>
            <p:custDataLst>
              <p:tags r:id="rId3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/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目录</a:t>
            </a:r>
          </a:p>
        </p:txBody>
      </p:sp>
      <p:sp>
        <p:nvSpPr>
          <p:cNvPr id="33" name="圆角矩形 32"/>
          <p:cNvSpPr/>
          <p:nvPr>
            <p:custDataLst>
              <p:tags r:id="rId3"/>
            </p:custDataLst>
          </p:nvPr>
        </p:nvSpPr>
        <p:spPr>
          <a:xfrm>
            <a:off x="835025" y="2575353"/>
            <a:ext cx="4256360" cy="93513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"/>
            </p:custDataLst>
          </p:nvPr>
        </p:nvSpPr>
        <p:spPr>
          <a:xfrm>
            <a:off x="864135" y="2543810"/>
            <a:ext cx="498750" cy="998220"/>
          </a:xfrm>
          <a:custGeom>
            <a:gdLst>
              <a:gd name="connsiteX0" fmla="*/ 1240 w 1240"/>
              <a:gd name="connsiteY0" fmla="*/ 2480 h 2480"/>
              <a:gd name="connsiteX1" fmla="*/ 0 w 1240"/>
              <a:gd name="connsiteY1" fmla="*/ 1240 h 2480"/>
              <a:gd name="connsiteX2" fmla="*/ 1240 w 1240"/>
              <a:gd name="connsiteY2" fmla="*/ 0 h 2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" h="2480">
                <a:moveTo>
                  <a:pt x="1240" y="2480"/>
                </a:moveTo>
                <a:cubicBezTo>
                  <a:pt x="555" y="2480"/>
                  <a:pt x="0" y="1925"/>
                  <a:pt x="0" y="1240"/>
                </a:cubicBezTo>
                <a:cubicBezTo>
                  <a:pt x="0" y="555"/>
                  <a:pt x="555" y="0"/>
                  <a:pt x="1240" y="0"/>
                </a:cubicBezTo>
              </a:path>
            </a:pathLst>
          </a:custGeom>
          <a:noFill/>
          <a:ln w="1524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5"/>
            </p:custDataLst>
          </p:nvPr>
        </p:nvSpPr>
        <p:spPr>
          <a:xfrm>
            <a:off x="1113510" y="2754183"/>
            <a:ext cx="764405" cy="5931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01.</a:t>
            </a:r>
          </a:p>
        </p:txBody>
      </p:sp>
      <p:sp>
        <p:nvSpPr>
          <p:cNvPr id="10" name="标题"/>
          <p:cNvSpPr txBox="1"/>
          <p:nvPr>
            <p:custDataLst>
              <p:tags r:id="rId6"/>
            </p:custDataLst>
          </p:nvPr>
        </p:nvSpPr>
        <p:spPr>
          <a:xfrm>
            <a:off x="1910671" y="2572178"/>
            <a:ext cx="3180714" cy="93513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zh-CN" altLang="en-US" sz="24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月骨脱位和周围脱位概述</a:t>
            </a:r>
          </a:p>
        </p:txBody>
      </p:sp>
      <p:sp>
        <p:nvSpPr>
          <p:cNvPr id="15" name="圆角矩形 32"/>
          <p:cNvSpPr/>
          <p:nvPr>
            <p:custDataLst>
              <p:tags r:id="rId7"/>
            </p:custDataLst>
          </p:nvPr>
        </p:nvSpPr>
        <p:spPr>
          <a:xfrm>
            <a:off x="6004923" y="2575353"/>
            <a:ext cx="4256360" cy="93513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6" name="任意多边形 34"/>
          <p:cNvSpPr/>
          <p:nvPr>
            <p:custDataLst>
              <p:tags r:id="rId8"/>
            </p:custDataLst>
          </p:nvPr>
        </p:nvSpPr>
        <p:spPr>
          <a:xfrm>
            <a:off x="6034033" y="2543810"/>
            <a:ext cx="498750" cy="998220"/>
          </a:xfrm>
          <a:custGeom>
            <a:gdLst>
              <a:gd name="connsiteX0" fmla="*/ 1240 w 1240"/>
              <a:gd name="connsiteY0" fmla="*/ 2480 h 2480"/>
              <a:gd name="connsiteX1" fmla="*/ 0 w 1240"/>
              <a:gd name="connsiteY1" fmla="*/ 1240 h 2480"/>
              <a:gd name="connsiteX2" fmla="*/ 1240 w 1240"/>
              <a:gd name="connsiteY2" fmla="*/ 0 h 2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" h="2480">
                <a:moveTo>
                  <a:pt x="1240" y="2480"/>
                </a:moveTo>
                <a:cubicBezTo>
                  <a:pt x="555" y="2480"/>
                  <a:pt x="0" y="1925"/>
                  <a:pt x="0" y="1240"/>
                </a:cubicBezTo>
                <a:cubicBezTo>
                  <a:pt x="0" y="555"/>
                  <a:pt x="555" y="0"/>
                  <a:pt x="1240" y="0"/>
                </a:cubicBezTo>
              </a:path>
            </a:pathLst>
          </a:custGeom>
          <a:noFill/>
          <a:ln w="1524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7" name="序号"/>
          <p:cNvSpPr txBox="1"/>
          <p:nvPr>
            <p:custDataLst>
              <p:tags r:id="rId9"/>
            </p:custDataLst>
          </p:nvPr>
        </p:nvSpPr>
        <p:spPr>
          <a:xfrm>
            <a:off x="6283408" y="2754183"/>
            <a:ext cx="764405" cy="5931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02.</a:t>
            </a:r>
          </a:p>
        </p:txBody>
      </p:sp>
      <p:sp>
        <p:nvSpPr>
          <p:cNvPr id="18" name="标题"/>
          <p:cNvSpPr txBox="1"/>
          <p:nvPr>
            <p:custDataLst>
              <p:tags r:id="rId10"/>
            </p:custDataLst>
          </p:nvPr>
        </p:nvSpPr>
        <p:spPr>
          <a:xfrm>
            <a:off x="7080569" y="2572178"/>
            <a:ext cx="3180714" cy="93513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月骨脱位和周围脱位的治疗</a:t>
            </a:r>
          </a:p>
        </p:txBody>
      </p:sp>
      <p:sp>
        <p:nvSpPr>
          <p:cNvPr id="41" name="圆角矩形 32"/>
          <p:cNvSpPr/>
          <p:nvPr>
            <p:custDataLst>
              <p:tags r:id="rId11"/>
            </p:custDataLst>
          </p:nvPr>
        </p:nvSpPr>
        <p:spPr>
          <a:xfrm>
            <a:off x="2027048" y="4506322"/>
            <a:ext cx="4256360" cy="93513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2" name="任意多边形 34"/>
          <p:cNvSpPr/>
          <p:nvPr>
            <p:custDataLst>
              <p:tags r:id="rId12"/>
            </p:custDataLst>
          </p:nvPr>
        </p:nvSpPr>
        <p:spPr>
          <a:xfrm>
            <a:off x="2056158" y="4474779"/>
            <a:ext cx="498750" cy="998220"/>
          </a:xfrm>
          <a:custGeom>
            <a:gdLst>
              <a:gd name="connsiteX0" fmla="*/ 1240 w 1240"/>
              <a:gd name="connsiteY0" fmla="*/ 2480 h 2480"/>
              <a:gd name="connsiteX1" fmla="*/ 0 w 1240"/>
              <a:gd name="connsiteY1" fmla="*/ 1240 h 2480"/>
              <a:gd name="connsiteX2" fmla="*/ 1240 w 1240"/>
              <a:gd name="connsiteY2" fmla="*/ 0 h 24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" h="2480">
                <a:moveTo>
                  <a:pt x="1240" y="2480"/>
                </a:moveTo>
                <a:cubicBezTo>
                  <a:pt x="555" y="2480"/>
                  <a:pt x="0" y="1925"/>
                  <a:pt x="0" y="1240"/>
                </a:cubicBezTo>
                <a:cubicBezTo>
                  <a:pt x="0" y="555"/>
                  <a:pt x="555" y="0"/>
                  <a:pt x="1240" y="0"/>
                </a:cubicBezTo>
              </a:path>
            </a:pathLst>
          </a:custGeom>
          <a:noFill/>
          <a:ln w="1524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3" name="序号"/>
          <p:cNvSpPr txBox="1"/>
          <p:nvPr>
            <p:custDataLst>
              <p:tags r:id="rId13"/>
            </p:custDataLst>
          </p:nvPr>
        </p:nvSpPr>
        <p:spPr>
          <a:xfrm>
            <a:off x="2305533" y="4685152"/>
            <a:ext cx="764405" cy="59315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03.</a:t>
            </a:r>
          </a:p>
        </p:txBody>
      </p:sp>
      <p:sp>
        <p:nvSpPr>
          <p:cNvPr id="54" name="标题"/>
          <p:cNvSpPr txBox="1"/>
          <p:nvPr>
            <p:custDataLst>
              <p:tags r:id="rId14"/>
            </p:custDataLst>
          </p:nvPr>
        </p:nvSpPr>
        <p:spPr>
          <a:xfrm>
            <a:off x="3102694" y="4503147"/>
            <a:ext cx="3180714" cy="93513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CN" altLang="en-US" sz="24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月骨脱位和周围脱位的预防</a:t>
            </a:r>
          </a:p>
        </p:txBody>
      </p:sp>
    </p:spTree>
    <p:custDataLst>
      <p:tags r:id="rId15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月骨脱位和周围脱位概述</a:t>
            </a:r>
          </a:p>
        </p:txBody>
      </p:sp>
      <p:sp>
        <p:nvSpPr>
          <p:cNvPr id="10" name="文本占位符 9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病因和分类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305862" y="1738281"/>
            <a:ext cx="9586627" cy="4143438"/>
            <a:chOff x="1535113" y="2165350"/>
            <a:chExt cx="9121775" cy="3942524"/>
          </a:xfrm>
        </p:grpSpPr>
        <p:sp>
          <p:nvSpPr>
            <p:cNvPr id="4" name="装饰7"/>
            <p:cNvSpPr/>
            <p:nvPr>
              <p:custDataLst>
                <p:tags r:id="rId7"/>
              </p:custDataLst>
            </p:nvPr>
          </p:nvSpPr>
          <p:spPr bwMode="auto">
            <a:xfrm>
              <a:off x="8120063" y="216535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dk2"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5" name="装饰6"/>
            <p:cNvSpPr/>
            <p:nvPr>
              <p:custDataLst>
                <p:tags r:id="rId8"/>
              </p:custDataLst>
            </p:nvPr>
          </p:nvSpPr>
          <p:spPr bwMode="auto">
            <a:xfrm flipV="1">
              <a:off x="5924550" y="3429000"/>
              <a:ext cx="2535238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dk2"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装饰3"/>
            <p:cNvSpPr/>
            <p:nvPr>
              <p:custDataLst>
                <p:tags r:id="rId9"/>
              </p:custDataLst>
            </p:nvPr>
          </p:nvSpPr>
          <p:spPr bwMode="auto">
            <a:xfrm>
              <a:off x="3729038" y="216535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dk2"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" name="装饰1"/>
            <p:cNvSpPr/>
            <p:nvPr>
              <p:custDataLst>
                <p:tags r:id="rId10"/>
              </p:custDataLst>
            </p:nvPr>
          </p:nvSpPr>
          <p:spPr bwMode="auto">
            <a:xfrm>
              <a:off x="1535113" y="2165350"/>
              <a:ext cx="2536825" cy="1263650"/>
            </a:xfrm>
            <a:custGeom>
              <a:gdLst>
                <a:gd name="T0" fmla="*/ 1264980 w 421"/>
                <a:gd name="T1" fmla="*/ 343131 h 210"/>
                <a:gd name="T2" fmla="*/ 2192631 w 421"/>
                <a:gd name="T3" fmla="*/ 1264167 h 210"/>
                <a:gd name="T4" fmla="*/ 2535983 w 421"/>
                <a:gd name="T5" fmla="*/ 1264167 h 210"/>
                <a:gd name="T6" fmla="*/ 1264980 w 421"/>
                <a:gd name="T7" fmla="*/ 0 h 210"/>
                <a:gd name="T8" fmla="*/ 0 w 421"/>
                <a:gd name="T9" fmla="*/ 1264167 h 210"/>
                <a:gd name="T10" fmla="*/ 343352 w 421"/>
                <a:gd name="T11" fmla="*/ 1264167 h 210"/>
                <a:gd name="T12" fmla="*/ 1264980 w 421"/>
                <a:gd name="T13" fmla="*/ 343131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" name="装饰2"/>
            <p:cNvSpPr/>
            <p:nvPr>
              <p:custDataLst>
                <p:tags r:id="rId11"/>
              </p:custDataLst>
            </p:nvPr>
          </p:nvSpPr>
          <p:spPr bwMode="auto">
            <a:xfrm flipV="1">
              <a:off x="1535113" y="342900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dk2"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" name="装饰4"/>
            <p:cNvSpPr/>
            <p:nvPr>
              <p:custDataLst>
                <p:tags r:id="rId12"/>
              </p:custDataLst>
            </p:nvPr>
          </p:nvSpPr>
          <p:spPr bwMode="auto">
            <a:xfrm flipV="1">
              <a:off x="3729038" y="342900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" name="装饰5"/>
            <p:cNvSpPr/>
            <p:nvPr>
              <p:custDataLst>
                <p:tags r:id="rId13"/>
              </p:custDataLst>
            </p:nvPr>
          </p:nvSpPr>
          <p:spPr bwMode="auto">
            <a:xfrm>
              <a:off x="5924550" y="2165350"/>
              <a:ext cx="2535238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" name="装饰8"/>
            <p:cNvSpPr/>
            <p:nvPr>
              <p:custDataLst>
                <p:tags r:id="rId14"/>
              </p:custDataLst>
            </p:nvPr>
          </p:nvSpPr>
          <p:spPr bwMode="auto">
            <a:xfrm flipV="1">
              <a:off x="8120063" y="3429000"/>
              <a:ext cx="2536825" cy="1263650"/>
            </a:xfrm>
            <a:custGeom>
              <a:gdLst>
                <a:gd name="T0" fmla="*/ 210 w 421"/>
                <a:gd name="T1" fmla="*/ 57 h 210"/>
                <a:gd name="T2" fmla="*/ 364 w 421"/>
                <a:gd name="T3" fmla="*/ 210 h 210"/>
                <a:gd name="T4" fmla="*/ 421 w 421"/>
                <a:gd name="T5" fmla="*/ 210 h 210"/>
                <a:gd name="T6" fmla="*/ 210 w 421"/>
                <a:gd name="T7" fmla="*/ 0 h 210"/>
                <a:gd name="T8" fmla="*/ 0 w 421"/>
                <a:gd name="T9" fmla="*/ 210 h 210"/>
                <a:gd name="T10" fmla="*/ 57 w 421"/>
                <a:gd name="T11" fmla="*/ 210 h 210"/>
                <a:gd name="T12" fmla="*/ 210 w 421"/>
                <a:gd name="T13" fmla="*/ 57 h 21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" name="图标1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2521382" y="3152711"/>
              <a:ext cx="561057" cy="562124"/>
            </a:xfrm>
            <a:custGeom>
              <a:gdLst>
                <a:gd name="T0" fmla="*/ 138 w 220"/>
                <a:gd name="T1" fmla="*/ 0 h 220"/>
                <a:gd name="T2" fmla="*/ 55 w 220"/>
                <a:gd name="T3" fmla="*/ 83 h 220"/>
                <a:gd name="T4" fmla="*/ 65 w 220"/>
                <a:gd name="T5" fmla="*/ 121 h 220"/>
                <a:gd name="T6" fmla="*/ 7 w 220"/>
                <a:gd name="T7" fmla="*/ 178 h 220"/>
                <a:gd name="T8" fmla="*/ 7 w 220"/>
                <a:gd name="T9" fmla="*/ 178 h 220"/>
                <a:gd name="T10" fmla="*/ 0 w 220"/>
                <a:gd name="T11" fmla="*/ 196 h 220"/>
                <a:gd name="T12" fmla="*/ 24 w 220"/>
                <a:gd name="T13" fmla="*/ 220 h 220"/>
                <a:gd name="T14" fmla="*/ 42 w 220"/>
                <a:gd name="T15" fmla="*/ 213 h 220"/>
                <a:gd name="T16" fmla="*/ 42 w 220"/>
                <a:gd name="T17" fmla="*/ 213 h 220"/>
                <a:gd name="T18" fmla="*/ 99 w 220"/>
                <a:gd name="T19" fmla="*/ 155 h 220"/>
                <a:gd name="T20" fmla="*/ 138 w 220"/>
                <a:gd name="T21" fmla="*/ 165 h 220"/>
                <a:gd name="T22" fmla="*/ 220 w 220"/>
                <a:gd name="T23" fmla="*/ 83 h 220"/>
                <a:gd name="T24" fmla="*/ 138 w 220"/>
                <a:gd name="T25" fmla="*/ 0 h 220"/>
                <a:gd name="T26" fmla="*/ 33 w 220"/>
                <a:gd name="T27" fmla="*/ 204 h 220"/>
                <a:gd name="T28" fmla="*/ 24 w 220"/>
                <a:gd name="T29" fmla="*/ 208 h 220"/>
                <a:gd name="T30" fmla="*/ 12 w 220"/>
                <a:gd name="T31" fmla="*/ 196 h 220"/>
                <a:gd name="T32" fmla="*/ 16 w 220"/>
                <a:gd name="T33" fmla="*/ 187 h 220"/>
                <a:gd name="T34" fmla="*/ 16 w 220"/>
                <a:gd name="T35" fmla="*/ 187 h 220"/>
                <a:gd name="T36" fmla="*/ 71 w 220"/>
                <a:gd name="T37" fmla="*/ 132 h 220"/>
                <a:gd name="T38" fmla="*/ 88 w 220"/>
                <a:gd name="T39" fmla="*/ 149 h 220"/>
                <a:gd name="T40" fmla="*/ 33 w 220"/>
                <a:gd name="T41" fmla="*/ 204 h 220"/>
                <a:gd name="T42" fmla="*/ 138 w 220"/>
                <a:gd name="T43" fmla="*/ 151 h 220"/>
                <a:gd name="T44" fmla="*/ 69 w 220"/>
                <a:gd name="T45" fmla="*/ 83 h 220"/>
                <a:gd name="T46" fmla="*/ 138 w 220"/>
                <a:gd name="T47" fmla="*/ 14 h 220"/>
                <a:gd name="T48" fmla="*/ 206 w 220"/>
                <a:gd name="T49" fmla="*/ 83 h 220"/>
                <a:gd name="T50" fmla="*/ 138 w 220"/>
                <a:gd name="T51" fmla="*/ 151 h 2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84" h="885">
                  <a:moveTo>
                    <a:pt x="554" y="0"/>
                  </a:moveTo>
                  <a:cubicBezTo>
                    <a:pt x="369" y="0"/>
                    <a:pt x="221" y="149"/>
                    <a:pt x="221" y="334"/>
                  </a:cubicBezTo>
                  <a:cubicBezTo>
                    <a:pt x="221" y="386"/>
                    <a:pt x="233" y="443"/>
                    <a:pt x="261" y="487"/>
                  </a:cubicBezTo>
                  <a:cubicBezTo>
                    <a:pt x="28" y="716"/>
                    <a:pt x="28" y="716"/>
                    <a:pt x="28" y="716"/>
                  </a:cubicBezTo>
                  <a:cubicBezTo>
                    <a:pt x="12" y="736"/>
                    <a:pt x="0" y="760"/>
                    <a:pt x="0" y="789"/>
                  </a:cubicBezTo>
                  <a:cubicBezTo>
                    <a:pt x="0" y="841"/>
                    <a:pt x="44" y="885"/>
                    <a:pt x="96" y="885"/>
                  </a:cubicBezTo>
                  <a:cubicBezTo>
                    <a:pt x="125" y="885"/>
                    <a:pt x="149" y="873"/>
                    <a:pt x="169" y="857"/>
                  </a:cubicBezTo>
                  <a:cubicBezTo>
                    <a:pt x="398" y="624"/>
                    <a:pt x="398" y="624"/>
                    <a:pt x="398" y="624"/>
                  </a:cubicBezTo>
                  <a:cubicBezTo>
                    <a:pt x="442" y="652"/>
                    <a:pt x="498" y="664"/>
                    <a:pt x="554" y="664"/>
                  </a:cubicBezTo>
                  <a:cubicBezTo>
                    <a:pt x="735" y="664"/>
                    <a:pt x="884" y="515"/>
                    <a:pt x="884" y="334"/>
                  </a:cubicBezTo>
                  <a:cubicBezTo>
                    <a:pt x="884" y="149"/>
                    <a:pt x="735" y="0"/>
                    <a:pt x="554" y="0"/>
                  </a:cubicBezTo>
                  <a:close/>
                  <a:moveTo>
                    <a:pt x="133" y="821"/>
                  </a:moveTo>
                  <a:cubicBezTo>
                    <a:pt x="125" y="829"/>
                    <a:pt x="112" y="837"/>
                    <a:pt x="96" y="837"/>
                  </a:cubicBezTo>
                  <a:cubicBezTo>
                    <a:pt x="72" y="837"/>
                    <a:pt x="48" y="813"/>
                    <a:pt x="48" y="789"/>
                  </a:cubicBezTo>
                  <a:cubicBezTo>
                    <a:pt x="48" y="773"/>
                    <a:pt x="56" y="760"/>
                    <a:pt x="64" y="752"/>
                  </a:cubicBezTo>
                  <a:cubicBezTo>
                    <a:pt x="285" y="531"/>
                    <a:pt x="285" y="531"/>
                    <a:pt x="285" y="531"/>
                  </a:cubicBezTo>
                  <a:cubicBezTo>
                    <a:pt x="305" y="555"/>
                    <a:pt x="329" y="579"/>
                    <a:pt x="353" y="600"/>
                  </a:cubicBezTo>
                  <a:lnTo>
                    <a:pt x="133" y="821"/>
                  </a:lnTo>
                  <a:close/>
                  <a:moveTo>
                    <a:pt x="554" y="608"/>
                  </a:moveTo>
                  <a:cubicBezTo>
                    <a:pt x="402" y="608"/>
                    <a:pt x="277" y="483"/>
                    <a:pt x="277" y="334"/>
                  </a:cubicBezTo>
                  <a:cubicBezTo>
                    <a:pt x="277" y="181"/>
                    <a:pt x="402" y="56"/>
                    <a:pt x="554" y="56"/>
                  </a:cubicBezTo>
                  <a:cubicBezTo>
                    <a:pt x="703" y="56"/>
                    <a:pt x="827" y="181"/>
                    <a:pt x="827" y="334"/>
                  </a:cubicBezTo>
                  <a:cubicBezTo>
                    <a:pt x="827" y="483"/>
                    <a:pt x="703" y="608"/>
                    <a:pt x="554" y="608"/>
                  </a:cubicBezTo>
                  <a:close/>
                  <a:moveTo>
                    <a:pt x="554" y="138"/>
                  </a:moveTo>
                  <a:cubicBezTo>
                    <a:pt x="446" y="138"/>
                    <a:pt x="358" y="226"/>
                    <a:pt x="358" y="334"/>
                  </a:cubicBezTo>
                  <a:cubicBezTo>
                    <a:pt x="358" y="338"/>
                    <a:pt x="366" y="346"/>
                    <a:pt x="374" y="346"/>
                  </a:cubicBezTo>
                  <a:cubicBezTo>
                    <a:pt x="382" y="346"/>
                    <a:pt x="386" y="338"/>
                    <a:pt x="386" y="334"/>
                  </a:cubicBezTo>
                  <a:cubicBezTo>
                    <a:pt x="386" y="242"/>
                    <a:pt x="462" y="166"/>
                    <a:pt x="554" y="166"/>
                  </a:cubicBezTo>
                  <a:cubicBezTo>
                    <a:pt x="558" y="166"/>
                    <a:pt x="566" y="162"/>
                    <a:pt x="566" y="154"/>
                  </a:cubicBezTo>
                  <a:cubicBezTo>
                    <a:pt x="566" y="146"/>
                    <a:pt x="558" y="138"/>
                    <a:pt x="554" y="1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6" name="图标2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4758461" y="3195688"/>
              <a:ext cx="477272" cy="476171"/>
            </a:xfrm>
            <a:custGeom>
              <a:gdLst>
                <a:gd name="T0" fmla="*/ 163 w 180"/>
                <a:gd name="T1" fmla="*/ 0 h 180"/>
                <a:gd name="T2" fmla="*/ 39 w 180"/>
                <a:gd name="T3" fmla="*/ 0 h 180"/>
                <a:gd name="T4" fmla="*/ 23 w 180"/>
                <a:gd name="T5" fmla="*/ 17 h 180"/>
                <a:gd name="T6" fmla="*/ 23 w 180"/>
                <a:gd name="T7" fmla="*/ 28 h 180"/>
                <a:gd name="T8" fmla="*/ 17 w 180"/>
                <a:gd name="T9" fmla="*/ 28 h 180"/>
                <a:gd name="T10" fmla="*/ 0 w 180"/>
                <a:gd name="T11" fmla="*/ 45 h 180"/>
                <a:gd name="T12" fmla="*/ 0 w 180"/>
                <a:gd name="T13" fmla="*/ 158 h 180"/>
                <a:gd name="T14" fmla="*/ 23 w 180"/>
                <a:gd name="T15" fmla="*/ 180 h 180"/>
                <a:gd name="T16" fmla="*/ 158 w 180"/>
                <a:gd name="T17" fmla="*/ 180 h 180"/>
                <a:gd name="T18" fmla="*/ 180 w 180"/>
                <a:gd name="T19" fmla="*/ 158 h 180"/>
                <a:gd name="T20" fmla="*/ 180 w 180"/>
                <a:gd name="T21" fmla="*/ 17 h 180"/>
                <a:gd name="T22" fmla="*/ 163 w 180"/>
                <a:gd name="T23" fmla="*/ 0 h 180"/>
                <a:gd name="T24" fmla="*/ 169 w 180"/>
                <a:gd name="T25" fmla="*/ 158 h 180"/>
                <a:gd name="T26" fmla="*/ 158 w 180"/>
                <a:gd name="T27" fmla="*/ 169 h 180"/>
                <a:gd name="T28" fmla="*/ 23 w 180"/>
                <a:gd name="T29" fmla="*/ 169 h 180"/>
                <a:gd name="T30" fmla="*/ 11 w 180"/>
                <a:gd name="T31" fmla="*/ 158 h 180"/>
                <a:gd name="T32" fmla="*/ 11 w 180"/>
                <a:gd name="T33" fmla="*/ 45 h 180"/>
                <a:gd name="T34" fmla="*/ 17 w 180"/>
                <a:gd name="T35" fmla="*/ 39 h 180"/>
                <a:gd name="T36" fmla="*/ 23 w 180"/>
                <a:gd name="T37" fmla="*/ 39 h 180"/>
                <a:gd name="T38" fmla="*/ 23 w 180"/>
                <a:gd name="T39" fmla="*/ 152 h 180"/>
                <a:gd name="T40" fmla="*/ 28 w 180"/>
                <a:gd name="T41" fmla="*/ 158 h 180"/>
                <a:gd name="T42" fmla="*/ 34 w 180"/>
                <a:gd name="T43" fmla="*/ 152 h 180"/>
                <a:gd name="T44" fmla="*/ 34 w 180"/>
                <a:gd name="T45" fmla="*/ 17 h 180"/>
                <a:gd name="T46" fmla="*/ 39 w 180"/>
                <a:gd name="T47" fmla="*/ 11 h 180"/>
                <a:gd name="T48" fmla="*/ 163 w 180"/>
                <a:gd name="T49" fmla="*/ 11 h 180"/>
                <a:gd name="T50" fmla="*/ 169 w 180"/>
                <a:gd name="T51" fmla="*/ 17 h 180"/>
                <a:gd name="T52" fmla="*/ 169 w 180"/>
                <a:gd name="T53" fmla="*/ 158 h 18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52" h="750">
                  <a:moveTo>
                    <a:pt x="681" y="0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5" y="0"/>
                    <a:pt x="96" y="33"/>
                    <a:pt x="96" y="71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71" y="117"/>
                    <a:pt x="71" y="117"/>
                    <a:pt x="71" y="117"/>
                  </a:cubicBezTo>
                  <a:cubicBezTo>
                    <a:pt x="33" y="117"/>
                    <a:pt x="0" y="150"/>
                    <a:pt x="0" y="187"/>
                  </a:cubicBezTo>
                  <a:cubicBezTo>
                    <a:pt x="0" y="658"/>
                    <a:pt x="0" y="658"/>
                    <a:pt x="0" y="658"/>
                  </a:cubicBezTo>
                  <a:cubicBezTo>
                    <a:pt x="0" y="708"/>
                    <a:pt x="42" y="750"/>
                    <a:pt x="96" y="750"/>
                  </a:cubicBezTo>
                  <a:cubicBezTo>
                    <a:pt x="660" y="750"/>
                    <a:pt x="660" y="750"/>
                    <a:pt x="660" y="750"/>
                  </a:cubicBezTo>
                  <a:cubicBezTo>
                    <a:pt x="710" y="750"/>
                    <a:pt x="752" y="708"/>
                    <a:pt x="752" y="658"/>
                  </a:cubicBezTo>
                  <a:cubicBezTo>
                    <a:pt x="752" y="71"/>
                    <a:pt x="752" y="71"/>
                    <a:pt x="752" y="71"/>
                  </a:cubicBezTo>
                  <a:cubicBezTo>
                    <a:pt x="752" y="33"/>
                    <a:pt x="718" y="0"/>
                    <a:pt x="681" y="0"/>
                  </a:cubicBezTo>
                  <a:close/>
                  <a:moveTo>
                    <a:pt x="706" y="658"/>
                  </a:moveTo>
                  <a:cubicBezTo>
                    <a:pt x="706" y="683"/>
                    <a:pt x="685" y="704"/>
                    <a:pt x="660" y="704"/>
                  </a:cubicBezTo>
                  <a:cubicBezTo>
                    <a:pt x="96" y="704"/>
                    <a:pt x="96" y="704"/>
                    <a:pt x="96" y="704"/>
                  </a:cubicBezTo>
                  <a:cubicBezTo>
                    <a:pt x="67" y="704"/>
                    <a:pt x="46" y="683"/>
                    <a:pt x="46" y="658"/>
                  </a:cubicBezTo>
                  <a:cubicBezTo>
                    <a:pt x="46" y="187"/>
                    <a:pt x="46" y="187"/>
                    <a:pt x="46" y="187"/>
                  </a:cubicBezTo>
                  <a:cubicBezTo>
                    <a:pt x="46" y="175"/>
                    <a:pt x="58" y="162"/>
                    <a:pt x="71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6" y="633"/>
                    <a:pt x="96" y="633"/>
                    <a:pt x="96" y="633"/>
                  </a:cubicBezTo>
                  <a:cubicBezTo>
                    <a:pt x="96" y="646"/>
                    <a:pt x="104" y="658"/>
                    <a:pt x="117" y="658"/>
                  </a:cubicBezTo>
                  <a:cubicBezTo>
                    <a:pt x="129" y="658"/>
                    <a:pt x="142" y="646"/>
                    <a:pt x="142" y="633"/>
                  </a:cubicBezTo>
                  <a:cubicBezTo>
                    <a:pt x="142" y="71"/>
                    <a:pt x="142" y="71"/>
                    <a:pt x="142" y="71"/>
                  </a:cubicBezTo>
                  <a:cubicBezTo>
                    <a:pt x="142" y="58"/>
                    <a:pt x="150" y="46"/>
                    <a:pt x="163" y="46"/>
                  </a:cubicBezTo>
                  <a:cubicBezTo>
                    <a:pt x="681" y="46"/>
                    <a:pt x="681" y="46"/>
                    <a:pt x="681" y="46"/>
                  </a:cubicBezTo>
                  <a:cubicBezTo>
                    <a:pt x="693" y="46"/>
                    <a:pt x="706" y="58"/>
                    <a:pt x="706" y="71"/>
                  </a:cubicBezTo>
                  <a:lnTo>
                    <a:pt x="706" y="658"/>
                  </a:lnTo>
                  <a:close/>
                  <a:moveTo>
                    <a:pt x="459" y="306"/>
                  </a:moveTo>
                  <a:cubicBezTo>
                    <a:pt x="648" y="306"/>
                    <a:pt x="648" y="306"/>
                    <a:pt x="648" y="306"/>
                  </a:cubicBezTo>
                  <a:cubicBezTo>
                    <a:pt x="652" y="306"/>
                    <a:pt x="656" y="301"/>
                    <a:pt x="656" y="293"/>
                  </a:cubicBezTo>
                  <a:cubicBezTo>
                    <a:pt x="656" y="289"/>
                    <a:pt x="652" y="285"/>
                    <a:pt x="648" y="285"/>
                  </a:cubicBezTo>
                  <a:cubicBezTo>
                    <a:pt x="459" y="285"/>
                    <a:pt x="459" y="285"/>
                    <a:pt x="459" y="285"/>
                  </a:cubicBezTo>
                  <a:cubicBezTo>
                    <a:pt x="450" y="285"/>
                    <a:pt x="446" y="289"/>
                    <a:pt x="446" y="293"/>
                  </a:cubicBezTo>
                  <a:cubicBezTo>
                    <a:pt x="446" y="301"/>
                    <a:pt x="450" y="306"/>
                    <a:pt x="459" y="306"/>
                  </a:cubicBezTo>
                  <a:close/>
                  <a:moveTo>
                    <a:pt x="459" y="234"/>
                  </a:moveTo>
                  <a:cubicBezTo>
                    <a:pt x="648" y="234"/>
                    <a:pt x="648" y="234"/>
                    <a:pt x="648" y="234"/>
                  </a:cubicBezTo>
                  <a:cubicBezTo>
                    <a:pt x="652" y="234"/>
                    <a:pt x="656" y="230"/>
                    <a:pt x="656" y="222"/>
                  </a:cubicBezTo>
                  <a:cubicBezTo>
                    <a:pt x="656" y="218"/>
                    <a:pt x="652" y="214"/>
                    <a:pt x="648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0" y="214"/>
                    <a:pt x="446" y="218"/>
                    <a:pt x="446" y="222"/>
                  </a:cubicBezTo>
                  <a:cubicBezTo>
                    <a:pt x="446" y="230"/>
                    <a:pt x="450" y="234"/>
                    <a:pt x="459" y="234"/>
                  </a:cubicBezTo>
                  <a:close/>
                  <a:moveTo>
                    <a:pt x="459" y="163"/>
                  </a:moveTo>
                  <a:cubicBezTo>
                    <a:pt x="648" y="163"/>
                    <a:pt x="648" y="163"/>
                    <a:pt x="648" y="163"/>
                  </a:cubicBezTo>
                  <a:cubicBezTo>
                    <a:pt x="652" y="163"/>
                    <a:pt x="656" y="159"/>
                    <a:pt x="656" y="155"/>
                  </a:cubicBezTo>
                  <a:cubicBezTo>
                    <a:pt x="656" y="147"/>
                    <a:pt x="652" y="142"/>
                    <a:pt x="648" y="142"/>
                  </a:cubicBezTo>
                  <a:cubicBezTo>
                    <a:pt x="459" y="142"/>
                    <a:pt x="459" y="142"/>
                    <a:pt x="459" y="142"/>
                  </a:cubicBezTo>
                  <a:cubicBezTo>
                    <a:pt x="450" y="142"/>
                    <a:pt x="446" y="147"/>
                    <a:pt x="446" y="155"/>
                  </a:cubicBezTo>
                  <a:cubicBezTo>
                    <a:pt x="446" y="159"/>
                    <a:pt x="450" y="163"/>
                    <a:pt x="459" y="163"/>
                  </a:cubicBezTo>
                  <a:close/>
                  <a:moveTo>
                    <a:pt x="388" y="634"/>
                  </a:moveTo>
                  <a:cubicBezTo>
                    <a:pt x="200" y="634"/>
                    <a:pt x="200" y="634"/>
                    <a:pt x="200" y="634"/>
                  </a:cubicBezTo>
                  <a:cubicBezTo>
                    <a:pt x="192" y="634"/>
                    <a:pt x="187" y="638"/>
                    <a:pt x="187" y="647"/>
                  </a:cubicBezTo>
                  <a:cubicBezTo>
                    <a:pt x="187" y="651"/>
                    <a:pt x="192" y="660"/>
                    <a:pt x="200" y="660"/>
                  </a:cubicBezTo>
                  <a:cubicBezTo>
                    <a:pt x="388" y="660"/>
                    <a:pt x="388" y="660"/>
                    <a:pt x="388" y="660"/>
                  </a:cubicBezTo>
                  <a:cubicBezTo>
                    <a:pt x="393" y="660"/>
                    <a:pt x="401" y="651"/>
                    <a:pt x="401" y="647"/>
                  </a:cubicBezTo>
                  <a:cubicBezTo>
                    <a:pt x="401" y="638"/>
                    <a:pt x="393" y="634"/>
                    <a:pt x="388" y="634"/>
                  </a:cubicBezTo>
                  <a:close/>
                  <a:moveTo>
                    <a:pt x="388" y="562"/>
                  </a:moveTo>
                  <a:cubicBezTo>
                    <a:pt x="200" y="562"/>
                    <a:pt x="200" y="562"/>
                    <a:pt x="200" y="562"/>
                  </a:cubicBezTo>
                  <a:cubicBezTo>
                    <a:pt x="192" y="562"/>
                    <a:pt x="187" y="567"/>
                    <a:pt x="187" y="575"/>
                  </a:cubicBezTo>
                  <a:cubicBezTo>
                    <a:pt x="187" y="580"/>
                    <a:pt x="192" y="588"/>
                    <a:pt x="200" y="588"/>
                  </a:cubicBezTo>
                  <a:cubicBezTo>
                    <a:pt x="388" y="588"/>
                    <a:pt x="388" y="588"/>
                    <a:pt x="388" y="588"/>
                  </a:cubicBezTo>
                  <a:cubicBezTo>
                    <a:pt x="393" y="588"/>
                    <a:pt x="401" y="580"/>
                    <a:pt x="401" y="575"/>
                  </a:cubicBezTo>
                  <a:cubicBezTo>
                    <a:pt x="401" y="567"/>
                    <a:pt x="393" y="562"/>
                    <a:pt x="388" y="562"/>
                  </a:cubicBezTo>
                  <a:close/>
                  <a:moveTo>
                    <a:pt x="388" y="493"/>
                  </a:moveTo>
                  <a:cubicBezTo>
                    <a:pt x="200" y="493"/>
                    <a:pt x="200" y="493"/>
                    <a:pt x="200" y="493"/>
                  </a:cubicBezTo>
                  <a:cubicBezTo>
                    <a:pt x="192" y="493"/>
                    <a:pt x="187" y="497"/>
                    <a:pt x="187" y="505"/>
                  </a:cubicBezTo>
                  <a:cubicBezTo>
                    <a:pt x="187" y="513"/>
                    <a:pt x="192" y="517"/>
                    <a:pt x="200" y="517"/>
                  </a:cubicBezTo>
                  <a:cubicBezTo>
                    <a:pt x="388" y="517"/>
                    <a:pt x="388" y="517"/>
                    <a:pt x="388" y="517"/>
                  </a:cubicBezTo>
                  <a:cubicBezTo>
                    <a:pt x="393" y="517"/>
                    <a:pt x="401" y="513"/>
                    <a:pt x="401" y="505"/>
                  </a:cubicBezTo>
                  <a:cubicBezTo>
                    <a:pt x="401" y="497"/>
                    <a:pt x="393" y="493"/>
                    <a:pt x="388" y="493"/>
                  </a:cubicBezTo>
                  <a:close/>
                  <a:moveTo>
                    <a:pt x="647" y="634"/>
                  </a:moveTo>
                  <a:cubicBezTo>
                    <a:pt x="459" y="634"/>
                    <a:pt x="459" y="634"/>
                    <a:pt x="459" y="634"/>
                  </a:cubicBezTo>
                  <a:cubicBezTo>
                    <a:pt x="450" y="634"/>
                    <a:pt x="446" y="638"/>
                    <a:pt x="446" y="647"/>
                  </a:cubicBezTo>
                  <a:cubicBezTo>
                    <a:pt x="446" y="651"/>
                    <a:pt x="450" y="660"/>
                    <a:pt x="459" y="660"/>
                  </a:cubicBezTo>
                  <a:cubicBezTo>
                    <a:pt x="647" y="660"/>
                    <a:pt x="647" y="660"/>
                    <a:pt x="647" y="660"/>
                  </a:cubicBezTo>
                  <a:cubicBezTo>
                    <a:pt x="651" y="660"/>
                    <a:pt x="660" y="651"/>
                    <a:pt x="660" y="647"/>
                  </a:cubicBezTo>
                  <a:cubicBezTo>
                    <a:pt x="660" y="638"/>
                    <a:pt x="651" y="634"/>
                    <a:pt x="647" y="634"/>
                  </a:cubicBezTo>
                  <a:close/>
                  <a:moveTo>
                    <a:pt x="647" y="562"/>
                  </a:moveTo>
                  <a:cubicBezTo>
                    <a:pt x="459" y="562"/>
                    <a:pt x="459" y="562"/>
                    <a:pt x="459" y="562"/>
                  </a:cubicBezTo>
                  <a:cubicBezTo>
                    <a:pt x="450" y="562"/>
                    <a:pt x="446" y="567"/>
                    <a:pt x="446" y="575"/>
                  </a:cubicBezTo>
                  <a:cubicBezTo>
                    <a:pt x="446" y="580"/>
                    <a:pt x="450" y="588"/>
                    <a:pt x="459" y="588"/>
                  </a:cubicBezTo>
                  <a:cubicBezTo>
                    <a:pt x="647" y="588"/>
                    <a:pt x="647" y="588"/>
                    <a:pt x="647" y="588"/>
                  </a:cubicBezTo>
                  <a:cubicBezTo>
                    <a:pt x="651" y="588"/>
                    <a:pt x="660" y="580"/>
                    <a:pt x="660" y="575"/>
                  </a:cubicBezTo>
                  <a:cubicBezTo>
                    <a:pt x="660" y="567"/>
                    <a:pt x="651" y="562"/>
                    <a:pt x="647" y="562"/>
                  </a:cubicBezTo>
                  <a:close/>
                  <a:moveTo>
                    <a:pt x="647" y="493"/>
                  </a:moveTo>
                  <a:cubicBezTo>
                    <a:pt x="459" y="493"/>
                    <a:pt x="459" y="493"/>
                    <a:pt x="459" y="493"/>
                  </a:cubicBezTo>
                  <a:cubicBezTo>
                    <a:pt x="450" y="493"/>
                    <a:pt x="446" y="497"/>
                    <a:pt x="446" y="505"/>
                  </a:cubicBezTo>
                  <a:cubicBezTo>
                    <a:pt x="446" y="513"/>
                    <a:pt x="450" y="517"/>
                    <a:pt x="459" y="517"/>
                  </a:cubicBezTo>
                  <a:cubicBezTo>
                    <a:pt x="647" y="517"/>
                    <a:pt x="647" y="517"/>
                    <a:pt x="647" y="517"/>
                  </a:cubicBezTo>
                  <a:cubicBezTo>
                    <a:pt x="651" y="517"/>
                    <a:pt x="660" y="513"/>
                    <a:pt x="660" y="505"/>
                  </a:cubicBezTo>
                  <a:cubicBezTo>
                    <a:pt x="660" y="497"/>
                    <a:pt x="651" y="493"/>
                    <a:pt x="647" y="493"/>
                  </a:cubicBezTo>
                  <a:close/>
                  <a:moveTo>
                    <a:pt x="647" y="351"/>
                  </a:moveTo>
                  <a:cubicBezTo>
                    <a:pt x="200" y="351"/>
                    <a:pt x="200" y="351"/>
                    <a:pt x="200" y="351"/>
                  </a:cubicBezTo>
                  <a:cubicBezTo>
                    <a:pt x="192" y="351"/>
                    <a:pt x="187" y="359"/>
                    <a:pt x="187" y="363"/>
                  </a:cubicBezTo>
                  <a:cubicBezTo>
                    <a:pt x="187" y="371"/>
                    <a:pt x="192" y="375"/>
                    <a:pt x="200" y="375"/>
                  </a:cubicBezTo>
                  <a:cubicBezTo>
                    <a:pt x="647" y="375"/>
                    <a:pt x="647" y="375"/>
                    <a:pt x="647" y="375"/>
                  </a:cubicBezTo>
                  <a:cubicBezTo>
                    <a:pt x="651" y="375"/>
                    <a:pt x="660" y="371"/>
                    <a:pt x="660" y="363"/>
                  </a:cubicBezTo>
                  <a:cubicBezTo>
                    <a:pt x="660" y="359"/>
                    <a:pt x="651" y="351"/>
                    <a:pt x="647" y="351"/>
                  </a:cubicBezTo>
                  <a:close/>
                  <a:moveTo>
                    <a:pt x="647" y="422"/>
                  </a:moveTo>
                  <a:cubicBezTo>
                    <a:pt x="200" y="422"/>
                    <a:pt x="200" y="422"/>
                    <a:pt x="200" y="422"/>
                  </a:cubicBezTo>
                  <a:cubicBezTo>
                    <a:pt x="192" y="422"/>
                    <a:pt x="187" y="430"/>
                    <a:pt x="187" y="434"/>
                  </a:cubicBezTo>
                  <a:cubicBezTo>
                    <a:pt x="187" y="442"/>
                    <a:pt x="192" y="446"/>
                    <a:pt x="200" y="446"/>
                  </a:cubicBezTo>
                  <a:cubicBezTo>
                    <a:pt x="647" y="446"/>
                    <a:pt x="647" y="446"/>
                    <a:pt x="647" y="446"/>
                  </a:cubicBezTo>
                  <a:cubicBezTo>
                    <a:pt x="651" y="446"/>
                    <a:pt x="660" y="442"/>
                    <a:pt x="660" y="434"/>
                  </a:cubicBezTo>
                  <a:cubicBezTo>
                    <a:pt x="660" y="430"/>
                    <a:pt x="651" y="422"/>
                    <a:pt x="647" y="422"/>
                  </a:cubicBezTo>
                  <a:close/>
                  <a:moveTo>
                    <a:pt x="213" y="306"/>
                  </a:moveTo>
                  <a:cubicBezTo>
                    <a:pt x="376" y="306"/>
                    <a:pt x="376" y="306"/>
                    <a:pt x="376" y="306"/>
                  </a:cubicBezTo>
                  <a:cubicBezTo>
                    <a:pt x="388" y="306"/>
                    <a:pt x="401" y="297"/>
                    <a:pt x="401" y="281"/>
                  </a:cubicBezTo>
                  <a:cubicBezTo>
                    <a:pt x="401" y="118"/>
                    <a:pt x="401" y="118"/>
                    <a:pt x="401" y="118"/>
                  </a:cubicBezTo>
                  <a:cubicBezTo>
                    <a:pt x="401" y="106"/>
                    <a:pt x="388" y="97"/>
                    <a:pt x="376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00" y="97"/>
                    <a:pt x="187" y="106"/>
                    <a:pt x="187" y="118"/>
                  </a:cubicBezTo>
                  <a:cubicBezTo>
                    <a:pt x="187" y="281"/>
                    <a:pt x="187" y="281"/>
                    <a:pt x="187" y="281"/>
                  </a:cubicBezTo>
                  <a:cubicBezTo>
                    <a:pt x="187" y="297"/>
                    <a:pt x="200" y="306"/>
                    <a:pt x="213" y="306"/>
                  </a:cubicBezTo>
                  <a:close/>
                  <a:moveTo>
                    <a:pt x="234" y="143"/>
                  </a:moveTo>
                  <a:cubicBezTo>
                    <a:pt x="351" y="143"/>
                    <a:pt x="351" y="143"/>
                    <a:pt x="351" y="143"/>
                  </a:cubicBezTo>
                  <a:cubicBezTo>
                    <a:pt x="351" y="260"/>
                    <a:pt x="351" y="260"/>
                    <a:pt x="351" y="260"/>
                  </a:cubicBezTo>
                  <a:cubicBezTo>
                    <a:pt x="234" y="260"/>
                    <a:pt x="234" y="260"/>
                    <a:pt x="234" y="260"/>
                  </a:cubicBezTo>
                  <a:lnTo>
                    <a:pt x="234" y="1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9" name="图标3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6915150" y="3163888"/>
              <a:ext cx="554038" cy="539750"/>
            </a:xfrm>
            <a:custGeom>
              <a:gdLst>
                <a:gd name="T0" fmla="*/ 188 w 263"/>
                <a:gd name="T1" fmla="*/ 0 h 256"/>
                <a:gd name="T2" fmla="*/ 111 w 263"/>
                <a:gd name="T3" fmla="*/ 54 h 256"/>
                <a:gd name="T4" fmla="*/ 111 w 263"/>
                <a:gd name="T5" fmla="*/ 55 h 256"/>
                <a:gd name="T6" fmla="*/ 28 w 263"/>
                <a:gd name="T7" fmla="*/ 138 h 256"/>
                <a:gd name="T8" fmla="*/ 1 w 263"/>
                <a:gd name="T9" fmla="*/ 220 h 256"/>
                <a:gd name="T10" fmla="*/ 28 w 263"/>
                <a:gd name="T11" fmla="*/ 256 h 256"/>
                <a:gd name="T12" fmla="*/ 105 w 263"/>
                <a:gd name="T13" fmla="*/ 237 h 256"/>
                <a:gd name="T14" fmla="*/ 241 w 263"/>
                <a:gd name="T15" fmla="*/ 105 h 256"/>
                <a:gd name="T16" fmla="*/ 128 w 263"/>
                <a:gd name="T17" fmla="*/ 190 h 256"/>
                <a:gd name="T18" fmla="*/ 198 w 263"/>
                <a:gd name="T19" fmla="*/ 94 h 256"/>
                <a:gd name="T20" fmla="*/ 190 w 263"/>
                <a:gd name="T21" fmla="*/ 134 h 256"/>
                <a:gd name="T22" fmla="*/ 128 w 263"/>
                <a:gd name="T23" fmla="*/ 196 h 256"/>
                <a:gd name="T24" fmla="*/ 118 w 263"/>
                <a:gd name="T25" fmla="*/ 162 h 256"/>
                <a:gd name="T26" fmla="*/ 91 w 263"/>
                <a:gd name="T27" fmla="*/ 136 h 256"/>
                <a:gd name="T28" fmla="*/ 184 w 263"/>
                <a:gd name="T29" fmla="*/ 72 h 256"/>
                <a:gd name="T30" fmla="*/ 118 w 263"/>
                <a:gd name="T31" fmla="*/ 162 h 256"/>
                <a:gd name="T32" fmla="*/ 61 w 263"/>
                <a:gd name="T33" fmla="*/ 128 h 256"/>
                <a:gd name="T34" fmla="*/ 159 w 263"/>
                <a:gd name="T35" fmla="*/ 57 h 256"/>
                <a:gd name="T36" fmla="*/ 33 w 263"/>
                <a:gd name="T37" fmla="*/ 239 h 256"/>
                <a:gd name="T38" fmla="*/ 16 w 263"/>
                <a:gd name="T39" fmla="*/ 228 h 256"/>
                <a:gd name="T40" fmla="*/ 25 w 263"/>
                <a:gd name="T41" fmla="*/ 193 h 256"/>
                <a:gd name="T42" fmla="*/ 63 w 263"/>
                <a:gd name="T43" fmla="*/ 231 h 256"/>
                <a:gd name="T44" fmla="*/ 71 w 263"/>
                <a:gd name="T45" fmla="*/ 229 h 256"/>
                <a:gd name="T46" fmla="*/ 27 w 263"/>
                <a:gd name="T47" fmla="*/ 185 h 256"/>
                <a:gd name="T48" fmla="*/ 39 w 263"/>
                <a:gd name="T49" fmla="*/ 150 h 256"/>
                <a:gd name="T50" fmla="*/ 103 w 263"/>
                <a:gd name="T51" fmla="*/ 220 h 256"/>
                <a:gd name="T52" fmla="*/ 71 w 263"/>
                <a:gd name="T53" fmla="*/ 229 h 256"/>
                <a:gd name="T54" fmla="*/ 216 w 263"/>
                <a:gd name="T55" fmla="*/ 108 h 256"/>
                <a:gd name="T56" fmla="*/ 196 w 263"/>
                <a:gd name="T57" fmla="*/ 60 h 256"/>
                <a:gd name="T58" fmla="*/ 162 w 263"/>
                <a:gd name="T59" fmla="*/ 26 h 256"/>
                <a:gd name="T60" fmla="*/ 224 w 263"/>
                <a:gd name="T61" fmla="*/ 32 h 256"/>
                <a:gd name="T62" fmla="*/ 230 w 263"/>
                <a:gd name="T63" fmla="*/ 94 h 2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" h="256">
                  <a:moveTo>
                    <a:pt x="235" y="21"/>
                  </a:moveTo>
                  <a:cubicBezTo>
                    <a:pt x="222" y="8"/>
                    <a:pt x="205" y="0"/>
                    <a:pt x="188" y="0"/>
                  </a:cubicBezTo>
                  <a:cubicBezTo>
                    <a:pt x="173" y="0"/>
                    <a:pt x="160" y="5"/>
                    <a:pt x="150" y="1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1" y="54"/>
                    <a:pt x="111" y="54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4" y="142"/>
                    <a:pt x="22" y="147"/>
                    <a:pt x="20" y="152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0"/>
                    <a:pt x="0" y="225"/>
                    <a:pt x="0" y="228"/>
                  </a:cubicBezTo>
                  <a:cubicBezTo>
                    <a:pt x="0" y="243"/>
                    <a:pt x="13" y="256"/>
                    <a:pt x="28" y="256"/>
                  </a:cubicBezTo>
                  <a:cubicBezTo>
                    <a:pt x="31" y="256"/>
                    <a:pt x="37" y="255"/>
                    <a:pt x="37" y="255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10" y="235"/>
                    <a:pt x="115" y="232"/>
                    <a:pt x="119" y="229"/>
                  </a:cubicBezTo>
                  <a:cubicBezTo>
                    <a:pt x="241" y="105"/>
                    <a:pt x="241" y="105"/>
                    <a:pt x="241" y="105"/>
                  </a:cubicBezTo>
                  <a:cubicBezTo>
                    <a:pt x="263" y="83"/>
                    <a:pt x="261" y="46"/>
                    <a:pt x="235" y="21"/>
                  </a:cubicBezTo>
                  <a:close/>
                  <a:moveTo>
                    <a:pt x="128" y="190"/>
                  </a:moveTo>
                  <a:cubicBezTo>
                    <a:pt x="127" y="183"/>
                    <a:pt x="125" y="176"/>
                    <a:pt x="122" y="169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203" y="108"/>
                    <a:pt x="200" y="12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4"/>
                    <a:pt x="128" y="192"/>
                    <a:pt x="128" y="190"/>
                  </a:cubicBezTo>
                  <a:close/>
                  <a:moveTo>
                    <a:pt x="118" y="162"/>
                  </a:moveTo>
                  <a:cubicBezTo>
                    <a:pt x="115" y="157"/>
                    <a:pt x="112" y="152"/>
                    <a:pt x="108" y="148"/>
                  </a:cubicBezTo>
                  <a:cubicBezTo>
                    <a:pt x="103" y="143"/>
                    <a:pt x="97" y="140"/>
                    <a:pt x="91" y="136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3"/>
                    <a:pt x="179" y="66"/>
                    <a:pt x="184" y="72"/>
                  </a:cubicBezTo>
                  <a:cubicBezTo>
                    <a:pt x="189" y="76"/>
                    <a:pt x="192" y="81"/>
                    <a:pt x="195" y="86"/>
                  </a:cubicBezTo>
                  <a:lnTo>
                    <a:pt x="118" y="162"/>
                  </a:lnTo>
                  <a:close/>
                  <a:moveTo>
                    <a:pt x="84" y="133"/>
                  </a:moveTo>
                  <a:cubicBezTo>
                    <a:pt x="76" y="130"/>
                    <a:pt x="69" y="128"/>
                    <a:pt x="61" y="12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32" y="56"/>
                    <a:pt x="146" y="54"/>
                    <a:pt x="159" y="57"/>
                  </a:cubicBezTo>
                  <a:lnTo>
                    <a:pt x="84" y="133"/>
                  </a:lnTo>
                  <a:close/>
                  <a:moveTo>
                    <a:pt x="33" y="239"/>
                  </a:moveTo>
                  <a:cubicBezTo>
                    <a:pt x="32" y="239"/>
                    <a:pt x="30" y="240"/>
                    <a:pt x="28" y="240"/>
                  </a:cubicBezTo>
                  <a:cubicBezTo>
                    <a:pt x="21" y="240"/>
                    <a:pt x="16" y="235"/>
                    <a:pt x="16" y="228"/>
                  </a:cubicBezTo>
                  <a:cubicBezTo>
                    <a:pt x="16" y="227"/>
                    <a:pt x="17" y="224"/>
                    <a:pt x="17" y="224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34" y="193"/>
                    <a:pt x="44" y="196"/>
                    <a:pt x="52" y="204"/>
                  </a:cubicBezTo>
                  <a:cubicBezTo>
                    <a:pt x="60" y="212"/>
                    <a:pt x="64" y="222"/>
                    <a:pt x="63" y="231"/>
                  </a:cubicBezTo>
                  <a:lnTo>
                    <a:pt x="33" y="239"/>
                  </a:lnTo>
                  <a:close/>
                  <a:moveTo>
                    <a:pt x="71" y="229"/>
                  </a:moveTo>
                  <a:cubicBezTo>
                    <a:pt x="71" y="218"/>
                    <a:pt x="66" y="207"/>
                    <a:pt x="58" y="198"/>
                  </a:cubicBezTo>
                  <a:cubicBezTo>
                    <a:pt x="49" y="190"/>
                    <a:pt x="38" y="185"/>
                    <a:pt x="27" y="185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6" y="154"/>
                    <a:pt x="37" y="152"/>
                    <a:pt x="39" y="150"/>
                  </a:cubicBezTo>
                  <a:cubicBezTo>
                    <a:pt x="55" y="139"/>
                    <a:pt x="79" y="142"/>
                    <a:pt x="96" y="160"/>
                  </a:cubicBezTo>
                  <a:cubicBezTo>
                    <a:pt x="115" y="178"/>
                    <a:pt x="117" y="204"/>
                    <a:pt x="103" y="220"/>
                  </a:cubicBezTo>
                  <a:cubicBezTo>
                    <a:pt x="103" y="221"/>
                    <a:pt x="102" y="221"/>
                    <a:pt x="101" y="221"/>
                  </a:cubicBezTo>
                  <a:lnTo>
                    <a:pt x="71" y="229"/>
                  </a:lnTo>
                  <a:close/>
                  <a:moveTo>
                    <a:pt x="230" y="94"/>
                  </a:moveTo>
                  <a:cubicBezTo>
                    <a:pt x="216" y="108"/>
                    <a:pt x="216" y="108"/>
                    <a:pt x="216" y="108"/>
                  </a:cubicBezTo>
                  <a:cubicBezTo>
                    <a:pt x="216" y="106"/>
                    <a:pt x="216" y="104"/>
                    <a:pt x="216" y="102"/>
                  </a:cubicBezTo>
                  <a:cubicBezTo>
                    <a:pt x="215" y="87"/>
                    <a:pt x="207" y="72"/>
                    <a:pt x="196" y="60"/>
                  </a:cubicBezTo>
                  <a:cubicBezTo>
                    <a:pt x="183" y="47"/>
                    <a:pt x="165" y="40"/>
                    <a:pt x="148" y="40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8" y="20"/>
                    <a:pt x="177" y="16"/>
                    <a:pt x="188" y="16"/>
                  </a:cubicBezTo>
                  <a:cubicBezTo>
                    <a:pt x="200" y="16"/>
                    <a:pt x="214" y="22"/>
                    <a:pt x="224" y="32"/>
                  </a:cubicBezTo>
                  <a:cubicBezTo>
                    <a:pt x="233" y="41"/>
                    <a:pt x="239" y="53"/>
                    <a:pt x="240" y="65"/>
                  </a:cubicBezTo>
                  <a:cubicBezTo>
                    <a:pt x="241" y="76"/>
                    <a:pt x="237" y="87"/>
                    <a:pt x="230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1" name="图标4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9140182" y="3150637"/>
              <a:ext cx="497031" cy="566272"/>
            </a:xfrm>
            <a:custGeom>
              <a:gdLst>
                <a:gd name="T0" fmla="*/ 152 w 304"/>
                <a:gd name="T1" fmla="*/ 0 h 347"/>
                <a:gd name="T2" fmla="*/ 0 w 304"/>
                <a:gd name="T3" fmla="*/ 71 h 347"/>
                <a:gd name="T4" fmla="*/ 0 w 304"/>
                <a:gd name="T5" fmla="*/ 277 h 347"/>
                <a:gd name="T6" fmla="*/ 152 w 304"/>
                <a:gd name="T7" fmla="*/ 347 h 347"/>
                <a:gd name="T8" fmla="*/ 304 w 304"/>
                <a:gd name="T9" fmla="*/ 277 h 347"/>
                <a:gd name="T10" fmla="*/ 304 w 304"/>
                <a:gd name="T11" fmla="*/ 71 h 347"/>
                <a:gd name="T12" fmla="*/ 152 w 304"/>
                <a:gd name="T13" fmla="*/ 0 h 347"/>
                <a:gd name="T14" fmla="*/ 282 w 304"/>
                <a:gd name="T15" fmla="*/ 277 h 347"/>
                <a:gd name="T16" fmla="*/ 152 w 304"/>
                <a:gd name="T17" fmla="*/ 326 h 347"/>
                <a:gd name="T18" fmla="*/ 22 w 304"/>
                <a:gd name="T19" fmla="*/ 277 h 347"/>
                <a:gd name="T20" fmla="*/ 22 w 304"/>
                <a:gd name="T21" fmla="*/ 236 h 347"/>
                <a:gd name="T22" fmla="*/ 152 w 304"/>
                <a:gd name="T23" fmla="*/ 271 h 347"/>
                <a:gd name="T24" fmla="*/ 282 w 304"/>
                <a:gd name="T25" fmla="*/ 236 h 347"/>
                <a:gd name="T26" fmla="*/ 282 w 304"/>
                <a:gd name="T27" fmla="*/ 277 h 347"/>
                <a:gd name="T28" fmla="*/ 282 w 304"/>
                <a:gd name="T29" fmla="*/ 212 h 347"/>
                <a:gd name="T30" fmla="*/ 282 w 304"/>
                <a:gd name="T31" fmla="*/ 212 h 347"/>
                <a:gd name="T32" fmla="*/ 282 w 304"/>
                <a:gd name="T33" fmla="*/ 212 h 347"/>
                <a:gd name="T34" fmla="*/ 152 w 304"/>
                <a:gd name="T35" fmla="*/ 261 h 347"/>
                <a:gd name="T36" fmla="*/ 22 w 304"/>
                <a:gd name="T37" fmla="*/ 212 h 347"/>
                <a:gd name="T38" fmla="*/ 22 w 304"/>
                <a:gd name="T39" fmla="*/ 212 h 347"/>
                <a:gd name="T40" fmla="*/ 22 w 304"/>
                <a:gd name="T41" fmla="*/ 212 h 347"/>
                <a:gd name="T42" fmla="*/ 22 w 304"/>
                <a:gd name="T43" fmla="*/ 171 h 347"/>
                <a:gd name="T44" fmla="*/ 152 w 304"/>
                <a:gd name="T45" fmla="*/ 206 h 347"/>
                <a:gd name="T46" fmla="*/ 282 w 304"/>
                <a:gd name="T47" fmla="*/ 171 h 347"/>
                <a:gd name="T48" fmla="*/ 282 w 304"/>
                <a:gd name="T49" fmla="*/ 212 h 347"/>
                <a:gd name="T50" fmla="*/ 282 w 304"/>
                <a:gd name="T51" fmla="*/ 147 h 347"/>
                <a:gd name="T52" fmla="*/ 282 w 304"/>
                <a:gd name="T53" fmla="*/ 147 h 347"/>
                <a:gd name="T54" fmla="*/ 282 w 304"/>
                <a:gd name="T55" fmla="*/ 147 h 347"/>
                <a:gd name="T56" fmla="*/ 152 w 304"/>
                <a:gd name="T57" fmla="*/ 195 h 347"/>
                <a:gd name="T58" fmla="*/ 22 w 304"/>
                <a:gd name="T59" fmla="*/ 147 h 347"/>
                <a:gd name="T60" fmla="*/ 22 w 304"/>
                <a:gd name="T61" fmla="*/ 147 h 347"/>
                <a:gd name="T62" fmla="*/ 22 w 304"/>
                <a:gd name="T63" fmla="*/ 147 h 347"/>
                <a:gd name="T64" fmla="*/ 22 w 304"/>
                <a:gd name="T65" fmla="*/ 109 h 347"/>
                <a:gd name="T66" fmla="*/ 152 w 304"/>
                <a:gd name="T67" fmla="*/ 141 h 347"/>
                <a:gd name="T68" fmla="*/ 282 w 304"/>
                <a:gd name="T69" fmla="*/ 109 h 347"/>
                <a:gd name="T70" fmla="*/ 282 w 304"/>
                <a:gd name="T71" fmla="*/ 147 h 347"/>
                <a:gd name="T72" fmla="*/ 152 w 304"/>
                <a:gd name="T73" fmla="*/ 119 h 347"/>
                <a:gd name="T74" fmla="*/ 22 w 304"/>
                <a:gd name="T75" fmla="*/ 71 h 347"/>
                <a:gd name="T76" fmla="*/ 152 w 304"/>
                <a:gd name="T77" fmla="*/ 22 h 347"/>
                <a:gd name="T78" fmla="*/ 282 w 304"/>
                <a:gd name="T79" fmla="*/ 71 h 347"/>
                <a:gd name="T80" fmla="*/ 152 w 304"/>
                <a:gd name="T81" fmla="*/ 119 h 34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3" h="892">
                  <a:moveTo>
                    <a:pt x="57" y="607"/>
                  </a:moveTo>
                  <a:cubicBezTo>
                    <a:pt x="57" y="607"/>
                    <a:pt x="57" y="607"/>
                    <a:pt x="57" y="712"/>
                  </a:cubicBezTo>
                  <a:cubicBezTo>
                    <a:pt x="57" y="781"/>
                    <a:pt x="206" y="838"/>
                    <a:pt x="391" y="838"/>
                  </a:cubicBezTo>
                  <a:cubicBezTo>
                    <a:pt x="577" y="838"/>
                    <a:pt x="726" y="781"/>
                    <a:pt x="726" y="712"/>
                  </a:cubicBezTo>
                  <a:lnTo>
                    <a:pt x="726" y="607"/>
                  </a:lnTo>
                  <a:cubicBezTo>
                    <a:pt x="712" y="621"/>
                    <a:pt x="693" y="634"/>
                    <a:pt x="669" y="645"/>
                  </a:cubicBezTo>
                  <a:lnTo>
                    <a:pt x="658" y="650"/>
                  </a:lnTo>
                  <a:lnTo>
                    <a:pt x="659" y="651"/>
                  </a:lnTo>
                  <a:cubicBezTo>
                    <a:pt x="667" y="656"/>
                    <a:pt x="672" y="665"/>
                    <a:pt x="672" y="675"/>
                  </a:cubicBezTo>
                  <a:cubicBezTo>
                    <a:pt x="672" y="691"/>
                    <a:pt x="659" y="703"/>
                    <a:pt x="643" y="703"/>
                  </a:cubicBezTo>
                  <a:cubicBezTo>
                    <a:pt x="628" y="703"/>
                    <a:pt x="615" y="691"/>
                    <a:pt x="615" y="675"/>
                  </a:cubicBezTo>
                  <a:cubicBezTo>
                    <a:pt x="615" y="673"/>
                    <a:pt x="616" y="671"/>
                    <a:pt x="616" y="669"/>
                  </a:cubicBezTo>
                  <a:lnTo>
                    <a:pt x="617" y="666"/>
                  </a:lnTo>
                  <a:lnTo>
                    <a:pt x="611" y="668"/>
                  </a:lnTo>
                  <a:cubicBezTo>
                    <a:pt x="548" y="687"/>
                    <a:pt x="470" y="696"/>
                    <a:pt x="391" y="696"/>
                  </a:cubicBezTo>
                  <a:cubicBezTo>
                    <a:pt x="252" y="696"/>
                    <a:pt x="113" y="666"/>
                    <a:pt x="57" y="607"/>
                  </a:cubicBezTo>
                  <a:close/>
                  <a:moveTo>
                    <a:pt x="57" y="439"/>
                  </a:moveTo>
                  <a:cubicBezTo>
                    <a:pt x="57" y="439"/>
                    <a:pt x="57" y="439"/>
                    <a:pt x="57" y="545"/>
                  </a:cubicBezTo>
                  <a:cubicBezTo>
                    <a:pt x="57" y="614"/>
                    <a:pt x="206" y="671"/>
                    <a:pt x="391" y="671"/>
                  </a:cubicBezTo>
                  <a:cubicBezTo>
                    <a:pt x="577" y="671"/>
                    <a:pt x="726" y="614"/>
                    <a:pt x="726" y="545"/>
                  </a:cubicBezTo>
                  <a:lnTo>
                    <a:pt x="726" y="439"/>
                  </a:lnTo>
                  <a:cubicBezTo>
                    <a:pt x="712" y="454"/>
                    <a:pt x="693" y="467"/>
                    <a:pt x="669" y="478"/>
                  </a:cubicBezTo>
                  <a:lnTo>
                    <a:pt x="659" y="483"/>
                  </a:lnTo>
                  <a:lnTo>
                    <a:pt x="659" y="484"/>
                  </a:lnTo>
                  <a:cubicBezTo>
                    <a:pt x="667" y="489"/>
                    <a:pt x="672" y="498"/>
                    <a:pt x="672" y="507"/>
                  </a:cubicBezTo>
                  <a:cubicBezTo>
                    <a:pt x="672" y="523"/>
                    <a:pt x="659" y="536"/>
                    <a:pt x="643" y="536"/>
                  </a:cubicBezTo>
                  <a:cubicBezTo>
                    <a:pt x="628" y="536"/>
                    <a:pt x="615" y="523"/>
                    <a:pt x="615" y="507"/>
                  </a:cubicBezTo>
                  <a:cubicBezTo>
                    <a:pt x="615" y="505"/>
                    <a:pt x="616" y="503"/>
                    <a:pt x="616" y="502"/>
                  </a:cubicBezTo>
                  <a:lnTo>
                    <a:pt x="617" y="499"/>
                  </a:lnTo>
                  <a:lnTo>
                    <a:pt x="611" y="501"/>
                  </a:lnTo>
                  <a:cubicBezTo>
                    <a:pt x="548" y="520"/>
                    <a:pt x="470" y="529"/>
                    <a:pt x="391" y="529"/>
                  </a:cubicBezTo>
                  <a:cubicBezTo>
                    <a:pt x="252" y="529"/>
                    <a:pt x="113" y="499"/>
                    <a:pt x="57" y="439"/>
                  </a:cubicBezTo>
                  <a:close/>
                  <a:moveTo>
                    <a:pt x="57" y="280"/>
                  </a:moveTo>
                  <a:cubicBezTo>
                    <a:pt x="57" y="280"/>
                    <a:pt x="57" y="280"/>
                    <a:pt x="57" y="378"/>
                  </a:cubicBezTo>
                  <a:cubicBezTo>
                    <a:pt x="57" y="447"/>
                    <a:pt x="206" y="501"/>
                    <a:pt x="391" y="501"/>
                  </a:cubicBezTo>
                  <a:cubicBezTo>
                    <a:pt x="577" y="501"/>
                    <a:pt x="726" y="447"/>
                    <a:pt x="726" y="378"/>
                  </a:cubicBezTo>
                  <a:lnTo>
                    <a:pt x="726" y="280"/>
                  </a:lnTo>
                  <a:cubicBezTo>
                    <a:pt x="708" y="294"/>
                    <a:pt x="686" y="306"/>
                    <a:pt x="661" y="317"/>
                  </a:cubicBezTo>
                  <a:lnTo>
                    <a:pt x="659" y="318"/>
                  </a:lnTo>
                  <a:lnTo>
                    <a:pt x="663" y="321"/>
                  </a:lnTo>
                  <a:cubicBezTo>
                    <a:pt x="668" y="326"/>
                    <a:pt x="672" y="333"/>
                    <a:pt x="672" y="341"/>
                  </a:cubicBezTo>
                  <a:cubicBezTo>
                    <a:pt x="672" y="356"/>
                    <a:pt x="659" y="369"/>
                    <a:pt x="643" y="369"/>
                  </a:cubicBezTo>
                  <a:cubicBezTo>
                    <a:pt x="628" y="369"/>
                    <a:pt x="615" y="356"/>
                    <a:pt x="615" y="341"/>
                  </a:cubicBezTo>
                  <a:cubicBezTo>
                    <a:pt x="615" y="339"/>
                    <a:pt x="616" y="337"/>
                    <a:pt x="616" y="335"/>
                  </a:cubicBezTo>
                  <a:lnTo>
                    <a:pt x="617" y="333"/>
                  </a:lnTo>
                  <a:lnTo>
                    <a:pt x="602" y="337"/>
                  </a:lnTo>
                  <a:cubicBezTo>
                    <a:pt x="538" y="354"/>
                    <a:pt x="464" y="362"/>
                    <a:pt x="391" y="362"/>
                  </a:cubicBezTo>
                  <a:cubicBezTo>
                    <a:pt x="263" y="362"/>
                    <a:pt x="129" y="337"/>
                    <a:pt x="57" y="280"/>
                  </a:cubicBezTo>
                  <a:close/>
                  <a:moveTo>
                    <a:pt x="391" y="57"/>
                  </a:moveTo>
                  <a:cubicBezTo>
                    <a:pt x="206" y="57"/>
                    <a:pt x="57" y="113"/>
                    <a:pt x="57" y="182"/>
                  </a:cubicBezTo>
                  <a:cubicBezTo>
                    <a:pt x="57" y="252"/>
                    <a:pt x="206" y="306"/>
                    <a:pt x="391" y="306"/>
                  </a:cubicBezTo>
                  <a:cubicBezTo>
                    <a:pt x="577" y="306"/>
                    <a:pt x="726" y="252"/>
                    <a:pt x="726" y="182"/>
                  </a:cubicBezTo>
                  <a:cubicBezTo>
                    <a:pt x="726" y="113"/>
                    <a:pt x="577" y="57"/>
                    <a:pt x="391" y="57"/>
                  </a:cubicBezTo>
                  <a:close/>
                  <a:moveTo>
                    <a:pt x="391" y="0"/>
                  </a:moveTo>
                  <a:cubicBezTo>
                    <a:pt x="579" y="0"/>
                    <a:pt x="783" y="57"/>
                    <a:pt x="783" y="182"/>
                  </a:cubicBezTo>
                  <a:cubicBezTo>
                    <a:pt x="783" y="182"/>
                    <a:pt x="783" y="182"/>
                    <a:pt x="783" y="712"/>
                  </a:cubicBezTo>
                  <a:cubicBezTo>
                    <a:pt x="783" y="835"/>
                    <a:pt x="579" y="892"/>
                    <a:pt x="391" y="892"/>
                  </a:cubicBezTo>
                  <a:cubicBezTo>
                    <a:pt x="203" y="892"/>
                    <a:pt x="0" y="835"/>
                    <a:pt x="0" y="712"/>
                  </a:cubicBezTo>
                  <a:cubicBezTo>
                    <a:pt x="0" y="712"/>
                    <a:pt x="0" y="712"/>
                    <a:pt x="0" y="182"/>
                  </a:cubicBezTo>
                  <a:cubicBezTo>
                    <a:pt x="0" y="57"/>
                    <a:pt x="203" y="0"/>
                    <a:pt x="3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7" name="文本框 95"/>
            <p:cNvSpPr txBox="1"/>
            <p:nvPr>
              <p:custDataLst>
                <p:tags r:id="rId19"/>
              </p:custDataLst>
            </p:nvPr>
          </p:nvSpPr>
          <p:spPr>
            <a:xfrm>
              <a:off x="1881951" y="4933188"/>
              <a:ext cx="1843149" cy="117468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>
                <a:lnSpc>
                  <a:spcPct val="120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zh-CN" altLang="en-US" spc="100">
                  <a:solidFill>
                    <a:schemeClr val="dk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/>
                  <a:sym typeface="+mn-ea"/>
                </a:rPr>
                <a:t>病因：外伤、先天性发育异常、退行性病变等</a:t>
              </a:r>
            </a:p>
          </p:txBody>
        </p:sp>
        <p:sp>
          <p:nvSpPr>
            <p:cNvPr id="49" name="文本框 95"/>
            <p:cNvSpPr txBox="1"/>
            <p:nvPr>
              <p:custDataLst>
                <p:tags r:id="rId20"/>
              </p:custDataLst>
            </p:nvPr>
          </p:nvSpPr>
          <p:spPr>
            <a:xfrm>
              <a:off x="4075876" y="4933188"/>
              <a:ext cx="1843149" cy="117468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>
                <a:lnSpc>
                  <a:spcPct val="120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zh-CN" altLang="en-US" spc="130">
                  <a:solidFill>
                    <a:schemeClr val="dk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/>
                  <a:sym typeface="+mn-ea"/>
                </a:rPr>
                <a:t>分类：月骨脱位、周围脱位、混合型脱位等</a:t>
              </a:r>
            </a:p>
          </p:txBody>
        </p:sp>
        <p:sp>
          <p:nvSpPr>
            <p:cNvPr id="51" name="文本框 95"/>
            <p:cNvSpPr txBox="1"/>
            <p:nvPr>
              <p:custDataLst>
                <p:tags r:id="rId21"/>
              </p:custDataLst>
            </p:nvPr>
          </p:nvSpPr>
          <p:spPr>
            <a:xfrm>
              <a:off x="6270595" y="4928664"/>
              <a:ext cx="1843149" cy="117468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>
                <a:lnSpc>
                  <a:spcPct val="120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zh-CN" altLang="en-US" spc="130">
                  <a:solidFill>
                    <a:schemeClr val="dk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/>
                  <a:sym typeface="+mn-ea"/>
                </a:rPr>
                <a:t>症状：疼痛、肿胀、关节活动受限等</a:t>
              </a:r>
            </a:p>
          </p:txBody>
        </p:sp>
        <p:sp>
          <p:nvSpPr>
            <p:cNvPr id="53" name="文本框 95"/>
            <p:cNvSpPr txBox="1"/>
            <p:nvPr>
              <p:custDataLst>
                <p:tags r:id="rId22"/>
              </p:custDataLst>
            </p:nvPr>
          </p:nvSpPr>
          <p:spPr>
            <a:xfrm>
              <a:off x="8466901" y="4928664"/>
              <a:ext cx="1843149" cy="117468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>
                <a:lnSpc>
                  <a:spcPct val="120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zh-CN" altLang="en-US" spc="130">
                  <a:solidFill>
                    <a:schemeClr val="dk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/>
                  <a:sym typeface="+mn-ea"/>
                </a:rPr>
                <a:t>治疗方法：保守治疗、手术治疗等</a:t>
              </a:r>
            </a:p>
          </p:txBody>
        </p:sp>
      </p:grpSp>
    </p:spTree>
    <p:custDataLst>
      <p:tags r:id="rId23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8921046" y="1479377"/>
            <a:ext cx="389718" cy="7738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2804495" y="1602611"/>
            <a:ext cx="6476411" cy="52738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500" spc="2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疼痛：关节疼痛，活动受限</a:t>
            </a:r>
          </a:p>
        </p:txBody>
      </p:sp>
      <p:sp>
        <p:nvSpPr>
          <p:cNvPr id="4" name="燕尾形 3"/>
          <p:cNvSpPr/>
          <p:nvPr>
            <p:custDataLst>
              <p:tags r:id="rId9"/>
            </p:custDataLst>
          </p:nvPr>
        </p:nvSpPr>
        <p:spPr>
          <a:xfrm>
            <a:off x="8921046" y="1478522"/>
            <a:ext cx="775560" cy="775560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8921046" y="4071009"/>
            <a:ext cx="389718" cy="77385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2804495" y="4194243"/>
            <a:ext cx="6476411" cy="52738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5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功能障碍：关节活动受限，影响日常生活</a:t>
            </a:r>
          </a:p>
        </p:txBody>
      </p:sp>
      <p:sp>
        <p:nvSpPr>
          <p:cNvPr id="15" name="燕尾形 14"/>
          <p:cNvSpPr/>
          <p:nvPr>
            <p:custDataLst>
              <p:tags r:id="rId12"/>
            </p:custDataLst>
          </p:nvPr>
        </p:nvSpPr>
        <p:spPr>
          <a:xfrm>
            <a:off x="8921046" y="4070154"/>
            <a:ext cx="775560" cy="775560"/>
          </a:xfrm>
          <a:prstGeom prst="chevron">
            <a:avLst>
              <a:gd name="adj" fmla="val 45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normAutofit/>
          </a:bodyPr>
          <a:lstStyle/>
          <a:p>
            <a:pPr algn="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 flipH="1">
            <a:off x="2887818" y="2775193"/>
            <a:ext cx="389718" cy="7738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4"/>
            </p:custDataLst>
          </p:nvPr>
        </p:nvSpPr>
        <p:spPr>
          <a:xfrm flipH="1">
            <a:off x="2917676" y="2898427"/>
            <a:ext cx="6308629" cy="52738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2500" spc="2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肿胀：关节肿胀，皮肤发红</a:t>
            </a:r>
          </a:p>
        </p:txBody>
      </p:sp>
      <p:sp>
        <p:nvSpPr>
          <p:cNvPr id="11" name="燕尾形 10"/>
          <p:cNvSpPr/>
          <p:nvPr>
            <p:custDataLst>
              <p:tags r:id="rId15"/>
            </p:custDataLst>
          </p:nvPr>
        </p:nvSpPr>
        <p:spPr>
          <a:xfrm flipH="1">
            <a:off x="2501976" y="2774338"/>
            <a:ext cx="775560" cy="775560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16"/>
            </p:custDataLst>
          </p:nvPr>
        </p:nvSpPr>
        <p:spPr>
          <a:xfrm flipH="1">
            <a:off x="2887818" y="5366824"/>
            <a:ext cx="389718" cy="77385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 flipH="1">
            <a:off x="2917676" y="5490058"/>
            <a:ext cx="6308629" cy="52738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2500" spc="2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畸形：关节畸形，影响美观和功能</a:t>
            </a:r>
          </a:p>
        </p:txBody>
      </p:sp>
      <p:sp>
        <p:nvSpPr>
          <p:cNvPr id="19" name="燕尾形 18"/>
          <p:cNvSpPr/>
          <p:nvPr>
            <p:custDataLst>
              <p:tags r:id="rId18"/>
            </p:custDataLst>
          </p:nvPr>
        </p:nvSpPr>
        <p:spPr>
          <a:xfrm flipH="1">
            <a:off x="2501976" y="5365969"/>
            <a:ext cx="775560" cy="775560"/>
          </a:xfrm>
          <a:prstGeom prst="chevron">
            <a:avLst>
              <a:gd name="adj" fmla="val 455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诊断方法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7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8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9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10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2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3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4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临床检查：观察患者关节活动情况，判断是否存在脱位</a:t>
            </a:r>
          </a:p>
        </p:txBody>
      </p:sp>
      <p:sp>
        <p:nvSpPr>
          <p:cNvPr id="41" name="文本框 40"/>
          <p:cNvSpPr txBox="1"/>
          <p:nvPr>
            <p:custDataLst>
              <p:tags r:id="rId25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关节镜检查：直接观察关节内部结构，明确脱位情况</a:t>
            </a:r>
          </a:p>
        </p:txBody>
      </p:sp>
      <p:sp>
        <p:nvSpPr>
          <p:cNvPr id="42" name="文本框 41"/>
          <p:cNvSpPr txBox="1"/>
          <p:nvPr>
            <p:custDataLst>
              <p:tags r:id="rId26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X光片检查：通过X光片观察关节结构，判断是否存在脱位</a:t>
            </a:r>
          </a:p>
        </p:txBody>
      </p:sp>
      <p:sp>
        <p:nvSpPr>
          <p:cNvPr id="43" name="文本框 42"/>
          <p:cNvSpPr txBox="1"/>
          <p:nvPr>
            <p:custDataLst>
              <p:tags r:id="rId27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磁共振成像（MRI）：用于进一步明确关节损伤情况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月骨脱位和周围脱位的治疗</a:t>
            </a:r>
          </a:p>
        </p:txBody>
      </p:sp>
      <p:sp>
        <p:nvSpPr>
          <p:cNvPr id="10" name="文本占位符 9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保守治疗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>
            <p:custDataLst>
              <p:tags r:id="rId7"/>
            </p:custDataLst>
          </p:nvPr>
        </p:nvSpPr>
        <p:spPr>
          <a:xfrm>
            <a:off x="3599978" y="3943582"/>
            <a:ext cx="2376580" cy="219846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8"/>
            </p:custDataLst>
          </p:nvPr>
        </p:nvSpPr>
        <p:spPr>
          <a:xfrm>
            <a:off x="3820622" y="4477250"/>
            <a:ext cx="673231" cy="91714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9"/>
            </p:custDataLst>
          </p:nvPr>
        </p:nvSpPr>
        <p:spPr>
          <a:xfrm>
            <a:off x="3750840" y="4425411"/>
            <a:ext cx="673231" cy="91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10"/>
            </p:custDataLst>
          </p:nvPr>
        </p:nvSpPr>
        <p:spPr>
          <a:xfrm>
            <a:off x="3751505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药物治疗：使用非甾体抗炎药、镇痛药等缓解症状</a:t>
            </a:r>
          </a:p>
        </p:txBody>
      </p:sp>
      <p:sp>
        <p:nvSpPr>
          <p:cNvPr id="41" name="三角形 33"/>
          <p:cNvSpPr/>
          <p:nvPr>
            <p:custDataLst>
              <p:tags r:id="rId11"/>
            </p:custDataLst>
          </p:nvPr>
        </p:nvSpPr>
        <p:spPr>
          <a:xfrm>
            <a:off x="5635622" y="5975239"/>
            <a:ext cx="132918" cy="1143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三角形 7"/>
          <p:cNvSpPr/>
          <p:nvPr>
            <p:custDataLst>
              <p:tags r:id="rId12"/>
            </p:custDataLst>
          </p:nvPr>
        </p:nvSpPr>
        <p:spPr>
          <a:xfrm>
            <a:off x="5585778" y="5947991"/>
            <a:ext cx="132918" cy="11431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3"/>
            </p:custDataLst>
          </p:nvPr>
        </p:nvSpPr>
        <p:spPr>
          <a:xfrm>
            <a:off x="3703584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9" name="矩形 8"/>
          <p:cNvSpPr/>
          <p:nvPr>
            <p:custDataLst>
              <p:tags r:id="rId14"/>
            </p:custDataLst>
          </p:nvPr>
        </p:nvSpPr>
        <p:spPr>
          <a:xfrm>
            <a:off x="6221792" y="3943582"/>
            <a:ext cx="2376580" cy="219846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矩形 11"/>
          <p:cNvSpPr/>
          <p:nvPr>
            <p:custDataLst>
              <p:tags r:id="rId15"/>
            </p:custDataLst>
          </p:nvPr>
        </p:nvSpPr>
        <p:spPr>
          <a:xfrm>
            <a:off x="6441772" y="4477250"/>
            <a:ext cx="673231" cy="9171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6"/>
            </p:custDataLst>
          </p:nvPr>
        </p:nvSpPr>
        <p:spPr>
          <a:xfrm>
            <a:off x="6372654" y="4425411"/>
            <a:ext cx="673231" cy="917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6373319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康复治疗：进行关节活动度训练、肌肉力量训练等，帮助恢复关节功能</a:t>
            </a:r>
          </a:p>
        </p:txBody>
      </p:sp>
      <p:sp>
        <p:nvSpPr>
          <p:cNvPr id="10" name="三角形 33"/>
          <p:cNvSpPr/>
          <p:nvPr>
            <p:custDataLst>
              <p:tags r:id="rId18"/>
            </p:custDataLst>
          </p:nvPr>
        </p:nvSpPr>
        <p:spPr>
          <a:xfrm>
            <a:off x="8257437" y="5975239"/>
            <a:ext cx="132918" cy="1143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三角形 7"/>
          <p:cNvSpPr/>
          <p:nvPr>
            <p:custDataLst>
              <p:tags r:id="rId19"/>
            </p:custDataLst>
          </p:nvPr>
        </p:nvSpPr>
        <p:spPr>
          <a:xfrm>
            <a:off x="8207592" y="5947991"/>
            <a:ext cx="132918" cy="11431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20"/>
            </p:custDataLst>
          </p:nvPr>
        </p:nvSpPr>
        <p:spPr>
          <a:xfrm>
            <a:off x="6325398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" name="矩形 3"/>
          <p:cNvSpPr/>
          <p:nvPr>
            <p:custDataLst>
              <p:tags r:id="rId21"/>
            </p:custDataLst>
          </p:nvPr>
        </p:nvSpPr>
        <p:spPr>
          <a:xfrm>
            <a:off x="3599978" y="1519816"/>
            <a:ext cx="2376580" cy="21984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22"/>
            </p:custDataLst>
          </p:nvPr>
        </p:nvSpPr>
        <p:spPr>
          <a:xfrm>
            <a:off x="3820622" y="2053484"/>
            <a:ext cx="673231" cy="9171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矩形 10"/>
          <p:cNvSpPr/>
          <p:nvPr>
            <p:custDataLst>
              <p:tags r:id="rId23"/>
            </p:custDataLst>
          </p:nvPr>
        </p:nvSpPr>
        <p:spPr>
          <a:xfrm>
            <a:off x="3750840" y="2001645"/>
            <a:ext cx="673231" cy="91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4"/>
            </p:custDataLst>
          </p:nvPr>
        </p:nvSpPr>
        <p:spPr>
          <a:xfrm>
            <a:off x="3751505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手法复位：通过手法将脱位的月骨复位</a:t>
            </a:r>
          </a:p>
        </p:txBody>
      </p:sp>
      <p:sp>
        <p:nvSpPr>
          <p:cNvPr id="20" name="三角形 33"/>
          <p:cNvSpPr/>
          <p:nvPr>
            <p:custDataLst>
              <p:tags r:id="rId25"/>
            </p:custDataLst>
          </p:nvPr>
        </p:nvSpPr>
        <p:spPr>
          <a:xfrm>
            <a:off x="5635622" y="3551473"/>
            <a:ext cx="132918" cy="1143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三角形 7"/>
          <p:cNvSpPr/>
          <p:nvPr>
            <p:custDataLst>
              <p:tags r:id="rId26"/>
            </p:custDataLst>
          </p:nvPr>
        </p:nvSpPr>
        <p:spPr>
          <a:xfrm>
            <a:off x="5585778" y="3524225"/>
            <a:ext cx="132918" cy="11431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3703584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9" name="矩形 28"/>
          <p:cNvSpPr/>
          <p:nvPr>
            <p:custDataLst>
              <p:tags r:id="rId28"/>
            </p:custDataLst>
          </p:nvPr>
        </p:nvSpPr>
        <p:spPr>
          <a:xfrm>
            <a:off x="6221792" y="1519816"/>
            <a:ext cx="2376580" cy="2198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矩形 30"/>
          <p:cNvSpPr/>
          <p:nvPr>
            <p:custDataLst>
              <p:tags r:id="rId29"/>
            </p:custDataLst>
          </p:nvPr>
        </p:nvSpPr>
        <p:spPr>
          <a:xfrm>
            <a:off x="6441772" y="2053484"/>
            <a:ext cx="673231" cy="9171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矩形 35"/>
          <p:cNvSpPr/>
          <p:nvPr>
            <p:custDataLst>
              <p:tags r:id="rId30"/>
            </p:custDataLst>
          </p:nvPr>
        </p:nvSpPr>
        <p:spPr>
          <a:xfrm>
            <a:off x="6372654" y="2001645"/>
            <a:ext cx="673231" cy="917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文本框 38"/>
          <p:cNvSpPr txBox="1"/>
          <p:nvPr>
            <p:custDataLst>
              <p:tags r:id="rId31"/>
            </p:custDataLst>
          </p:nvPr>
        </p:nvSpPr>
        <p:spPr>
          <a:xfrm>
            <a:off x="6373319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固定制动：使用石膏或支具固定关节，防止再次脱位</a:t>
            </a:r>
          </a:p>
        </p:txBody>
      </p:sp>
      <p:sp>
        <p:nvSpPr>
          <p:cNvPr id="45" name="三角形 33"/>
          <p:cNvSpPr/>
          <p:nvPr>
            <p:custDataLst>
              <p:tags r:id="rId32"/>
            </p:custDataLst>
          </p:nvPr>
        </p:nvSpPr>
        <p:spPr>
          <a:xfrm>
            <a:off x="8257437" y="3551473"/>
            <a:ext cx="132918" cy="1143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三角形 7"/>
          <p:cNvSpPr/>
          <p:nvPr>
            <p:custDataLst>
              <p:tags r:id="rId33"/>
            </p:custDataLst>
          </p:nvPr>
        </p:nvSpPr>
        <p:spPr>
          <a:xfrm>
            <a:off x="8207592" y="3524225"/>
            <a:ext cx="132918" cy="11431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34"/>
            </p:custDataLst>
          </p:nvPr>
        </p:nvSpPr>
        <p:spPr>
          <a:xfrm>
            <a:off x="6325398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</p:spTree>
    <p:custDataLst>
      <p:tags r:id="rId35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手术治疗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7"/>
            </p:custDataLst>
          </p:nvPr>
        </p:nvSpPr>
        <p:spPr>
          <a:xfrm>
            <a:off x="3592734" y="1542649"/>
            <a:ext cx="738801" cy="738801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3717188" y="174441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9"/>
            </p:custDataLst>
          </p:nvPr>
        </p:nvSpPr>
        <p:spPr>
          <a:xfrm flipH="1">
            <a:off x="4495412" y="147796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手术适应症：月骨脱位和周围脱位患者，保守治疗无效或病情加重者</a:t>
            </a:r>
          </a:p>
        </p:txBody>
      </p:sp>
      <p:sp>
        <p:nvSpPr>
          <p:cNvPr id="2" name="八角星 11"/>
          <p:cNvSpPr/>
          <p:nvPr>
            <p:custDataLst>
              <p:tags r:id="rId10"/>
            </p:custDataLst>
          </p:nvPr>
        </p:nvSpPr>
        <p:spPr>
          <a:xfrm>
            <a:off x="3592734" y="2808193"/>
            <a:ext cx="738801" cy="738801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3717188" y="3009959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 flipH="1">
            <a:off x="4495412" y="2743509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手术方法：关节镜下关节囊松解术、关节镜下关节清理术、关节镜下关节融合术等</a:t>
            </a:r>
          </a:p>
        </p:txBody>
      </p:sp>
      <p:sp>
        <p:nvSpPr>
          <p:cNvPr id="6" name="八角星 11"/>
          <p:cNvSpPr/>
          <p:nvPr>
            <p:custDataLst>
              <p:tags r:id="rId13"/>
            </p:custDataLst>
          </p:nvPr>
        </p:nvSpPr>
        <p:spPr>
          <a:xfrm>
            <a:off x="3592734" y="4073735"/>
            <a:ext cx="738801" cy="738801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3717188" y="4275501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 flipH="1">
            <a:off x="4495412" y="4009051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手术风险：关节感染、关节僵硬、关节功能障碍等</a:t>
            </a:r>
          </a:p>
        </p:txBody>
      </p:sp>
      <p:sp>
        <p:nvSpPr>
          <p:cNvPr id="9" name="八角星 11"/>
          <p:cNvSpPr/>
          <p:nvPr>
            <p:custDataLst>
              <p:tags r:id="rId16"/>
            </p:custDataLst>
          </p:nvPr>
        </p:nvSpPr>
        <p:spPr>
          <a:xfrm>
            <a:off x="3592734" y="5339278"/>
            <a:ext cx="738801" cy="738801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3717188" y="554104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 flipH="1">
            <a:off x="4495412" y="527459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术后康复：关节功能锻炼、药物治疗、物理治疗等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康复治疗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7"/>
            </p:custDataLst>
          </p:nvPr>
        </p:nvSpPr>
        <p:spPr>
          <a:xfrm>
            <a:off x="3592734" y="1542649"/>
            <a:ext cx="738801" cy="738801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3717188" y="174441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9"/>
            </p:custDataLst>
          </p:nvPr>
        </p:nvSpPr>
        <p:spPr>
          <a:xfrm flipH="1">
            <a:off x="4495412" y="147796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康复目标：恢复关节功能，减轻疼痛，提高生活质量</a:t>
            </a:r>
          </a:p>
        </p:txBody>
      </p:sp>
      <p:sp>
        <p:nvSpPr>
          <p:cNvPr id="2" name="八角星 11"/>
          <p:cNvSpPr/>
          <p:nvPr>
            <p:custDataLst>
              <p:tags r:id="rId10"/>
            </p:custDataLst>
          </p:nvPr>
        </p:nvSpPr>
        <p:spPr>
          <a:xfrm>
            <a:off x="3592734" y="2808193"/>
            <a:ext cx="738801" cy="738801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3717188" y="3009959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 flipH="1">
            <a:off x="4495412" y="2743509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康复方法：物理治疗、运动疗法、药物治疗、手术治疗等</a:t>
            </a:r>
          </a:p>
        </p:txBody>
      </p:sp>
      <p:sp>
        <p:nvSpPr>
          <p:cNvPr id="6" name="八角星 11"/>
          <p:cNvSpPr/>
          <p:nvPr>
            <p:custDataLst>
              <p:tags r:id="rId13"/>
            </p:custDataLst>
          </p:nvPr>
        </p:nvSpPr>
        <p:spPr>
          <a:xfrm>
            <a:off x="3592734" y="4073735"/>
            <a:ext cx="738801" cy="738801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3717188" y="4275501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 flipH="1">
            <a:off x="4495412" y="4009051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康复过程：根据患者情况制定个性化康复方案，逐步实施</a:t>
            </a:r>
          </a:p>
        </p:txBody>
      </p:sp>
      <p:sp>
        <p:nvSpPr>
          <p:cNvPr id="9" name="八角星 11"/>
          <p:cNvSpPr/>
          <p:nvPr>
            <p:custDataLst>
              <p:tags r:id="rId16"/>
            </p:custDataLst>
          </p:nvPr>
        </p:nvSpPr>
        <p:spPr>
          <a:xfrm>
            <a:off x="3592734" y="5339278"/>
            <a:ext cx="738801" cy="738801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3717188" y="5541045"/>
            <a:ext cx="504559" cy="34472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 flipH="1">
            <a:off x="4495412" y="5274595"/>
            <a:ext cx="4110731" cy="86816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康复注意事项：遵循医嘱，避免过度运动，保持良好的生活习惯和饮食习惯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5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月骨脱位和周围脱位的预防</a:t>
            </a:r>
          </a:p>
        </p:txBody>
      </p:sp>
      <p:sp>
        <p:nvSpPr>
          <p:cNvPr id="10" name="文本占位符 9"/>
          <p:cNvSpPr/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避免外伤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泪滴形 8"/>
          <p:cNvSpPr/>
          <p:nvPr>
            <p:custDataLst>
              <p:tags r:id="rId7"/>
            </p:custDataLst>
          </p:nvPr>
        </p:nvSpPr>
        <p:spPr>
          <a:xfrm flipH="1">
            <a:off x="2202710" y="1477974"/>
            <a:ext cx="1105103" cy="110510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1404036" y="2746398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运动前做好热身运动，避免突然剧烈运动</a:t>
            </a:r>
          </a:p>
        </p:txBody>
      </p:sp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2210634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泪滴形 1"/>
          <p:cNvSpPr/>
          <p:nvPr>
            <p:custDataLst>
              <p:tags r:id="rId10"/>
            </p:custDataLst>
          </p:nvPr>
        </p:nvSpPr>
        <p:spPr>
          <a:xfrm flipH="1">
            <a:off x="5546620" y="1477974"/>
            <a:ext cx="1105103" cy="110510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4747945" y="2746399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佩戴合适的防护装备，如护膝、护肘等</a:t>
            </a: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5554542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泪滴形 5"/>
          <p:cNvSpPr/>
          <p:nvPr>
            <p:custDataLst>
              <p:tags r:id="rId13"/>
            </p:custDataLst>
          </p:nvPr>
        </p:nvSpPr>
        <p:spPr>
          <a:xfrm flipH="1">
            <a:off x="8890528" y="1477974"/>
            <a:ext cx="1105103" cy="1105103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8091854" y="2746399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避免在湿滑、不平整的地面上运动</a:t>
            </a: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8898450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泪滴形 9"/>
          <p:cNvSpPr/>
          <p:nvPr>
            <p:custDataLst>
              <p:tags r:id="rId16"/>
            </p:custDataLst>
          </p:nvPr>
        </p:nvSpPr>
        <p:spPr>
          <a:xfrm flipH="1">
            <a:off x="2202710" y="4012478"/>
            <a:ext cx="1105103" cy="1105103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1404036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避免在疲劳、身体不适时进行运动</a:t>
            </a: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2210634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3" name="泪滴形 12"/>
          <p:cNvSpPr/>
          <p:nvPr>
            <p:custDataLst>
              <p:tags r:id="rId19"/>
            </p:custDataLst>
          </p:nvPr>
        </p:nvSpPr>
        <p:spPr>
          <a:xfrm flipH="1">
            <a:off x="5546618" y="4012478"/>
            <a:ext cx="1105103" cy="1105103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4747945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遵守运动规则，避免与他人发生碰撞</a:t>
            </a: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5554542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16" name="泪滴形 15"/>
          <p:cNvSpPr/>
          <p:nvPr>
            <p:custDataLst>
              <p:tags r:id="rId22"/>
            </p:custDataLst>
          </p:nvPr>
        </p:nvSpPr>
        <p:spPr>
          <a:xfrm flipH="1">
            <a:off x="8890528" y="4012478"/>
            <a:ext cx="1105103" cy="1105103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8091854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定期进行身体检查，及时发现并治疗潜在疾病</a:t>
            </a: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8898450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加强锻炼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"/>
          <p:cNvSpPr/>
          <p:nvPr>
            <p:custDataLst>
              <p:tags r:id="rId7"/>
            </p:custDataLst>
          </p:nvPr>
        </p:nvSpPr>
        <p:spPr bwMode="auto">
          <a:xfrm>
            <a:off x="3307334" y="1722995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Freeform"/>
          <p:cNvSpPr/>
          <p:nvPr>
            <p:custDataLst>
              <p:tags r:id="rId8"/>
            </p:custDataLst>
          </p:nvPr>
        </p:nvSpPr>
        <p:spPr bwMode="auto">
          <a:xfrm>
            <a:off x="3081777" y="172546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TextBox"/>
          <p:cNvSpPr txBox="1"/>
          <p:nvPr>
            <p:custDataLst>
              <p:tags r:id="rId9"/>
            </p:custDataLst>
          </p:nvPr>
        </p:nvSpPr>
        <p:spPr>
          <a:xfrm>
            <a:off x="3647317" y="147850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增强关节稳定性：通过锻炼增强关节周围的肌肉力量，提高关节稳定性，降低脱位风险。</a:t>
            </a:r>
          </a:p>
        </p:txBody>
      </p:sp>
      <p:sp>
        <p:nvSpPr>
          <p:cNvPr id="2" name="Freeform"/>
          <p:cNvSpPr/>
          <p:nvPr>
            <p:custDataLst>
              <p:tags r:id="rId10"/>
            </p:custDataLst>
          </p:nvPr>
        </p:nvSpPr>
        <p:spPr bwMode="auto">
          <a:xfrm>
            <a:off x="3307334" y="302103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Freeform"/>
          <p:cNvSpPr/>
          <p:nvPr>
            <p:custDataLst>
              <p:tags r:id="rId11"/>
            </p:custDataLst>
          </p:nvPr>
        </p:nvSpPr>
        <p:spPr bwMode="auto">
          <a:xfrm>
            <a:off x="3081777" y="302350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Box"/>
          <p:cNvSpPr txBox="1"/>
          <p:nvPr>
            <p:custDataLst>
              <p:tags r:id="rId12"/>
            </p:custDataLst>
          </p:nvPr>
        </p:nvSpPr>
        <p:spPr>
          <a:xfrm>
            <a:off x="3647317" y="277654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改善关节灵活性：通过拉伸和关节活动度的训练，改善关节灵活性，降低脱位风险。</a:t>
            </a:r>
          </a:p>
        </p:txBody>
      </p:sp>
      <p:sp>
        <p:nvSpPr>
          <p:cNvPr id="9" name="Freeform"/>
          <p:cNvSpPr/>
          <p:nvPr>
            <p:custDataLst>
              <p:tags r:id="rId13"/>
            </p:custDataLst>
          </p:nvPr>
        </p:nvSpPr>
        <p:spPr bwMode="auto">
          <a:xfrm>
            <a:off x="3307334" y="4319077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Freeform"/>
          <p:cNvSpPr/>
          <p:nvPr>
            <p:custDataLst>
              <p:tags r:id="rId14"/>
            </p:custDataLst>
          </p:nvPr>
        </p:nvSpPr>
        <p:spPr bwMode="auto">
          <a:xfrm>
            <a:off x="3081777" y="4321545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1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TextBox"/>
          <p:cNvSpPr txBox="1"/>
          <p:nvPr>
            <p:custDataLst>
              <p:tags r:id="rId15"/>
            </p:custDataLst>
          </p:nvPr>
        </p:nvSpPr>
        <p:spPr>
          <a:xfrm>
            <a:off x="3647317" y="4074584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提高平衡能力：通过平衡训练，提高身体平衡能力，降低脱位风险。</a:t>
            </a:r>
          </a:p>
        </p:txBody>
      </p:sp>
      <p:sp>
        <p:nvSpPr>
          <p:cNvPr id="12" name="Freeform"/>
          <p:cNvSpPr/>
          <p:nvPr>
            <p:custDataLst>
              <p:tags r:id="rId16"/>
            </p:custDataLst>
          </p:nvPr>
        </p:nvSpPr>
        <p:spPr bwMode="auto">
          <a:xfrm>
            <a:off x="3307334" y="5617116"/>
            <a:ext cx="116895" cy="116895"/>
          </a:xfrm>
          <a:custGeom>
            <a:gdLst>
              <a:gd name="T0" fmla="*/ 40 w 80"/>
              <a:gd name="T1" fmla="*/ 80 h 80"/>
              <a:gd name="T2" fmla="*/ 80 w 80"/>
              <a:gd name="T3" fmla="*/ 40 h 80"/>
              <a:gd name="T4" fmla="*/ 40 w 80"/>
              <a:gd name="T5" fmla="*/ 0 h 80"/>
              <a:gd name="T6" fmla="*/ 0 w 80"/>
              <a:gd name="T7" fmla="*/ 40 h 8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0">
                <a:moveTo>
                  <a:pt x="40" y="80"/>
                </a:move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Freeform"/>
          <p:cNvSpPr/>
          <p:nvPr>
            <p:custDataLst>
              <p:tags r:id="rId17"/>
            </p:custDataLst>
          </p:nvPr>
        </p:nvSpPr>
        <p:spPr bwMode="auto">
          <a:xfrm>
            <a:off x="3081777" y="5619586"/>
            <a:ext cx="339982" cy="339982"/>
          </a:xfrm>
          <a:custGeom>
            <a:gdLst>
              <a:gd name="T0" fmla="*/ 154 w 232"/>
              <a:gd name="T1" fmla="*/ 38 h 232"/>
              <a:gd name="T2" fmla="*/ 126 w 232"/>
              <a:gd name="T3" fmla="*/ 7 h 232"/>
              <a:gd name="T4" fmla="*/ 103 w 232"/>
              <a:gd name="T5" fmla="*/ 7 h 232"/>
              <a:gd name="T6" fmla="*/ 86 w 232"/>
              <a:gd name="T7" fmla="*/ 27 h 232"/>
              <a:gd name="T8" fmla="*/ 89 w 232"/>
              <a:gd name="T9" fmla="*/ 44 h 232"/>
              <a:gd name="T10" fmla="*/ 114 w 232"/>
              <a:gd name="T11" fmla="*/ 77 h 232"/>
              <a:gd name="T12" fmla="*/ 75 w 232"/>
              <a:gd name="T13" fmla="*/ 118 h 232"/>
              <a:gd name="T14" fmla="*/ 42 w 232"/>
              <a:gd name="T15" fmla="*/ 93 h 232"/>
              <a:gd name="T16" fmla="*/ 24 w 232"/>
              <a:gd name="T17" fmla="*/ 90 h 232"/>
              <a:gd name="T18" fmla="*/ 7 w 232"/>
              <a:gd name="T19" fmla="*/ 106 h 232"/>
              <a:gd name="T20" fmla="*/ 7 w 232"/>
              <a:gd name="T21" fmla="*/ 129 h 232"/>
              <a:gd name="T22" fmla="*/ 103 w 232"/>
              <a:gd name="T23" fmla="*/ 225 h 232"/>
              <a:gd name="T24" fmla="*/ 126 w 232"/>
              <a:gd name="T25" fmla="*/ 225 h 232"/>
              <a:gd name="T26" fmla="*/ 225 w 232"/>
              <a:gd name="T27" fmla="*/ 129 h 232"/>
              <a:gd name="T28" fmla="*/ 225 w 232"/>
              <a:gd name="T29" fmla="*/ 106 h 232"/>
              <a:gd name="T30" fmla="*/ 194 w 232"/>
              <a:gd name="T31" fmla="*/ 78 h 23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1" h="231">
                <a:moveTo>
                  <a:pt x="154" y="38"/>
                </a:moveTo>
                <a:cubicBezTo>
                  <a:pt x="126" y="7"/>
                  <a:pt x="126" y="7"/>
                  <a:pt x="126" y="7"/>
                </a:cubicBezTo>
                <a:cubicBezTo>
                  <a:pt x="120" y="0"/>
                  <a:pt x="110" y="0"/>
                  <a:pt x="103" y="7"/>
                </a:cubicBezTo>
                <a:cubicBezTo>
                  <a:pt x="86" y="27"/>
                  <a:pt x="86" y="27"/>
                  <a:pt x="86" y="27"/>
                </a:cubicBezTo>
                <a:cubicBezTo>
                  <a:pt x="80" y="33"/>
                  <a:pt x="81" y="41"/>
                  <a:pt x="89" y="44"/>
                </a:cubicBezTo>
                <a:cubicBezTo>
                  <a:pt x="89" y="44"/>
                  <a:pt x="114" y="55"/>
                  <a:pt x="114" y="77"/>
                </a:cubicBezTo>
                <a:cubicBezTo>
                  <a:pt x="114" y="99"/>
                  <a:pt x="97" y="118"/>
                  <a:pt x="75" y="118"/>
                </a:cubicBezTo>
                <a:cubicBezTo>
                  <a:pt x="53" y="118"/>
                  <a:pt x="42" y="93"/>
                  <a:pt x="42" y="93"/>
                </a:cubicBezTo>
                <a:cubicBezTo>
                  <a:pt x="38" y="85"/>
                  <a:pt x="30" y="84"/>
                  <a:pt x="24" y="90"/>
                </a:cubicBezTo>
                <a:cubicBezTo>
                  <a:pt x="7" y="106"/>
                  <a:pt x="7" y="106"/>
                  <a:pt x="7" y="106"/>
                </a:cubicBezTo>
                <a:cubicBezTo>
                  <a:pt x="0" y="112"/>
                  <a:pt x="0" y="122"/>
                  <a:pt x="7" y="129"/>
                </a:cubicBezTo>
                <a:cubicBezTo>
                  <a:pt x="103" y="225"/>
                  <a:pt x="103" y="225"/>
                  <a:pt x="103" y="225"/>
                </a:cubicBezTo>
                <a:cubicBezTo>
                  <a:pt x="110" y="232"/>
                  <a:pt x="120" y="232"/>
                  <a:pt x="126" y="225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32" y="122"/>
                  <a:pt x="232" y="112"/>
                  <a:pt x="225" y="106"/>
                </a:cubicBezTo>
                <a:cubicBezTo>
                  <a:pt x="194" y="78"/>
                  <a:pt x="194" y="78"/>
                  <a:pt x="194" y="78"/>
                </a:cubicBezTo>
              </a:path>
            </a:pathLst>
          </a:custGeom>
          <a:solidFill>
            <a:schemeClr val="accent3"/>
          </a:solidFill>
          <a:ln w="33338" cap="rnd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TextBox"/>
          <p:cNvSpPr txBox="1"/>
          <p:nvPr>
            <p:custDataLst>
              <p:tags r:id="rId18"/>
            </p:custDataLst>
          </p:nvPr>
        </p:nvSpPr>
        <p:spPr>
          <a:xfrm>
            <a:off x="3647317" y="5372625"/>
            <a:ext cx="5469355" cy="76969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避免过度负荷：避免长时间、高强度的运动，防止关节过度负荷，降低脱位风险。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VCG2113139565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39000"/>
          </a:blip>
          <a:stretch>
            <a:fillRect/>
          </a:stretch>
        </p:blipFill>
        <p:spPr>
          <a:xfrm rot="5400000">
            <a:off x="5127625" y="-189865"/>
            <a:ext cx="6901180" cy="722503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83400"/>
          </a:xfrm>
          <a:prstGeom prst="rect">
            <a:avLst/>
          </a:prstGeom>
          <a:gradFill>
            <a:gsLst>
              <a:gs pos="50000">
                <a:schemeClr val="bg2"/>
              </a:gs>
              <a:gs pos="100000">
                <a:schemeClr val="bg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定期检查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7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9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定期进行X光检查，了解关节情况</a:t>
            </a:r>
          </a:p>
        </p:txBody>
      </p:sp>
      <p:sp>
        <p:nvSpPr>
          <p:cNvPr id="31" name="椭圆 30"/>
          <p:cNvSpPr/>
          <p:nvPr>
            <p:custDataLst>
              <p:tags r:id="rId10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3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4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5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定期进行肌肉力量检查，了解肌肉力量情况</a:t>
            </a:r>
          </a:p>
        </p:txBody>
      </p:sp>
      <p:sp>
        <p:nvSpPr>
          <p:cNvPr id="39" name="椭圆 38"/>
          <p:cNvSpPr/>
          <p:nvPr>
            <p:custDataLst>
              <p:tags r:id="rId16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9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20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1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定期进行关节功能检查，了解关节活动情况</a:t>
            </a:r>
          </a:p>
        </p:txBody>
      </p:sp>
      <p:sp>
        <p:nvSpPr>
          <p:cNvPr id="35" name="椭圆 34"/>
          <p:cNvSpPr/>
          <p:nvPr>
            <p:custDataLst>
              <p:tags r:id="rId22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5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6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7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定期进行关节稳定性检查，了解关节稳定性情况</a:t>
            </a:r>
          </a:p>
        </p:txBody>
      </p:sp>
      <p:sp>
        <p:nvSpPr>
          <p:cNvPr id="43" name="椭圆 42"/>
          <p:cNvSpPr/>
          <p:nvPr>
            <p:custDataLst>
              <p:tags r:id="rId28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2"/>
  <p:tag name="KSO_WM_UNIT_INDEX" val="2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14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180"/>
  <p:tag name="KSO_WM_UNIT_LINE_GRADIENT_DIRECTION" val="4"/>
  <p:tag name="KSO_WM_UNIT_LINE_GRADIENT_TYPE" val="0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."/>
  <p:tag name="KSO_WM_UNIT_TYPE" val="e"/>
  <p:tag name="KSO_WM_UNIT_VALUE" val="6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6*i*3"/>
  <p:tag name="KSO_WM_UNIT_INDEX" val="3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LINE_FILL_TYPE" val="5"/>
  <p:tag name="KSO_WM_UNIT_LINE_FORE_SCHEMECOLOR_INDEX_1" val="14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14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90"/>
  <p:tag name="KSO_WM_UNIT_LINE_GRADIENT_DIRECTION" val="1"/>
  <p:tag name="KSO_WM_UNIT_LINE_GRADIENT_TYPE" val="0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8"/>
  <p:tag name="KSO_WM_UNIT_INDEX" val="8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YPE" val="a"/>
  <p:tag name="KSO_WM_UNIT_VALUE" val="10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YPE" val="a"/>
  <p:tag name="KSO_WM_UNIT_VALUE" val="10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8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9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0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29"/>
  <p:tag name="KSO_WM_TEMPLATE_THUMBS_INDEX" val="1、9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84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26.xml><?xml version="1.0" encoding="utf-8"?>
<p:tagLst xmlns:p="http://schemas.openxmlformats.org/presentationml/2006/main">
  <p:tag name="KSO_WM_BEAUTIFY_FLAG" val="#wm#"/>
  <p:tag name="KSO_WM_SLIDE_CONTENT_AREA" val="{&quot;left&quot;:&quot;45.75&quot;,&quot;top&quot;:&quot;142&quot;,&quot;width&quot;:&quot;618.25&quot;,&quot;height&quot;:&quot;224.3&quot;}"/>
  <p:tag name="KSO_WM_SLIDE_ID" val="custom2023088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  <p:tag name="KSO_WM_TEMPLATE_THUMBS_INDEX" val="1、9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10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8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f*1_1_1"/>
  <p:tag name="KSO_WM_UNIT_INDEX" val="1_1_1"/>
  <p:tag name="KSO_WM_UNIT_ISCONTENTSTITLE" val="1"/>
  <p:tag name="KSO_WM_UNIT_ISNUMDGMTITLE" val="0"/>
  <p:tag name="KSO_WM_UNIT_LAYERLEVEL" val="1_1_1"/>
  <p:tag name="KSO_WM_UNIT_NOCLEAR" val="0"/>
  <p:tag name="KSO_WM_UNIT_PRESET_TEXT" val="单击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7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8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f*1_2_1"/>
  <p:tag name="KSO_WM_UNIT_INDEX" val="1_2_1"/>
  <p:tag name="KSO_WM_UNIT_ISCONTENTSTITLE" val="1"/>
  <p:tag name="KSO_WM_UNIT_ISNUMDGMTITLE" val="0"/>
  <p:tag name="KSO_WM_UNIT_LAYERLEVEL" val="1_1_1"/>
  <p:tag name="KSO_WM_UNIT_NOCLEAR" val="0"/>
  <p:tag name="KSO_WM_UNIT_PRESET_TEXT" val="单击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7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FILL_FORE_SCHEMECOLOR_INDEX_1" val="14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84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84"/>
  <p:tag name="KSO_WM_UNIT_COMPATIBLE" val="0"/>
  <p:tag name="KSO_WM_UNIT_DIAGRAM_ISNUMVISUAL" val="0"/>
  <p:tag name="KSO_WM_UNIT_DIAGRAM_ISREFERUNIT" val="0"/>
  <p:tag name="KSO_WM_UNIT_HIGHLIGHT" val="0"/>
  <p:tag name="KSO_WM_UNIT_ID" val="custom20230884_3*l_h_f*1_3_1"/>
  <p:tag name="KSO_WM_UNIT_INDEX" val="1_3_1"/>
  <p:tag name="KSO_WM_UNIT_ISCONTENTSTITLE" val="1"/>
  <p:tag name="KSO_WM_UNIT_ISNUMDGMTITLE" val="0"/>
  <p:tag name="KSO_WM_UNIT_LAYERLEVEL" val="1_1_1"/>
  <p:tag name="KSO_WM_UNIT_NOCLEAR" val="0"/>
  <p:tag name="KSO_WM_UNIT_PRESET_TEXT" val="单击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7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84_3"/>
  <p:tag name="KSO_WM_SLIDE_INDEX" val="3"/>
  <p:tag name="KSO_WM_SLIDE_ITEM_CNT" val="3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e*1"/>
  <p:tag name="KSO_WM_UNIT_INDEX" val="1"/>
  <p:tag name="KSO_WM_UNIT_LAYERLEVEL" val="1"/>
  <p:tag name="KSO_WM_UNIT_NOCLEAR" val="0"/>
  <p:tag name="KSO_WM_UNIT_PRESET_TEXT" val="01.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243.xml><?xml version="1.0" encoding="utf-8"?>
<p:tagLst xmlns:p="http://schemas.openxmlformats.org/presentationml/2006/main">
  <p:tag name="KSO_WM_BEAUTIFY_FLAG" val="#wm#"/>
  <p:tag name="KSO_WM_SLIDE_CONTENT_AREA" val="{&quot;left&quot;:&quot;52.85&quot;,&quot;top&quot;:&quot;118.3&quot;,&quot;width&quot;:&quot;442.8&quot;,&quot;height&quot;:&quot;282.55&quot;}"/>
  <p:tag name="KSO_WM_SLIDE_ID" val="custom2023088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2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14861_3*m_h_i*1_4_1"/>
  <p:tag name="KSO_WM_UNIT_INDEX" val="1_4_1"/>
  <p:tag name="KSO_WM_UNIT_LAYERLEVEL" val="1_1_1"/>
  <p:tag name="KSO_WM_UNIT_TYPE" val="m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14861_3*m_h_i*1_3_1"/>
  <p:tag name="KSO_WM_UNIT_INDEX" val="1_3_1"/>
  <p:tag name="KSO_WM_UNIT_LAYERLEVEL" val="1_1_1"/>
  <p:tag name="KSO_WM_UNIT_TYPE" val="m_h_i"/>
  <p:tag name="KSO_WM_UNIT_USESOURCEFORMAT_APPLY" val="0"/>
</p:tagLst>
</file>

<file path=ppt/tags/tag2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14861_3*m_h_i*1_2_1"/>
  <p:tag name="KSO_WM_UNIT_INDEX" val="1_2_1"/>
  <p:tag name="KSO_WM_UNIT_LAYERLEVEL" val="1_1_1"/>
  <p:tag name="KSO_WM_UNIT_TYPE" val="m_h_i"/>
  <p:tag name="KSO_WM_UNIT_USESOURCEFORMAT_APPLY" val="0"/>
</p:tagLst>
</file>

<file path=ppt/tags/tag2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861_3*m_h_i*1_1_1"/>
  <p:tag name="KSO_WM_UNIT_INDEX" val="1_1_1"/>
  <p:tag name="KSO_WM_UNIT_LAYERLEVEL" val="1_1_1"/>
  <p:tag name="KSO_WM_UNIT_TYPE" val="m_h_i"/>
  <p:tag name="KSO_WM_UNIT_USESOURCEFORMAT_APPLY" val="0"/>
</p:tagLst>
</file>

<file path=ppt/tags/tag2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.8"/>
  <p:tag name="KSO_WM_UNIT_FILL_TYPE" val="1"/>
  <p:tag name="KSO_WM_UNIT_HIGHLIGHT" val="0"/>
  <p:tag name="KSO_WM_UNIT_ID" val="diagram20214861_3*m_h_i*1_1_2"/>
  <p:tag name="KSO_WM_UNIT_INDEX" val="1_1_2"/>
  <p:tag name="KSO_WM_UNIT_LAYERLEVEL" val="1_1_1"/>
  <p:tag name="KSO_WM_UNIT_TYPE" val="m_h_i"/>
  <p:tag name="KSO_WM_UNIT_USESOURCEFORMAT_APPLY" val="0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4861_3*m_h_i*1_2_2"/>
  <p:tag name="KSO_WM_UNIT_INDEX" val="1_2_2"/>
  <p:tag name="KSO_WM_UNIT_LAYERLEVEL" val="1_1_1"/>
  <p:tag name="KSO_WM_UNIT_TYPE" val="m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4861_3*m_h_i*1_3_2"/>
  <p:tag name="KSO_WM_UNIT_INDEX" val="1_3_2"/>
  <p:tag name="KSO_WM_UNIT_LAYERLEVEL" val="1_1_1"/>
  <p:tag name="KSO_WM_UNIT_TYPE" val="m_h_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4861_3*m_h_i*1_4_2"/>
  <p:tag name="KSO_WM_UNIT_INDEX" val="1_4_2"/>
  <p:tag name="KSO_WM_UNIT_LAYERLEVEL" val="1_1_1"/>
  <p:tag name="KSO_WM_UNIT_TYPE" val="m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4861_3*m_h_x*1_1_1"/>
  <p:tag name="KSO_WM_UNIT_INDEX" val="1_1_1"/>
  <p:tag name="KSO_WM_UNIT_LAYERLEVEL" val="1_1_1"/>
  <p:tag name="KSO_WM_UNIT_TYPE" val="m_h_x"/>
  <p:tag name="KSO_WM_UNIT_USESOURCEFORMAT_APPLY" val="0"/>
  <p:tag name="KSO_WM_UNIT_VALUE" val="156*156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4861_3*m_h_x*1_2_1"/>
  <p:tag name="KSO_WM_UNIT_INDEX" val="1_2_1"/>
  <p:tag name="KSO_WM_UNIT_LAYERLEVEL" val="1_1_1"/>
  <p:tag name="KSO_WM_UNIT_TYPE" val="m_h_x"/>
  <p:tag name="KSO_WM_UNIT_USESOURCEFORMAT_APPLY" val="0"/>
  <p:tag name="KSO_WM_UNIT_VALUE" val="132*132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4861_3*m_h_x*1_3_1"/>
  <p:tag name="KSO_WM_UNIT_INDEX" val="1_3_1"/>
  <p:tag name="KSO_WM_UNIT_LAYERLEVEL" val="1_1_1"/>
  <p:tag name="KSO_WM_UNIT_TYPE" val="m_h_x"/>
  <p:tag name="KSO_WM_UNIT_USESOURCEFORMAT_APPLY" val="0"/>
  <p:tag name="KSO_WM_UNIT_VALUE" val="150*154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4861_3*m_h_x*1_4_1"/>
  <p:tag name="KSO_WM_UNIT_INDEX" val="1_4_1"/>
  <p:tag name="KSO_WM_UNIT_LAYERLEVEL" val="1_1_1"/>
  <p:tag name="KSO_WM_UNIT_TYPE" val="m_h_x"/>
  <p:tag name="KSO_WM_UNIT_USESOURCEFORMAT_APPLY" val="0"/>
  <p:tag name="KSO_WM_UNIT_VALUE" val="157*138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HIGHLIGHT" val="0"/>
  <p:tag name="KSO_WM_UNIT_ID" val="diagram20214861_3*m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32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HIGHLIGHT" val="0"/>
  <p:tag name="KSO_WM_UNIT_ID" val="diagram20214861_3*m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32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HIGHLIGHT" val="0"/>
  <p:tag name="KSO_WM_UNIT_ID" val="diagram20214861_3*m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32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4861"/>
  <p:tag name="KSO_WM_UNIT_COMPATIBLE" val="0"/>
  <p:tag name="KSO_WM_UNIT_DIAGRAM_ISNUMVISUAL" val="0"/>
  <p:tag name="KSO_WM_UNIT_DIAGRAM_ISREFERUNIT" val="0"/>
  <p:tag name="KSO_WM_UNIT_HIGHLIGHT" val="0"/>
  <p:tag name="KSO_WM_UNIT_ID" val="diagram20214861_3*m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32"/>
</p:tagLst>
</file>

<file path=ppt/tags/tag2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0&quot;,&quot;maxSize&quot;:{&quot;size1&quot;:22.2},&quot;minSize&quot;:{&quot;size1&quot;:13.5},&quot;normalSize&quot;:{&quot;size1&quot;:13.5},&quot;subLayout&quot;:[{&quot;id&quot;:&quot;2023-09-10T18:25:00&quot;,&quot;margin&quot;:{&quot;bottom&quot;:0.025999998673796654,&quot;left&quot;:2.117000102996826,&quot;right&quot;:1.2699999809265137,&quot;top&quot;:0.4230000376701355},&quot;type&quot;:0},{&quot;id&quot;:&quot;2023-09-10T18:2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2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5"/>
  <p:tag name="KSO_WM_UNIT_FILL_TYPE" val="1"/>
  <p:tag name="KSO_WM_UNIT_HIGHLIGHT" val="0"/>
  <p:tag name="KSO_WM_UNIT_ID" val="diagram20210780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2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0_3*l_h_i*1_1_2"/>
  <p:tag name="KSO_WM_UNIT_INDEX" val="1_1_2"/>
  <p:tag name="KSO_WM_UNIT_LAYERLEVEL" val="1_1_1"/>
  <p:tag name="KSO_WM_UNIT_TYPE" val="l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5"/>
  <p:tag name="KSO_WM_UNIT_FILL_TYPE" val="1"/>
  <p:tag name="KSO_WM_UNIT_HIGHLIGHT" val="0"/>
  <p:tag name="KSO_WM_UNIT_ID" val="diagram20210780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2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0_3*l_h_i*1_3_2"/>
  <p:tag name="KSO_WM_UNIT_INDEX" val="1_3_2"/>
  <p:tag name="KSO_WM_UNIT_LAYERLEVEL" val="1_1_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5"/>
  <p:tag name="KSO_WM_UNIT_FILL_TYPE" val="1"/>
  <p:tag name="KSO_WM_UNIT_HIGHLIGHT" val="0"/>
  <p:tag name="KSO_WM_UNIT_ID" val="diagram20210780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1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0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5"/>
  <p:tag name="KSO_WM_UNIT_FILL_TYPE" val="1"/>
  <p:tag name="KSO_WM_UNIT_HIGHLIGHT" val="0"/>
  <p:tag name="KSO_WM_UNIT_ID" val="diagram20210780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-0.05"/>
  <p:tag name="KSO_WM_UNIT_FILL_TYPE" val="1"/>
  <p:tag name="KSO_WM_UNIT_HIGHLIGHT" val="0"/>
  <p:tag name="KSO_WM_UNIT_ID" val="diagram2021078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21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0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0&quot;,&quot;maxSize&quot;:{&quot;size1&quot;:22.2},&quot;minSize&quot;:{&quot;size1&quot;:13.5},&quot;normalSize&quot;:{&quot;size1&quot;:13.5},&quot;subLayout&quot;:[{&quot;id&quot;:&quot;2023-09-10T18:25:00&quot;,&quot;margin&quot;:{&quot;bottom&quot;:0.025999998673796654,&quot;left&quot;:2.117000102996826,&quot;right&quot;:1.2699999809265137,&quot;top&quot;:0.4230000376701355},&quot;type&quot;:0},{&quot;id&quot;:&quot;2023-09-10T18:2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2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29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3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3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3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3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31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0&quot;,&quot;maxSize&quot;:{&quot;size1&quot;:22.2},&quot;minSize&quot;:{&quot;size1&quot;:13.5},&quot;normalSize&quot;:{&quot;size1&quot;:13.5},&quot;subLayout&quot;:[{&quot;id&quot;:&quot;2023-09-10T18:25:00&quot;,&quot;margin&quot;:{&quot;bottom&quot;:0.025999998673796654,&quot;left&quot;:2.117000102996826,&quot;right&quot;:1.2699999809265137,&quot;top&quot;:0.4230000376701355},&quot;type&quot;:0},{&quot;id&quot;:&quot;2023-09-10T18:2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e*1"/>
  <p:tag name="KSO_WM_UNIT_INDEX" val="1"/>
  <p:tag name="KSO_WM_UNIT_LAYERLEVEL" val="1"/>
  <p:tag name="KSO_WM_UNIT_NOCLEAR" val="0"/>
  <p:tag name="KSO_WM_UNIT_PRESET_TEXT" val="01.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315.xml><?xml version="1.0" encoding="utf-8"?>
<p:tagLst xmlns:p="http://schemas.openxmlformats.org/presentationml/2006/main">
  <p:tag name="KSO_WM_BEAUTIFY_FLAG" val="#wm#"/>
  <p:tag name="KSO_WM_SLIDE_CONTENT_AREA" val="{&quot;left&quot;:&quot;52.85&quot;,&quot;top&quot;:&quot;118.3&quot;,&quot;width&quot;:&quot;442.8&quot;,&quot;height&quot;:&quot;282.55&quot;}"/>
  <p:tag name="KSO_WM_SLIDE_ID" val="custom2023088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31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0&quot;,&quot;maxSize&quot;:{&quot;size1&quot;:22.2},&quot;minSize&quot;:{&quot;size1&quot;:13.5},&quot;normalSize&quot;:{&quot;size1&quot;:13.5},&quot;subLayout&quot;:[{&quot;id&quot;:&quot;2023-09-10T18:25:00&quot;,&quot;margin&quot;:{&quot;bottom&quot;:0.025999998673796654,&quot;left&quot;:2.117000102996826,&quot;right&quot;:1.2699999809265137,&quot;top&quot;:0.4230000376701355},&quot;type&quot;:0},{&quot;id&quot;:&quot;2023-09-10T18:2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3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5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56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3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57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58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59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3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0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6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3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6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6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1&quot;,&quot;maxSize&quot;:{&quot;size1&quot;:22.2},&quot;minSize&quot;:{&quot;size1&quot;:13.5},&quot;normalSize&quot;:{&quot;size1&quot;:13.5},&quot;subLayout&quot;:[{&quot;id&quot;:&quot;2023-09-10T18:25:01&quot;,&quot;margin&quot;:{&quot;bottom&quot;:0.025999998673796654,&quot;left&quot;:2.117000102996826,&quot;right&quot;:1.2699999809265137,&quot;top&quot;:0.4230000376701355},&quot;type&quot;:0},{&quot;id&quot;:&quot;2023-09-10T18:25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0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3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2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73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3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4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5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76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3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7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78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79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3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80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81.xml><?xml version="1.0" encoding="utf-8"?>
<p:tagLst xmlns:p="http://schemas.openxmlformats.org/presentationml/2006/main">
  <p:tag name="KSO_WM_ASSEMBLE_CHIP_INDEX" val="8d1d9b129aeb4c56b45409b01558c81d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4"/>
</p:tagLst>
</file>

<file path=ppt/tags/tag38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1&quot;,&quot;maxSize&quot;:{&quot;size1&quot;:22.2},&quot;minSize&quot;:{&quot;size1&quot;:13.5},&quot;normalSize&quot;:{&quot;size1&quot;:13.5},&quot;subLayout&quot;:[{&quot;id&quot;:&quot;2023-09-10T18:25:01&quot;,&quot;margin&quot;:{&quot;bottom&quot;:0.025999998673796654,&quot;left&quot;:2.117000102996826,&quot;right&quot;:1.2699999809265137,&quot;top&quot;:0.4230000376701355},&quot;type&quot;:0},{&quot;id&quot;:&quot;2023-09-10T18:25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0"/>
</p:tagLst>
</file>

<file path=ppt/tags/tag3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7*e*1"/>
  <p:tag name="KSO_WM_UNIT_INDEX" val="1"/>
  <p:tag name="KSO_WM_UNIT_LAYERLEVEL" val="1"/>
  <p:tag name="KSO_WM_UNIT_NOCLEAR" val="0"/>
  <p:tag name="KSO_WM_UNIT_PRESET_TEXT" val="01.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e"/>
  <p:tag name="KSO_WM_UNIT_VALUE" val="6"/>
</p:tagLst>
</file>

<file path=ppt/tags/tag385.xml><?xml version="1.0" encoding="utf-8"?>
<p:tagLst xmlns:p="http://schemas.openxmlformats.org/presentationml/2006/main">
  <p:tag name="KSO_WM_BEAUTIFY_FLAG" val="#wm#"/>
  <p:tag name="KSO_WM_SLIDE_CONTENT_AREA" val="{&quot;left&quot;:&quot;52.85&quot;,&quot;top&quot;:&quot;118.3&quot;,&quot;width&quot;:&quot;442.8&quot;,&quot;height&quot;:&quot;282.55&quot;}"/>
  <p:tag name="KSO_WM_SLIDE_ID" val="custom2023088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3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0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14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91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392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3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214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94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395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6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214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397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398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99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214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0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01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2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214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3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04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5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214_4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6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5"/>
</p:tagLst>
</file>

<file path=ppt/tags/tag407.xml><?xml version="1.0" encoding="utf-8"?>
<p:tagLst xmlns:p="http://schemas.openxmlformats.org/presentationml/2006/main">
  <p:tag name="KSO_WM_ASSEMBLE_CHIP_INDEX" val="e328fea2c8794004ad4f08962aa532f2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4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2&quot;,&quot;maxSize&quot;:{&quot;size1&quot;:22.2},&quot;minSize&quot;:{&quot;size1&quot;:13.5},&quot;normalSize&quot;:{&quot;size1&quot;:13.5},&quot;subLayout&quot;:[{&quot;id&quot;:&quot;2023-09-10T18:25:02&quot;,&quot;margin&quot;:{&quot;bottom&quot;:0.025999998673796654,&quot;left&quot;:2.117000102996826,&quot;right&quot;:1.2699999809265137,&quot;top&quot;:0.4230000376701355},&quot;type&quot;:0},{&quot;id&quot;:&quot;2023-09-10T18:25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4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5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16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7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8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19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0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4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1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22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3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4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4.xml><?xml version="1.0" encoding="utf-8"?>
<p:tagLst xmlns:p="http://schemas.openxmlformats.org/presentationml/2006/main">
  <p:tag name="KSO_WM_ASSEMBLE_CHIP_INDEX" val="55c533c337254ccdb154abacc7dddaf8"/>
  <p:tag name="KSO_WM_BEAUTIFY_FLAG" val="#wm#"/>
  <p:tag name="KSO_WM_CHIP_GROUPID" val="60b9e315d573a1aeab43bf4b"/>
  <p:tag name="KSO_WM_CHIP_XID" val="60b9e315d573a1aeab43bf4c"/>
  <p:tag name="KSO_WM_DIAGRAM_GROUP_CODE" val="l1-1"/>
  <p:tag name="KSO_WM_TAG_VERSION" val="1.0"/>
  <p:tag name="KSO_WM_TEMPLATE_CATEGORY" val="diagram"/>
  <p:tag name="KSO_WM_TEMPLATE_INDEX" val="20219124"/>
  <p:tag name="KSO_WM_UNIT_COMPATIBLE" val="0"/>
  <p:tag name="KSO_WM_UNIT_DIAGRAM_ISNUMVISUAL" val="0"/>
  <p:tag name="KSO_WM_UNIT_DIAGRAM_ISREFERUNIT" val="0"/>
  <p:tag name="KSO_WM_UNIT_HIGHLIGHT" val="0"/>
  <p:tag name="KSO_WM_UNIT_ID" val="diagram20219124_3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6"/>
</p:tagLst>
</file>

<file path=ppt/tags/tag4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2&quot;,&quot;maxSize&quot;:{&quot;size1&quot;:22.2},&quot;minSize&quot;:{&quot;size1&quot;:13.5},&quot;normalSize&quot;:{&quot;size1&quot;:13.5},&quot;subLayout&quot;:[{&quot;id&quot;:&quot;2023-09-10T18:25:02&quot;,&quot;margin&quot;:{&quot;bottom&quot;:0.025999998673796654,&quot;left&quot;:2.117000102996826,&quot;right&quot;:1.2699999809265137,&quot;top&quot;:0.4230000376701355},&quot;type&quot;:0},{&quot;id&quot;:&quot;2023-09-10T18:25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4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.5"/>
  <p:tag name="KSO_WM_UNIT_FILL_FORE_SCHEMECOLOR_INDEX_1_TRANS" val="0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25:00&quot;,&quot;maxSize&quot;:{&quot;size1&quot;:22.2},&quot;minSize&quot;:{&quot;size1&quot;:13.5},&quot;normalSize&quot;:{&quot;size1&quot;:13.5},&quot;subLayout&quot;:[{&quot;id&quot;:&quot;2023-09-10T18:25:00&quot;,&quot;margin&quot;:{&quot;bottom&quot;:0.025999998673796654,&quot;left&quot;:2.117000102996826,&quot;right&quot;:1.2699999809265137,&quot;top&quot;:0.4230000376701355},&quot;type&quot;:0},{&quot;id&quot;:&quot;2023-09-10T18:2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84"/>
  <p:tag name="KSO_WM_TEMPLATE_MASTER_TYPE" val="0"/>
  <p:tag name="KSO_WM_TEMPLATE_SUBCATEGORY" val="25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4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452.xml><?xml version="1.0" encoding="utf-8"?>
<p:tagLst xmlns:p="http://schemas.openxmlformats.org/presentationml/2006/main">
  <p:tag name="KSO_WM_BEAUTIFY_FLAG" val="#wm#"/>
  <p:tag name="KSO_WM_SLIDE_CONTENT_AREA" val="{&quot;left&quot;:&quot;45.75&quot;,&quot;top&quot;:&quot;142&quot;,&quot;width&quot;:&quot;618.25&quot;,&quot;height&quot;:&quot;224.3&quot;}"/>
  <p:tag name="KSO_WM_SLIDE_ID" val="custom20230884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84"/>
  <p:tag name="KSO_WM_TEMPLATE_MASTER_TYPE" val="1"/>
  <p:tag name="KSO_WM_TEMPLATE_SUBCATEGORY" val="0"/>
</p:tagLst>
</file>

<file path=ppt/tags/tag45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56">
      <a:dk1>
        <a:srgbClr val="000000"/>
      </a:dk1>
      <a:lt1>
        <a:srgbClr val="FFFFFF"/>
      </a:lt1>
      <a:dk2>
        <a:srgbClr val="A2CFF8"/>
      </a:dk2>
      <a:lt2>
        <a:srgbClr val="D9EDFB"/>
      </a:lt2>
      <a:accent1>
        <a:srgbClr val="446EF3"/>
      </a:accent1>
      <a:accent2>
        <a:srgbClr val="536CF2"/>
      </a:accent2>
      <a:accent3>
        <a:srgbClr val="6269F0"/>
      </a:accent3>
      <a:accent4>
        <a:srgbClr val="7267EF"/>
      </a:accent4>
      <a:accent5>
        <a:srgbClr val="8164ED"/>
      </a:accent5>
      <a:accent6>
        <a:srgbClr val="9062EC"/>
      </a:accent6>
      <a:hlink>
        <a:srgbClr val="06B0E8"/>
      </a:hlink>
      <a:folHlink>
        <a:srgbClr val="B759BC"/>
      </a:folHlink>
    </a:clrScheme>
    <a:fontScheme name="自定义 88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89</Paragraphs>
  <Slides>15</Slides>
  <Notes>0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6">
      <vt:lpstr>WPS</vt:lpstr>
      <vt:lpstr>月骨脱位和周围脱位诊断治疗</vt:lpstr>
      <vt:lpstr>目录</vt:lpstr>
      <vt:lpstr>月骨脱位和周围脱位概述</vt:lpstr>
      <vt:lpstr>Slide 4</vt:lpstr>
      <vt:lpstr>Slide 5</vt:lpstr>
      <vt:lpstr>Slide 6</vt:lpstr>
      <vt:lpstr>月骨脱位和周围脱位的治疗</vt:lpstr>
      <vt:lpstr>Slide 8</vt:lpstr>
      <vt:lpstr>Slide 9</vt:lpstr>
      <vt:lpstr>Slide 10</vt:lpstr>
      <vt:lpstr>月骨脱位和周围脱位的预防</vt:lpstr>
      <vt:lpstr>Slide 12</vt:lpstr>
      <vt:lpstr>Slide 13</vt:lpstr>
      <vt:lpstr>Slide 14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2023-09-11T04:33:54Z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0F9773C79BB74654B003B3FE4C1FDFA4_11</vt:lpwstr>
  </property>
  <property fmtid="{D5CDD505-2E9C-101B-9397-08002B2CF9AE}" pid="3" name="KSOProductBuildVer">
    <vt:lpwstr>2052-12.1.0.15374</vt:lpwstr>
  </property>
</Properties>
</file>