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527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DC8469-978B-4008-AEA3-5E725DE035CB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tags" Target="../tags/tag70.xml" /><Relationship Id="rId9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image" Target="../media/image1.jpeg" /><Relationship Id="rId9" Type="http://schemas.openxmlformats.org/officeDocument/2006/relationships/tags" Target="../tags/tag83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4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Relationship Id="rId6" Type="http://schemas.openxmlformats.org/officeDocument/2006/relationships/tags" Target="../tags/tag89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0.xml" /><Relationship Id="rId2" Type="http://schemas.openxmlformats.org/officeDocument/2006/relationships/tags" Target="../tags/tag9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tags" Target="../tags/tag94.xml" /><Relationship Id="rId6" Type="http://schemas.openxmlformats.org/officeDocument/2006/relationships/tags" Target="../tags/tag95.xml" /><Relationship Id="rId7" Type="http://schemas.openxmlformats.org/officeDocument/2006/relationships/tags" Target="../tags/tag96.xml" /><Relationship Id="rId8" Type="http://schemas.openxmlformats.org/officeDocument/2006/relationships/tags" Target="../tags/tag97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8.xml" /><Relationship Id="rId10" Type="http://schemas.openxmlformats.org/officeDocument/2006/relationships/tags" Target="../tags/tag107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99.xml" /><Relationship Id="rId3" Type="http://schemas.openxmlformats.org/officeDocument/2006/relationships/tags" Target="../tags/tag100.xml" /><Relationship Id="rId4" Type="http://schemas.openxmlformats.org/officeDocument/2006/relationships/tags" Target="../tags/tag101.xml" /><Relationship Id="rId5" Type="http://schemas.openxmlformats.org/officeDocument/2006/relationships/tags" Target="../tags/tag102.xml" /><Relationship Id="rId6" Type="http://schemas.openxmlformats.org/officeDocument/2006/relationships/tags" Target="../tags/tag103.xml" /><Relationship Id="rId7" Type="http://schemas.openxmlformats.org/officeDocument/2006/relationships/tags" Target="../tags/tag104.xml" /><Relationship Id="rId8" Type="http://schemas.openxmlformats.org/officeDocument/2006/relationships/tags" Target="../tags/tag105.xml" /><Relationship Id="rId9" Type="http://schemas.openxmlformats.org/officeDocument/2006/relationships/tags" Target="../tags/tag106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8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1.xml" /><Relationship Id="rId2" Type="http://schemas.openxmlformats.org/officeDocument/2006/relationships/tags" Target="../tags/tag112.xml" /><Relationship Id="rId3" Type="http://schemas.openxmlformats.org/officeDocument/2006/relationships/tags" Target="../tags/tag113.xml" /><Relationship Id="rId4" Type="http://schemas.openxmlformats.org/officeDocument/2006/relationships/tags" Target="../tags/tag114.xml" /><Relationship Id="rId5" Type="http://schemas.openxmlformats.org/officeDocument/2006/relationships/tags" Target="../tags/tag115.xml" /><Relationship Id="rId6" Type="http://schemas.openxmlformats.org/officeDocument/2006/relationships/tags" Target="../tags/tag116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7.xml" /><Relationship Id="rId2" Type="http://schemas.openxmlformats.org/officeDocument/2006/relationships/tags" Target="../tags/tag118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tags" Target="../tags/tag121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2.xml" /><Relationship Id="rId2" Type="http://schemas.openxmlformats.org/officeDocument/2006/relationships/tags" Target="../tags/tag123.xml" /><Relationship Id="rId3" Type="http://schemas.openxmlformats.org/officeDocument/2006/relationships/tags" Target="../tags/tag124.xml" /><Relationship Id="rId4" Type="http://schemas.openxmlformats.org/officeDocument/2006/relationships/tags" Target="../tags/tag125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6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Relationship Id="rId7" Type="http://schemas.openxmlformats.org/officeDocument/2006/relationships/tags" Target="../tags/tag132.xml" /><Relationship Id="rId8" Type="http://schemas.openxmlformats.org/officeDocument/2006/relationships/tags" Target="../tags/tag133.xml" /><Relationship Id="rId9" Type="http://schemas.openxmlformats.org/officeDocument/2006/relationships/tags" Target="../tags/tag134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5.xml" /><Relationship Id="rId2" Type="http://schemas.openxmlformats.org/officeDocument/2006/relationships/tags" Target="../tags/tag136.xml" /><Relationship Id="rId3" Type="http://schemas.openxmlformats.org/officeDocument/2006/relationships/tags" Target="../tags/tag137.xml" /><Relationship Id="rId4" Type="http://schemas.openxmlformats.org/officeDocument/2006/relationships/tags" Target="../tags/tag138.xml" /><Relationship Id="rId5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9.xml" /><Relationship Id="rId2" Type="http://schemas.openxmlformats.org/officeDocument/2006/relationships/tags" Target="../tags/tag140.xml" /><Relationship Id="rId3" Type="http://schemas.openxmlformats.org/officeDocument/2006/relationships/tags" Target="../tags/tag141.xml" /><Relationship Id="rId4" Type="http://schemas.openxmlformats.org/officeDocument/2006/relationships/tags" Target="../tags/tag142.xml" /><Relationship Id="rId5" Type="http://schemas.openxmlformats.org/officeDocument/2006/relationships/tags" Target="../tags/tag143.xml" /><Relationship Id="rId6" Type="http://schemas.openxmlformats.org/officeDocument/2006/relationships/tags" Target="../tags/tag144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5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tags" Target="../tags/tag149.xml" /><Relationship Id="rId6" Type="http://schemas.openxmlformats.org/officeDocument/2006/relationships/tags" Target="../tags/tag150.xml" /><Relationship Id="rId7" Type="http://schemas.openxmlformats.org/officeDocument/2006/relationships/tags" Target="../tags/tag151.xml" /><Relationship Id="rId8" Type="http://schemas.openxmlformats.org/officeDocument/2006/relationships/tags" Target="../tags/tag152.xml" /><Relationship Id="rId9" Type="http://schemas.openxmlformats.org/officeDocument/2006/relationships/tags" Target="../tags/tag153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4.xml" /><Relationship Id="rId10" Type="http://schemas.openxmlformats.org/officeDocument/2006/relationships/tags" Target="../tags/tag163.xml" /><Relationship Id="rId11" Type="http://schemas.openxmlformats.org/officeDocument/2006/relationships/tags" Target="../tags/tag164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55.xml" /><Relationship Id="rId3" Type="http://schemas.openxmlformats.org/officeDocument/2006/relationships/tags" Target="../tags/tag156.xml" /><Relationship Id="rId4" Type="http://schemas.openxmlformats.org/officeDocument/2006/relationships/tags" Target="../tags/tag157.xml" /><Relationship Id="rId5" Type="http://schemas.openxmlformats.org/officeDocument/2006/relationships/tags" Target="../tags/tag158.xml" /><Relationship Id="rId6" Type="http://schemas.openxmlformats.org/officeDocument/2006/relationships/tags" Target="../tags/tag159.xml" /><Relationship Id="rId7" Type="http://schemas.openxmlformats.org/officeDocument/2006/relationships/tags" Target="../tags/tag160.xml" /><Relationship Id="rId8" Type="http://schemas.openxmlformats.org/officeDocument/2006/relationships/tags" Target="../tags/tag161.xml" /><Relationship Id="rId9" Type="http://schemas.openxmlformats.org/officeDocument/2006/relationships/tags" Target="../tags/tag16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5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tags" Target="../tags/tag168.xml" /><Relationship Id="rId5" Type="http://schemas.openxmlformats.org/officeDocument/2006/relationships/tags" Target="../tags/tag169.xml" /><Relationship Id="rId6" Type="http://schemas.openxmlformats.org/officeDocument/2006/relationships/tags" Target="../tags/tag170.xml" /><Relationship Id="rId7" Type="http://schemas.openxmlformats.org/officeDocument/2006/relationships/tags" Target="../tags/tag171.xml" /><Relationship Id="rId8" Type="http://schemas.openxmlformats.org/officeDocument/2006/relationships/tags" Target="../tags/tag172.xml" /><Relationship Id="rId9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3.xml" /><Relationship Id="rId10" Type="http://schemas.openxmlformats.org/officeDocument/2006/relationships/tags" Target="../tags/tag182.xml" /><Relationship Id="rId11" Type="http://schemas.openxmlformats.org/officeDocument/2006/relationships/tags" Target="../tags/tag183.xml" /><Relationship Id="rId12" Type="http://schemas.openxmlformats.org/officeDocument/2006/relationships/tags" Target="../tags/tag184.xml" /><Relationship Id="rId13" Type="http://schemas.openxmlformats.org/officeDocument/2006/relationships/tags" Target="../tags/tag185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74.xml" /><Relationship Id="rId3" Type="http://schemas.openxmlformats.org/officeDocument/2006/relationships/tags" Target="../tags/tag175.xml" /><Relationship Id="rId4" Type="http://schemas.openxmlformats.org/officeDocument/2006/relationships/tags" Target="../tags/tag176.xml" /><Relationship Id="rId5" Type="http://schemas.openxmlformats.org/officeDocument/2006/relationships/tags" Target="../tags/tag177.xml" /><Relationship Id="rId6" Type="http://schemas.openxmlformats.org/officeDocument/2006/relationships/tags" Target="../tags/tag178.xml" /><Relationship Id="rId7" Type="http://schemas.openxmlformats.org/officeDocument/2006/relationships/tags" Target="../tags/tag179.xml" /><Relationship Id="rId8" Type="http://schemas.openxmlformats.org/officeDocument/2006/relationships/tags" Target="../tags/tag180.xml" /><Relationship Id="rId9" Type="http://schemas.openxmlformats.org/officeDocument/2006/relationships/tags" Target="../tags/tag181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6.xml" /><Relationship Id="rId10" Type="http://schemas.openxmlformats.org/officeDocument/2006/relationships/tags" Target="../tags/tag195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87.xml" /><Relationship Id="rId3" Type="http://schemas.openxmlformats.org/officeDocument/2006/relationships/tags" Target="../tags/tag188.xml" /><Relationship Id="rId4" Type="http://schemas.openxmlformats.org/officeDocument/2006/relationships/tags" Target="../tags/tag189.xml" /><Relationship Id="rId5" Type="http://schemas.openxmlformats.org/officeDocument/2006/relationships/tags" Target="../tags/tag190.xml" /><Relationship Id="rId6" Type="http://schemas.openxmlformats.org/officeDocument/2006/relationships/tags" Target="../tags/tag191.xml" /><Relationship Id="rId7" Type="http://schemas.openxmlformats.org/officeDocument/2006/relationships/tags" Target="../tags/tag192.xml" /><Relationship Id="rId8" Type="http://schemas.openxmlformats.org/officeDocument/2006/relationships/tags" Target="../tags/tag193.xml" /><Relationship Id="rId9" Type="http://schemas.openxmlformats.org/officeDocument/2006/relationships/tags" Target="../tags/tag19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975600" y="1857600"/>
            <a:ext cx="7273050" cy="1756800"/>
          </a:xfrm>
        </p:spPr>
        <p:txBody>
          <a:bodyPr lIns="91440" tIns="45720" rIns="91440" bIns="45720" anchor="ctr" anchorCtr="0">
            <a:normAutofit/>
          </a:bodyPr>
          <a:lstStyle>
            <a:lvl1pPr algn="l">
              <a:lnSpc>
                <a:spcPct val="130000"/>
              </a:lnSpc>
              <a:defRPr sz="8600" spc="6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975600" y="3733200"/>
            <a:ext cx="7273050" cy="936000"/>
          </a:xfrm>
        </p:spPr>
        <p:txBody>
          <a:bodyPr lIns="91440" tIns="45720" rIns="91440" bIns="45720" anchor="ctr" anchorCtr="0">
            <a:normAutofit/>
          </a:bodyPr>
          <a:lstStyle>
            <a:lvl1pPr marL="0" indent="0" algn="l" eaLnBrk="1" fontAlgn="auto" latinLnBrk="0" hangingPunct="1">
              <a:lnSpc>
                <a:spcPct val="110000"/>
              </a:lnSpc>
              <a:spcAft>
                <a:spcPct val="0"/>
              </a:spcAft>
              <a:buNone/>
              <a:defRPr sz="5300" b="1" u="none" strike="noStrike" kern="1200" cap="none" spc="200" normalizeH="0" baseline="0">
                <a:solidFill>
                  <a:schemeClr val="bg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3" name="任意多边形: 形状 12"/>
          <p:cNvSpPr/>
          <p:nvPr userDrawn="1">
            <p:custDataLst>
              <p:tags r:id="rId6"/>
            </p:custDataLst>
          </p:nvPr>
        </p:nvSpPr>
        <p:spPr>
          <a:xfrm>
            <a:off x="9305692" y="-1"/>
            <a:ext cx="2886308" cy="2274851"/>
          </a:xfrm>
          <a:custGeom>
            <a:gdLst>
              <a:gd name="connsiteX0" fmla="*/ 2906 w 2886308"/>
              <a:gd name="connsiteY0" fmla="*/ 0 h 2274851"/>
              <a:gd name="connsiteX1" fmla="*/ 2886308 w 2886308"/>
              <a:gd name="connsiteY1" fmla="*/ 0 h 2274851"/>
              <a:gd name="connsiteX2" fmla="*/ 2886308 w 2886308"/>
              <a:gd name="connsiteY2" fmla="*/ 2171636 h 2274851"/>
              <a:gd name="connsiteX3" fmla="*/ 2876664 w 2886308"/>
              <a:gd name="connsiteY3" fmla="*/ 2175166 h 2274851"/>
              <a:gd name="connsiteX4" fmla="*/ 2217305 w 2886308"/>
              <a:gd name="connsiteY4" fmla="*/ 2274851 h 2274851"/>
              <a:gd name="connsiteX5" fmla="*/ 0 w 2886308"/>
              <a:gd name="connsiteY5" fmla="*/ 57546 h 22748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86308" h="2274851">
                <a:moveTo>
                  <a:pt x="2906" y="0"/>
                </a:moveTo>
                <a:lnTo>
                  <a:pt x="2886308" y="0"/>
                </a:lnTo>
                <a:lnTo>
                  <a:pt x="2886308" y="2171636"/>
                </a:lnTo>
                <a:lnTo>
                  <a:pt x="2876664" y="2175166"/>
                </a:lnTo>
                <a:cubicBezTo>
                  <a:pt x="2668373" y="2239951"/>
                  <a:pt x="2446915" y="2274851"/>
                  <a:pt x="2217305" y="2274851"/>
                </a:cubicBezTo>
                <a:cubicBezTo>
                  <a:pt x="992721" y="2274851"/>
                  <a:pt x="0" y="1282130"/>
                  <a:pt x="0" y="57546"/>
                </a:cubicBezTo>
                <a:close/>
              </a:path>
            </a:pathLst>
          </a:custGeom>
          <a:gradFill>
            <a:gsLst>
              <a:gs pos="71000">
                <a:srgbClr val="0342F5"/>
              </a:gs>
              <a:gs pos="0">
                <a:srgbClr val="1A67F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/>
          <p:nvPr userDrawn="1">
            <p:custDataLst>
              <p:tags r:id="rId7"/>
            </p:custDataLst>
          </p:nvPr>
        </p:nvCxnSpPr>
        <p:spPr>
          <a:xfrm>
            <a:off x="1143551" y="6229191"/>
            <a:ext cx="3869635" cy="0"/>
          </a:xfrm>
          <a:prstGeom prst="line">
            <a:avLst/>
          </a:prstGeom>
          <a:ln w="635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975600" y="4816800"/>
            <a:ext cx="4037586" cy="781200"/>
          </a:xfrm>
        </p:spPr>
        <p:txBody>
          <a:bodyPr lIns="91440" tIns="45720" rIns="91440" bIns="45720" anchor="b" anchorCtr="0">
            <a:normAutofit/>
          </a:bodyPr>
          <a:lstStyle>
            <a:lvl1pPr marL="0" indent="0">
              <a:spcAft>
                <a:spcPct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汇报人姓名</a:t>
            </a: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7770495" y="1356995"/>
            <a:ext cx="3107690" cy="1951355"/>
          </a:xfrm>
        </p:spPr>
        <p:txBody>
          <a:bodyPr lIns="91440" tIns="45720" rIns="91440" bIns="45720" anchor="ctr" anchorCtr="0">
            <a:normAutofit/>
          </a:bodyPr>
          <a:lstStyle>
            <a:lvl1pPr>
              <a:lnSpc>
                <a:spcPct val="130000"/>
              </a:lnSpc>
              <a:defRPr sz="3900" u="none" strike="noStrike" kern="1200" cap="none" spc="300" normalizeH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7770648" y="3409200"/>
            <a:ext cx="3107032" cy="1825200"/>
          </a:xfrm>
        </p:spPr>
        <p:txBody>
          <a:bodyPr lIns="91440" tIns="45720" rIns="91440" bIns="45720" anchor="ctr" anchorCtr="0">
            <a:norm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z="1800" b="0" i="0" u="none" strike="noStrike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/>
              </a:rPr>
              <a:t>单击此处添加文本具体内容，简明扼要地阐述你的观点</a:t>
            </a:r>
            <a:r>
              <a:rPr lang="zh-CN" altLang="en-US"/>
              <a:t> 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cxnSp>
        <p:nvCxnSpPr>
          <p:cNvPr id="7" name="直接连接符 6"/>
          <p:cNvCxnSpPr/>
          <p:nvPr userDrawn="1">
            <p:custDataLst>
              <p:tags r:id="rId6"/>
            </p:custDataLst>
          </p:nvPr>
        </p:nvCxnSpPr>
        <p:spPr>
          <a:xfrm>
            <a:off x="7876726" y="3381022"/>
            <a:ext cx="1645920" cy="0"/>
          </a:xfrm>
          <a:prstGeom prst="line">
            <a:avLst/>
          </a:prstGeom>
          <a:ln w="44450">
            <a:solidFill>
              <a:srgbClr val="002F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 descr="e7d195523061f1c0d318120d6aeaf1b6ccceb6ba3da59c0775C5DE19DDDEBC09ED96DBD9900D9848D623ECAD1D4904B78047D0015C22C8BE97228BE8B5BFF08FE7A3AE04126DA07312A96C0F69F9BAB7C18A0515A1574B60ECF4E471C8BB21EB50E797CDD302349E6D0DC19BC6C3F2FD337EBF71469F9886CAAF4F07E81F11B578800F3042BF91E0"/>
          <p:cNvSpPr/>
          <p:nvPr userDrawn="1">
            <p:custDataLst>
              <p:tags r:id="rId7"/>
            </p:custDataLst>
          </p:nvPr>
        </p:nvSpPr>
        <p:spPr>
          <a:xfrm>
            <a:off x="2566994" y="1392891"/>
            <a:ext cx="4287472" cy="4287472"/>
          </a:xfrm>
          <a:prstGeom prst="ellipse">
            <a:avLst/>
          </a:prstGeom>
          <a:solidFill>
            <a:srgbClr val="002FDC"/>
          </a:solidFill>
          <a:ln>
            <a:noFill/>
          </a:ln>
          <a:effectLst>
            <a:outerShdw blurRad="1079500" dist="381000" dir="3780000" sx="91000" sy="91000" algn="tl" rotWithShape="0">
              <a:srgbClr val="002FDC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/>
              <a:sym typeface="Arial" panose="020b0604020202020204" pitchFamily="34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34948" y="694800"/>
            <a:ext cx="4590288" cy="5657088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>
                <a:latin typeface="微软雅黑" panose="020b0503020204020204" charset="-122"/>
                <a:ea typeface="微软雅黑"/>
              </a:defRPr>
            </a:lvl1pPr>
            <a:lvl2pPr>
              <a:defRPr sz="1600">
                <a:latin typeface="微软雅黑" panose="020b0503020204020204" charset="-122"/>
                <a:ea typeface="微软雅黑"/>
              </a:defRPr>
            </a:lvl2pPr>
            <a:lvl3pPr>
              <a:defRPr sz="1600">
                <a:latin typeface="微软雅黑" panose="020b0503020204020204" charset="-122"/>
                <a:ea typeface="微软雅黑"/>
              </a:defRPr>
            </a:lvl3pPr>
            <a:lvl4pPr>
              <a:defRPr sz="1600">
                <a:latin typeface="微软雅黑" panose="020b0503020204020204" charset="-122"/>
                <a:ea typeface="微软雅黑"/>
              </a:defRPr>
            </a:lvl4pPr>
            <a:lvl5pPr>
              <a:defRPr sz="1600">
                <a:latin typeface="微软雅黑" panose="020b0503020204020204" charset="-122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3428996"/>
          </a:xfrm>
          <a:prstGeom prst="rect">
            <a:avLst/>
          </a:prstGeom>
          <a:solidFill>
            <a:srgbClr val="0342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等腰三角形 6" descr="e7d195523061f1c0c30ee18c1b05f65d12b38e2533cb2ccdAE0CC34CB5CBEBFAEC353FED4DECE97C3E379FD1D933F5E4DC18EF8EA6B7A1130D5F6DE9DD2BE4B0A8C9126ACE5083D1F5A9E323B29CCFC7A096ECAD1D4825B0F838A58C83925B5DC07846AB227E2E481CEF25077FE19C60F274E7997CAF9AA8311953D2E5D67F59AE1E4D41CADA4107"/>
          <p:cNvSpPr/>
          <p:nvPr userDrawn="1">
            <p:custDataLst>
              <p:tags r:id="rId2"/>
            </p:custDataLst>
          </p:nvPr>
        </p:nvSpPr>
        <p:spPr>
          <a:xfrm flipV="1">
            <a:off x="0" y="-2"/>
            <a:ext cx="3055082" cy="2685144"/>
          </a:xfrm>
          <a:prstGeom prst="triangle">
            <a:avLst>
              <a:gd name="adj" fmla="val 0"/>
            </a:avLst>
          </a:prstGeom>
          <a:gradFill>
            <a:gsLst>
              <a:gs pos="0">
                <a:schemeClr val="bg1">
                  <a:alpha val="4000"/>
                </a:schemeClr>
              </a:gs>
              <a:gs pos="100000">
                <a:schemeClr val="bg1">
                  <a:alpha val="20000"/>
                </a:schemeClr>
              </a:gs>
            </a:gsLst>
            <a:lin ang="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  <a:latin typeface="Arial" panose="020b0604020202020204" pitchFamily="34" charset="0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" name="等腰三角形 7" descr="e7d195523061f1c0c30ee18c1b05f65d12b38e2533cb2ccdAE0CC34CB5CBEBFAEC353FED4DECE97C3E379FD1D933F5E4DC18EF8EA6B7A1130D5F6DE9DD2BE4B0A8C9126ACE5083D1F5A9E323B29CCFC7A096ECAD1D4825B0F838A58C83925B5DC07846AB227E2E481CEF25077FE19C60F274E7997CAF9AA8311953D2E5D67F59AE1E4D41CADA4107"/>
          <p:cNvSpPr/>
          <p:nvPr userDrawn="1">
            <p:custDataLst>
              <p:tags r:id="rId3"/>
            </p:custDataLst>
          </p:nvPr>
        </p:nvSpPr>
        <p:spPr>
          <a:xfrm flipV="1">
            <a:off x="9136918" y="-2"/>
            <a:ext cx="3055082" cy="2931884"/>
          </a:xfrm>
          <a:prstGeom prst="triangle">
            <a:avLst>
              <a:gd name="adj" fmla="val 0"/>
            </a:avLst>
          </a:prstGeom>
          <a:gradFill>
            <a:gsLst>
              <a:gs pos="56000">
                <a:schemeClr val="bg1">
                  <a:alpha val="0"/>
                </a:schemeClr>
              </a:gs>
              <a:gs pos="100000">
                <a:schemeClr val="bg1">
                  <a:alpha val="20000"/>
                </a:schemeClr>
              </a:gs>
            </a:gsLst>
            <a:lin ang="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  <a:latin typeface="Arial" panose="020b0604020202020204" pitchFamily="34" charset="0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" name="平行四边形 8" descr="e7d195523061f1c0c30ee18c1b05f65d12b38e2533cb2ccdAE0CC34CB5CBEBFAEC353FED4DECE97C3E379FD1D933F5E4DC18EF8EA6B7A1130D5F6DE9DD2BE4B0A8C9126ACE5083D1F5A9E323B29CCFC7A096ECAD1D4825B0F838A58C83925B5DC07846AB227E2E481CEF25077FE19C60F274E7997CAF9AA8311953D2E5D67F59AE1E4D41CADA4107"/>
          <p:cNvSpPr/>
          <p:nvPr userDrawn="1">
            <p:custDataLst>
              <p:tags r:id="rId4"/>
            </p:custDataLst>
          </p:nvPr>
        </p:nvSpPr>
        <p:spPr>
          <a:xfrm>
            <a:off x="7453086" y="0"/>
            <a:ext cx="3684473" cy="2104571"/>
          </a:xfrm>
          <a:prstGeom prst="parallelogram">
            <a:avLst>
              <a:gd name="adj" fmla="val 96782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20000"/>
                </a:schemeClr>
              </a:gs>
            </a:gsLst>
            <a:lin ang="162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" name="平行四边形 9" descr="e7d195523061f1c0c30ee18c1b05f65d12b38e2533cb2ccdAE0CC34CB5CBEBFAEC353FED4DECE97C3E379FD1D933F5E4DC18EF8EA6B7A1130D5F6DE9DD2BE4B0A8C9126ACE5083D1F5A9E323B29CCFC7A096ECAD1D4825B0F838A58C83925B5DC07846AB227E2E481CEF25077FE19C60F274E7997CAF9AA8311953D2E5D67F59AE1E4D41CADA4107"/>
          <p:cNvSpPr/>
          <p:nvPr userDrawn="1">
            <p:custDataLst>
              <p:tags r:id="rId5"/>
            </p:custDataLst>
          </p:nvPr>
        </p:nvSpPr>
        <p:spPr>
          <a:xfrm>
            <a:off x="852845" y="0"/>
            <a:ext cx="3684473" cy="2467422"/>
          </a:xfrm>
          <a:prstGeom prst="parallelogram">
            <a:avLst>
              <a:gd name="adj" fmla="val 96782"/>
            </a:avLst>
          </a:prstGeom>
          <a:gradFill>
            <a:gsLst>
              <a:gs pos="56000">
                <a:schemeClr val="bg1">
                  <a:alpha val="0"/>
                </a:schemeClr>
              </a:gs>
              <a:gs pos="100000">
                <a:schemeClr val="bg1">
                  <a:alpha val="20000"/>
                </a:schemeClr>
              </a:gs>
            </a:gsLst>
            <a:lin ang="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1" name="平行四边形 10" descr="e7d195523061f1c0c30ee18c1b05f65d12b38e2533cb2ccdAE0CC34CB5CBEBFAEC353FED4DECE97C3E379FD1D933F5E4DC18EF8EA6B7A1130D5F6DE9DD2BE4B0A8C9126ACE5083D1F5A9E323B29CCFC7A096ECAD1D4825B0F838A58C83925B5DC07846AB227E2E481CEF25077FE19C60F274E7997CAF9AA8311953D2E5D67F59AE1E4D41CADA4107"/>
          <p:cNvSpPr/>
          <p:nvPr userDrawn="1">
            <p:custDataLst>
              <p:tags r:id="rId6"/>
            </p:custDataLst>
          </p:nvPr>
        </p:nvSpPr>
        <p:spPr>
          <a:xfrm>
            <a:off x="3700655" y="0"/>
            <a:ext cx="4790691" cy="2931882"/>
          </a:xfrm>
          <a:prstGeom prst="parallelogram">
            <a:avLst>
              <a:gd name="adj" fmla="val 96782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20000"/>
                </a:schemeClr>
              </a:gs>
            </a:gsLst>
            <a:lin ang="162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矩形 19" descr="e7d195523061f1c0d318120d6aeaf1b6ccceb6ba3da59c0775C5DE19DDDEBC09ED96DBD9900D9848D623ECAD1D4904B78047D0015C22C8BE97228BE8B5BFF08FE7A3AE04126DA07312A96C0F69F9BAB7C18A0515A1574B60ECF4E471C8BB21EB50E797CDD302349E6D0DC19BC6C3F2FD337EBF71469F9886CAAF4F07E81F11B578800F3042BF91E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123185"/>
          </a:xfrm>
          <a:prstGeom prst="rect">
            <a:avLst/>
          </a:prstGeom>
          <a:solidFill>
            <a:srgbClr val="002FDC"/>
          </a:solidFill>
          <a:ln>
            <a:noFill/>
          </a:ln>
          <a:effectLst>
            <a:outerShdw blurRad="635000" dist="127000" dir="5400000" algn="t" rotWithShape="0">
              <a:srgbClr val="002FDC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58520" y="1549400"/>
            <a:ext cx="7847965" cy="2270760"/>
          </a:xfrm>
        </p:spPr>
        <p:txBody>
          <a:bodyPr vert="horz" lIns="91440" tIns="45720" rIns="91440" bIns="4572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30000"/>
              </a:lnSpc>
              <a:buNone/>
              <a:defRPr kumimoji="0" lang="zh-CN" altLang="en-US" sz="8800" b="1" i="0" u="none" strike="noStrike" kern="1200" cap="none" spc="600" normalizeH="0" baseline="0" noProof="1"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6"/>
            </p:custDataLst>
          </p:nvPr>
        </p:nvSpPr>
        <p:spPr>
          <a:xfrm>
            <a:off x="9305692" y="-1"/>
            <a:ext cx="2886308" cy="2274851"/>
          </a:xfrm>
          <a:custGeom>
            <a:gdLst>
              <a:gd name="connsiteX0" fmla="*/ 2906 w 2886308"/>
              <a:gd name="connsiteY0" fmla="*/ 0 h 2274851"/>
              <a:gd name="connsiteX1" fmla="*/ 2886308 w 2886308"/>
              <a:gd name="connsiteY1" fmla="*/ 0 h 2274851"/>
              <a:gd name="connsiteX2" fmla="*/ 2886308 w 2886308"/>
              <a:gd name="connsiteY2" fmla="*/ 2171636 h 2274851"/>
              <a:gd name="connsiteX3" fmla="*/ 2876664 w 2886308"/>
              <a:gd name="connsiteY3" fmla="*/ 2175166 h 2274851"/>
              <a:gd name="connsiteX4" fmla="*/ 2217305 w 2886308"/>
              <a:gd name="connsiteY4" fmla="*/ 2274851 h 2274851"/>
              <a:gd name="connsiteX5" fmla="*/ 0 w 2886308"/>
              <a:gd name="connsiteY5" fmla="*/ 57546 h 22748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86308" h="2274851">
                <a:moveTo>
                  <a:pt x="2906" y="0"/>
                </a:moveTo>
                <a:lnTo>
                  <a:pt x="2886308" y="0"/>
                </a:lnTo>
                <a:lnTo>
                  <a:pt x="2886308" y="2171636"/>
                </a:lnTo>
                <a:lnTo>
                  <a:pt x="2876664" y="2175166"/>
                </a:lnTo>
                <a:cubicBezTo>
                  <a:pt x="2668373" y="2239951"/>
                  <a:pt x="2446915" y="2274851"/>
                  <a:pt x="2217305" y="2274851"/>
                </a:cubicBezTo>
                <a:cubicBezTo>
                  <a:pt x="992721" y="2274851"/>
                  <a:pt x="0" y="1282130"/>
                  <a:pt x="0" y="57546"/>
                </a:cubicBezTo>
                <a:close/>
              </a:path>
            </a:pathLst>
          </a:custGeom>
          <a:gradFill>
            <a:gsLst>
              <a:gs pos="71000">
                <a:srgbClr val="0342F5"/>
              </a:gs>
              <a:gs pos="0">
                <a:srgbClr val="1A67F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56800" y="4014000"/>
            <a:ext cx="7848000" cy="781200"/>
          </a:xfrm>
        </p:spPr>
        <p:txBody>
          <a:bodyPr lIns="91440" tIns="45720" rIns="91440" bIns="45720" anchor="ctr" anchorCtr="0">
            <a:normAutofit/>
          </a:bodyPr>
          <a:lstStyle>
            <a:lvl1pPr marL="0" indent="0">
              <a:spcAft>
                <a:spcPct val="0"/>
              </a:spcAft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11037600" y="3232800"/>
            <a:ext cx="777600" cy="2437200"/>
          </a:xfrm>
        </p:spPr>
        <p:txBody>
          <a:bodyPr vert="eaVert" lIns="91440" tIns="45720" rIns="91440" bIns="45720" anchor="ctr" anchorCtr="0">
            <a:normAutofit/>
          </a:bodyPr>
          <a:lstStyle>
            <a:lvl1pPr marL="0" indent="0" algn="ctr">
              <a:spcAft>
                <a:spcPct val="0"/>
              </a:spcAft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单击此处编辑文本</a:t>
            </a:r>
          </a:p>
        </p:txBody>
      </p:sp>
      <p:cxnSp>
        <p:nvCxnSpPr>
          <p:cNvPr id="9" name="直接连接符 8"/>
          <p:cNvCxnSpPr/>
          <p:nvPr userDrawn="1">
            <p:custDataLst>
              <p:tags r:id="rId9"/>
            </p:custDataLst>
          </p:nvPr>
        </p:nvCxnSpPr>
        <p:spPr>
          <a:xfrm>
            <a:off x="962897" y="3948827"/>
            <a:ext cx="185868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rgbClr val="002F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22" name="任意多边形: 形状 21"/>
          <p:cNvSpPr/>
          <p:nvPr>
            <p:custDataLst>
              <p:tags r:id="rId8"/>
            </p:custDataLst>
          </p:nvPr>
        </p:nvSpPr>
        <p:spPr>
          <a:xfrm>
            <a:off x="4138496" y="-5922"/>
            <a:ext cx="684964" cy="663089"/>
          </a:xfrm>
          <a:custGeom>
            <a:gdLst>
              <a:gd name="connsiteX0" fmla="*/ 4776 w 684964"/>
              <a:gd name="connsiteY0" fmla="*/ 0 h 663089"/>
              <a:gd name="connsiteX1" fmla="*/ 684964 w 684964"/>
              <a:gd name="connsiteY1" fmla="*/ 0 h 663089"/>
              <a:gd name="connsiteX2" fmla="*/ 684964 w 684964"/>
              <a:gd name="connsiteY2" fmla="*/ 656108 h 663089"/>
              <a:gd name="connsiteX3" fmla="*/ 615716 w 684964"/>
              <a:gd name="connsiteY3" fmla="*/ 663089 h 663089"/>
              <a:gd name="connsiteX4" fmla="*/ 0 w 684964"/>
              <a:gd name="connsiteY4" fmla="*/ 47373 h 6630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4964" h="663089">
                <a:moveTo>
                  <a:pt x="4776" y="0"/>
                </a:moveTo>
                <a:lnTo>
                  <a:pt x="684964" y="0"/>
                </a:lnTo>
                <a:lnTo>
                  <a:pt x="684964" y="656108"/>
                </a:lnTo>
                <a:lnTo>
                  <a:pt x="615716" y="663089"/>
                </a:lnTo>
                <a:cubicBezTo>
                  <a:pt x="275665" y="663089"/>
                  <a:pt x="0" y="387424"/>
                  <a:pt x="0" y="47373"/>
                </a:cubicBezTo>
                <a:close/>
              </a:path>
            </a:pathLst>
          </a:custGeom>
          <a:gradFill>
            <a:gsLst>
              <a:gs pos="71000">
                <a:srgbClr val="0342F5"/>
              </a:gs>
              <a:gs pos="0">
                <a:srgbClr val="1A67F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任意多边形: 形状 20"/>
          <p:cNvSpPr/>
          <p:nvPr userDrawn="1">
            <p:custDataLst>
              <p:tags r:id="rId9"/>
            </p:custDataLst>
          </p:nvPr>
        </p:nvSpPr>
        <p:spPr>
          <a:xfrm rot="14563271" flipH="1" flipV="1">
            <a:off x="-209972" y="6229105"/>
            <a:ext cx="896659" cy="698974"/>
          </a:xfrm>
          <a:custGeom>
            <a:gdLst>
              <a:gd name="connsiteX0" fmla="*/ 896659 w 896659"/>
              <a:gd name="connsiteY0" fmla="*/ 93419 h 698974"/>
              <a:gd name="connsiteX1" fmla="*/ 584392 w 896659"/>
              <a:gd name="connsiteY1" fmla="*/ 698974 h 698974"/>
              <a:gd name="connsiteX2" fmla="*/ 0 w 896659"/>
              <a:gd name="connsiteY2" fmla="*/ 397621 h 698974"/>
              <a:gd name="connsiteX3" fmla="*/ 6696 w 896659"/>
              <a:gd name="connsiteY3" fmla="*/ 376052 h 698974"/>
              <a:gd name="connsiteX4" fmla="*/ 574026 w 896659"/>
              <a:gd name="connsiteY4" fmla="*/ 0 h 698974"/>
              <a:gd name="connsiteX5" fmla="*/ 813691 w 896659"/>
              <a:gd name="connsiteY5" fmla="*/ 48386 h 6989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6659" h="698974">
                <a:moveTo>
                  <a:pt x="896659" y="93419"/>
                </a:moveTo>
                <a:lnTo>
                  <a:pt x="584392" y="698974"/>
                </a:lnTo>
                <a:lnTo>
                  <a:pt x="0" y="397621"/>
                </a:lnTo>
                <a:lnTo>
                  <a:pt x="6696" y="376052"/>
                </a:lnTo>
                <a:cubicBezTo>
                  <a:pt x="100167" y="155062"/>
                  <a:pt x="318988" y="0"/>
                  <a:pt x="574026" y="0"/>
                </a:cubicBezTo>
                <a:cubicBezTo>
                  <a:pt x="659039" y="0"/>
                  <a:pt x="740027" y="17229"/>
                  <a:pt x="813691" y="48386"/>
                </a:cubicBezTo>
                <a:close/>
              </a:path>
            </a:pathLst>
          </a:custGeom>
          <a:gradFill>
            <a:gsLst>
              <a:gs pos="71000">
                <a:srgbClr val="0342F5"/>
              </a:gs>
              <a:gs pos="0">
                <a:srgbClr val="1A67F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grpSp>
        <p:nvGrpSpPr>
          <p:cNvPr id="6" name="组合 5"/>
          <p:cNvGrpSpPr/>
          <p:nvPr userDrawn="1">
            <p:custDataLst>
              <p:tags r:id="rId8"/>
            </p:custDataLst>
          </p:nvPr>
        </p:nvGrpSpPr>
        <p:grpSpPr>
          <a:xfrm>
            <a:off x="2805154" y="2599326"/>
            <a:ext cx="6581692" cy="135304"/>
            <a:chOff x="1257584" y="180143"/>
            <a:chExt cx="7618866" cy="210457"/>
          </a:xfrm>
        </p:grpSpPr>
        <p:sp>
          <p:nvSpPr>
            <p:cNvPr id="12" name="矩形 11" descr="e7d195523061f1c0c30ee18c1b05f65d12b38e2533cb2ccdAE0CC34CB5CBEBFAEC353FED4DECE97C3E379FD1D933F5E4DC18EF8EA6B7A1130D5F6DE9DD2BE4B0A8C9126ACE5083D1F5A9E323B29CCFC7A096ECAD1D4825B0F838A58C83925B5DC07846AB227E2E481CEF25077FE19C60F274E7997CAF9AA8311953D2E5D67F59AE1E4D41CADA4107"/>
            <p:cNvSpPr/>
            <p:nvPr>
              <p:custDataLst>
                <p:tags r:id="rId9"/>
              </p:custDataLst>
            </p:nvPr>
          </p:nvSpPr>
          <p:spPr>
            <a:xfrm>
              <a:off x="1257584" y="180143"/>
              <a:ext cx="2539622" cy="210457"/>
            </a:xfrm>
            <a:prstGeom prst="rect">
              <a:avLst/>
            </a:prstGeom>
            <a:solidFill>
              <a:srgbClr val="002FDC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 descr="e7d195523061f1c0c30ee18c1b05f65d12b38e2533cb2ccdAE0CC34CB5CBEBFAEC353FED4DECE97C3E379FD1D933F5E4DC18EF8EA6B7A1130D5F6DE9DD2BE4B0A8C9126ACE5083D1F5A9E323B29CCFC7A096ECAD1D4825B0F838A58C83925B5DC07846AB227E2E481CEF25077FE19C60F274E7997CAF9AA8311953D2E5D67F59AE1E4D41CADA4107"/>
            <p:cNvSpPr/>
            <p:nvPr>
              <p:custDataLst>
                <p:tags r:id="rId10"/>
              </p:custDataLst>
            </p:nvPr>
          </p:nvSpPr>
          <p:spPr>
            <a:xfrm>
              <a:off x="3797206" y="180143"/>
              <a:ext cx="2539622" cy="210457"/>
            </a:xfrm>
            <a:prstGeom prst="rect">
              <a:avLst/>
            </a:prstGeom>
            <a:solidFill>
              <a:srgbClr val="1A67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 descr="e7d195523061f1c0c30ee18c1b05f65d12b38e2533cb2ccdAE0CC34CB5CBEBFAEC353FED4DECE97C3E379FD1D933F5E4DC18EF8EA6B7A1130D5F6DE9DD2BE4B0A8C9126ACE5083D1F5A9E323B29CCFC7A096ECAD1D4825B0F838A58C83925B5DC07846AB227E2E481CEF25077FE19C60F274E7997CAF9AA8311953D2E5D67F59AE1E4D41CADA4107"/>
            <p:cNvSpPr/>
            <p:nvPr>
              <p:custDataLst>
                <p:tags r:id="rId11"/>
              </p:custDataLst>
            </p:nvPr>
          </p:nvSpPr>
          <p:spPr>
            <a:xfrm>
              <a:off x="6336828" y="180143"/>
              <a:ext cx="2539622" cy="210457"/>
            </a:xfrm>
            <a:prstGeom prst="rect">
              <a:avLst/>
            </a:prstGeom>
            <a:solidFill>
              <a:srgbClr val="1A67FE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rgbClr val="002FDC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7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1" name="直接连接符 10"/>
          <p:cNvCxnSpPr/>
          <p:nvPr userDrawn="1">
            <p:custDataLst>
              <p:tags r:id="rId8"/>
            </p:custDataLst>
          </p:nvPr>
        </p:nvCxnSpPr>
        <p:spPr>
          <a:xfrm>
            <a:off x="604800" y="6010909"/>
            <a:ext cx="1713524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002FDC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8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9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grpSp>
        <p:nvGrpSpPr>
          <p:cNvPr id="12" name="组合 11"/>
          <p:cNvGrpSpPr/>
          <p:nvPr userDrawn="1">
            <p:custDataLst>
              <p:tags r:id="rId10"/>
            </p:custDataLst>
          </p:nvPr>
        </p:nvGrpSpPr>
        <p:grpSpPr>
          <a:xfrm>
            <a:off x="130971" y="344090"/>
            <a:ext cx="317659" cy="226219"/>
            <a:chOff x="518160" y="345440"/>
            <a:chExt cx="386080" cy="226219"/>
          </a:xfrm>
        </p:grpSpPr>
        <p:cxnSp>
          <p:nvCxnSpPr>
            <p:cNvPr id="14" name="直接连接符 13"/>
            <p:cNvCxnSpPr/>
            <p:nvPr>
              <p:custDataLst>
                <p:tags r:id="rId11"/>
              </p:custDataLst>
            </p:nvPr>
          </p:nvCxnSpPr>
          <p:spPr>
            <a:xfrm>
              <a:off x="518160" y="345440"/>
              <a:ext cx="38608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>
              <p:custDataLst>
                <p:tags r:id="rId12"/>
              </p:custDataLst>
            </p:nvPr>
          </p:nvCxnSpPr>
          <p:spPr>
            <a:xfrm>
              <a:off x="518160" y="458550"/>
              <a:ext cx="38608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>
              <p:custDataLst>
                <p:tags r:id="rId13"/>
              </p:custDataLst>
            </p:nvPr>
          </p:nvCxnSpPr>
          <p:spPr>
            <a:xfrm>
              <a:off x="518160" y="571659"/>
              <a:ext cx="38608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bg>
      <p:bgPr>
        <a:solidFill>
          <a:srgbClr val="002F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grpSp>
        <p:nvGrpSpPr>
          <p:cNvPr id="8" name="组合 7"/>
          <p:cNvGrpSpPr/>
          <p:nvPr userDrawn="1">
            <p:custDataLst>
              <p:tags r:id="rId7"/>
            </p:custDataLst>
          </p:nvPr>
        </p:nvGrpSpPr>
        <p:grpSpPr>
          <a:xfrm>
            <a:off x="449104" y="382190"/>
            <a:ext cx="317659" cy="226219"/>
            <a:chOff x="518160" y="345440"/>
            <a:chExt cx="386080" cy="226219"/>
          </a:xfrm>
        </p:grpSpPr>
        <p:cxnSp>
          <p:nvCxnSpPr>
            <p:cNvPr id="9" name="直接连接符 8"/>
            <p:cNvCxnSpPr/>
            <p:nvPr>
              <p:custDataLst>
                <p:tags r:id="rId8"/>
              </p:custDataLst>
            </p:nvPr>
          </p:nvCxnSpPr>
          <p:spPr>
            <a:xfrm>
              <a:off x="518160" y="345440"/>
              <a:ext cx="38608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>
              <p:custDataLst>
                <p:tags r:id="rId9"/>
              </p:custDataLst>
            </p:nvPr>
          </p:nvCxnSpPr>
          <p:spPr>
            <a:xfrm>
              <a:off x="518160" y="458550"/>
              <a:ext cx="38608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>
              <p:custDataLst>
                <p:tags r:id="rId10"/>
              </p:custDataLst>
            </p:nvPr>
          </p:nvCxnSpPr>
          <p:spPr>
            <a:xfrm>
              <a:off x="518160" y="571659"/>
              <a:ext cx="38608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19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97.xml" /><Relationship Id="rId21" Type="http://schemas.openxmlformats.org/officeDocument/2006/relationships/tags" Target="../tags/tag198.xml" /><Relationship Id="rId22" Type="http://schemas.openxmlformats.org/officeDocument/2006/relationships/tags" Target="../tags/tag199.xml" /><Relationship Id="rId23" Type="http://schemas.openxmlformats.org/officeDocument/2006/relationships/tags" Target="../tags/tag200.xml" /><Relationship Id="rId24" Type="http://schemas.openxmlformats.org/officeDocument/2006/relationships/tags" Target="../tags/tag201.xml" /><Relationship Id="rId25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微软雅黑" panose="020b0503020204020204" charset="-122"/>
          <a:ea typeface="微软雅黑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609725"/>
        </a:tabLst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02.xml" /><Relationship Id="rId4" Type="http://schemas.openxmlformats.org/officeDocument/2006/relationships/tags" Target="../tags/tag203.xml" /><Relationship Id="rId5" Type="http://schemas.openxmlformats.org/officeDocument/2006/relationships/tags" Target="../tags/tag204.xml" /><Relationship Id="rId6" Type="http://schemas.openxmlformats.org/officeDocument/2006/relationships/tags" Target="../tags/tag20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214.xml" /><Relationship Id="rId11" Type="http://schemas.openxmlformats.org/officeDocument/2006/relationships/tags" Target="../tags/tag215.xml" /><Relationship Id="rId12" Type="http://schemas.openxmlformats.org/officeDocument/2006/relationships/tags" Target="../tags/tag216.xml" /><Relationship Id="rId13" Type="http://schemas.openxmlformats.org/officeDocument/2006/relationships/tags" Target="../tags/tag217.xml" /><Relationship Id="rId14" Type="http://schemas.openxmlformats.org/officeDocument/2006/relationships/tags" Target="../tags/tag218.xml" /><Relationship Id="rId15" Type="http://schemas.openxmlformats.org/officeDocument/2006/relationships/tags" Target="../tags/tag219.xml" /><Relationship Id="rId2" Type="http://schemas.openxmlformats.org/officeDocument/2006/relationships/tags" Target="../tags/tag206.xml" /><Relationship Id="rId3" Type="http://schemas.openxmlformats.org/officeDocument/2006/relationships/tags" Target="../tags/tag207.xml" /><Relationship Id="rId4" Type="http://schemas.openxmlformats.org/officeDocument/2006/relationships/tags" Target="../tags/tag208.xml" /><Relationship Id="rId5" Type="http://schemas.openxmlformats.org/officeDocument/2006/relationships/tags" Target="../tags/tag209.xml" /><Relationship Id="rId6" Type="http://schemas.openxmlformats.org/officeDocument/2006/relationships/tags" Target="../tags/tag210.xml" /><Relationship Id="rId7" Type="http://schemas.openxmlformats.org/officeDocument/2006/relationships/tags" Target="../tags/tag211.xml" /><Relationship Id="rId8" Type="http://schemas.openxmlformats.org/officeDocument/2006/relationships/tags" Target="../tags/tag212.xml" /><Relationship Id="rId9" Type="http://schemas.openxmlformats.org/officeDocument/2006/relationships/tags" Target="../tags/tag2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20.xml" /><Relationship Id="rId3" Type="http://schemas.openxmlformats.org/officeDocument/2006/relationships/image" Target="../media/image2.jpeg" /><Relationship Id="rId4" Type="http://schemas.openxmlformats.org/officeDocument/2006/relationships/tags" Target="../tags/tag221.xml" /><Relationship Id="rId5" Type="http://schemas.openxmlformats.org/officeDocument/2006/relationships/tags" Target="../tags/tag222.xml" /><Relationship Id="rId6" Type="http://schemas.openxmlformats.org/officeDocument/2006/relationships/tags" Target="../tags/tag223.xml" /><Relationship Id="rId7" Type="http://schemas.openxmlformats.org/officeDocument/2006/relationships/tags" Target="../tags/tag224.xml" /><Relationship Id="rId8" Type="http://schemas.openxmlformats.org/officeDocument/2006/relationships/tags" Target="../tags/tag22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4.xml" /><Relationship Id="rId11" Type="http://schemas.openxmlformats.org/officeDocument/2006/relationships/tags" Target="../tags/tag235.xml" /><Relationship Id="rId12" Type="http://schemas.openxmlformats.org/officeDocument/2006/relationships/tags" Target="../tags/tag236.xml" /><Relationship Id="rId13" Type="http://schemas.openxmlformats.org/officeDocument/2006/relationships/tags" Target="../tags/tag237.xml" /><Relationship Id="rId14" Type="http://schemas.openxmlformats.org/officeDocument/2006/relationships/tags" Target="../tags/tag238.xml" /><Relationship Id="rId15" Type="http://schemas.openxmlformats.org/officeDocument/2006/relationships/tags" Target="../tags/tag239.xml" /><Relationship Id="rId16" Type="http://schemas.openxmlformats.org/officeDocument/2006/relationships/tags" Target="../tags/tag240.xml" /><Relationship Id="rId17" Type="http://schemas.openxmlformats.org/officeDocument/2006/relationships/tags" Target="../tags/tag241.xml" /><Relationship Id="rId18" Type="http://schemas.openxmlformats.org/officeDocument/2006/relationships/tags" Target="../tags/tag242.xml" /><Relationship Id="rId19" Type="http://schemas.openxmlformats.org/officeDocument/2006/relationships/tags" Target="../tags/tag243.xml" /><Relationship Id="rId2" Type="http://schemas.openxmlformats.org/officeDocument/2006/relationships/tags" Target="../tags/tag226.xml" /><Relationship Id="rId20" Type="http://schemas.openxmlformats.org/officeDocument/2006/relationships/tags" Target="../tags/tag244.xml" /><Relationship Id="rId21" Type="http://schemas.openxmlformats.org/officeDocument/2006/relationships/tags" Target="../tags/tag245.xml" /><Relationship Id="rId22" Type="http://schemas.openxmlformats.org/officeDocument/2006/relationships/tags" Target="../tags/tag246.xml" /><Relationship Id="rId23" Type="http://schemas.openxmlformats.org/officeDocument/2006/relationships/tags" Target="../tags/tag247.xml" /><Relationship Id="rId24" Type="http://schemas.openxmlformats.org/officeDocument/2006/relationships/tags" Target="../tags/tag248.xml" /><Relationship Id="rId3" Type="http://schemas.openxmlformats.org/officeDocument/2006/relationships/tags" Target="../tags/tag227.xml" /><Relationship Id="rId4" Type="http://schemas.openxmlformats.org/officeDocument/2006/relationships/tags" Target="../tags/tag228.xml" /><Relationship Id="rId5" Type="http://schemas.openxmlformats.org/officeDocument/2006/relationships/tags" Target="../tags/tag229.xml" /><Relationship Id="rId6" Type="http://schemas.openxmlformats.org/officeDocument/2006/relationships/tags" Target="../tags/tag230.xml" /><Relationship Id="rId7" Type="http://schemas.openxmlformats.org/officeDocument/2006/relationships/tags" Target="../tags/tag231.xml" /><Relationship Id="rId8" Type="http://schemas.openxmlformats.org/officeDocument/2006/relationships/tags" Target="../tags/tag232.xml" /><Relationship Id="rId9" Type="http://schemas.openxmlformats.org/officeDocument/2006/relationships/tags" Target="../tags/tag23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57.xml" /><Relationship Id="rId11" Type="http://schemas.openxmlformats.org/officeDocument/2006/relationships/tags" Target="../tags/tag258.xml" /><Relationship Id="rId12" Type="http://schemas.openxmlformats.org/officeDocument/2006/relationships/tags" Target="../tags/tag259.xml" /><Relationship Id="rId13" Type="http://schemas.openxmlformats.org/officeDocument/2006/relationships/tags" Target="../tags/tag260.xml" /><Relationship Id="rId14" Type="http://schemas.openxmlformats.org/officeDocument/2006/relationships/tags" Target="../tags/tag261.xml" /><Relationship Id="rId15" Type="http://schemas.openxmlformats.org/officeDocument/2006/relationships/tags" Target="../tags/tag262.xml" /><Relationship Id="rId16" Type="http://schemas.openxmlformats.org/officeDocument/2006/relationships/tags" Target="../tags/tag263.xml" /><Relationship Id="rId17" Type="http://schemas.openxmlformats.org/officeDocument/2006/relationships/tags" Target="../tags/tag264.xml" /><Relationship Id="rId18" Type="http://schemas.openxmlformats.org/officeDocument/2006/relationships/tags" Target="../tags/tag265.xml" /><Relationship Id="rId19" Type="http://schemas.openxmlformats.org/officeDocument/2006/relationships/tags" Target="../tags/tag266.xml" /><Relationship Id="rId2" Type="http://schemas.openxmlformats.org/officeDocument/2006/relationships/tags" Target="../tags/tag249.xml" /><Relationship Id="rId20" Type="http://schemas.openxmlformats.org/officeDocument/2006/relationships/tags" Target="../tags/tag267.xml" /><Relationship Id="rId3" Type="http://schemas.openxmlformats.org/officeDocument/2006/relationships/tags" Target="../tags/tag250.xml" /><Relationship Id="rId4" Type="http://schemas.openxmlformats.org/officeDocument/2006/relationships/tags" Target="../tags/tag251.xml" /><Relationship Id="rId5" Type="http://schemas.openxmlformats.org/officeDocument/2006/relationships/tags" Target="../tags/tag252.xml" /><Relationship Id="rId6" Type="http://schemas.openxmlformats.org/officeDocument/2006/relationships/tags" Target="../tags/tag253.xml" /><Relationship Id="rId7" Type="http://schemas.openxmlformats.org/officeDocument/2006/relationships/tags" Target="../tags/tag254.xml" /><Relationship Id="rId8" Type="http://schemas.openxmlformats.org/officeDocument/2006/relationships/tags" Target="../tags/tag255.xml" /><Relationship Id="rId9" Type="http://schemas.openxmlformats.org/officeDocument/2006/relationships/tags" Target="../tags/tag25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6.xml" /><Relationship Id="rId11" Type="http://schemas.openxmlformats.org/officeDocument/2006/relationships/tags" Target="../tags/tag277.xml" /><Relationship Id="rId12" Type="http://schemas.openxmlformats.org/officeDocument/2006/relationships/tags" Target="../tags/tag278.xml" /><Relationship Id="rId13" Type="http://schemas.openxmlformats.org/officeDocument/2006/relationships/tags" Target="../tags/tag279.xml" /><Relationship Id="rId14" Type="http://schemas.openxmlformats.org/officeDocument/2006/relationships/tags" Target="../tags/tag280.xml" /><Relationship Id="rId15" Type="http://schemas.openxmlformats.org/officeDocument/2006/relationships/tags" Target="../tags/tag281.xml" /><Relationship Id="rId16" Type="http://schemas.openxmlformats.org/officeDocument/2006/relationships/tags" Target="../tags/tag282.xml" /><Relationship Id="rId17" Type="http://schemas.openxmlformats.org/officeDocument/2006/relationships/tags" Target="../tags/tag283.xml" /><Relationship Id="rId18" Type="http://schemas.openxmlformats.org/officeDocument/2006/relationships/tags" Target="../tags/tag284.xml" /><Relationship Id="rId19" Type="http://schemas.openxmlformats.org/officeDocument/2006/relationships/tags" Target="../tags/tag285.xml" /><Relationship Id="rId2" Type="http://schemas.openxmlformats.org/officeDocument/2006/relationships/tags" Target="../tags/tag268.xml" /><Relationship Id="rId20" Type="http://schemas.openxmlformats.org/officeDocument/2006/relationships/tags" Target="../tags/tag286.xml" /><Relationship Id="rId21" Type="http://schemas.openxmlformats.org/officeDocument/2006/relationships/tags" Target="../tags/tag287.xml" /><Relationship Id="rId22" Type="http://schemas.openxmlformats.org/officeDocument/2006/relationships/tags" Target="../tags/tag288.xml" /><Relationship Id="rId3" Type="http://schemas.openxmlformats.org/officeDocument/2006/relationships/tags" Target="../tags/tag269.xml" /><Relationship Id="rId4" Type="http://schemas.openxmlformats.org/officeDocument/2006/relationships/tags" Target="../tags/tag270.xml" /><Relationship Id="rId5" Type="http://schemas.openxmlformats.org/officeDocument/2006/relationships/tags" Target="../tags/tag271.xml" /><Relationship Id="rId6" Type="http://schemas.openxmlformats.org/officeDocument/2006/relationships/tags" Target="../tags/tag272.xml" /><Relationship Id="rId7" Type="http://schemas.openxmlformats.org/officeDocument/2006/relationships/tags" Target="../tags/tag273.xml" /><Relationship Id="rId8" Type="http://schemas.openxmlformats.org/officeDocument/2006/relationships/tags" Target="../tags/tag274.xml" /><Relationship Id="rId9" Type="http://schemas.openxmlformats.org/officeDocument/2006/relationships/tags" Target="../tags/tag27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89.xml" /><Relationship Id="rId3" Type="http://schemas.openxmlformats.org/officeDocument/2006/relationships/image" Target="../media/image2.jpeg" /><Relationship Id="rId4" Type="http://schemas.openxmlformats.org/officeDocument/2006/relationships/tags" Target="../tags/tag290.xml" /><Relationship Id="rId5" Type="http://schemas.openxmlformats.org/officeDocument/2006/relationships/tags" Target="../tags/tag291.xml" /><Relationship Id="rId6" Type="http://schemas.openxmlformats.org/officeDocument/2006/relationships/tags" Target="../tags/tag292.xml" /><Relationship Id="rId7" Type="http://schemas.openxmlformats.org/officeDocument/2006/relationships/tags" Target="../tags/tag293.xml" /><Relationship Id="rId8" Type="http://schemas.openxmlformats.org/officeDocument/2006/relationships/tags" Target="../tags/tag29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image" Target="../media/image4.png" /><Relationship Id="rId11" Type="http://schemas.openxmlformats.org/officeDocument/2006/relationships/tags" Target="../tags/tag302.xml" /><Relationship Id="rId12" Type="http://schemas.openxmlformats.org/officeDocument/2006/relationships/tags" Target="../tags/tag303.xml" /><Relationship Id="rId13" Type="http://schemas.openxmlformats.org/officeDocument/2006/relationships/tags" Target="../tags/tag304.xml" /><Relationship Id="rId14" Type="http://schemas.openxmlformats.org/officeDocument/2006/relationships/image" Target="../media/image5.png" /><Relationship Id="rId15" Type="http://schemas.openxmlformats.org/officeDocument/2006/relationships/tags" Target="../tags/tag305.xml" /><Relationship Id="rId16" Type="http://schemas.openxmlformats.org/officeDocument/2006/relationships/tags" Target="../tags/tag306.xml" /><Relationship Id="rId17" Type="http://schemas.openxmlformats.org/officeDocument/2006/relationships/tags" Target="../tags/tag307.xml" /><Relationship Id="rId18" Type="http://schemas.openxmlformats.org/officeDocument/2006/relationships/image" Target="../media/image6.png" /><Relationship Id="rId19" Type="http://schemas.openxmlformats.org/officeDocument/2006/relationships/tags" Target="../tags/tag308.xml" /><Relationship Id="rId2" Type="http://schemas.openxmlformats.org/officeDocument/2006/relationships/tags" Target="../tags/tag295.xml" /><Relationship Id="rId20" Type="http://schemas.openxmlformats.org/officeDocument/2006/relationships/tags" Target="../tags/tag309.xml" /><Relationship Id="rId3" Type="http://schemas.openxmlformats.org/officeDocument/2006/relationships/tags" Target="../tags/tag296.xml" /><Relationship Id="rId4" Type="http://schemas.openxmlformats.org/officeDocument/2006/relationships/tags" Target="../tags/tag297.xml" /><Relationship Id="rId5" Type="http://schemas.openxmlformats.org/officeDocument/2006/relationships/tags" Target="../tags/tag298.xml" /><Relationship Id="rId6" Type="http://schemas.openxmlformats.org/officeDocument/2006/relationships/image" Target="../media/image3.png" /><Relationship Id="rId7" Type="http://schemas.openxmlformats.org/officeDocument/2006/relationships/tags" Target="../tags/tag299.xml" /><Relationship Id="rId8" Type="http://schemas.openxmlformats.org/officeDocument/2006/relationships/tags" Target="../tags/tag300.xml" /><Relationship Id="rId9" Type="http://schemas.openxmlformats.org/officeDocument/2006/relationships/tags" Target="../tags/tag30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8.xml" /><Relationship Id="rId11" Type="http://schemas.openxmlformats.org/officeDocument/2006/relationships/tags" Target="../tags/tag319.xml" /><Relationship Id="rId12" Type="http://schemas.openxmlformats.org/officeDocument/2006/relationships/tags" Target="../tags/tag320.xml" /><Relationship Id="rId13" Type="http://schemas.openxmlformats.org/officeDocument/2006/relationships/tags" Target="../tags/tag321.xml" /><Relationship Id="rId14" Type="http://schemas.openxmlformats.org/officeDocument/2006/relationships/tags" Target="../tags/tag322.xml" /><Relationship Id="rId15" Type="http://schemas.openxmlformats.org/officeDocument/2006/relationships/tags" Target="../tags/tag323.xml" /><Relationship Id="rId16" Type="http://schemas.openxmlformats.org/officeDocument/2006/relationships/tags" Target="../tags/tag324.xml" /><Relationship Id="rId17" Type="http://schemas.openxmlformats.org/officeDocument/2006/relationships/tags" Target="../tags/tag325.xml" /><Relationship Id="rId18" Type="http://schemas.openxmlformats.org/officeDocument/2006/relationships/tags" Target="../tags/tag326.xml" /><Relationship Id="rId19" Type="http://schemas.openxmlformats.org/officeDocument/2006/relationships/tags" Target="../tags/tag327.xml" /><Relationship Id="rId2" Type="http://schemas.openxmlformats.org/officeDocument/2006/relationships/tags" Target="../tags/tag310.xml" /><Relationship Id="rId20" Type="http://schemas.openxmlformats.org/officeDocument/2006/relationships/tags" Target="../tags/tag328.xml" /><Relationship Id="rId21" Type="http://schemas.openxmlformats.org/officeDocument/2006/relationships/tags" Target="../tags/tag329.xml" /><Relationship Id="rId22" Type="http://schemas.openxmlformats.org/officeDocument/2006/relationships/tags" Target="../tags/tag330.xml" /><Relationship Id="rId3" Type="http://schemas.openxmlformats.org/officeDocument/2006/relationships/tags" Target="../tags/tag311.xml" /><Relationship Id="rId4" Type="http://schemas.openxmlformats.org/officeDocument/2006/relationships/tags" Target="../tags/tag312.xml" /><Relationship Id="rId5" Type="http://schemas.openxmlformats.org/officeDocument/2006/relationships/tags" Target="../tags/tag313.xml" /><Relationship Id="rId6" Type="http://schemas.openxmlformats.org/officeDocument/2006/relationships/tags" Target="../tags/tag314.xml" /><Relationship Id="rId7" Type="http://schemas.openxmlformats.org/officeDocument/2006/relationships/tags" Target="../tags/tag315.xml" /><Relationship Id="rId8" Type="http://schemas.openxmlformats.org/officeDocument/2006/relationships/tags" Target="../tags/tag316.xml" /><Relationship Id="rId9" Type="http://schemas.openxmlformats.org/officeDocument/2006/relationships/tags" Target="../tags/tag31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38.xml" /><Relationship Id="rId11" Type="http://schemas.openxmlformats.org/officeDocument/2006/relationships/tags" Target="../tags/tag339.xml" /><Relationship Id="rId12" Type="http://schemas.openxmlformats.org/officeDocument/2006/relationships/image" Target="../media/image8.png" /><Relationship Id="rId13" Type="http://schemas.openxmlformats.org/officeDocument/2006/relationships/tags" Target="../tags/tag340.xml" /><Relationship Id="rId14" Type="http://schemas.openxmlformats.org/officeDocument/2006/relationships/tags" Target="../tags/tag341.xml" /><Relationship Id="rId15" Type="http://schemas.openxmlformats.org/officeDocument/2006/relationships/tags" Target="../tags/tag342.xml" /><Relationship Id="rId16" Type="http://schemas.openxmlformats.org/officeDocument/2006/relationships/tags" Target="../tags/tag343.xml" /><Relationship Id="rId17" Type="http://schemas.openxmlformats.org/officeDocument/2006/relationships/image" Target="../media/image9.png" /><Relationship Id="rId18" Type="http://schemas.openxmlformats.org/officeDocument/2006/relationships/tags" Target="../tags/tag344.xml" /><Relationship Id="rId19" Type="http://schemas.openxmlformats.org/officeDocument/2006/relationships/tags" Target="../tags/tag345.xml" /><Relationship Id="rId2" Type="http://schemas.openxmlformats.org/officeDocument/2006/relationships/tags" Target="../tags/tag331.xml" /><Relationship Id="rId20" Type="http://schemas.openxmlformats.org/officeDocument/2006/relationships/tags" Target="../tags/tag346.xml" /><Relationship Id="rId21" Type="http://schemas.openxmlformats.org/officeDocument/2006/relationships/tags" Target="../tags/tag347.xml" /><Relationship Id="rId22" Type="http://schemas.openxmlformats.org/officeDocument/2006/relationships/image" Target="../media/image10.png" /><Relationship Id="rId23" Type="http://schemas.openxmlformats.org/officeDocument/2006/relationships/tags" Target="../tags/tag348.xml" /><Relationship Id="rId24" Type="http://schemas.openxmlformats.org/officeDocument/2006/relationships/tags" Target="../tags/tag349.xml" /><Relationship Id="rId3" Type="http://schemas.openxmlformats.org/officeDocument/2006/relationships/tags" Target="../tags/tag332.xml" /><Relationship Id="rId4" Type="http://schemas.openxmlformats.org/officeDocument/2006/relationships/tags" Target="../tags/tag333.xml" /><Relationship Id="rId5" Type="http://schemas.openxmlformats.org/officeDocument/2006/relationships/tags" Target="../tags/tag334.xml" /><Relationship Id="rId6" Type="http://schemas.openxmlformats.org/officeDocument/2006/relationships/tags" Target="../tags/tag335.xml" /><Relationship Id="rId7" Type="http://schemas.openxmlformats.org/officeDocument/2006/relationships/image" Target="../media/image7.png" /><Relationship Id="rId8" Type="http://schemas.openxmlformats.org/officeDocument/2006/relationships/tags" Target="../tags/tag336.xml" /><Relationship Id="rId9" Type="http://schemas.openxmlformats.org/officeDocument/2006/relationships/tags" Target="../tags/tag33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50.xml" /><Relationship Id="rId3" Type="http://schemas.openxmlformats.org/officeDocument/2006/relationships/image" Target="../media/image2.jpeg" /><Relationship Id="rId4" Type="http://schemas.openxmlformats.org/officeDocument/2006/relationships/tags" Target="../tags/tag351.xml" /><Relationship Id="rId5" Type="http://schemas.openxmlformats.org/officeDocument/2006/relationships/tags" Target="../tags/tag352.xml" /><Relationship Id="rId6" Type="http://schemas.openxmlformats.org/officeDocument/2006/relationships/tags" Target="../tags/tag353.xml" /><Relationship Id="rId7" Type="http://schemas.openxmlformats.org/officeDocument/2006/relationships/tags" Target="../tags/tag354.xml" /><Relationship Id="rId8" Type="http://schemas.openxmlformats.org/officeDocument/2006/relationships/tags" Target="../tags/tag35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64.xml" /><Relationship Id="rId11" Type="http://schemas.openxmlformats.org/officeDocument/2006/relationships/tags" Target="../tags/tag365.xml" /><Relationship Id="rId12" Type="http://schemas.openxmlformats.org/officeDocument/2006/relationships/tags" Target="../tags/tag366.xml" /><Relationship Id="rId13" Type="http://schemas.openxmlformats.org/officeDocument/2006/relationships/tags" Target="../tags/tag367.xml" /><Relationship Id="rId14" Type="http://schemas.openxmlformats.org/officeDocument/2006/relationships/tags" Target="../tags/tag368.xml" /><Relationship Id="rId15" Type="http://schemas.openxmlformats.org/officeDocument/2006/relationships/tags" Target="../tags/tag369.xml" /><Relationship Id="rId16" Type="http://schemas.openxmlformats.org/officeDocument/2006/relationships/tags" Target="../tags/tag370.xml" /><Relationship Id="rId17" Type="http://schemas.openxmlformats.org/officeDocument/2006/relationships/tags" Target="../tags/tag371.xml" /><Relationship Id="rId18" Type="http://schemas.openxmlformats.org/officeDocument/2006/relationships/tags" Target="../tags/tag372.xml" /><Relationship Id="rId19" Type="http://schemas.openxmlformats.org/officeDocument/2006/relationships/tags" Target="../tags/tag373.xml" /><Relationship Id="rId2" Type="http://schemas.openxmlformats.org/officeDocument/2006/relationships/tags" Target="../tags/tag356.xml" /><Relationship Id="rId20" Type="http://schemas.openxmlformats.org/officeDocument/2006/relationships/tags" Target="../tags/tag374.xml" /><Relationship Id="rId21" Type="http://schemas.openxmlformats.org/officeDocument/2006/relationships/tags" Target="../tags/tag375.xml" /><Relationship Id="rId3" Type="http://schemas.openxmlformats.org/officeDocument/2006/relationships/tags" Target="../tags/tag357.xml" /><Relationship Id="rId4" Type="http://schemas.openxmlformats.org/officeDocument/2006/relationships/tags" Target="../tags/tag358.xml" /><Relationship Id="rId5" Type="http://schemas.openxmlformats.org/officeDocument/2006/relationships/tags" Target="../tags/tag359.xml" /><Relationship Id="rId6" Type="http://schemas.openxmlformats.org/officeDocument/2006/relationships/tags" Target="../tags/tag360.xml" /><Relationship Id="rId7" Type="http://schemas.openxmlformats.org/officeDocument/2006/relationships/tags" Target="../tags/tag361.xml" /><Relationship Id="rId8" Type="http://schemas.openxmlformats.org/officeDocument/2006/relationships/tags" Target="../tags/tag362.xml" /><Relationship Id="rId9" Type="http://schemas.openxmlformats.org/officeDocument/2006/relationships/tags" Target="../tags/tag36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84.xml" /><Relationship Id="rId11" Type="http://schemas.openxmlformats.org/officeDocument/2006/relationships/tags" Target="../tags/tag385.xml" /><Relationship Id="rId12" Type="http://schemas.openxmlformats.org/officeDocument/2006/relationships/tags" Target="../tags/tag386.xml" /><Relationship Id="rId13" Type="http://schemas.openxmlformats.org/officeDocument/2006/relationships/tags" Target="../tags/tag387.xml" /><Relationship Id="rId14" Type="http://schemas.openxmlformats.org/officeDocument/2006/relationships/tags" Target="../tags/tag388.xml" /><Relationship Id="rId15" Type="http://schemas.openxmlformats.org/officeDocument/2006/relationships/tags" Target="../tags/tag389.xml" /><Relationship Id="rId16" Type="http://schemas.openxmlformats.org/officeDocument/2006/relationships/tags" Target="../tags/tag390.xml" /><Relationship Id="rId17" Type="http://schemas.openxmlformats.org/officeDocument/2006/relationships/tags" Target="../tags/tag391.xml" /><Relationship Id="rId18" Type="http://schemas.openxmlformats.org/officeDocument/2006/relationships/tags" Target="../tags/tag392.xml" /><Relationship Id="rId19" Type="http://schemas.openxmlformats.org/officeDocument/2006/relationships/tags" Target="../tags/tag393.xml" /><Relationship Id="rId2" Type="http://schemas.openxmlformats.org/officeDocument/2006/relationships/tags" Target="../tags/tag376.xml" /><Relationship Id="rId20" Type="http://schemas.openxmlformats.org/officeDocument/2006/relationships/tags" Target="../tags/tag394.xml" /><Relationship Id="rId21" Type="http://schemas.openxmlformats.org/officeDocument/2006/relationships/tags" Target="../tags/tag395.xml" /><Relationship Id="rId22" Type="http://schemas.openxmlformats.org/officeDocument/2006/relationships/tags" Target="../tags/tag396.xml" /><Relationship Id="rId23" Type="http://schemas.openxmlformats.org/officeDocument/2006/relationships/tags" Target="../tags/tag397.xml" /><Relationship Id="rId3" Type="http://schemas.openxmlformats.org/officeDocument/2006/relationships/tags" Target="../tags/tag377.xml" /><Relationship Id="rId4" Type="http://schemas.openxmlformats.org/officeDocument/2006/relationships/tags" Target="../tags/tag378.xml" /><Relationship Id="rId5" Type="http://schemas.openxmlformats.org/officeDocument/2006/relationships/tags" Target="../tags/tag379.xml" /><Relationship Id="rId6" Type="http://schemas.openxmlformats.org/officeDocument/2006/relationships/tags" Target="../tags/tag380.xml" /><Relationship Id="rId7" Type="http://schemas.openxmlformats.org/officeDocument/2006/relationships/tags" Target="../tags/tag381.xml" /><Relationship Id="rId8" Type="http://schemas.openxmlformats.org/officeDocument/2006/relationships/tags" Target="../tags/tag382.xml" /><Relationship Id="rId9" Type="http://schemas.openxmlformats.org/officeDocument/2006/relationships/tags" Target="../tags/tag38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06.xml" /><Relationship Id="rId11" Type="http://schemas.openxmlformats.org/officeDocument/2006/relationships/tags" Target="../tags/tag407.xml" /><Relationship Id="rId12" Type="http://schemas.openxmlformats.org/officeDocument/2006/relationships/tags" Target="../tags/tag408.xml" /><Relationship Id="rId13" Type="http://schemas.openxmlformats.org/officeDocument/2006/relationships/tags" Target="../tags/tag409.xml" /><Relationship Id="rId14" Type="http://schemas.openxmlformats.org/officeDocument/2006/relationships/tags" Target="../tags/tag410.xml" /><Relationship Id="rId15" Type="http://schemas.openxmlformats.org/officeDocument/2006/relationships/tags" Target="../tags/tag411.xml" /><Relationship Id="rId16" Type="http://schemas.openxmlformats.org/officeDocument/2006/relationships/tags" Target="../tags/tag412.xml" /><Relationship Id="rId17" Type="http://schemas.openxmlformats.org/officeDocument/2006/relationships/tags" Target="../tags/tag413.xml" /><Relationship Id="rId18" Type="http://schemas.openxmlformats.org/officeDocument/2006/relationships/tags" Target="../tags/tag414.xml" /><Relationship Id="rId19" Type="http://schemas.openxmlformats.org/officeDocument/2006/relationships/tags" Target="../tags/tag415.xml" /><Relationship Id="rId2" Type="http://schemas.openxmlformats.org/officeDocument/2006/relationships/tags" Target="../tags/tag398.xml" /><Relationship Id="rId20" Type="http://schemas.openxmlformats.org/officeDocument/2006/relationships/tags" Target="../tags/tag416.xml" /><Relationship Id="rId3" Type="http://schemas.openxmlformats.org/officeDocument/2006/relationships/tags" Target="../tags/tag399.xml" /><Relationship Id="rId4" Type="http://schemas.openxmlformats.org/officeDocument/2006/relationships/tags" Target="../tags/tag400.xml" /><Relationship Id="rId5" Type="http://schemas.openxmlformats.org/officeDocument/2006/relationships/tags" Target="../tags/tag401.xml" /><Relationship Id="rId6" Type="http://schemas.openxmlformats.org/officeDocument/2006/relationships/tags" Target="../tags/tag402.xml" /><Relationship Id="rId7" Type="http://schemas.openxmlformats.org/officeDocument/2006/relationships/tags" Target="../tags/tag403.xml" /><Relationship Id="rId8" Type="http://schemas.openxmlformats.org/officeDocument/2006/relationships/tags" Target="../tags/tag404.xml" /><Relationship Id="rId9" Type="http://schemas.openxmlformats.org/officeDocument/2006/relationships/tags" Target="../tags/tag40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17.xml" /><Relationship Id="rId3" Type="http://schemas.openxmlformats.org/officeDocument/2006/relationships/image" Target="../media/image2.jpeg" /><Relationship Id="rId4" Type="http://schemas.openxmlformats.org/officeDocument/2006/relationships/tags" Target="../tags/tag418.xml" /><Relationship Id="rId5" Type="http://schemas.openxmlformats.org/officeDocument/2006/relationships/tags" Target="../tags/tag419.xml" /><Relationship Id="rId6" Type="http://schemas.openxmlformats.org/officeDocument/2006/relationships/tags" Target="../tags/tag420.xml" /><Relationship Id="rId7" Type="http://schemas.openxmlformats.org/officeDocument/2006/relationships/tags" Target="../tags/tag421.xml" /><Relationship Id="rId8" Type="http://schemas.openxmlformats.org/officeDocument/2006/relationships/tags" Target="../tags/tag42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31.xml" /><Relationship Id="rId11" Type="http://schemas.openxmlformats.org/officeDocument/2006/relationships/tags" Target="../tags/tag432.xml" /><Relationship Id="rId12" Type="http://schemas.openxmlformats.org/officeDocument/2006/relationships/tags" Target="../tags/tag433.xml" /><Relationship Id="rId13" Type="http://schemas.openxmlformats.org/officeDocument/2006/relationships/tags" Target="../tags/tag434.xml" /><Relationship Id="rId14" Type="http://schemas.openxmlformats.org/officeDocument/2006/relationships/tags" Target="../tags/tag435.xml" /><Relationship Id="rId15" Type="http://schemas.openxmlformats.org/officeDocument/2006/relationships/tags" Target="../tags/tag436.xml" /><Relationship Id="rId16" Type="http://schemas.openxmlformats.org/officeDocument/2006/relationships/tags" Target="../tags/tag437.xml" /><Relationship Id="rId17" Type="http://schemas.openxmlformats.org/officeDocument/2006/relationships/tags" Target="../tags/tag438.xml" /><Relationship Id="rId18" Type="http://schemas.openxmlformats.org/officeDocument/2006/relationships/tags" Target="../tags/tag439.xml" /><Relationship Id="rId19" Type="http://schemas.openxmlformats.org/officeDocument/2006/relationships/tags" Target="../tags/tag440.xml" /><Relationship Id="rId2" Type="http://schemas.openxmlformats.org/officeDocument/2006/relationships/tags" Target="../tags/tag423.xml" /><Relationship Id="rId20" Type="http://schemas.openxmlformats.org/officeDocument/2006/relationships/tags" Target="../tags/tag441.xml" /><Relationship Id="rId21" Type="http://schemas.openxmlformats.org/officeDocument/2006/relationships/tags" Target="../tags/tag442.xml" /><Relationship Id="rId22" Type="http://schemas.openxmlformats.org/officeDocument/2006/relationships/tags" Target="../tags/tag443.xml" /><Relationship Id="rId23" Type="http://schemas.openxmlformats.org/officeDocument/2006/relationships/tags" Target="../tags/tag444.xml" /><Relationship Id="rId24" Type="http://schemas.openxmlformats.org/officeDocument/2006/relationships/tags" Target="../tags/tag445.xml" /><Relationship Id="rId25" Type="http://schemas.openxmlformats.org/officeDocument/2006/relationships/tags" Target="../tags/tag446.xml" /><Relationship Id="rId26" Type="http://schemas.openxmlformats.org/officeDocument/2006/relationships/tags" Target="../tags/tag447.xml" /><Relationship Id="rId27" Type="http://schemas.openxmlformats.org/officeDocument/2006/relationships/tags" Target="../tags/tag448.xml" /><Relationship Id="rId28" Type="http://schemas.openxmlformats.org/officeDocument/2006/relationships/tags" Target="../tags/tag449.xml" /><Relationship Id="rId29" Type="http://schemas.openxmlformats.org/officeDocument/2006/relationships/tags" Target="../tags/tag450.xml" /><Relationship Id="rId3" Type="http://schemas.openxmlformats.org/officeDocument/2006/relationships/tags" Target="../tags/tag424.xml" /><Relationship Id="rId30" Type="http://schemas.openxmlformats.org/officeDocument/2006/relationships/tags" Target="../tags/tag451.xml" /><Relationship Id="rId31" Type="http://schemas.openxmlformats.org/officeDocument/2006/relationships/tags" Target="../tags/tag452.xml" /><Relationship Id="rId32" Type="http://schemas.openxmlformats.org/officeDocument/2006/relationships/tags" Target="../tags/tag453.xml" /><Relationship Id="rId33" Type="http://schemas.openxmlformats.org/officeDocument/2006/relationships/tags" Target="../tags/tag454.xml" /><Relationship Id="rId34" Type="http://schemas.openxmlformats.org/officeDocument/2006/relationships/tags" Target="../tags/tag455.xml" /><Relationship Id="rId35" Type="http://schemas.openxmlformats.org/officeDocument/2006/relationships/tags" Target="../tags/tag456.xml" /><Relationship Id="rId36" Type="http://schemas.openxmlformats.org/officeDocument/2006/relationships/tags" Target="../tags/tag457.xml" /><Relationship Id="rId37" Type="http://schemas.openxmlformats.org/officeDocument/2006/relationships/tags" Target="../tags/tag458.xml" /><Relationship Id="rId38" Type="http://schemas.openxmlformats.org/officeDocument/2006/relationships/tags" Target="../tags/tag459.xml" /><Relationship Id="rId39" Type="http://schemas.openxmlformats.org/officeDocument/2006/relationships/tags" Target="../tags/tag460.xml" /><Relationship Id="rId4" Type="http://schemas.openxmlformats.org/officeDocument/2006/relationships/tags" Target="../tags/tag425.xml" /><Relationship Id="rId40" Type="http://schemas.openxmlformats.org/officeDocument/2006/relationships/tags" Target="../tags/tag461.xml" /><Relationship Id="rId5" Type="http://schemas.openxmlformats.org/officeDocument/2006/relationships/tags" Target="../tags/tag426.xml" /><Relationship Id="rId6" Type="http://schemas.openxmlformats.org/officeDocument/2006/relationships/tags" Target="../tags/tag427.xml" /><Relationship Id="rId7" Type="http://schemas.openxmlformats.org/officeDocument/2006/relationships/tags" Target="../tags/tag428.xml" /><Relationship Id="rId8" Type="http://schemas.openxmlformats.org/officeDocument/2006/relationships/tags" Target="../tags/tag429.xml" /><Relationship Id="rId9" Type="http://schemas.openxmlformats.org/officeDocument/2006/relationships/tags" Target="../tags/tag430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70.xml" /><Relationship Id="rId11" Type="http://schemas.openxmlformats.org/officeDocument/2006/relationships/tags" Target="../tags/tag471.xml" /><Relationship Id="rId12" Type="http://schemas.openxmlformats.org/officeDocument/2006/relationships/tags" Target="../tags/tag472.xml" /><Relationship Id="rId13" Type="http://schemas.openxmlformats.org/officeDocument/2006/relationships/tags" Target="../tags/tag473.xml" /><Relationship Id="rId14" Type="http://schemas.openxmlformats.org/officeDocument/2006/relationships/tags" Target="../tags/tag474.xml" /><Relationship Id="rId15" Type="http://schemas.openxmlformats.org/officeDocument/2006/relationships/tags" Target="../tags/tag475.xml" /><Relationship Id="rId16" Type="http://schemas.openxmlformats.org/officeDocument/2006/relationships/tags" Target="../tags/tag476.xml" /><Relationship Id="rId17" Type="http://schemas.openxmlformats.org/officeDocument/2006/relationships/tags" Target="../tags/tag477.xml" /><Relationship Id="rId18" Type="http://schemas.openxmlformats.org/officeDocument/2006/relationships/tags" Target="../tags/tag478.xml" /><Relationship Id="rId19" Type="http://schemas.openxmlformats.org/officeDocument/2006/relationships/tags" Target="../tags/tag479.xml" /><Relationship Id="rId2" Type="http://schemas.openxmlformats.org/officeDocument/2006/relationships/tags" Target="../tags/tag462.xml" /><Relationship Id="rId20" Type="http://schemas.openxmlformats.org/officeDocument/2006/relationships/tags" Target="../tags/tag480.xml" /><Relationship Id="rId21" Type="http://schemas.openxmlformats.org/officeDocument/2006/relationships/tags" Target="../tags/tag481.xml" /><Relationship Id="rId22" Type="http://schemas.openxmlformats.org/officeDocument/2006/relationships/tags" Target="../tags/tag482.xml" /><Relationship Id="rId23" Type="http://schemas.openxmlformats.org/officeDocument/2006/relationships/tags" Target="../tags/tag483.xml" /><Relationship Id="rId24" Type="http://schemas.openxmlformats.org/officeDocument/2006/relationships/tags" Target="../tags/tag484.xml" /><Relationship Id="rId25" Type="http://schemas.openxmlformats.org/officeDocument/2006/relationships/tags" Target="../tags/tag485.xml" /><Relationship Id="rId26" Type="http://schemas.openxmlformats.org/officeDocument/2006/relationships/tags" Target="../tags/tag486.xml" /><Relationship Id="rId27" Type="http://schemas.openxmlformats.org/officeDocument/2006/relationships/tags" Target="../tags/tag487.xml" /><Relationship Id="rId28" Type="http://schemas.openxmlformats.org/officeDocument/2006/relationships/tags" Target="../tags/tag488.xml" /><Relationship Id="rId29" Type="http://schemas.openxmlformats.org/officeDocument/2006/relationships/tags" Target="../tags/tag489.xml" /><Relationship Id="rId3" Type="http://schemas.openxmlformats.org/officeDocument/2006/relationships/tags" Target="../tags/tag463.xml" /><Relationship Id="rId30" Type="http://schemas.openxmlformats.org/officeDocument/2006/relationships/tags" Target="../tags/tag490.xml" /><Relationship Id="rId31" Type="http://schemas.openxmlformats.org/officeDocument/2006/relationships/tags" Target="../tags/tag491.xml" /><Relationship Id="rId32" Type="http://schemas.openxmlformats.org/officeDocument/2006/relationships/tags" Target="../tags/tag492.xml" /><Relationship Id="rId33" Type="http://schemas.openxmlformats.org/officeDocument/2006/relationships/tags" Target="../tags/tag493.xml" /><Relationship Id="rId34" Type="http://schemas.openxmlformats.org/officeDocument/2006/relationships/tags" Target="../tags/tag494.xml" /><Relationship Id="rId35" Type="http://schemas.openxmlformats.org/officeDocument/2006/relationships/tags" Target="../tags/tag495.xml" /><Relationship Id="rId36" Type="http://schemas.openxmlformats.org/officeDocument/2006/relationships/tags" Target="../tags/tag496.xml" /><Relationship Id="rId37" Type="http://schemas.openxmlformats.org/officeDocument/2006/relationships/tags" Target="../tags/tag497.xml" /><Relationship Id="rId38" Type="http://schemas.openxmlformats.org/officeDocument/2006/relationships/tags" Target="../tags/tag498.xml" /><Relationship Id="rId39" Type="http://schemas.openxmlformats.org/officeDocument/2006/relationships/tags" Target="../tags/tag499.xml" /><Relationship Id="rId4" Type="http://schemas.openxmlformats.org/officeDocument/2006/relationships/tags" Target="../tags/tag464.xml" /><Relationship Id="rId40" Type="http://schemas.openxmlformats.org/officeDocument/2006/relationships/tags" Target="../tags/tag500.xml" /><Relationship Id="rId41" Type="http://schemas.openxmlformats.org/officeDocument/2006/relationships/tags" Target="../tags/tag501.xml" /><Relationship Id="rId42" Type="http://schemas.openxmlformats.org/officeDocument/2006/relationships/tags" Target="../tags/tag502.xml" /><Relationship Id="rId43" Type="http://schemas.openxmlformats.org/officeDocument/2006/relationships/tags" Target="../tags/tag503.xml" /><Relationship Id="rId44" Type="http://schemas.openxmlformats.org/officeDocument/2006/relationships/tags" Target="../tags/tag504.xml" /><Relationship Id="rId45" Type="http://schemas.openxmlformats.org/officeDocument/2006/relationships/tags" Target="../tags/tag505.xml" /><Relationship Id="rId46" Type="http://schemas.openxmlformats.org/officeDocument/2006/relationships/tags" Target="../tags/tag506.xml" /><Relationship Id="rId5" Type="http://schemas.openxmlformats.org/officeDocument/2006/relationships/tags" Target="../tags/tag465.xml" /><Relationship Id="rId6" Type="http://schemas.openxmlformats.org/officeDocument/2006/relationships/tags" Target="../tags/tag466.xml" /><Relationship Id="rId7" Type="http://schemas.openxmlformats.org/officeDocument/2006/relationships/tags" Target="../tags/tag467.xml" /><Relationship Id="rId8" Type="http://schemas.openxmlformats.org/officeDocument/2006/relationships/tags" Target="../tags/tag468.xml" /><Relationship Id="rId9" Type="http://schemas.openxmlformats.org/officeDocument/2006/relationships/tags" Target="../tags/tag469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15.xml" /><Relationship Id="rId11" Type="http://schemas.openxmlformats.org/officeDocument/2006/relationships/tags" Target="../tags/tag516.xml" /><Relationship Id="rId12" Type="http://schemas.openxmlformats.org/officeDocument/2006/relationships/tags" Target="../tags/tag517.xml" /><Relationship Id="rId13" Type="http://schemas.openxmlformats.org/officeDocument/2006/relationships/tags" Target="../tags/tag518.xml" /><Relationship Id="rId14" Type="http://schemas.openxmlformats.org/officeDocument/2006/relationships/tags" Target="../tags/tag519.xml" /><Relationship Id="rId15" Type="http://schemas.openxmlformats.org/officeDocument/2006/relationships/tags" Target="../tags/tag520.xml" /><Relationship Id="rId16" Type="http://schemas.openxmlformats.org/officeDocument/2006/relationships/tags" Target="../tags/tag521.xml" /><Relationship Id="rId17" Type="http://schemas.openxmlformats.org/officeDocument/2006/relationships/tags" Target="../tags/tag522.xml" /><Relationship Id="rId18" Type="http://schemas.openxmlformats.org/officeDocument/2006/relationships/tags" Target="../tags/tag523.xml" /><Relationship Id="rId2" Type="http://schemas.openxmlformats.org/officeDocument/2006/relationships/tags" Target="../tags/tag507.xml" /><Relationship Id="rId3" Type="http://schemas.openxmlformats.org/officeDocument/2006/relationships/tags" Target="../tags/tag508.xml" /><Relationship Id="rId4" Type="http://schemas.openxmlformats.org/officeDocument/2006/relationships/tags" Target="../tags/tag509.xml" /><Relationship Id="rId5" Type="http://schemas.openxmlformats.org/officeDocument/2006/relationships/tags" Target="../tags/tag510.xml" /><Relationship Id="rId6" Type="http://schemas.openxmlformats.org/officeDocument/2006/relationships/tags" Target="../tags/tag511.xml" /><Relationship Id="rId7" Type="http://schemas.openxmlformats.org/officeDocument/2006/relationships/tags" Target="../tags/tag512.xml" /><Relationship Id="rId8" Type="http://schemas.openxmlformats.org/officeDocument/2006/relationships/tags" Target="../tags/tag513.xml" /><Relationship Id="rId9" Type="http://schemas.openxmlformats.org/officeDocument/2006/relationships/tags" Target="../tags/tag514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524.xml" /><Relationship Id="rId3" Type="http://schemas.openxmlformats.org/officeDocument/2006/relationships/tags" Target="../tags/tag525.xml" /><Relationship Id="rId4" Type="http://schemas.openxmlformats.org/officeDocument/2006/relationships/tags" Target="../tags/tag526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002F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1"/>
          <p:cNvSpPr txBox="1"/>
          <p:nvPr>
            <p:custDataLst>
              <p:tags r:id="rId3"/>
            </p:custDataLst>
          </p:nvPr>
        </p:nvSpPr>
        <p:spPr>
          <a:xfrm>
            <a:off x="-1" y="0"/>
            <a:ext cx="9810403" cy="55704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</a:pPr>
            <a:r>
              <a:rPr lang="en-US" altLang="zh-CN" sz="30000" b="1" spc="300">
                <a:solidFill>
                  <a:schemeClr val="lt1">
                    <a:alpha val="8000"/>
                  </a:schemeClr>
                </a:solidFill>
                <a:latin typeface="Arial" panose="020b0604020202020204" pitchFamily="34" charset="0"/>
                <a:ea typeface="微软雅黑"/>
                <a:sym typeface="Arial" panose="020b0604020202020204" pitchFamily="34" charset="0"/>
              </a:rPr>
              <a:t>202X</a:t>
            </a:r>
          </a:p>
        </p:txBody>
      </p:sp>
      <p:sp>
        <p:nvSpPr>
          <p:cNvPr id="3" name="标题 2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975600" y="1857600"/>
            <a:ext cx="7273050" cy="1756800"/>
          </a:xfrm>
        </p:spPr>
        <p:txBody>
          <a:bodyPr>
            <a:normAutofit fontScale="50000"/>
          </a:bodyPr>
          <a:lstStyle/>
          <a:p>
            <a:r>
              <a:rPr lang="zh-CN" altLang="en-US">
                <a:solidFill>
                  <a:schemeClr val="lt1"/>
                </a:solidFill>
                <a:sym typeface="Arial" panose="020b0604020202020204" pitchFamily="34" charset="0"/>
              </a:rPr>
              <a:t>医院感染管理现状与发展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975600" y="4816800"/>
            <a:ext cx="4037586" cy="781200"/>
          </a:xfrm>
        </p:spPr>
        <p:txBody>
          <a:bodyPr/>
          <a:lstStyle/>
          <a:p>
            <a:r>
              <a:rPr lang="zh-CN" altLang="en-US">
                <a:solidFill>
                  <a:schemeClr val="lt1"/>
                </a:solidFill>
                <a:sym typeface="Arial" panose="020b0604020202020204" pitchFamily="34" charset="0"/>
              </a:rPr>
              <a:t>演讲人</a:t>
            </a: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" name="标题 1"/>
          <p:cNvSpPr txBox="1"/>
          <p:nvPr>
            <p:custDataLst>
              <p:tags r:id="rId2"/>
            </p:custDataLst>
          </p:nvPr>
        </p:nvSpPr>
        <p:spPr>
          <a:xfrm>
            <a:off x="3594284" y="593518"/>
            <a:ext cx="5003433" cy="127457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</a:pPr>
            <a:r>
              <a:rPr lang="en-US" altLang="zh-CN" sz="5400" b="1" spc="300">
                <a:solidFill>
                  <a:schemeClr val="lt1"/>
                </a:solidFill>
                <a:latin typeface="Arial" panose="020b0604020202020204" pitchFamily="34" charset="0"/>
                <a:ea typeface="微软雅黑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10" name="TextBox 21"/>
          <p:cNvSpPr txBox="1"/>
          <p:nvPr>
            <p:custDataLst>
              <p:tags r:id="rId3"/>
            </p:custDataLst>
          </p:nvPr>
        </p:nvSpPr>
        <p:spPr>
          <a:xfrm flipH="1">
            <a:off x="1450340" y="4013200"/>
            <a:ext cx="1904365" cy="198183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sym typeface="Arial" panose="020b0604020202020204" pitchFamily="34" charset="0"/>
              </a:rPr>
              <a:t>医院感染管理现状</a:t>
            </a:r>
          </a:p>
        </p:txBody>
      </p:sp>
      <p:sp>
        <p:nvSpPr>
          <p:cNvPr id="11" name="Rectangle 29"/>
          <p:cNvSpPr/>
          <p:nvPr>
            <p:custDataLst>
              <p:tags r:id="rId4"/>
            </p:custDataLst>
          </p:nvPr>
        </p:nvSpPr>
        <p:spPr>
          <a:xfrm flipH="1">
            <a:off x="1825213" y="2251511"/>
            <a:ext cx="1206347" cy="1146733"/>
          </a:xfrm>
          <a:prstGeom prst="rect">
            <a:avLst/>
          </a:prstGeom>
        </p:spPr>
        <p:txBody>
          <a:bodyPr wrap="square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4800" b="1" spc="300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cxnSp>
        <p:nvCxnSpPr>
          <p:cNvPr id="34" name="直接连接符 33"/>
          <p:cNvCxnSpPr/>
          <p:nvPr>
            <p:custDataLst>
              <p:tags r:id="rId5"/>
            </p:custDataLst>
          </p:nvPr>
        </p:nvCxnSpPr>
        <p:spPr>
          <a:xfrm>
            <a:off x="1799087" y="3852536"/>
            <a:ext cx="1206347" cy="0"/>
          </a:xfrm>
          <a:prstGeom prst="line">
            <a:avLst/>
          </a:prstGeom>
          <a:ln w="57150">
            <a:solidFill>
              <a:srgbClr val="002F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21"/>
          <p:cNvSpPr txBox="1"/>
          <p:nvPr>
            <p:custDataLst>
              <p:tags r:id="rId6"/>
            </p:custDataLst>
          </p:nvPr>
        </p:nvSpPr>
        <p:spPr>
          <a:xfrm flipH="1">
            <a:off x="3912870" y="4013200"/>
            <a:ext cx="1904365" cy="198183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sym typeface="Arial" panose="020b0604020202020204" pitchFamily="34" charset="0"/>
              </a:rPr>
              <a:t>医院感染管理发展</a:t>
            </a:r>
          </a:p>
        </p:txBody>
      </p:sp>
      <p:sp>
        <p:nvSpPr>
          <p:cNvPr id="39" name="Rectangle 29"/>
          <p:cNvSpPr/>
          <p:nvPr>
            <p:custDataLst>
              <p:tags r:id="rId7"/>
            </p:custDataLst>
          </p:nvPr>
        </p:nvSpPr>
        <p:spPr>
          <a:xfrm flipH="1">
            <a:off x="4287707" y="2251511"/>
            <a:ext cx="1206347" cy="1146733"/>
          </a:xfrm>
          <a:prstGeom prst="rect">
            <a:avLst/>
          </a:prstGeom>
        </p:spPr>
        <p:txBody>
          <a:bodyPr wrap="square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4800" b="1" spc="300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cxnSp>
        <p:nvCxnSpPr>
          <p:cNvPr id="40" name="直接连接符 39"/>
          <p:cNvCxnSpPr/>
          <p:nvPr>
            <p:custDataLst>
              <p:tags r:id="rId8"/>
            </p:custDataLst>
          </p:nvPr>
        </p:nvCxnSpPr>
        <p:spPr>
          <a:xfrm>
            <a:off x="4261581" y="3852536"/>
            <a:ext cx="1206347" cy="0"/>
          </a:xfrm>
          <a:prstGeom prst="line">
            <a:avLst/>
          </a:prstGeom>
          <a:ln w="57150">
            <a:solidFill>
              <a:srgbClr val="002F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21"/>
          <p:cNvSpPr txBox="1"/>
          <p:nvPr>
            <p:custDataLst>
              <p:tags r:id="rId9"/>
            </p:custDataLst>
          </p:nvPr>
        </p:nvSpPr>
        <p:spPr>
          <a:xfrm flipH="1">
            <a:off x="6375400" y="4013200"/>
            <a:ext cx="1904365" cy="198183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sym typeface="Arial" panose="020b0604020202020204" pitchFamily="34" charset="0"/>
              </a:rPr>
              <a:t>医院感染管理案例分析</a:t>
            </a:r>
          </a:p>
        </p:txBody>
      </p:sp>
      <p:sp>
        <p:nvSpPr>
          <p:cNvPr id="47" name="Rectangle 29"/>
          <p:cNvSpPr/>
          <p:nvPr>
            <p:custDataLst>
              <p:tags r:id="rId10"/>
            </p:custDataLst>
          </p:nvPr>
        </p:nvSpPr>
        <p:spPr>
          <a:xfrm flipH="1">
            <a:off x="6750201" y="2251511"/>
            <a:ext cx="1206347" cy="1146733"/>
          </a:xfrm>
          <a:prstGeom prst="rect">
            <a:avLst/>
          </a:prstGeom>
        </p:spPr>
        <p:txBody>
          <a:bodyPr wrap="square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4800" b="1" spc="300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cxnSp>
        <p:nvCxnSpPr>
          <p:cNvPr id="48" name="直接连接符 47"/>
          <p:cNvCxnSpPr/>
          <p:nvPr>
            <p:custDataLst>
              <p:tags r:id="rId11"/>
            </p:custDataLst>
          </p:nvPr>
        </p:nvCxnSpPr>
        <p:spPr>
          <a:xfrm>
            <a:off x="6724075" y="3852536"/>
            <a:ext cx="1206347" cy="0"/>
          </a:xfrm>
          <a:prstGeom prst="line">
            <a:avLst/>
          </a:prstGeom>
          <a:ln w="57150">
            <a:solidFill>
              <a:srgbClr val="002F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21"/>
          <p:cNvSpPr txBox="1"/>
          <p:nvPr>
            <p:custDataLst>
              <p:tags r:id="rId12"/>
            </p:custDataLst>
          </p:nvPr>
        </p:nvSpPr>
        <p:spPr>
          <a:xfrm flipH="1">
            <a:off x="8837930" y="4013200"/>
            <a:ext cx="1904365" cy="198183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sym typeface="Arial" panose="020b0604020202020204" pitchFamily="34" charset="0"/>
              </a:rPr>
              <a:t>医院感染管理培训与教育</a:t>
            </a:r>
          </a:p>
        </p:txBody>
      </p:sp>
      <p:sp>
        <p:nvSpPr>
          <p:cNvPr id="51" name="Rectangle 29"/>
          <p:cNvSpPr/>
          <p:nvPr>
            <p:custDataLst>
              <p:tags r:id="rId13"/>
            </p:custDataLst>
          </p:nvPr>
        </p:nvSpPr>
        <p:spPr>
          <a:xfrm flipH="1">
            <a:off x="9212694" y="2251511"/>
            <a:ext cx="1206347" cy="1146733"/>
          </a:xfrm>
          <a:prstGeom prst="rect">
            <a:avLst/>
          </a:prstGeom>
        </p:spPr>
        <p:txBody>
          <a:bodyPr wrap="square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4800" b="1" spc="300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cxnSp>
        <p:nvCxnSpPr>
          <p:cNvPr id="52" name="直接连接符 51"/>
          <p:cNvCxnSpPr/>
          <p:nvPr>
            <p:custDataLst>
              <p:tags r:id="rId14"/>
            </p:custDataLst>
          </p:nvPr>
        </p:nvCxnSpPr>
        <p:spPr>
          <a:xfrm>
            <a:off x="9186568" y="3852536"/>
            <a:ext cx="1206347" cy="0"/>
          </a:xfrm>
          <a:prstGeom prst="line">
            <a:avLst/>
          </a:prstGeom>
          <a:ln w="57150">
            <a:solidFill>
              <a:srgbClr val="002F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1" descr="e7d195523061f1c0d318120d6aeaf1b6ccceb6ba3da59c0775C5DE19DDDEBC09ED96DBD9900D9848D623ECAD1D4904B78047D0015C22C8BE97228BE8B5BFF08FE7A3AE04126DA07312A96C0F69F9BAB7C18A0515A1574B60ECF4E471C8BB21EB50E797CDD302349E6D0DC19BC6C3F2FD337EBF71469F9886CAAF4F07E81F11B578800F3042BF91E0"/>
          <p:cNvSpPr/>
          <p:nvPr>
            <p:custDataLst>
              <p:tags r:id="rId2"/>
            </p:custDataLst>
          </p:nvPr>
        </p:nvSpPr>
        <p:spPr>
          <a:xfrm>
            <a:off x="2566994" y="1392891"/>
            <a:ext cx="4287472" cy="4287472"/>
          </a:xfrm>
          <a:prstGeom prst="ellipse">
            <a:avLst/>
          </a:prstGeom>
          <a:solidFill>
            <a:srgbClr val="002FDC"/>
          </a:solidFill>
          <a:ln>
            <a:noFill/>
          </a:ln>
          <a:effectLst>
            <a:outerShdw blurRad="1079500" dist="381000" dir="3780000" sx="91000" sy="91000" algn="tl" rotWithShape="0">
              <a:srgbClr val="002FDC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/>
              <a:sym typeface="Arial" panose="020b0604020202020204" pitchFamily="34" charset="0"/>
            </a:endParaRPr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34948" y="694219"/>
            <a:ext cx="4588980" cy="5656866"/>
          </a:xfrm>
          <a:custGeom>
            <a:gdLst>
              <a:gd name="connsiteX0" fmla="*/ 0 w 4588980"/>
              <a:gd name="connsiteY0" fmla="*/ 0 h 5656866"/>
              <a:gd name="connsiteX1" fmla="*/ 4588980 w 4588980"/>
              <a:gd name="connsiteY1" fmla="*/ 0 h 5656866"/>
              <a:gd name="connsiteX2" fmla="*/ 4588980 w 4588980"/>
              <a:gd name="connsiteY2" fmla="*/ 5656866 h 5656866"/>
              <a:gd name="connsiteX3" fmla="*/ 0 w 4588980"/>
              <a:gd name="connsiteY3" fmla="*/ 5656866 h 56568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8980" h="5656866">
                <a:moveTo>
                  <a:pt x="0" y="0"/>
                </a:moveTo>
                <a:lnTo>
                  <a:pt x="4588980" y="0"/>
                </a:lnTo>
                <a:lnTo>
                  <a:pt x="4588980" y="5656866"/>
                </a:lnTo>
                <a:lnTo>
                  <a:pt x="0" y="5656866"/>
                </a:lnTo>
                <a:close/>
              </a:path>
            </a:pathLst>
          </a:custGeom>
        </p:spPr>
      </p:pic>
      <p:sp>
        <p:nvSpPr>
          <p:cNvPr id="14" name="Rectangle 29"/>
          <p:cNvSpPr/>
          <p:nvPr>
            <p:custDataLst>
              <p:tags r:id="rId5"/>
            </p:custDataLst>
          </p:nvPr>
        </p:nvSpPr>
        <p:spPr>
          <a:xfrm flipH="1">
            <a:off x="5003559" y="2472832"/>
            <a:ext cx="2028878" cy="1893286"/>
          </a:xfrm>
          <a:prstGeom prst="rect">
            <a:avLst/>
          </a:prstGeom>
        </p:spPr>
        <p:txBody>
          <a:bodyPr wrap="square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7200" b="1" spc="300">
                <a:solidFill>
                  <a:schemeClr val="lt1"/>
                </a:solidFill>
                <a:latin typeface="Arial" panose="020b0604020202020204" pitchFamily="34" charset="0"/>
                <a:ea typeface="微软雅黑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75000"/>
                    <a:lumOff val="25000"/>
                  </a:schemeClr>
                </a:solidFill>
              </a:rPr>
              <a:t>医院感染管理现状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idx="1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 sz="1700">
                <a:solidFill>
                  <a:schemeClr val="dk1">
                    <a:lumMod val="75000"/>
                    <a:lumOff val="25000"/>
                  </a:schemeClr>
                </a:solidFill>
              </a:rPr>
              <a:t>单击此处输入你的正文，文字是您思想的提炼，为了最终演示发布的良好效果，请尽量言简意赅的阐述观点.</a:t>
            </a:r>
          </a:p>
        </p:txBody>
      </p:sp>
    </p:spTree>
    <p:custDataLst>
      <p:tags r:id="rId8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感染现状分析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>
            <p:custDataLst>
              <p:tags r:id="rId4"/>
            </p:custDataLst>
          </p:nvPr>
        </p:nvSpPr>
        <p:spPr>
          <a:xfrm>
            <a:off x="1306195" y="1488540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5"/>
            </p:custDataLst>
          </p:nvPr>
        </p:nvSpPr>
        <p:spPr>
          <a:xfrm>
            <a:off x="1427808" y="1592099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cxnSp>
        <p:nvCxnSpPr>
          <p:cNvPr id="16" name="直接连接符 15"/>
          <p:cNvCxnSpPr/>
          <p:nvPr>
            <p:custDataLst>
              <p:tags r:id="rId6"/>
            </p:custDataLst>
          </p:nvPr>
        </p:nvCxnSpPr>
        <p:spPr>
          <a:xfrm flipH="1">
            <a:off x="2648803" y="1641141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>
            <p:custDataLst>
              <p:tags r:id="rId7"/>
            </p:custDataLst>
          </p:nvPr>
        </p:nvSpPr>
        <p:spPr>
          <a:xfrm>
            <a:off x="2918365" y="1692801"/>
            <a:ext cx="7497938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6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医院感染率：近年来持续上升</a:t>
            </a:r>
          </a:p>
        </p:txBody>
      </p:sp>
      <p:sp>
        <p:nvSpPr>
          <p:cNvPr id="20" name="矩形 19"/>
          <p:cNvSpPr/>
          <p:nvPr>
            <p:custDataLst>
              <p:tags r:id="rId8"/>
            </p:custDataLst>
          </p:nvPr>
        </p:nvSpPr>
        <p:spPr>
          <a:xfrm>
            <a:off x="1306195" y="2747217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文本框 21"/>
          <p:cNvSpPr txBox="1"/>
          <p:nvPr>
            <p:custDataLst>
              <p:tags r:id="rId9"/>
            </p:custDataLst>
          </p:nvPr>
        </p:nvSpPr>
        <p:spPr>
          <a:xfrm>
            <a:off x="1427808" y="2850776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cxnSp>
        <p:nvCxnSpPr>
          <p:cNvPr id="23" name="直接连接符 22"/>
          <p:cNvCxnSpPr/>
          <p:nvPr>
            <p:custDataLst>
              <p:tags r:id="rId10"/>
            </p:custDataLst>
          </p:nvPr>
        </p:nvCxnSpPr>
        <p:spPr>
          <a:xfrm flipH="1">
            <a:off x="2648803" y="2899818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>
            <p:custDataLst>
              <p:tags r:id="rId11"/>
            </p:custDataLst>
          </p:nvPr>
        </p:nvSpPr>
        <p:spPr>
          <a:xfrm>
            <a:off x="2918367" y="2951478"/>
            <a:ext cx="7497944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6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感染类型：细菌、病毒、真菌等各类感染均有发生</a:t>
            </a:r>
          </a:p>
        </p:txBody>
      </p:sp>
      <p:sp>
        <p:nvSpPr>
          <p:cNvPr id="26" name="矩形 25"/>
          <p:cNvSpPr/>
          <p:nvPr>
            <p:custDataLst>
              <p:tags r:id="rId12"/>
            </p:custDataLst>
          </p:nvPr>
        </p:nvSpPr>
        <p:spPr>
          <a:xfrm>
            <a:off x="1306195" y="4005894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文本框 27"/>
          <p:cNvSpPr txBox="1"/>
          <p:nvPr>
            <p:custDataLst>
              <p:tags r:id="rId13"/>
            </p:custDataLst>
          </p:nvPr>
        </p:nvSpPr>
        <p:spPr>
          <a:xfrm>
            <a:off x="1427808" y="4109453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cxnSp>
        <p:nvCxnSpPr>
          <p:cNvPr id="29" name="直接连接符 28"/>
          <p:cNvCxnSpPr/>
          <p:nvPr>
            <p:custDataLst>
              <p:tags r:id="rId14"/>
            </p:custDataLst>
          </p:nvPr>
        </p:nvCxnSpPr>
        <p:spPr>
          <a:xfrm flipH="1">
            <a:off x="2648803" y="4158495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>
            <p:custDataLst>
              <p:tags r:id="rId15"/>
            </p:custDataLst>
          </p:nvPr>
        </p:nvSpPr>
        <p:spPr>
          <a:xfrm>
            <a:off x="2918367" y="4210155"/>
            <a:ext cx="7497944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感染原因：医疗操作不规范、环境污染、患者自身免疫力低下等</a:t>
            </a:r>
          </a:p>
        </p:txBody>
      </p:sp>
      <p:sp>
        <p:nvSpPr>
          <p:cNvPr id="32" name="矩形 31"/>
          <p:cNvSpPr/>
          <p:nvPr>
            <p:custDataLst>
              <p:tags r:id="rId16"/>
            </p:custDataLst>
          </p:nvPr>
        </p:nvSpPr>
        <p:spPr>
          <a:xfrm>
            <a:off x="1306195" y="5264570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文本框 33"/>
          <p:cNvSpPr txBox="1"/>
          <p:nvPr>
            <p:custDataLst>
              <p:tags r:id="rId17"/>
            </p:custDataLst>
          </p:nvPr>
        </p:nvSpPr>
        <p:spPr>
          <a:xfrm>
            <a:off x="1427808" y="5368128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cxnSp>
        <p:nvCxnSpPr>
          <p:cNvPr id="35" name="直接连接符 34"/>
          <p:cNvCxnSpPr/>
          <p:nvPr>
            <p:custDataLst>
              <p:tags r:id="rId18"/>
            </p:custDataLst>
          </p:nvPr>
        </p:nvCxnSpPr>
        <p:spPr>
          <a:xfrm flipH="1">
            <a:off x="2648803" y="5417171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>
            <p:custDataLst>
              <p:tags r:id="rId19"/>
            </p:custDataLst>
          </p:nvPr>
        </p:nvSpPr>
        <p:spPr>
          <a:xfrm>
            <a:off x="2918367" y="5468830"/>
            <a:ext cx="7497944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感染后果：增加患者痛苦、延长住院时间、增加医疗费用等</a:t>
            </a:r>
          </a:p>
        </p:txBody>
      </p:sp>
      <p:sp>
        <p:nvSpPr>
          <p:cNvPr id="31" name="矩形 30"/>
          <p:cNvSpPr/>
          <p:nvPr>
            <p:custDataLst>
              <p:tags r:id="rId20"/>
            </p:custDataLst>
          </p:nvPr>
        </p:nvSpPr>
        <p:spPr>
          <a:xfrm>
            <a:off x="1314792" y="1495669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矩形 36"/>
          <p:cNvSpPr/>
          <p:nvPr>
            <p:custDataLst>
              <p:tags r:id="rId21"/>
            </p:custDataLst>
          </p:nvPr>
        </p:nvSpPr>
        <p:spPr>
          <a:xfrm>
            <a:off x="1314792" y="5272022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矩形 38"/>
          <p:cNvSpPr/>
          <p:nvPr>
            <p:custDataLst>
              <p:tags r:id="rId22"/>
            </p:custDataLst>
          </p:nvPr>
        </p:nvSpPr>
        <p:spPr>
          <a:xfrm>
            <a:off x="1314792" y="2754453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矩形 39"/>
          <p:cNvSpPr/>
          <p:nvPr>
            <p:custDataLst>
              <p:tags r:id="rId23"/>
            </p:custDataLst>
          </p:nvPr>
        </p:nvSpPr>
        <p:spPr>
          <a:xfrm>
            <a:off x="1314792" y="4013238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感染原因分析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矩形 1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flipH="1">
            <a:off x="3277618" y="1478309"/>
            <a:ext cx="2461733" cy="2076953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6" name="文本框 55"/>
          <p:cNvSpPr txBox="1"/>
          <p:nvPr>
            <p:custDataLst>
              <p:tags r:id="rId5"/>
            </p:custDataLst>
          </p:nvPr>
        </p:nvSpPr>
        <p:spPr>
          <a:xfrm>
            <a:off x="2965201" y="1988490"/>
            <a:ext cx="613986" cy="1196892"/>
          </a:xfrm>
          <a:prstGeom prst="rect">
            <a:avLst/>
          </a:prstGeom>
          <a:noFill/>
        </p:spPr>
        <p:txBody>
          <a:bodyPr wrap="square" rtlCol="0" anchor="ctr" anchorCtr="1">
            <a:normAutofit fontScale="90000"/>
          </a:bodyPr>
          <a:lstStyle/>
          <a:p>
            <a:r>
              <a:rPr lang="en-US" altLang="zh-CN" sz="60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7" name="矩形 56"/>
          <p:cNvSpPr>
            <a:spLocks noChangeAspect="1"/>
          </p:cNvSpPr>
          <p:nvPr>
            <p:custDataLst>
              <p:tags r:id="rId6"/>
            </p:custDataLst>
          </p:nvPr>
        </p:nvSpPr>
        <p:spPr>
          <a:xfrm flipH="1" flipV="1">
            <a:off x="5603392" y="3404119"/>
            <a:ext cx="271195" cy="2711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文本框 58"/>
          <p:cNvSpPr txBox="1"/>
          <p:nvPr>
            <p:custDataLst>
              <p:tags r:id="rId7"/>
            </p:custDataLst>
          </p:nvPr>
        </p:nvSpPr>
        <p:spPr>
          <a:xfrm>
            <a:off x="3475772" y="1488433"/>
            <a:ext cx="2137745" cy="207116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400" spc="18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病原体传播：通过空气、接触、飞沫等方式传播</a:t>
            </a:r>
          </a:p>
        </p:txBody>
      </p:sp>
      <p:sp>
        <p:nvSpPr>
          <p:cNvPr id="2" name="矩形 1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flipH="1">
            <a:off x="6636932" y="1478309"/>
            <a:ext cx="2461733" cy="2076953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9"/>
            </p:custDataLst>
          </p:nvPr>
        </p:nvSpPr>
        <p:spPr>
          <a:xfrm>
            <a:off x="6324515" y="1988489"/>
            <a:ext cx="613986" cy="1196892"/>
          </a:xfrm>
          <a:prstGeom prst="rect">
            <a:avLst/>
          </a:prstGeom>
          <a:noFill/>
        </p:spPr>
        <p:txBody>
          <a:bodyPr wrap="square" rtlCol="0" anchor="ctr" anchorCtr="1">
            <a:normAutofit fontScale="90000"/>
          </a:bodyPr>
          <a:lstStyle/>
          <a:p>
            <a:r>
              <a:rPr lang="en-US" altLang="zh-CN" sz="60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" name="矩形 4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 flipV="1">
            <a:off x="8962705" y="3404119"/>
            <a:ext cx="271195" cy="2711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11"/>
            </p:custDataLst>
          </p:nvPr>
        </p:nvSpPr>
        <p:spPr>
          <a:xfrm>
            <a:off x="6835085" y="1488433"/>
            <a:ext cx="2137745" cy="207116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400" spc="16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医院环境：医院环境不良，如通风不良、卫生条件差等</a:t>
            </a:r>
          </a:p>
        </p:txBody>
      </p:sp>
      <p:sp>
        <p:nvSpPr>
          <p:cNvPr id="7" name="矩形 1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flipH="1">
            <a:off x="3277618" y="3944695"/>
            <a:ext cx="2461733" cy="2076953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/>
          <p:cNvSpPr txBox="1"/>
          <p:nvPr>
            <p:custDataLst>
              <p:tags r:id="rId13"/>
            </p:custDataLst>
          </p:nvPr>
        </p:nvSpPr>
        <p:spPr>
          <a:xfrm>
            <a:off x="2965201" y="4454874"/>
            <a:ext cx="613986" cy="1196892"/>
          </a:xfrm>
          <a:prstGeom prst="rect">
            <a:avLst/>
          </a:prstGeom>
          <a:noFill/>
        </p:spPr>
        <p:txBody>
          <a:bodyPr wrap="square" rtlCol="0" anchor="ctr" anchorCtr="1">
            <a:normAutofit fontScale="90000"/>
          </a:bodyPr>
          <a:lstStyle/>
          <a:p>
            <a:r>
              <a:rPr lang="en-US" altLang="zh-CN" sz="60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" name="矩形 8"/>
          <p:cNvSpPr>
            <a:spLocks noChangeAspect="1"/>
          </p:cNvSpPr>
          <p:nvPr>
            <p:custDataLst>
              <p:tags r:id="rId14"/>
            </p:custDataLst>
          </p:nvPr>
        </p:nvSpPr>
        <p:spPr>
          <a:xfrm flipH="1" flipV="1">
            <a:off x="5603392" y="5870505"/>
            <a:ext cx="271195" cy="2711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9"/>
          <p:cNvSpPr txBox="1"/>
          <p:nvPr>
            <p:custDataLst>
              <p:tags r:id="rId15"/>
            </p:custDataLst>
          </p:nvPr>
        </p:nvSpPr>
        <p:spPr>
          <a:xfrm>
            <a:off x="3475772" y="3954819"/>
            <a:ext cx="2137745" cy="2071168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400" spc="16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医疗操作：医疗操作不当，如手术、注射、插管等</a:t>
            </a:r>
          </a:p>
        </p:txBody>
      </p:sp>
      <p:sp>
        <p:nvSpPr>
          <p:cNvPr id="11" name="矩形 1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flipH="1">
            <a:off x="6636932" y="3944695"/>
            <a:ext cx="2461733" cy="2076953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17"/>
            </p:custDataLst>
          </p:nvPr>
        </p:nvSpPr>
        <p:spPr>
          <a:xfrm>
            <a:off x="6324515" y="4454874"/>
            <a:ext cx="613986" cy="1196892"/>
          </a:xfrm>
          <a:prstGeom prst="rect">
            <a:avLst/>
          </a:prstGeom>
          <a:noFill/>
        </p:spPr>
        <p:txBody>
          <a:bodyPr wrap="square" rtlCol="0" anchor="ctr" anchorCtr="1">
            <a:normAutofit fontScale="90000"/>
          </a:bodyPr>
          <a:lstStyle/>
          <a:p>
            <a:r>
              <a:rPr lang="en-US" altLang="zh-CN" sz="60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3" name="矩形 12"/>
          <p:cNvSpPr>
            <a:spLocks noChangeAspect="1"/>
          </p:cNvSpPr>
          <p:nvPr>
            <p:custDataLst>
              <p:tags r:id="rId18"/>
            </p:custDataLst>
          </p:nvPr>
        </p:nvSpPr>
        <p:spPr>
          <a:xfrm flipH="1" flipV="1">
            <a:off x="8962705" y="5870505"/>
            <a:ext cx="271195" cy="2711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19"/>
            </p:custDataLst>
          </p:nvPr>
        </p:nvSpPr>
        <p:spPr>
          <a:xfrm>
            <a:off x="6835085" y="3954819"/>
            <a:ext cx="2137745" cy="2071168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400" spc="16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患者自身因素：患者自身免疫力低下，易感染病原体</a:t>
            </a: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感染控制措施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八角星 11"/>
          <p:cNvSpPr/>
          <p:nvPr>
            <p:custDataLst>
              <p:tags r:id="rId4"/>
            </p:custDataLst>
          </p:nvPr>
        </p:nvSpPr>
        <p:spPr>
          <a:xfrm>
            <a:off x="1306100" y="2308593"/>
            <a:ext cx="688355" cy="688355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5"/>
            </p:custDataLst>
          </p:nvPr>
        </p:nvSpPr>
        <p:spPr>
          <a:xfrm>
            <a:off x="1422057" y="2496582"/>
            <a:ext cx="470107" cy="321188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38" name="文本框 37"/>
          <p:cNvSpPr txBox="1"/>
          <p:nvPr>
            <p:custDataLst>
              <p:tags r:id="rId6"/>
            </p:custDataLst>
          </p:nvPr>
        </p:nvSpPr>
        <p:spPr>
          <a:xfrm flipH="1">
            <a:off x="2147142" y="2248326"/>
            <a:ext cx="3830044" cy="80888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加强医务人员手卫生：洗手、消毒等</a:t>
            </a:r>
          </a:p>
        </p:txBody>
      </p:sp>
      <p:sp>
        <p:nvSpPr>
          <p:cNvPr id="2" name="八角星 11"/>
          <p:cNvSpPr/>
          <p:nvPr>
            <p:custDataLst>
              <p:tags r:id="rId7"/>
            </p:custDataLst>
          </p:nvPr>
        </p:nvSpPr>
        <p:spPr>
          <a:xfrm>
            <a:off x="6220979" y="2308593"/>
            <a:ext cx="688355" cy="688355"/>
          </a:xfrm>
          <a:prstGeom prst="star8">
            <a:avLst/>
          </a:prstGeom>
          <a:solidFill>
            <a:schemeClr val="accent2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8"/>
            </p:custDataLst>
          </p:nvPr>
        </p:nvSpPr>
        <p:spPr>
          <a:xfrm>
            <a:off x="6336935" y="2496582"/>
            <a:ext cx="470107" cy="321188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5" name="文本框 4"/>
          <p:cNvSpPr txBox="1"/>
          <p:nvPr>
            <p:custDataLst>
              <p:tags r:id="rId9"/>
            </p:custDataLst>
          </p:nvPr>
        </p:nvSpPr>
        <p:spPr>
          <a:xfrm flipH="1">
            <a:off x="7062021" y="2248326"/>
            <a:ext cx="3830044" cy="80888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加强环境消毒：定期对病房、手术室等场所进行消毒</a:t>
            </a:r>
          </a:p>
        </p:txBody>
      </p:sp>
      <p:sp>
        <p:nvSpPr>
          <p:cNvPr id="6" name="八角星 11"/>
          <p:cNvSpPr/>
          <p:nvPr>
            <p:custDataLst>
              <p:tags r:id="rId10"/>
            </p:custDataLst>
          </p:nvPr>
        </p:nvSpPr>
        <p:spPr>
          <a:xfrm>
            <a:off x="1306100" y="3466162"/>
            <a:ext cx="688355" cy="688355"/>
          </a:xfrm>
          <a:prstGeom prst="star8">
            <a:avLst/>
          </a:prstGeom>
          <a:solidFill>
            <a:schemeClr val="accent3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1"/>
            </p:custDataLst>
          </p:nvPr>
        </p:nvSpPr>
        <p:spPr>
          <a:xfrm>
            <a:off x="1422057" y="3654151"/>
            <a:ext cx="470107" cy="321188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8" name="文本框 7"/>
          <p:cNvSpPr txBox="1"/>
          <p:nvPr>
            <p:custDataLst>
              <p:tags r:id="rId12"/>
            </p:custDataLst>
          </p:nvPr>
        </p:nvSpPr>
        <p:spPr>
          <a:xfrm flipH="1">
            <a:off x="2147142" y="3405895"/>
            <a:ext cx="3830044" cy="80888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加强医疗器械消毒：对医疗器械进行严格消毒，防止交叉感染</a:t>
            </a:r>
          </a:p>
        </p:txBody>
      </p:sp>
      <p:sp>
        <p:nvSpPr>
          <p:cNvPr id="9" name="八角星 11"/>
          <p:cNvSpPr/>
          <p:nvPr>
            <p:custDataLst>
              <p:tags r:id="rId13"/>
            </p:custDataLst>
          </p:nvPr>
        </p:nvSpPr>
        <p:spPr>
          <a:xfrm>
            <a:off x="6220979" y="3466162"/>
            <a:ext cx="688355" cy="688355"/>
          </a:xfrm>
          <a:prstGeom prst="star8">
            <a:avLst/>
          </a:prstGeom>
          <a:solidFill>
            <a:schemeClr val="accent4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9"/>
          <p:cNvSpPr txBox="1"/>
          <p:nvPr>
            <p:custDataLst>
              <p:tags r:id="rId14"/>
            </p:custDataLst>
          </p:nvPr>
        </p:nvSpPr>
        <p:spPr>
          <a:xfrm>
            <a:off x="6336935" y="3654151"/>
            <a:ext cx="470107" cy="321188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1" name="文本框 10"/>
          <p:cNvSpPr txBox="1"/>
          <p:nvPr>
            <p:custDataLst>
              <p:tags r:id="rId15"/>
            </p:custDataLst>
          </p:nvPr>
        </p:nvSpPr>
        <p:spPr>
          <a:xfrm flipH="1">
            <a:off x="7062021" y="3405895"/>
            <a:ext cx="3830044" cy="80888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加强患者管理：对患者进行隔离，防止院内感染</a:t>
            </a:r>
          </a:p>
        </p:txBody>
      </p:sp>
      <p:sp>
        <p:nvSpPr>
          <p:cNvPr id="12" name="八角星 11"/>
          <p:cNvSpPr/>
          <p:nvPr>
            <p:custDataLst>
              <p:tags r:id="rId16"/>
            </p:custDataLst>
          </p:nvPr>
        </p:nvSpPr>
        <p:spPr>
          <a:xfrm>
            <a:off x="1306100" y="4623731"/>
            <a:ext cx="688355" cy="688355"/>
          </a:xfrm>
          <a:prstGeom prst="star8">
            <a:avLst/>
          </a:prstGeom>
          <a:solidFill>
            <a:schemeClr val="accent5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1422057" y="4811720"/>
            <a:ext cx="470107" cy="321188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14" name="文本框 13"/>
          <p:cNvSpPr txBox="1"/>
          <p:nvPr>
            <p:custDataLst>
              <p:tags r:id="rId18"/>
            </p:custDataLst>
          </p:nvPr>
        </p:nvSpPr>
        <p:spPr>
          <a:xfrm flipH="1">
            <a:off x="2147142" y="4563464"/>
            <a:ext cx="3830044" cy="80888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加强培训教育：提高医务人员的感染控制意识和技能</a:t>
            </a:r>
          </a:p>
        </p:txBody>
      </p:sp>
      <p:sp>
        <p:nvSpPr>
          <p:cNvPr id="15" name="八角星 11"/>
          <p:cNvSpPr/>
          <p:nvPr>
            <p:custDataLst>
              <p:tags r:id="rId19"/>
            </p:custDataLst>
          </p:nvPr>
        </p:nvSpPr>
        <p:spPr>
          <a:xfrm>
            <a:off x="6220979" y="4623731"/>
            <a:ext cx="688355" cy="688355"/>
          </a:xfrm>
          <a:prstGeom prst="star8">
            <a:avLst/>
          </a:prstGeom>
          <a:solidFill>
            <a:schemeClr val="accent6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6336935" y="4811720"/>
            <a:ext cx="470107" cy="321188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  <p:sp>
        <p:nvSpPr>
          <p:cNvPr id="19" name="文本框 18"/>
          <p:cNvSpPr txBox="1"/>
          <p:nvPr>
            <p:custDataLst>
              <p:tags r:id="rId21"/>
            </p:custDataLst>
          </p:nvPr>
        </p:nvSpPr>
        <p:spPr>
          <a:xfrm flipH="1">
            <a:off x="7062021" y="4563464"/>
            <a:ext cx="3830044" cy="80888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加强监测和报告：及时发现和报告感染病例，采取有效措施控制感染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1" descr="e7d195523061f1c0d318120d6aeaf1b6ccceb6ba3da59c0775C5DE19DDDEBC09ED96DBD9900D9848D623ECAD1D4904B78047D0015C22C8BE97228BE8B5BFF08FE7A3AE04126DA07312A96C0F69F9BAB7C18A0515A1574B60ECF4E471C8BB21EB50E797CDD302349E6D0DC19BC6C3F2FD337EBF71469F9886CAAF4F07E81F11B578800F3042BF91E0"/>
          <p:cNvSpPr/>
          <p:nvPr>
            <p:custDataLst>
              <p:tags r:id="rId2"/>
            </p:custDataLst>
          </p:nvPr>
        </p:nvSpPr>
        <p:spPr>
          <a:xfrm>
            <a:off x="2566994" y="1392891"/>
            <a:ext cx="4287472" cy="4287472"/>
          </a:xfrm>
          <a:prstGeom prst="ellipse">
            <a:avLst/>
          </a:prstGeom>
          <a:solidFill>
            <a:srgbClr val="002FDC"/>
          </a:solidFill>
          <a:ln>
            <a:noFill/>
          </a:ln>
          <a:effectLst>
            <a:outerShdw blurRad="1079500" dist="381000" dir="3780000" sx="91000" sy="91000" algn="tl" rotWithShape="0">
              <a:srgbClr val="002FDC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/>
              <a:sym typeface="Arial" panose="020b0604020202020204" pitchFamily="34" charset="0"/>
            </a:endParaRPr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34948" y="694219"/>
            <a:ext cx="4588980" cy="5656866"/>
          </a:xfrm>
          <a:custGeom>
            <a:gdLst>
              <a:gd name="connsiteX0" fmla="*/ 0 w 4588980"/>
              <a:gd name="connsiteY0" fmla="*/ 0 h 5656866"/>
              <a:gd name="connsiteX1" fmla="*/ 4588980 w 4588980"/>
              <a:gd name="connsiteY1" fmla="*/ 0 h 5656866"/>
              <a:gd name="connsiteX2" fmla="*/ 4588980 w 4588980"/>
              <a:gd name="connsiteY2" fmla="*/ 5656866 h 5656866"/>
              <a:gd name="connsiteX3" fmla="*/ 0 w 4588980"/>
              <a:gd name="connsiteY3" fmla="*/ 5656866 h 56568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8980" h="5656866">
                <a:moveTo>
                  <a:pt x="0" y="0"/>
                </a:moveTo>
                <a:lnTo>
                  <a:pt x="4588980" y="0"/>
                </a:lnTo>
                <a:lnTo>
                  <a:pt x="4588980" y="5656866"/>
                </a:lnTo>
                <a:lnTo>
                  <a:pt x="0" y="5656866"/>
                </a:lnTo>
                <a:close/>
              </a:path>
            </a:pathLst>
          </a:custGeom>
        </p:spPr>
      </p:pic>
      <p:sp>
        <p:nvSpPr>
          <p:cNvPr id="14" name="Rectangle 29"/>
          <p:cNvSpPr/>
          <p:nvPr>
            <p:custDataLst>
              <p:tags r:id="rId5"/>
            </p:custDataLst>
          </p:nvPr>
        </p:nvSpPr>
        <p:spPr>
          <a:xfrm flipH="1">
            <a:off x="5003559" y="2472832"/>
            <a:ext cx="2028878" cy="1893286"/>
          </a:xfrm>
          <a:prstGeom prst="rect">
            <a:avLst/>
          </a:prstGeom>
        </p:spPr>
        <p:txBody>
          <a:bodyPr wrap="square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7200" b="1" spc="300">
                <a:solidFill>
                  <a:schemeClr val="lt1"/>
                </a:solidFill>
                <a:latin typeface="Arial" panose="020b0604020202020204" pitchFamily="34" charset="0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75000"/>
                    <a:lumOff val="25000"/>
                  </a:schemeClr>
                </a:solidFill>
              </a:rPr>
              <a:t>医院感染管理发展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idx="1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 sz="1700">
                <a:solidFill>
                  <a:schemeClr val="dk1">
                    <a:lumMod val="75000"/>
                    <a:lumOff val="25000"/>
                  </a:schemeClr>
                </a:solidFill>
              </a:rPr>
              <a:t>单击此处输入你的正文，文字是您思想的提炼，为了最终演示发布的良好效果，请尽量言简意赅的阐述观点.</a:t>
            </a:r>
          </a:p>
        </p:txBody>
      </p:sp>
    </p:spTree>
    <p:custDataLst>
      <p:tags r:id="rId8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发展趋势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53"/>
          <p:cNvSpPr/>
          <p:nvPr>
            <p:custDataLst>
              <p:tags r:id="rId4"/>
            </p:custDataLst>
          </p:nvPr>
        </p:nvSpPr>
        <p:spPr bwMode="auto">
          <a:xfrm>
            <a:off x="6806743" y="1965657"/>
            <a:ext cx="1292838" cy="129470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54" name="矩形 53"/>
          <p:cNvSpPr/>
          <p:nvPr>
            <p:custDataLst>
              <p:tags r:id="rId5"/>
            </p:custDataLst>
          </p:nvPr>
        </p:nvSpPr>
        <p:spPr bwMode="auto">
          <a:xfrm>
            <a:off x="6696380" y="3626669"/>
            <a:ext cx="1500549" cy="202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7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培训与教育：提高医护人员的感染防控意识和技能</a:t>
            </a:r>
          </a:p>
        </p:txBody>
      </p:sp>
      <p:pic>
        <p:nvPicPr>
          <p:cNvPr id="15" name="图形 1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29143" y="2388990"/>
            <a:ext cx="448037" cy="448037"/>
          </a:xfrm>
          <a:prstGeom prst="rect">
            <a:avLst/>
          </a:prstGeom>
        </p:spPr>
      </p:pic>
      <p:sp>
        <p:nvSpPr>
          <p:cNvPr id="9" name="Oval 40"/>
          <p:cNvSpPr/>
          <p:nvPr>
            <p:custDataLst>
              <p:tags r:id="rId8"/>
            </p:custDataLst>
          </p:nvPr>
        </p:nvSpPr>
        <p:spPr bwMode="auto">
          <a:xfrm>
            <a:off x="1421163" y="1965657"/>
            <a:ext cx="1292838" cy="12947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47" name="矩形 46"/>
          <p:cNvSpPr/>
          <p:nvPr>
            <p:custDataLst>
              <p:tags r:id="rId9"/>
            </p:custDataLst>
          </p:nvPr>
        </p:nvSpPr>
        <p:spPr bwMode="auto">
          <a:xfrm>
            <a:off x="1306465" y="3626669"/>
            <a:ext cx="1500549" cy="202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7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信息化建设：利用大数据、人工智能等技术提高医院感染管理水平</a:t>
            </a:r>
          </a:p>
        </p:txBody>
      </p:sp>
      <p:pic>
        <p:nvPicPr>
          <p:cNvPr id="17" name="图形 16"/>
          <p:cNvPicPr/>
          <p:nvPr>
            <p:custDataLst>
              <p:tags r:id="rId11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766708" y="2312135"/>
            <a:ext cx="601748" cy="601748"/>
          </a:xfrm>
          <a:prstGeom prst="rect">
            <a:avLst/>
          </a:prstGeom>
        </p:spPr>
      </p:pic>
      <p:sp>
        <p:nvSpPr>
          <p:cNvPr id="38" name="Oval 40"/>
          <p:cNvSpPr/>
          <p:nvPr>
            <p:custDataLst>
              <p:tags r:id="rId12"/>
            </p:custDataLst>
          </p:nvPr>
        </p:nvSpPr>
        <p:spPr bwMode="auto">
          <a:xfrm>
            <a:off x="4113953" y="1965657"/>
            <a:ext cx="1292838" cy="129470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55" name="矩形 54"/>
          <p:cNvSpPr/>
          <p:nvPr>
            <p:custDataLst>
              <p:tags r:id="rId13"/>
            </p:custDataLst>
          </p:nvPr>
        </p:nvSpPr>
        <p:spPr bwMode="auto">
          <a:xfrm>
            <a:off x="4001423" y="3626669"/>
            <a:ext cx="1500549" cy="202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7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精细化管理：加强医院感染风险评估，制定针对性措施</a:t>
            </a:r>
          </a:p>
        </p:txBody>
      </p:sp>
      <p:pic>
        <p:nvPicPr>
          <p:cNvPr id="18" name="图形 17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494004" y="2346641"/>
            <a:ext cx="532735" cy="532735"/>
          </a:xfrm>
          <a:prstGeom prst="rect">
            <a:avLst/>
          </a:prstGeom>
        </p:spPr>
      </p:pic>
      <p:sp>
        <p:nvSpPr>
          <p:cNvPr id="83" name="Oval 40"/>
          <p:cNvSpPr/>
          <p:nvPr>
            <p:custDataLst>
              <p:tags r:id="rId16"/>
            </p:custDataLst>
          </p:nvPr>
        </p:nvSpPr>
        <p:spPr bwMode="auto">
          <a:xfrm>
            <a:off x="9495194" y="1965657"/>
            <a:ext cx="1292838" cy="129470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52" name="矩形 51"/>
          <p:cNvSpPr/>
          <p:nvPr>
            <p:custDataLst>
              <p:tags r:id="rId17"/>
            </p:custDataLst>
          </p:nvPr>
        </p:nvSpPr>
        <p:spPr bwMode="auto">
          <a:xfrm>
            <a:off x="9391337" y="3626669"/>
            <a:ext cx="1500549" cy="202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7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跨学科合作：加强与其他学科的协作，共同应对医院感染问题</a:t>
            </a:r>
          </a:p>
        </p:txBody>
      </p:sp>
      <p:pic>
        <p:nvPicPr>
          <p:cNvPr id="19" name="图形 18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9858840" y="2330237"/>
            <a:ext cx="565545" cy="565545"/>
          </a:xfrm>
          <a:prstGeom prst="rect">
            <a:avLst/>
          </a:prstGeom>
        </p:spPr>
      </p:pic>
    </p:spTree>
    <p:custDataLst>
      <p:tags r:id="rId20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管理策略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>
            <p:custDataLst>
              <p:tags r:id="rId4"/>
            </p:custDataLst>
          </p:nvPr>
        </p:nvCxnSpPr>
        <p:spPr>
          <a:xfrm>
            <a:off x="2728251" y="3819440"/>
            <a:ext cx="6587660" cy="0"/>
          </a:xfrm>
          <a:prstGeom prst="line">
            <a:avLst/>
          </a:prstGeom>
          <a:ln w="25400" cap="rnd">
            <a:solidFill>
              <a:schemeClr val="lt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等腰三角形 30"/>
          <p:cNvSpPr/>
          <p:nvPr>
            <p:custDataLst>
              <p:tags r:id="rId5"/>
            </p:custDataLst>
          </p:nvPr>
        </p:nvSpPr>
        <p:spPr>
          <a:xfrm rot="5400000">
            <a:off x="9308043" y="3742346"/>
            <a:ext cx="169923" cy="154189"/>
          </a:xfrm>
          <a:prstGeom prst="triangle">
            <a:avLst/>
          </a:prstGeom>
          <a:solidFill>
            <a:srgbClr val="54C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6"/>
            </p:custDataLst>
          </p:nvPr>
        </p:nvSpPr>
        <p:spPr>
          <a:xfrm>
            <a:off x="3380009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建立完善的医院感染管理体系，包括组织结构、职责分工、工作流程等</a:t>
            </a:r>
          </a:p>
        </p:txBody>
      </p:sp>
      <p:sp>
        <p:nvSpPr>
          <p:cNvPr id="57" name="对角圆角矩形 56"/>
          <p:cNvSpPr/>
          <p:nvPr>
            <p:custDataLst>
              <p:tags r:id="rId7"/>
            </p:custDataLst>
          </p:nvPr>
        </p:nvSpPr>
        <p:spPr>
          <a:xfrm>
            <a:off x="3498011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58" name="直接连接符 57"/>
          <p:cNvCxnSpPr>
            <a:stCxn id="57" idx="2"/>
          </p:cNvCxnSpPr>
          <p:nvPr>
            <p:custDataLst>
              <p:tags r:id="rId8"/>
            </p:custDataLst>
          </p:nvPr>
        </p:nvCxnSpPr>
        <p:spPr>
          <a:xfrm flipH="1">
            <a:off x="3498011" y="3323045"/>
            <a:ext cx="0" cy="508982"/>
          </a:xfrm>
          <a:prstGeom prst="line">
            <a:avLst/>
          </a:prstGeom>
          <a:ln w="1270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文本框 71"/>
          <p:cNvSpPr txBox="1"/>
          <p:nvPr>
            <p:custDataLst>
              <p:tags r:id="rId9"/>
            </p:custDataLst>
          </p:nvPr>
        </p:nvSpPr>
        <p:spPr>
          <a:xfrm>
            <a:off x="3531839" y="3114575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4706476" y="4599827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加强医务人员的培训和教育，提高他们的感染防控意识和技能</a:t>
            </a:r>
          </a:p>
        </p:txBody>
      </p:sp>
      <p:sp>
        <p:nvSpPr>
          <p:cNvPr id="70" name="对角圆角矩形 69"/>
          <p:cNvSpPr/>
          <p:nvPr>
            <p:custDataLst>
              <p:tags r:id="rId11"/>
            </p:custDataLst>
          </p:nvPr>
        </p:nvSpPr>
        <p:spPr>
          <a:xfrm flipV="1">
            <a:off x="4822118" y="4149846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71" name="直接连接符 70"/>
          <p:cNvCxnSpPr>
            <a:stCxn id="70" idx="2"/>
          </p:cNvCxnSpPr>
          <p:nvPr>
            <p:custDataLst>
              <p:tags r:id="rId12"/>
            </p:custDataLst>
          </p:nvPr>
        </p:nvCxnSpPr>
        <p:spPr>
          <a:xfrm flipH="1" flipV="1">
            <a:off x="4822118" y="3821800"/>
            <a:ext cx="0" cy="508982"/>
          </a:xfrm>
          <a:prstGeom prst="line">
            <a:avLst/>
          </a:prstGeom>
          <a:ln w="12700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文本框 72"/>
          <p:cNvSpPr txBox="1"/>
          <p:nvPr>
            <p:custDataLst>
              <p:tags r:id="rId13"/>
            </p:custDataLst>
          </p:nvPr>
        </p:nvSpPr>
        <p:spPr>
          <a:xfrm>
            <a:off x="4855945" y="4122312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20" name="文本框 19"/>
          <p:cNvSpPr txBox="1"/>
          <p:nvPr>
            <p:custDataLst>
              <p:tags r:id="rId14"/>
            </p:custDataLst>
          </p:nvPr>
        </p:nvSpPr>
        <p:spPr>
          <a:xfrm>
            <a:off x="5899746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加强医院环境的消毒和清洁，确保医疗设备和环境的清洁和卫生</a:t>
            </a:r>
          </a:p>
        </p:txBody>
      </p:sp>
      <p:sp>
        <p:nvSpPr>
          <p:cNvPr id="80" name="对角圆角矩形 79"/>
          <p:cNvSpPr/>
          <p:nvPr>
            <p:custDataLst>
              <p:tags r:id="rId15"/>
            </p:custDataLst>
          </p:nvPr>
        </p:nvSpPr>
        <p:spPr>
          <a:xfrm>
            <a:off x="6035055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1" name="直接连接符 80"/>
          <p:cNvCxnSpPr>
            <a:stCxn id="80" idx="2"/>
          </p:cNvCxnSpPr>
          <p:nvPr>
            <p:custDataLst>
              <p:tags r:id="rId16"/>
            </p:custDataLst>
          </p:nvPr>
        </p:nvCxnSpPr>
        <p:spPr>
          <a:xfrm flipH="1">
            <a:off x="6035055" y="3323045"/>
            <a:ext cx="0" cy="508982"/>
          </a:xfrm>
          <a:prstGeom prst="line">
            <a:avLst/>
          </a:prstGeom>
          <a:ln w="12700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文本框 81"/>
          <p:cNvSpPr txBox="1"/>
          <p:nvPr>
            <p:custDataLst>
              <p:tags r:id="rId17"/>
            </p:custDataLst>
          </p:nvPr>
        </p:nvSpPr>
        <p:spPr>
          <a:xfrm>
            <a:off x="6068882" y="3113788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9" name="文本框 8"/>
          <p:cNvSpPr txBox="1"/>
          <p:nvPr>
            <p:custDataLst>
              <p:tags r:id="rId18"/>
            </p:custDataLst>
          </p:nvPr>
        </p:nvSpPr>
        <p:spPr>
          <a:xfrm>
            <a:off x="7181371" y="4599827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加强医院感染监测和报告，及时发现和处理感染病例，防止感染扩散</a:t>
            </a:r>
          </a:p>
        </p:txBody>
      </p:sp>
      <p:sp>
        <p:nvSpPr>
          <p:cNvPr id="85" name="对角圆角矩形 84"/>
          <p:cNvSpPr/>
          <p:nvPr>
            <p:custDataLst>
              <p:tags r:id="rId19"/>
            </p:custDataLst>
          </p:nvPr>
        </p:nvSpPr>
        <p:spPr>
          <a:xfrm flipV="1">
            <a:off x="7314320" y="4149846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6" name="直接连接符 85"/>
          <p:cNvCxnSpPr>
            <a:stCxn id="85" idx="2"/>
          </p:cNvCxnSpPr>
          <p:nvPr>
            <p:custDataLst>
              <p:tags r:id="rId20"/>
            </p:custDataLst>
          </p:nvPr>
        </p:nvCxnSpPr>
        <p:spPr>
          <a:xfrm flipH="1" flipV="1">
            <a:off x="7314320" y="3821800"/>
            <a:ext cx="0" cy="508982"/>
          </a:xfrm>
          <a:prstGeom prst="line">
            <a:avLst/>
          </a:prstGeom>
          <a:ln w="12700">
            <a:solidFill>
              <a:schemeClr val="accent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文本框 86"/>
          <p:cNvSpPr txBox="1"/>
          <p:nvPr>
            <p:custDataLst>
              <p:tags r:id="rId21"/>
            </p:custDataLst>
          </p:nvPr>
        </p:nvSpPr>
        <p:spPr>
          <a:xfrm>
            <a:off x="7348147" y="4121525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技术进步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圆角矩形 5"/>
          <p:cNvSpPr/>
          <p:nvPr>
            <p:custDataLst>
              <p:tags r:id="rId4"/>
            </p:custDataLst>
          </p:nvPr>
        </p:nvSpPr>
        <p:spPr>
          <a:xfrm>
            <a:off x="1306432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椭圆 4"/>
          <p:cNvSpPr/>
          <p:nvPr>
            <p:custDataLst>
              <p:tags r:id="rId5"/>
            </p:custDataLst>
          </p:nvPr>
        </p:nvSpPr>
        <p:spPr>
          <a:xfrm>
            <a:off x="157574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1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14669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信息化建设：利用大数据、人工智能等技术，提高医院感染管理的效率和准确性</a:t>
            </a:r>
          </a:p>
        </p:txBody>
      </p:sp>
      <p:pic>
        <p:nvPicPr>
          <p:cNvPr id="23" name="图片 40" descr="343439383331313b343532303032353bc9ccb3c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36672" y="2520764"/>
            <a:ext cx="553715" cy="553715"/>
          </a:xfrm>
          <a:prstGeom prst="rect">
            <a:avLst/>
          </a:prstGeom>
        </p:spPr>
      </p:pic>
      <p:sp>
        <p:nvSpPr>
          <p:cNvPr id="7" name="圆角矩形 9"/>
          <p:cNvSpPr/>
          <p:nvPr>
            <p:custDataLst>
              <p:tags r:id="rId9"/>
            </p:custDataLst>
          </p:nvPr>
        </p:nvSpPr>
        <p:spPr>
          <a:xfrm>
            <a:off x="3831220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椭圆 7"/>
          <p:cNvSpPr/>
          <p:nvPr>
            <p:custDataLst>
              <p:tags r:id="rId10"/>
            </p:custDataLst>
          </p:nvPr>
        </p:nvSpPr>
        <p:spPr>
          <a:xfrm>
            <a:off x="4101289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66000">
                <a:schemeClr val="accent2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2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400417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 lnSpcReduction="1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智能监控系统：通过物联网技术，实现对医院环境的实时监控和预警</a:t>
            </a:r>
          </a:p>
        </p:txBody>
      </p:sp>
      <p:pic>
        <p:nvPicPr>
          <p:cNvPr id="24" name="图片 41" descr="343439383331313b343532303034323bd4a4d4bccce1d0d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540338" y="2520764"/>
            <a:ext cx="553715" cy="553715"/>
          </a:xfrm>
          <a:prstGeom prst="rect">
            <a:avLst/>
          </a:prstGeom>
        </p:spPr>
      </p:pic>
      <p:sp>
        <p:nvSpPr>
          <p:cNvPr id="13" name="圆角矩形 18"/>
          <p:cNvSpPr/>
          <p:nvPr>
            <p:custDataLst>
              <p:tags r:id="rId14"/>
            </p:custDataLst>
          </p:nvPr>
        </p:nvSpPr>
        <p:spPr>
          <a:xfrm>
            <a:off x="8880796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椭圆 13"/>
          <p:cNvSpPr/>
          <p:nvPr>
            <p:custDataLst>
              <p:tags r:id="rId15"/>
            </p:custDataLst>
          </p:nvPr>
        </p:nvSpPr>
        <p:spPr>
          <a:xfrm>
            <a:off x="9150863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66000">
                <a:schemeClr val="accent3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3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14"/>
          <p:cNvSpPr txBox="1"/>
          <p:nvPr>
            <p:custDataLst>
              <p:tags r:id="rId16"/>
            </p:custDataLst>
          </p:nvPr>
        </p:nvSpPr>
        <p:spPr>
          <a:xfrm>
            <a:off x="906556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基因检测技术：通过基因检测技术，提高对感染性疾病的诊断和治疗水平</a:t>
            </a:r>
          </a:p>
        </p:txBody>
      </p:sp>
      <p:pic>
        <p:nvPicPr>
          <p:cNvPr id="25" name="图片 42" descr="343439383331313b343532303033323bd3a6d3c3b9dcc0ed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9656298" y="2520764"/>
            <a:ext cx="553715" cy="553715"/>
          </a:xfrm>
          <a:prstGeom prst="rect">
            <a:avLst/>
          </a:prstGeom>
        </p:spPr>
      </p:pic>
      <p:sp>
        <p:nvSpPr>
          <p:cNvPr id="10" name="圆角矩形 14"/>
          <p:cNvSpPr/>
          <p:nvPr>
            <p:custDataLst>
              <p:tags r:id="rId19"/>
            </p:custDataLst>
          </p:nvPr>
        </p:nvSpPr>
        <p:spPr>
          <a:xfrm>
            <a:off x="6356008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椭圆 10"/>
          <p:cNvSpPr/>
          <p:nvPr>
            <p:custDataLst>
              <p:tags r:id="rId20"/>
            </p:custDataLst>
          </p:nvPr>
        </p:nvSpPr>
        <p:spPr>
          <a:xfrm>
            <a:off x="662607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6">
                  <a:lumMod val="20000"/>
                  <a:lumOff val="80000"/>
                </a:schemeClr>
              </a:gs>
              <a:gs pos="66000">
                <a:schemeClr val="accent6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6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21"/>
            </p:custDataLst>
          </p:nvPr>
        </p:nvSpPr>
        <p:spPr>
          <a:xfrm>
            <a:off x="65291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远程医疗：利用互联网技术，实现远程诊断和治疗，降低感染风险</a:t>
            </a:r>
          </a:p>
        </p:txBody>
      </p:sp>
      <p:pic>
        <p:nvPicPr>
          <p:cNvPr id="26" name="图片 25" descr="File transfer-2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7044002" y="2466448"/>
            <a:ext cx="662345" cy="662345"/>
          </a:xfrm>
          <a:prstGeom prst="rect">
            <a:avLst/>
          </a:prstGeom>
        </p:spPr>
      </p:pic>
    </p:spTree>
    <p:custDataLst>
      <p:tags r:id="rId24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1" descr="e7d195523061f1c0d318120d6aeaf1b6ccceb6ba3da59c0775C5DE19DDDEBC09ED96DBD9900D9848D623ECAD1D4904B78047D0015C22C8BE97228BE8B5BFF08FE7A3AE04126DA07312A96C0F69F9BAB7C18A0515A1574B60ECF4E471C8BB21EB50E797CDD302349E6D0DC19BC6C3F2FD337EBF71469F9886CAAF4F07E81F11B578800F3042BF91E0"/>
          <p:cNvSpPr/>
          <p:nvPr>
            <p:custDataLst>
              <p:tags r:id="rId2"/>
            </p:custDataLst>
          </p:nvPr>
        </p:nvSpPr>
        <p:spPr>
          <a:xfrm>
            <a:off x="2566994" y="1392891"/>
            <a:ext cx="4287472" cy="4287472"/>
          </a:xfrm>
          <a:prstGeom prst="ellipse">
            <a:avLst/>
          </a:prstGeom>
          <a:solidFill>
            <a:srgbClr val="002FDC"/>
          </a:solidFill>
          <a:ln>
            <a:noFill/>
          </a:ln>
          <a:effectLst>
            <a:outerShdw blurRad="1079500" dist="381000" dir="3780000" sx="91000" sy="91000" algn="tl" rotWithShape="0">
              <a:srgbClr val="002FDC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/>
              <a:sym typeface="Arial" panose="020b0604020202020204" pitchFamily="34" charset="0"/>
            </a:endParaRPr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34948" y="694219"/>
            <a:ext cx="4588980" cy="5656866"/>
          </a:xfrm>
          <a:custGeom>
            <a:gdLst>
              <a:gd name="connsiteX0" fmla="*/ 0 w 4588980"/>
              <a:gd name="connsiteY0" fmla="*/ 0 h 5656866"/>
              <a:gd name="connsiteX1" fmla="*/ 4588980 w 4588980"/>
              <a:gd name="connsiteY1" fmla="*/ 0 h 5656866"/>
              <a:gd name="connsiteX2" fmla="*/ 4588980 w 4588980"/>
              <a:gd name="connsiteY2" fmla="*/ 5656866 h 5656866"/>
              <a:gd name="connsiteX3" fmla="*/ 0 w 4588980"/>
              <a:gd name="connsiteY3" fmla="*/ 5656866 h 56568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8980" h="5656866">
                <a:moveTo>
                  <a:pt x="0" y="0"/>
                </a:moveTo>
                <a:lnTo>
                  <a:pt x="4588980" y="0"/>
                </a:lnTo>
                <a:lnTo>
                  <a:pt x="4588980" y="5656866"/>
                </a:lnTo>
                <a:lnTo>
                  <a:pt x="0" y="5656866"/>
                </a:lnTo>
                <a:close/>
              </a:path>
            </a:pathLst>
          </a:custGeom>
        </p:spPr>
      </p:pic>
      <p:sp>
        <p:nvSpPr>
          <p:cNvPr id="14" name="Rectangle 29"/>
          <p:cNvSpPr/>
          <p:nvPr>
            <p:custDataLst>
              <p:tags r:id="rId5"/>
            </p:custDataLst>
          </p:nvPr>
        </p:nvSpPr>
        <p:spPr>
          <a:xfrm flipH="1">
            <a:off x="5003559" y="2472832"/>
            <a:ext cx="2028878" cy="1893286"/>
          </a:xfrm>
          <a:prstGeom prst="rect">
            <a:avLst/>
          </a:prstGeom>
        </p:spPr>
        <p:txBody>
          <a:bodyPr wrap="square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7200" b="1" spc="300">
                <a:solidFill>
                  <a:schemeClr val="lt1"/>
                </a:solidFill>
                <a:latin typeface="Arial" panose="020b0604020202020204" pitchFamily="34" charset="0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75000"/>
                    <a:lumOff val="25000"/>
                  </a:schemeClr>
                </a:solidFill>
              </a:rPr>
              <a:t>医院感染管理案例分析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idx="1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 sz="1700">
                <a:solidFill>
                  <a:schemeClr val="dk1">
                    <a:lumMod val="75000"/>
                    <a:lumOff val="25000"/>
                  </a:schemeClr>
                </a:solidFill>
              </a:rPr>
              <a:t>单击此处输入你的正文，文字是您思想的提炼，为了最终演示发布的良好效果，请尽量言简意赅的阐述观点.</a:t>
            </a:r>
          </a:p>
        </p:txBody>
      </p:sp>
    </p:spTree>
    <p:custDataLst>
      <p:tags r:id="rId8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成功案例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>
            <p:custDataLst>
              <p:tags r:id="rId4"/>
            </p:custDataLst>
          </p:nvPr>
        </p:nvCxnSpPr>
        <p:spPr>
          <a:xfrm flipH="1">
            <a:off x="4598986" y="1932301"/>
            <a:ext cx="0" cy="3297606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等腰三角形 26"/>
          <p:cNvSpPr/>
          <p:nvPr>
            <p:custDataLst>
              <p:tags r:id="rId5"/>
            </p:custDataLst>
          </p:nvPr>
        </p:nvSpPr>
        <p:spPr>
          <a:xfrm rot="20700000" flipH="1" flipV="1">
            <a:off x="4350603" y="1636800"/>
            <a:ext cx="472917" cy="424637"/>
          </a:xfrm>
          <a:prstGeom prst="triangl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9" name="等腰三角形 28"/>
          <p:cNvSpPr/>
          <p:nvPr>
            <p:custDataLst>
              <p:tags r:id="rId6"/>
            </p:custDataLst>
          </p:nvPr>
        </p:nvSpPr>
        <p:spPr>
          <a:xfrm flipH="1" flipV="1">
            <a:off x="4350603" y="1636800"/>
            <a:ext cx="472917" cy="424637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>
            <p:custDataLst>
              <p:tags r:id="rId7"/>
            </p:custDataLst>
          </p:nvPr>
        </p:nvSpPr>
        <p:spPr>
          <a:xfrm>
            <a:off x="4384341" y="1651343"/>
            <a:ext cx="405441" cy="280958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49" name="文本框 48"/>
          <p:cNvSpPr txBox="1"/>
          <p:nvPr>
            <p:custDataLst>
              <p:tags r:id="rId8"/>
            </p:custDataLst>
          </p:nvPr>
        </p:nvSpPr>
        <p:spPr>
          <a:xfrm>
            <a:off x="4966035" y="1477998"/>
            <a:ext cx="2882270" cy="108546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某医院通过加强医护人员培训，提高感染防控意识，降低感染率</a:t>
            </a:r>
          </a:p>
        </p:txBody>
      </p:sp>
      <p:sp>
        <p:nvSpPr>
          <p:cNvPr id="34" name="等腰三角形 33"/>
          <p:cNvSpPr/>
          <p:nvPr>
            <p:custDataLst>
              <p:tags r:id="rId9"/>
            </p:custDataLst>
          </p:nvPr>
        </p:nvSpPr>
        <p:spPr>
          <a:xfrm rot="20700000" flipH="1" flipV="1">
            <a:off x="4350603" y="2829655"/>
            <a:ext cx="472917" cy="424637"/>
          </a:xfrm>
          <a:prstGeom prst="triangle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5" name="等腰三角形 34"/>
          <p:cNvSpPr/>
          <p:nvPr>
            <p:custDataLst>
              <p:tags r:id="rId10"/>
            </p:custDataLst>
          </p:nvPr>
        </p:nvSpPr>
        <p:spPr>
          <a:xfrm flipH="1" flipV="1">
            <a:off x="4350603" y="2829655"/>
            <a:ext cx="472917" cy="424637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6" name="文本框 35"/>
          <p:cNvSpPr txBox="1"/>
          <p:nvPr>
            <p:custDataLst>
              <p:tags r:id="rId11"/>
            </p:custDataLst>
          </p:nvPr>
        </p:nvSpPr>
        <p:spPr>
          <a:xfrm>
            <a:off x="4384341" y="2844779"/>
            <a:ext cx="405441" cy="280958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4966035" y="2670852"/>
            <a:ext cx="2882270" cy="108546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某医院通过实施严格的消毒隔离措施，有效控制院内感染</a:t>
            </a:r>
          </a:p>
        </p:txBody>
      </p:sp>
      <p:sp>
        <p:nvSpPr>
          <p:cNvPr id="71" name="等腰三角形 70"/>
          <p:cNvSpPr/>
          <p:nvPr>
            <p:custDataLst>
              <p:tags r:id="rId13"/>
            </p:custDataLst>
          </p:nvPr>
        </p:nvSpPr>
        <p:spPr>
          <a:xfrm rot="20700000" flipH="1" flipV="1">
            <a:off x="4350603" y="4022509"/>
            <a:ext cx="472917" cy="424637"/>
          </a:xfrm>
          <a:prstGeom prst="triangle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2" name="等腰三角形 71"/>
          <p:cNvSpPr/>
          <p:nvPr>
            <p:custDataLst>
              <p:tags r:id="rId14"/>
            </p:custDataLst>
          </p:nvPr>
        </p:nvSpPr>
        <p:spPr>
          <a:xfrm flipH="1" flipV="1">
            <a:off x="4350603" y="4022509"/>
            <a:ext cx="472917" cy="424637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3" name="文本框 72"/>
          <p:cNvSpPr txBox="1"/>
          <p:nvPr>
            <p:custDataLst>
              <p:tags r:id="rId15"/>
            </p:custDataLst>
          </p:nvPr>
        </p:nvSpPr>
        <p:spPr>
          <a:xfrm>
            <a:off x="4384341" y="4037052"/>
            <a:ext cx="405441" cy="280958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4966035" y="3863707"/>
            <a:ext cx="2882270" cy="108546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某医院通过建立完善的感染监测系统，及时发现并处理感染病例</a:t>
            </a:r>
          </a:p>
        </p:txBody>
      </p:sp>
      <p:sp>
        <p:nvSpPr>
          <p:cNvPr id="78" name="等腰三角形 77"/>
          <p:cNvSpPr/>
          <p:nvPr>
            <p:custDataLst>
              <p:tags r:id="rId17"/>
            </p:custDataLst>
          </p:nvPr>
        </p:nvSpPr>
        <p:spPr>
          <a:xfrm rot="20700000" flipH="1" flipV="1">
            <a:off x="4350603" y="5215365"/>
            <a:ext cx="472917" cy="424637"/>
          </a:xfrm>
          <a:prstGeom prst="triangle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9" name="等腰三角形 78"/>
          <p:cNvSpPr/>
          <p:nvPr>
            <p:custDataLst>
              <p:tags r:id="rId18"/>
            </p:custDataLst>
          </p:nvPr>
        </p:nvSpPr>
        <p:spPr>
          <a:xfrm flipH="1" flipV="1">
            <a:off x="4350603" y="5215365"/>
            <a:ext cx="472917" cy="424637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0" name="文本框 79"/>
          <p:cNvSpPr txBox="1"/>
          <p:nvPr>
            <p:custDataLst>
              <p:tags r:id="rId19"/>
            </p:custDataLst>
          </p:nvPr>
        </p:nvSpPr>
        <p:spPr>
          <a:xfrm>
            <a:off x="4384341" y="5229907"/>
            <a:ext cx="405441" cy="280958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4966035" y="5056562"/>
            <a:ext cx="2882270" cy="108546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某医院通过加强与患者及家属的沟通，提高患者对感染防控的认识和配合度</a:t>
            </a:r>
          </a:p>
        </p:txBody>
      </p:sp>
    </p:spTree>
    <p:custDataLst>
      <p:tags r:id="rId21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失败案例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任意多边形 33"/>
          <p:cNvSpPr/>
          <p:nvPr>
            <p:custDataLst>
              <p:tags r:id="rId4"/>
            </p:custDataLst>
          </p:nvPr>
        </p:nvSpPr>
        <p:spPr>
          <a:xfrm>
            <a:off x="4464968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>
              <a:lumMod val="6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41" name="任意多边形 40"/>
          <p:cNvSpPr/>
          <p:nvPr>
            <p:custDataLst>
              <p:tags r:id="rId5"/>
            </p:custDataLst>
          </p:nvPr>
        </p:nvSpPr>
        <p:spPr>
          <a:xfrm>
            <a:off x="4139450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lt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2" name="任意多边形 41"/>
          <p:cNvSpPr/>
          <p:nvPr>
            <p:custDataLst>
              <p:tags r:id="rId6"/>
            </p:custDataLst>
          </p:nvPr>
        </p:nvSpPr>
        <p:spPr bwMode="auto">
          <a:xfrm>
            <a:off x="4582446" y="2754963"/>
            <a:ext cx="449231" cy="379633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7" name="任意多边形 46"/>
          <p:cNvSpPr/>
          <p:nvPr>
            <p:custDataLst>
              <p:tags r:id="rId7"/>
            </p:custDataLst>
          </p:nvPr>
        </p:nvSpPr>
        <p:spPr>
          <a:xfrm>
            <a:off x="2057008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48" name="任意多边形 47"/>
          <p:cNvSpPr/>
          <p:nvPr>
            <p:custDataLst>
              <p:tags r:id="rId8"/>
            </p:custDataLst>
          </p:nvPr>
        </p:nvSpPr>
        <p:spPr>
          <a:xfrm>
            <a:off x="1731491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9" name="任意多边形 48"/>
          <p:cNvSpPr/>
          <p:nvPr>
            <p:custDataLst>
              <p:tags r:id="rId9"/>
            </p:custDataLst>
          </p:nvPr>
        </p:nvSpPr>
        <p:spPr bwMode="auto">
          <a:xfrm>
            <a:off x="2171417" y="2726859"/>
            <a:ext cx="450865" cy="381014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1" name="矩形 50"/>
          <p:cNvSpPr/>
          <p:nvPr>
            <p:custDataLst>
              <p:tags r:id="rId10"/>
            </p:custDataLst>
          </p:nvPr>
        </p:nvSpPr>
        <p:spPr bwMode="auto">
          <a:xfrm>
            <a:off x="1306194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某医院未严格执行消毒隔离制度，导致院内感染暴发</a:t>
            </a:r>
          </a:p>
        </p:txBody>
      </p:sp>
      <p:sp>
        <p:nvSpPr>
          <p:cNvPr id="54" name="矩形 53"/>
          <p:cNvSpPr/>
          <p:nvPr>
            <p:custDataLst>
              <p:tags r:id="rId11"/>
            </p:custDataLst>
          </p:nvPr>
        </p:nvSpPr>
        <p:spPr bwMode="auto">
          <a:xfrm>
            <a:off x="6122112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某医院未及时采取有效控制措施，导致感染病例增加</a:t>
            </a:r>
          </a:p>
        </p:txBody>
      </p:sp>
      <p:sp>
        <p:nvSpPr>
          <p:cNvPr id="57" name="矩形 56"/>
          <p:cNvSpPr/>
          <p:nvPr>
            <p:custDataLst>
              <p:tags r:id="rId12"/>
            </p:custDataLst>
          </p:nvPr>
        </p:nvSpPr>
        <p:spPr bwMode="auto">
          <a:xfrm>
            <a:off x="3714154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某医院医务人员防护措施不到位，导致医务人员感染</a:t>
            </a:r>
          </a:p>
        </p:txBody>
      </p:sp>
      <p:sp>
        <p:nvSpPr>
          <p:cNvPr id="60" name="矩形 59"/>
          <p:cNvSpPr/>
          <p:nvPr>
            <p:custDataLst>
              <p:tags r:id="rId13"/>
            </p:custDataLst>
          </p:nvPr>
        </p:nvSpPr>
        <p:spPr bwMode="auto">
          <a:xfrm>
            <a:off x="8530072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某医院未及时报告疑似感染病例，导致疫情扩散</a:t>
            </a:r>
          </a:p>
        </p:txBody>
      </p:sp>
      <p:cxnSp>
        <p:nvCxnSpPr>
          <p:cNvPr id="65" name="直接连接符 64"/>
          <p:cNvCxnSpPr/>
          <p:nvPr>
            <p:custDataLst>
              <p:tags r:id="rId14"/>
            </p:custDataLst>
          </p:nvPr>
        </p:nvCxnSpPr>
        <p:spPr>
          <a:xfrm flipH="1">
            <a:off x="3691216" y="4335659"/>
            <a:ext cx="0" cy="826307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>
            <p:custDataLst>
              <p:tags r:id="rId15"/>
            </p:custDataLst>
          </p:nvPr>
        </p:nvCxnSpPr>
        <p:spPr>
          <a:xfrm flipH="1">
            <a:off x="6099174" y="4335659"/>
            <a:ext cx="0" cy="826307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>
            <p:custDataLst>
              <p:tags r:id="rId16"/>
            </p:custDataLst>
          </p:nvPr>
        </p:nvCxnSpPr>
        <p:spPr>
          <a:xfrm flipH="1">
            <a:off x="8507134" y="4335659"/>
            <a:ext cx="0" cy="826307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任意多边形 69"/>
          <p:cNvSpPr/>
          <p:nvPr>
            <p:custDataLst>
              <p:tags r:id="rId17"/>
            </p:custDataLst>
          </p:nvPr>
        </p:nvSpPr>
        <p:spPr>
          <a:xfrm>
            <a:off x="9280886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>
              <a:lumMod val="6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71" name="任意多边形 70"/>
          <p:cNvSpPr/>
          <p:nvPr>
            <p:custDataLst>
              <p:tags r:id="rId18"/>
            </p:custDataLst>
          </p:nvPr>
        </p:nvSpPr>
        <p:spPr>
          <a:xfrm>
            <a:off x="8955368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lt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2" name="任意多边形 71"/>
          <p:cNvSpPr/>
          <p:nvPr>
            <p:custDataLst>
              <p:tags r:id="rId19"/>
            </p:custDataLst>
          </p:nvPr>
        </p:nvSpPr>
        <p:spPr bwMode="auto">
          <a:xfrm>
            <a:off x="9398364" y="2754963"/>
            <a:ext cx="449231" cy="379633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4" name="任意多边形 73"/>
          <p:cNvSpPr/>
          <p:nvPr>
            <p:custDataLst>
              <p:tags r:id="rId20"/>
            </p:custDataLst>
          </p:nvPr>
        </p:nvSpPr>
        <p:spPr>
          <a:xfrm>
            <a:off x="6872927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75" name="任意多边形 74"/>
          <p:cNvSpPr/>
          <p:nvPr>
            <p:custDataLst>
              <p:tags r:id="rId21"/>
            </p:custDataLst>
          </p:nvPr>
        </p:nvSpPr>
        <p:spPr>
          <a:xfrm>
            <a:off x="6547410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6" name="任意多边形 75"/>
          <p:cNvSpPr/>
          <p:nvPr>
            <p:custDataLst>
              <p:tags r:id="rId22"/>
            </p:custDataLst>
          </p:nvPr>
        </p:nvSpPr>
        <p:spPr bwMode="auto">
          <a:xfrm>
            <a:off x="6987335" y="2726859"/>
            <a:ext cx="450865" cy="381014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23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经验教训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27"/>
          <p:cNvSpPr/>
          <p:nvPr>
            <p:custDataLst>
              <p:tags r:id="rId4"/>
            </p:custDataLst>
          </p:nvPr>
        </p:nvSpPr>
        <p:spPr>
          <a:xfrm>
            <a:off x="3503516" y="1477966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圆角矩形 28"/>
          <p:cNvSpPr/>
          <p:nvPr>
            <p:custDataLst>
              <p:tags r:id="rId5"/>
            </p:custDataLst>
          </p:nvPr>
        </p:nvSpPr>
        <p:spPr>
          <a:xfrm>
            <a:off x="6250491" y="1477966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2" name="圆角矩形 31"/>
          <p:cNvSpPr/>
          <p:nvPr>
            <p:custDataLst>
              <p:tags r:id="rId6"/>
            </p:custDataLst>
          </p:nvPr>
        </p:nvSpPr>
        <p:spPr>
          <a:xfrm>
            <a:off x="3503516" y="3972013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7"/>
            </p:custDataLst>
          </p:nvPr>
        </p:nvSpPr>
        <p:spPr>
          <a:xfrm>
            <a:off x="6250491" y="3972013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5" name="圆角矩形 34"/>
          <p:cNvSpPr/>
          <p:nvPr>
            <p:custDataLst>
              <p:tags r:id="rId8"/>
            </p:custDataLst>
          </p:nvPr>
        </p:nvSpPr>
        <p:spPr>
          <a:xfrm>
            <a:off x="3611105" y="1555354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圆角矩形 35"/>
          <p:cNvSpPr/>
          <p:nvPr>
            <p:custDataLst>
              <p:tags r:id="rId9"/>
            </p:custDataLst>
          </p:nvPr>
        </p:nvSpPr>
        <p:spPr>
          <a:xfrm>
            <a:off x="3750782" y="1673010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文本框 44"/>
          <p:cNvSpPr txBox="1"/>
          <p:nvPr>
            <p:custDataLst>
              <p:tags r:id="rId10"/>
            </p:custDataLst>
          </p:nvPr>
        </p:nvSpPr>
        <p:spPr>
          <a:xfrm>
            <a:off x="3833204" y="1801991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加强医院感染管理，提高医护人员的感染防控意识</a:t>
            </a:r>
          </a:p>
        </p:txBody>
      </p:sp>
      <p:sp>
        <p:nvSpPr>
          <p:cNvPr id="37" name="圆角矩形 36"/>
          <p:cNvSpPr/>
          <p:nvPr>
            <p:custDataLst>
              <p:tags r:id="rId11"/>
            </p:custDataLst>
          </p:nvPr>
        </p:nvSpPr>
        <p:spPr>
          <a:xfrm>
            <a:off x="6358080" y="1555354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8" name="圆角矩形 37"/>
          <p:cNvSpPr/>
          <p:nvPr>
            <p:custDataLst>
              <p:tags r:id="rId12"/>
            </p:custDataLst>
          </p:nvPr>
        </p:nvSpPr>
        <p:spPr>
          <a:xfrm>
            <a:off x="6497757" y="1673010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13"/>
            </p:custDataLst>
          </p:nvPr>
        </p:nvSpPr>
        <p:spPr>
          <a:xfrm>
            <a:off x="6580179" y="1801991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完善医院感染管理制度，建立有效的监测和报告系统</a:t>
            </a:r>
          </a:p>
        </p:txBody>
      </p:sp>
      <p:sp>
        <p:nvSpPr>
          <p:cNvPr id="40" name="圆角矩形 39"/>
          <p:cNvSpPr/>
          <p:nvPr>
            <p:custDataLst>
              <p:tags r:id="rId14"/>
            </p:custDataLst>
          </p:nvPr>
        </p:nvSpPr>
        <p:spPr>
          <a:xfrm>
            <a:off x="3611105" y="4049401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2" name="圆角矩形 41"/>
          <p:cNvSpPr/>
          <p:nvPr>
            <p:custDataLst>
              <p:tags r:id="rId15"/>
            </p:custDataLst>
          </p:nvPr>
        </p:nvSpPr>
        <p:spPr>
          <a:xfrm>
            <a:off x="3750782" y="4167057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3" name="文本框 42"/>
          <p:cNvSpPr txBox="1"/>
          <p:nvPr>
            <p:custDataLst>
              <p:tags r:id="rId16"/>
            </p:custDataLst>
          </p:nvPr>
        </p:nvSpPr>
        <p:spPr>
          <a:xfrm>
            <a:off x="3833204" y="4296038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加强医院环境消毒，确保医疗设备和器械的清洁和消毒</a:t>
            </a:r>
          </a:p>
        </p:txBody>
      </p:sp>
      <p:sp>
        <p:nvSpPr>
          <p:cNvPr id="44" name="圆角矩形 43"/>
          <p:cNvSpPr/>
          <p:nvPr>
            <p:custDataLst>
              <p:tags r:id="rId17"/>
            </p:custDataLst>
          </p:nvPr>
        </p:nvSpPr>
        <p:spPr>
          <a:xfrm>
            <a:off x="6358080" y="4049401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7" name="圆角矩形 46"/>
          <p:cNvSpPr/>
          <p:nvPr>
            <p:custDataLst>
              <p:tags r:id="rId18"/>
            </p:custDataLst>
          </p:nvPr>
        </p:nvSpPr>
        <p:spPr>
          <a:xfrm>
            <a:off x="6497757" y="4167057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8" name="文本框 47"/>
          <p:cNvSpPr txBox="1"/>
          <p:nvPr>
            <p:custDataLst>
              <p:tags r:id="rId19"/>
            </p:custDataLst>
          </p:nvPr>
        </p:nvSpPr>
        <p:spPr>
          <a:xfrm>
            <a:off x="6580179" y="4296038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2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加强医护人员的培训和考核，提高感染防控技能和水平</a:t>
            </a: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1" descr="e7d195523061f1c0d318120d6aeaf1b6ccceb6ba3da59c0775C5DE19DDDEBC09ED96DBD9900D9848D623ECAD1D4904B78047D0015C22C8BE97228BE8B5BFF08FE7A3AE04126DA07312A96C0F69F9BAB7C18A0515A1574B60ECF4E471C8BB21EB50E797CDD302349E6D0DC19BC6C3F2FD337EBF71469F9886CAAF4F07E81F11B578800F3042BF91E0"/>
          <p:cNvSpPr/>
          <p:nvPr>
            <p:custDataLst>
              <p:tags r:id="rId2"/>
            </p:custDataLst>
          </p:nvPr>
        </p:nvSpPr>
        <p:spPr>
          <a:xfrm>
            <a:off x="2566994" y="1392891"/>
            <a:ext cx="4287472" cy="4287472"/>
          </a:xfrm>
          <a:prstGeom prst="ellipse">
            <a:avLst/>
          </a:prstGeom>
          <a:solidFill>
            <a:srgbClr val="002FDC"/>
          </a:solidFill>
          <a:ln>
            <a:noFill/>
          </a:ln>
          <a:effectLst>
            <a:outerShdw blurRad="1079500" dist="381000" dir="3780000" sx="91000" sy="91000" algn="tl" rotWithShape="0">
              <a:srgbClr val="002FDC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/>
              <a:sym typeface="Arial" panose="020b0604020202020204" pitchFamily="34" charset="0"/>
            </a:endParaRPr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34948" y="694219"/>
            <a:ext cx="4588980" cy="5656866"/>
          </a:xfrm>
          <a:custGeom>
            <a:gdLst>
              <a:gd name="connsiteX0" fmla="*/ 0 w 4588980"/>
              <a:gd name="connsiteY0" fmla="*/ 0 h 5656866"/>
              <a:gd name="connsiteX1" fmla="*/ 4588980 w 4588980"/>
              <a:gd name="connsiteY1" fmla="*/ 0 h 5656866"/>
              <a:gd name="connsiteX2" fmla="*/ 4588980 w 4588980"/>
              <a:gd name="connsiteY2" fmla="*/ 5656866 h 5656866"/>
              <a:gd name="connsiteX3" fmla="*/ 0 w 4588980"/>
              <a:gd name="connsiteY3" fmla="*/ 5656866 h 56568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8980" h="5656866">
                <a:moveTo>
                  <a:pt x="0" y="0"/>
                </a:moveTo>
                <a:lnTo>
                  <a:pt x="4588980" y="0"/>
                </a:lnTo>
                <a:lnTo>
                  <a:pt x="4588980" y="5656866"/>
                </a:lnTo>
                <a:lnTo>
                  <a:pt x="0" y="5656866"/>
                </a:lnTo>
                <a:close/>
              </a:path>
            </a:pathLst>
          </a:custGeom>
        </p:spPr>
      </p:pic>
      <p:sp>
        <p:nvSpPr>
          <p:cNvPr id="14" name="Rectangle 29"/>
          <p:cNvSpPr/>
          <p:nvPr>
            <p:custDataLst>
              <p:tags r:id="rId5"/>
            </p:custDataLst>
          </p:nvPr>
        </p:nvSpPr>
        <p:spPr>
          <a:xfrm flipH="1">
            <a:off x="5003559" y="2472832"/>
            <a:ext cx="2028878" cy="1893286"/>
          </a:xfrm>
          <a:prstGeom prst="rect">
            <a:avLst/>
          </a:prstGeom>
        </p:spPr>
        <p:txBody>
          <a:bodyPr wrap="square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7200" b="1" spc="300">
                <a:solidFill>
                  <a:schemeClr val="lt1"/>
                </a:solidFill>
                <a:latin typeface="Arial" panose="020b0604020202020204" pitchFamily="34" charset="0"/>
                <a:ea typeface="微软雅黑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3890">
                <a:solidFill>
                  <a:schemeClr val="dk1">
                    <a:lumMod val="75000"/>
                    <a:lumOff val="25000"/>
                  </a:schemeClr>
                </a:solidFill>
              </a:rPr>
              <a:t>医院感染管理培训与教育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idx="1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 sz="1700">
                <a:solidFill>
                  <a:schemeClr val="dk1">
                    <a:lumMod val="75000"/>
                    <a:lumOff val="25000"/>
                  </a:schemeClr>
                </a:solidFill>
              </a:rPr>
              <a:t>单击此处输入你的正文，文字是您思想的提炼，为了最终演示发布的良好效果，请尽量言简意赅的阐述观点.</a:t>
            </a:r>
          </a:p>
        </p:txBody>
      </p:sp>
    </p:spTree>
    <p:custDataLst>
      <p:tags r:id="rId8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培训内容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/>
          <p:cNvSpPr/>
          <p:nvPr>
            <p:custDataLst>
              <p:tags r:id="rId4"/>
            </p:custDataLst>
          </p:nvPr>
        </p:nvSpPr>
        <p:spPr>
          <a:xfrm>
            <a:off x="1306004" y="176833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Freeform 8"/>
          <p:cNvSpPr/>
          <p:nvPr>
            <p:custDataLst>
              <p:tags r:id="rId5"/>
            </p:custDataLst>
          </p:nvPr>
        </p:nvSpPr>
        <p:spPr>
          <a:xfrm>
            <a:off x="5271178" y="249212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Freeform 9"/>
          <p:cNvSpPr/>
          <p:nvPr>
            <p:custDataLst>
              <p:tags r:id="rId6"/>
            </p:custDataLst>
          </p:nvPr>
        </p:nvSpPr>
        <p:spPr>
          <a:xfrm>
            <a:off x="5562873" y="249793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任意多边形: 形状 8"/>
          <p:cNvSpPr/>
          <p:nvPr>
            <p:custDataLst>
              <p:tags r:id="rId7"/>
            </p:custDataLst>
          </p:nvPr>
        </p:nvSpPr>
        <p:spPr>
          <a:xfrm>
            <a:off x="1306004" y="176833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TextBox 21"/>
          <p:cNvSpPr txBox="1"/>
          <p:nvPr>
            <p:custDataLst>
              <p:tags r:id="rId8"/>
            </p:custDataLst>
          </p:nvPr>
        </p:nvSpPr>
        <p:spPr>
          <a:xfrm>
            <a:off x="2664827" y="180688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医院感染基础知识：包括医院感染的定义、分类、传播途径等</a:t>
            </a:r>
          </a:p>
        </p:txBody>
      </p:sp>
      <p:sp>
        <p:nvSpPr>
          <p:cNvPr id="1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9"/>
            </p:custDataLst>
          </p:nvPr>
        </p:nvSpPr>
        <p:spPr>
          <a:xfrm>
            <a:off x="1427483" y="196473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01</a:t>
            </a:r>
          </a:p>
        </p:txBody>
      </p:sp>
      <p:sp>
        <p:nvSpPr>
          <p:cNvPr id="2" name="矩形: 圆角 3"/>
          <p:cNvSpPr/>
          <p:nvPr>
            <p:custDataLst>
              <p:tags r:id="rId10"/>
            </p:custDataLst>
          </p:nvPr>
        </p:nvSpPr>
        <p:spPr>
          <a:xfrm>
            <a:off x="6220846" y="176833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Freeform 8"/>
          <p:cNvSpPr/>
          <p:nvPr>
            <p:custDataLst>
              <p:tags r:id="rId11"/>
            </p:custDataLst>
          </p:nvPr>
        </p:nvSpPr>
        <p:spPr>
          <a:xfrm>
            <a:off x="10186020" y="249212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Freeform 9"/>
          <p:cNvSpPr/>
          <p:nvPr>
            <p:custDataLst>
              <p:tags r:id="rId12"/>
            </p:custDataLst>
          </p:nvPr>
        </p:nvSpPr>
        <p:spPr>
          <a:xfrm>
            <a:off x="10477716" y="249793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任意多边形: 形状 8"/>
          <p:cNvSpPr/>
          <p:nvPr>
            <p:custDataLst>
              <p:tags r:id="rId13"/>
            </p:custDataLst>
          </p:nvPr>
        </p:nvSpPr>
        <p:spPr>
          <a:xfrm>
            <a:off x="6220846" y="176833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TextBox 21"/>
          <p:cNvSpPr txBox="1"/>
          <p:nvPr>
            <p:custDataLst>
              <p:tags r:id="rId14"/>
            </p:custDataLst>
          </p:nvPr>
        </p:nvSpPr>
        <p:spPr>
          <a:xfrm>
            <a:off x="7579669" y="180688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医院感染预防与控制措施：包括手卫生、环境消毒、隔离措施等</a:t>
            </a:r>
          </a:p>
        </p:txBody>
      </p:sp>
      <p:sp>
        <p:nvSpPr>
          <p:cNvPr id="14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5"/>
            </p:custDataLst>
          </p:nvPr>
        </p:nvSpPr>
        <p:spPr>
          <a:xfrm>
            <a:off x="6342325" y="196473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02</a:t>
            </a:r>
          </a:p>
        </p:txBody>
      </p:sp>
      <p:sp>
        <p:nvSpPr>
          <p:cNvPr id="15" name="矩形: 圆角 3"/>
          <p:cNvSpPr/>
          <p:nvPr>
            <p:custDataLst>
              <p:tags r:id="rId16"/>
            </p:custDataLst>
          </p:nvPr>
        </p:nvSpPr>
        <p:spPr>
          <a:xfrm>
            <a:off x="1306004" y="323424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Freeform 8"/>
          <p:cNvSpPr/>
          <p:nvPr>
            <p:custDataLst>
              <p:tags r:id="rId17"/>
            </p:custDataLst>
          </p:nvPr>
        </p:nvSpPr>
        <p:spPr>
          <a:xfrm>
            <a:off x="5271178" y="395803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Freeform 9"/>
          <p:cNvSpPr/>
          <p:nvPr>
            <p:custDataLst>
              <p:tags r:id="rId18"/>
            </p:custDataLst>
          </p:nvPr>
        </p:nvSpPr>
        <p:spPr>
          <a:xfrm>
            <a:off x="5562873" y="396384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任意多边形: 形状 8"/>
          <p:cNvSpPr/>
          <p:nvPr>
            <p:custDataLst>
              <p:tags r:id="rId19"/>
            </p:custDataLst>
          </p:nvPr>
        </p:nvSpPr>
        <p:spPr>
          <a:xfrm>
            <a:off x="1306004" y="323424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TextBox 21"/>
          <p:cNvSpPr txBox="1"/>
          <p:nvPr>
            <p:custDataLst>
              <p:tags r:id="rId20"/>
            </p:custDataLst>
          </p:nvPr>
        </p:nvSpPr>
        <p:spPr>
          <a:xfrm>
            <a:off x="2664827" y="327279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医院感染监测与报告：包括监测方法、报告流程、数据分析等</a:t>
            </a:r>
          </a:p>
        </p:txBody>
      </p:sp>
      <p:sp>
        <p:nvSpPr>
          <p:cNvPr id="20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1"/>
            </p:custDataLst>
          </p:nvPr>
        </p:nvSpPr>
        <p:spPr>
          <a:xfrm>
            <a:off x="1427483" y="343064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03</a:t>
            </a:r>
          </a:p>
        </p:txBody>
      </p:sp>
      <p:sp>
        <p:nvSpPr>
          <p:cNvPr id="21" name="矩形: 圆角 3"/>
          <p:cNvSpPr/>
          <p:nvPr>
            <p:custDataLst>
              <p:tags r:id="rId22"/>
            </p:custDataLst>
          </p:nvPr>
        </p:nvSpPr>
        <p:spPr>
          <a:xfrm>
            <a:off x="6220846" y="323424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Freeform 8"/>
          <p:cNvSpPr/>
          <p:nvPr>
            <p:custDataLst>
              <p:tags r:id="rId23"/>
            </p:custDataLst>
          </p:nvPr>
        </p:nvSpPr>
        <p:spPr>
          <a:xfrm>
            <a:off x="10186020" y="395803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Freeform 9"/>
          <p:cNvSpPr/>
          <p:nvPr>
            <p:custDataLst>
              <p:tags r:id="rId24"/>
            </p:custDataLst>
          </p:nvPr>
        </p:nvSpPr>
        <p:spPr>
          <a:xfrm>
            <a:off x="10477716" y="396384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任意多边形: 形状 8"/>
          <p:cNvSpPr/>
          <p:nvPr>
            <p:custDataLst>
              <p:tags r:id="rId25"/>
            </p:custDataLst>
          </p:nvPr>
        </p:nvSpPr>
        <p:spPr>
          <a:xfrm>
            <a:off x="6220846" y="323424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TextBox 21"/>
          <p:cNvSpPr txBox="1"/>
          <p:nvPr>
            <p:custDataLst>
              <p:tags r:id="rId26"/>
            </p:custDataLst>
          </p:nvPr>
        </p:nvSpPr>
        <p:spPr>
          <a:xfrm>
            <a:off x="7579669" y="327279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医院感染暴发处置：包括暴发定义、处置流程、应急措施等</a:t>
            </a:r>
          </a:p>
        </p:txBody>
      </p:sp>
      <p:sp>
        <p:nvSpPr>
          <p:cNvPr id="26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7"/>
            </p:custDataLst>
          </p:nvPr>
        </p:nvSpPr>
        <p:spPr>
          <a:xfrm>
            <a:off x="6342325" y="343064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04</a:t>
            </a:r>
          </a:p>
        </p:txBody>
      </p:sp>
      <p:sp>
        <p:nvSpPr>
          <p:cNvPr id="27" name="矩形: 圆角 3"/>
          <p:cNvSpPr/>
          <p:nvPr>
            <p:custDataLst>
              <p:tags r:id="rId28"/>
            </p:custDataLst>
          </p:nvPr>
        </p:nvSpPr>
        <p:spPr>
          <a:xfrm>
            <a:off x="1306004" y="470015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Freeform 8"/>
          <p:cNvSpPr/>
          <p:nvPr>
            <p:custDataLst>
              <p:tags r:id="rId29"/>
            </p:custDataLst>
          </p:nvPr>
        </p:nvSpPr>
        <p:spPr>
          <a:xfrm>
            <a:off x="5271178" y="542394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Freeform 9"/>
          <p:cNvSpPr/>
          <p:nvPr>
            <p:custDataLst>
              <p:tags r:id="rId30"/>
            </p:custDataLst>
          </p:nvPr>
        </p:nvSpPr>
        <p:spPr>
          <a:xfrm>
            <a:off x="5562873" y="542975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任意多边形: 形状 8"/>
          <p:cNvSpPr/>
          <p:nvPr>
            <p:custDataLst>
              <p:tags r:id="rId31"/>
            </p:custDataLst>
          </p:nvPr>
        </p:nvSpPr>
        <p:spPr>
          <a:xfrm>
            <a:off x="1306004" y="470015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TextBox 21"/>
          <p:cNvSpPr txBox="1"/>
          <p:nvPr>
            <p:custDataLst>
              <p:tags r:id="rId32"/>
            </p:custDataLst>
          </p:nvPr>
        </p:nvSpPr>
        <p:spPr>
          <a:xfrm>
            <a:off x="2664827" y="473870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法律法规与政策：包括相关法律法规、政策要求、行业标准等</a:t>
            </a:r>
          </a:p>
        </p:txBody>
      </p:sp>
      <p:sp>
        <p:nvSpPr>
          <p:cNvPr id="3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33"/>
            </p:custDataLst>
          </p:nvPr>
        </p:nvSpPr>
        <p:spPr>
          <a:xfrm>
            <a:off x="1427483" y="489655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05</a:t>
            </a:r>
          </a:p>
        </p:txBody>
      </p:sp>
      <p:sp>
        <p:nvSpPr>
          <p:cNvPr id="33" name="矩形: 圆角 3"/>
          <p:cNvSpPr/>
          <p:nvPr>
            <p:custDataLst>
              <p:tags r:id="rId34"/>
            </p:custDataLst>
          </p:nvPr>
        </p:nvSpPr>
        <p:spPr>
          <a:xfrm>
            <a:off x="6220846" y="470015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Freeform 8"/>
          <p:cNvSpPr/>
          <p:nvPr>
            <p:custDataLst>
              <p:tags r:id="rId35"/>
            </p:custDataLst>
          </p:nvPr>
        </p:nvSpPr>
        <p:spPr>
          <a:xfrm>
            <a:off x="10186020" y="542394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" name="Freeform 9"/>
          <p:cNvSpPr/>
          <p:nvPr>
            <p:custDataLst>
              <p:tags r:id="rId36"/>
            </p:custDataLst>
          </p:nvPr>
        </p:nvSpPr>
        <p:spPr>
          <a:xfrm>
            <a:off x="10477716" y="542975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任意多边形: 形状 8"/>
          <p:cNvSpPr/>
          <p:nvPr>
            <p:custDataLst>
              <p:tags r:id="rId37"/>
            </p:custDataLst>
          </p:nvPr>
        </p:nvSpPr>
        <p:spPr>
          <a:xfrm>
            <a:off x="6220846" y="470015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TextBox 21"/>
          <p:cNvSpPr txBox="1"/>
          <p:nvPr>
            <p:custDataLst>
              <p:tags r:id="rId38"/>
            </p:custDataLst>
          </p:nvPr>
        </p:nvSpPr>
        <p:spPr>
          <a:xfrm>
            <a:off x="7579669" y="473870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案例分析与讨论：包括典型案例、经验分享、问题讨论等</a:t>
            </a:r>
          </a:p>
        </p:txBody>
      </p:sp>
      <p:sp>
        <p:nvSpPr>
          <p:cNvPr id="38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39"/>
            </p:custDataLst>
          </p:nvPr>
        </p:nvSpPr>
        <p:spPr>
          <a:xfrm>
            <a:off x="6342325" y="489655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06</a:t>
            </a:r>
          </a:p>
        </p:txBody>
      </p:sp>
    </p:spTree>
    <p:custDataLst>
      <p:tags r:id="rId40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教育方式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椭圆 1"/>
          <p:cNvSpPr/>
          <p:nvPr>
            <p:custDataLst>
              <p:tags r:id="rId4"/>
            </p:custDataLst>
          </p:nvPr>
        </p:nvSpPr>
        <p:spPr>
          <a:xfrm>
            <a:off x="4905888" y="2612463"/>
            <a:ext cx="2395074" cy="2395074"/>
          </a:xfrm>
          <a:prstGeom prst="ellipse">
            <a:avLst/>
          </a:prstGeom>
          <a:noFill/>
          <a:ln w="15875">
            <a:solidFill>
              <a:schemeClr val="lt1">
                <a:lumMod val="9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66" name="组合 65"/>
          <p:cNvGrpSpPr/>
          <p:nvPr>
            <p:custDataLst>
              <p:tags r:id="rId5"/>
            </p:custDataLst>
          </p:nvPr>
        </p:nvGrpSpPr>
        <p:grpSpPr>
          <a:xfrm>
            <a:off x="5542514" y="2972497"/>
            <a:ext cx="1121822" cy="1674234"/>
            <a:chOff x="8876" y="4317"/>
            <a:chExt cx="1452" cy="2167"/>
          </a:xfrm>
        </p:grpSpPr>
        <p:sp>
          <p:nvSpPr>
            <p:cNvPr id="19" name="Freeform 233"/>
            <p:cNvSpPr/>
            <p:nvPr>
              <p:custDataLst>
                <p:tags r:id="rId6"/>
              </p:custDataLst>
            </p:nvPr>
          </p:nvSpPr>
          <p:spPr bwMode="auto">
            <a:xfrm>
              <a:off x="8876" y="4317"/>
              <a:ext cx="1452" cy="1482"/>
            </a:xfrm>
            <a:custGeom>
              <a:gdLst>
                <a:gd name="T0" fmla="*/ 587 w 759"/>
                <a:gd name="T1" fmla="*/ 93 h 774"/>
                <a:gd name="T2" fmla="*/ 75 w 759"/>
                <a:gd name="T3" fmla="*/ 174 h 774"/>
                <a:gd name="T4" fmla="*/ 143 w 759"/>
                <a:gd name="T5" fmla="*/ 578 h 774"/>
                <a:gd name="T6" fmla="*/ 249 w 759"/>
                <a:gd name="T7" fmla="*/ 726 h 774"/>
                <a:gd name="T8" fmla="*/ 500 w 759"/>
                <a:gd name="T9" fmla="*/ 714 h 774"/>
                <a:gd name="T10" fmla="*/ 613 w 759"/>
                <a:gd name="T11" fmla="*/ 562 h 774"/>
                <a:gd name="T12" fmla="*/ 587 w 759"/>
                <a:gd name="T13" fmla="*/ 93 h 77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9" h="774">
                  <a:moveTo>
                    <a:pt x="587" y="93"/>
                  </a:moveTo>
                  <a:cubicBezTo>
                    <a:pt x="467" y="0"/>
                    <a:pt x="153" y="7"/>
                    <a:pt x="75" y="174"/>
                  </a:cubicBezTo>
                  <a:cubicBezTo>
                    <a:pt x="0" y="337"/>
                    <a:pt x="45" y="464"/>
                    <a:pt x="143" y="578"/>
                  </a:cubicBezTo>
                  <a:cubicBezTo>
                    <a:pt x="209" y="656"/>
                    <a:pt x="219" y="690"/>
                    <a:pt x="249" y="726"/>
                  </a:cubicBezTo>
                  <a:cubicBezTo>
                    <a:pt x="291" y="774"/>
                    <a:pt x="477" y="756"/>
                    <a:pt x="500" y="714"/>
                  </a:cubicBezTo>
                  <a:cubicBezTo>
                    <a:pt x="527" y="667"/>
                    <a:pt x="570" y="613"/>
                    <a:pt x="613" y="562"/>
                  </a:cubicBezTo>
                  <a:cubicBezTo>
                    <a:pt x="759" y="390"/>
                    <a:pt x="707" y="186"/>
                    <a:pt x="587" y="93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2" name="Freeform 227"/>
            <p:cNvSpPr/>
            <p:nvPr>
              <p:custDataLst>
                <p:tags r:id="rId7"/>
              </p:custDataLst>
            </p:nvPr>
          </p:nvSpPr>
          <p:spPr bwMode="auto">
            <a:xfrm>
              <a:off x="9738" y="5281"/>
              <a:ext cx="390" cy="957"/>
            </a:xfrm>
            <a:custGeom>
              <a:gdLst>
                <a:gd name="T0" fmla="*/ 5 w 204"/>
                <a:gd name="T1" fmla="*/ 500 h 500"/>
                <a:gd name="T2" fmla="*/ 0 w 204"/>
                <a:gd name="T3" fmla="*/ 497 h 500"/>
                <a:gd name="T4" fmla="*/ 198 w 204"/>
                <a:gd name="T5" fmla="*/ 0 h 500"/>
                <a:gd name="T6" fmla="*/ 204 w 204"/>
                <a:gd name="T7" fmla="*/ 0 h 500"/>
                <a:gd name="T8" fmla="*/ 5 w 204"/>
                <a:gd name="T9" fmla="*/ 500 h 5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500">
                  <a:moveTo>
                    <a:pt x="5" y="500"/>
                  </a:moveTo>
                  <a:cubicBezTo>
                    <a:pt x="0" y="497"/>
                    <a:pt x="0" y="497"/>
                    <a:pt x="0" y="497"/>
                  </a:cubicBezTo>
                  <a:cubicBezTo>
                    <a:pt x="13" y="487"/>
                    <a:pt x="147" y="134"/>
                    <a:pt x="198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185" y="50"/>
                    <a:pt x="19" y="489"/>
                    <a:pt x="5" y="5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3" name="Freeform 228"/>
            <p:cNvSpPr/>
            <p:nvPr>
              <p:custDataLst>
                <p:tags r:id="rId8"/>
              </p:custDataLst>
            </p:nvPr>
          </p:nvSpPr>
          <p:spPr bwMode="auto">
            <a:xfrm>
              <a:off x="9708" y="5490"/>
              <a:ext cx="230" cy="751"/>
            </a:xfrm>
            <a:custGeom>
              <a:gdLst>
                <a:gd name="T0" fmla="*/ 3 w 120"/>
                <a:gd name="T1" fmla="*/ 393 h 393"/>
                <a:gd name="T2" fmla="*/ 0 w 120"/>
                <a:gd name="T3" fmla="*/ 389 h 393"/>
                <a:gd name="T4" fmla="*/ 115 w 120"/>
                <a:gd name="T5" fmla="*/ 0 h 393"/>
                <a:gd name="T6" fmla="*/ 120 w 120"/>
                <a:gd name="T7" fmla="*/ 0 h 393"/>
                <a:gd name="T8" fmla="*/ 3 w 120"/>
                <a:gd name="T9" fmla="*/ 393 h 3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393">
                  <a:moveTo>
                    <a:pt x="3" y="393"/>
                  </a:moveTo>
                  <a:cubicBezTo>
                    <a:pt x="0" y="389"/>
                    <a:pt x="0" y="389"/>
                    <a:pt x="0" y="389"/>
                  </a:cubicBezTo>
                  <a:cubicBezTo>
                    <a:pt x="14" y="381"/>
                    <a:pt x="77" y="151"/>
                    <a:pt x="115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04" y="64"/>
                    <a:pt x="22" y="385"/>
                    <a:pt x="3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4" name="Freeform 229"/>
            <p:cNvSpPr/>
            <p:nvPr>
              <p:custDataLst>
                <p:tags r:id="rId9"/>
              </p:custDataLst>
            </p:nvPr>
          </p:nvSpPr>
          <p:spPr bwMode="auto">
            <a:xfrm>
              <a:off x="9673" y="5763"/>
              <a:ext cx="55" cy="477"/>
            </a:xfrm>
            <a:custGeom>
              <a:gdLst>
                <a:gd name="T0" fmla="*/ 5 w 29"/>
                <a:gd name="T1" fmla="*/ 249 h 249"/>
                <a:gd name="T2" fmla="*/ 0 w 29"/>
                <a:gd name="T3" fmla="*/ 249 h 249"/>
                <a:gd name="T4" fmla="*/ 3 w 29"/>
                <a:gd name="T5" fmla="*/ 1 h 249"/>
                <a:gd name="T6" fmla="*/ 9 w 29"/>
                <a:gd name="T7" fmla="*/ 0 h 249"/>
                <a:gd name="T8" fmla="*/ 5 w 29"/>
                <a:gd name="T9" fmla="*/ 249 h 24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49">
                  <a:moveTo>
                    <a:pt x="5" y="249"/>
                  </a:moveTo>
                  <a:cubicBezTo>
                    <a:pt x="0" y="249"/>
                    <a:pt x="0" y="249"/>
                    <a:pt x="0" y="249"/>
                  </a:cubicBezTo>
                  <a:cubicBezTo>
                    <a:pt x="23" y="72"/>
                    <a:pt x="3" y="2"/>
                    <a:pt x="3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1"/>
                    <a:pt x="29" y="71"/>
                    <a:pt x="5" y="2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5" name="Freeform 230"/>
            <p:cNvSpPr/>
            <p:nvPr>
              <p:custDataLst>
                <p:tags r:id="rId10"/>
              </p:custDataLst>
            </p:nvPr>
          </p:nvSpPr>
          <p:spPr bwMode="auto">
            <a:xfrm>
              <a:off x="9067" y="5306"/>
              <a:ext cx="386" cy="934"/>
            </a:xfrm>
            <a:custGeom>
              <a:gdLst>
                <a:gd name="T0" fmla="*/ 197 w 201"/>
                <a:gd name="T1" fmla="*/ 488 h 488"/>
                <a:gd name="T2" fmla="*/ 201 w 201"/>
                <a:gd name="T3" fmla="*/ 485 h 488"/>
                <a:gd name="T4" fmla="*/ 5 w 201"/>
                <a:gd name="T5" fmla="*/ 0 h 488"/>
                <a:gd name="T6" fmla="*/ 0 w 201"/>
                <a:gd name="T7" fmla="*/ 1 h 488"/>
                <a:gd name="T8" fmla="*/ 197 w 201"/>
                <a:gd name="T9" fmla="*/ 488 h 48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488">
                  <a:moveTo>
                    <a:pt x="197" y="488"/>
                  </a:moveTo>
                  <a:cubicBezTo>
                    <a:pt x="201" y="485"/>
                    <a:pt x="201" y="485"/>
                    <a:pt x="201" y="485"/>
                  </a:cubicBezTo>
                  <a:cubicBezTo>
                    <a:pt x="190" y="475"/>
                    <a:pt x="55" y="131"/>
                    <a:pt x="5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9" y="50"/>
                    <a:pt x="184" y="478"/>
                    <a:pt x="197" y="4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6" name="Freeform 231"/>
            <p:cNvSpPr/>
            <p:nvPr>
              <p:custDataLst>
                <p:tags r:id="rId11"/>
              </p:custDataLst>
            </p:nvPr>
          </p:nvSpPr>
          <p:spPr bwMode="auto">
            <a:xfrm>
              <a:off x="9241" y="5503"/>
              <a:ext cx="237" cy="739"/>
            </a:xfrm>
            <a:custGeom>
              <a:gdLst>
                <a:gd name="T0" fmla="*/ 122 w 124"/>
                <a:gd name="T1" fmla="*/ 386 h 386"/>
                <a:gd name="T2" fmla="*/ 124 w 124"/>
                <a:gd name="T3" fmla="*/ 382 h 386"/>
                <a:gd name="T4" fmla="*/ 5 w 124"/>
                <a:gd name="T5" fmla="*/ 0 h 386"/>
                <a:gd name="T6" fmla="*/ 0 w 124"/>
                <a:gd name="T7" fmla="*/ 1 h 386"/>
                <a:gd name="T8" fmla="*/ 122 w 124"/>
                <a:gd name="T9" fmla="*/ 386 h 38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386">
                  <a:moveTo>
                    <a:pt x="122" y="386"/>
                  </a:moveTo>
                  <a:cubicBezTo>
                    <a:pt x="124" y="382"/>
                    <a:pt x="124" y="382"/>
                    <a:pt x="124" y="382"/>
                  </a:cubicBezTo>
                  <a:cubicBezTo>
                    <a:pt x="111" y="374"/>
                    <a:pt x="46" y="149"/>
                    <a:pt x="5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8" y="64"/>
                    <a:pt x="105" y="379"/>
                    <a:pt x="122" y="3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7" name="Freeform 232"/>
            <p:cNvSpPr/>
            <p:nvPr>
              <p:custDataLst>
                <p:tags r:id="rId12"/>
              </p:custDataLst>
            </p:nvPr>
          </p:nvSpPr>
          <p:spPr bwMode="auto">
            <a:xfrm>
              <a:off x="9444" y="5763"/>
              <a:ext cx="66" cy="475"/>
            </a:xfrm>
            <a:custGeom>
              <a:gdLst>
                <a:gd name="T0" fmla="*/ 29 w 34"/>
                <a:gd name="T1" fmla="*/ 248 h 248"/>
                <a:gd name="T2" fmla="*/ 34 w 34"/>
                <a:gd name="T3" fmla="*/ 247 h 248"/>
                <a:gd name="T4" fmla="*/ 19 w 34"/>
                <a:gd name="T5" fmla="*/ 0 h 248"/>
                <a:gd name="T6" fmla="*/ 14 w 34"/>
                <a:gd name="T7" fmla="*/ 0 h 248"/>
                <a:gd name="T8" fmla="*/ 29 w 34"/>
                <a:gd name="T9" fmla="*/ 248 h 24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248">
                  <a:moveTo>
                    <a:pt x="29" y="248"/>
                  </a:moveTo>
                  <a:cubicBezTo>
                    <a:pt x="34" y="247"/>
                    <a:pt x="34" y="247"/>
                    <a:pt x="34" y="247"/>
                  </a:cubicBezTo>
                  <a:cubicBezTo>
                    <a:pt x="5" y="72"/>
                    <a:pt x="18" y="1"/>
                    <a:pt x="1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1"/>
                    <a:pt x="0" y="72"/>
                    <a:pt x="29" y="2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8" name="Freeform 234"/>
            <p:cNvSpPr/>
            <p:nvPr>
              <p:custDataLst>
                <p:tags r:id="rId13"/>
              </p:custDataLst>
            </p:nvPr>
          </p:nvSpPr>
          <p:spPr bwMode="auto">
            <a:xfrm>
              <a:off x="9051" y="4379"/>
              <a:ext cx="498" cy="1381"/>
            </a:xfrm>
            <a:custGeom>
              <a:gdLst>
                <a:gd name="T0" fmla="*/ 260 w 260"/>
                <a:gd name="T1" fmla="*/ 0 h 721"/>
                <a:gd name="T2" fmla="*/ 177 w 260"/>
                <a:gd name="T3" fmla="*/ 10 h 721"/>
                <a:gd name="T4" fmla="*/ 228 w 260"/>
                <a:gd name="T5" fmla="*/ 719 h 721"/>
                <a:gd name="T6" fmla="*/ 254 w 260"/>
                <a:gd name="T7" fmla="*/ 721 h 721"/>
                <a:gd name="T8" fmla="*/ 260 w 260"/>
                <a:gd name="T9" fmla="*/ 0 h 7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" h="721">
                  <a:moveTo>
                    <a:pt x="260" y="0"/>
                  </a:moveTo>
                  <a:cubicBezTo>
                    <a:pt x="232" y="1"/>
                    <a:pt x="204" y="5"/>
                    <a:pt x="177" y="10"/>
                  </a:cubicBezTo>
                  <a:cubicBezTo>
                    <a:pt x="110" y="105"/>
                    <a:pt x="0" y="412"/>
                    <a:pt x="228" y="719"/>
                  </a:cubicBezTo>
                  <a:cubicBezTo>
                    <a:pt x="236" y="720"/>
                    <a:pt x="245" y="721"/>
                    <a:pt x="254" y="721"/>
                  </a:cubicBezTo>
                  <a:cubicBezTo>
                    <a:pt x="225" y="589"/>
                    <a:pt x="152" y="191"/>
                    <a:pt x="260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9" name="Freeform 235"/>
            <p:cNvSpPr/>
            <p:nvPr>
              <p:custDataLst>
                <p:tags r:id="rId14"/>
              </p:custDataLst>
            </p:nvPr>
          </p:nvSpPr>
          <p:spPr bwMode="auto">
            <a:xfrm>
              <a:off x="9591" y="4379"/>
              <a:ext cx="563" cy="1377"/>
            </a:xfrm>
            <a:custGeom>
              <a:gdLst>
                <a:gd name="T0" fmla="*/ 74 w 294"/>
                <a:gd name="T1" fmla="*/ 6 h 719"/>
                <a:gd name="T2" fmla="*/ 0 w 294"/>
                <a:gd name="T3" fmla="*/ 0 h 719"/>
                <a:gd name="T4" fmla="*/ 26 w 294"/>
                <a:gd name="T5" fmla="*/ 719 h 719"/>
                <a:gd name="T6" fmla="*/ 68 w 294"/>
                <a:gd name="T7" fmla="*/ 712 h 719"/>
                <a:gd name="T8" fmla="*/ 74 w 294"/>
                <a:gd name="T9" fmla="*/ 6 h 71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719">
                  <a:moveTo>
                    <a:pt x="74" y="6"/>
                  </a:moveTo>
                  <a:cubicBezTo>
                    <a:pt x="50" y="3"/>
                    <a:pt x="26" y="0"/>
                    <a:pt x="0" y="0"/>
                  </a:cubicBezTo>
                  <a:cubicBezTo>
                    <a:pt x="122" y="171"/>
                    <a:pt x="58" y="561"/>
                    <a:pt x="26" y="719"/>
                  </a:cubicBezTo>
                  <a:cubicBezTo>
                    <a:pt x="40" y="717"/>
                    <a:pt x="55" y="715"/>
                    <a:pt x="68" y="712"/>
                  </a:cubicBezTo>
                  <a:cubicBezTo>
                    <a:pt x="294" y="374"/>
                    <a:pt x="128" y="46"/>
                    <a:pt x="74" y="6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0" name="Freeform 236"/>
            <p:cNvSpPr/>
            <p:nvPr>
              <p:custDataLst>
                <p:tags r:id="rId15"/>
              </p:custDataLst>
            </p:nvPr>
          </p:nvSpPr>
          <p:spPr bwMode="auto">
            <a:xfrm>
              <a:off x="9308" y="5685"/>
              <a:ext cx="547" cy="147"/>
            </a:xfrm>
            <a:custGeom>
              <a:gdLst>
                <a:gd name="T0" fmla="*/ 25 w 286"/>
                <a:gd name="T1" fmla="*/ 12 h 77"/>
                <a:gd name="T2" fmla="*/ 274 w 286"/>
                <a:gd name="T3" fmla="*/ 16 h 77"/>
                <a:gd name="T4" fmla="*/ 232 w 286"/>
                <a:gd name="T5" fmla="*/ 59 h 77"/>
                <a:gd name="T6" fmla="*/ 14 w 286"/>
                <a:gd name="T7" fmla="*/ 37 h 77"/>
                <a:gd name="T8" fmla="*/ 25 w 286"/>
                <a:gd name="T9" fmla="*/ 12 h 7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6" h="77">
                  <a:moveTo>
                    <a:pt x="25" y="12"/>
                  </a:moveTo>
                  <a:cubicBezTo>
                    <a:pt x="51" y="2"/>
                    <a:pt x="264" y="0"/>
                    <a:pt x="274" y="16"/>
                  </a:cubicBezTo>
                  <a:cubicBezTo>
                    <a:pt x="284" y="32"/>
                    <a:pt x="286" y="50"/>
                    <a:pt x="232" y="59"/>
                  </a:cubicBezTo>
                  <a:cubicBezTo>
                    <a:pt x="178" y="68"/>
                    <a:pt x="31" y="77"/>
                    <a:pt x="14" y="37"/>
                  </a:cubicBezTo>
                  <a:cubicBezTo>
                    <a:pt x="14" y="37"/>
                    <a:pt x="0" y="21"/>
                    <a:pt x="25" y="12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1" name="Freeform 237"/>
            <p:cNvSpPr/>
            <p:nvPr>
              <p:custDataLst>
                <p:tags r:id="rId16"/>
              </p:custDataLst>
            </p:nvPr>
          </p:nvSpPr>
          <p:spPr bwMode="auto">
            <a:xfrm>
              <a:off x="9046" y="5070"/>
              <a:ext cx="99" cy="138"/>
            </a:xfrm>
            <a:custGeom>
              <a:gdLst>
                <a:gd name="T0" fmla="*/ 0 w 52"/>
                <a:gd name="T1" fmla="*/ 0 h 72"/>
                <a:gd name="T2" fmla="*/ 17 w 52"/>
                <a:gd name="T3" fmla="*/ 70 h 72"/>
                <a:gd name="T4" fmla="*/ 52 w 52"/>
                <a:gd name="T5" fmla="*/ 14 h 72"/>
                <a:gd name="T6" fmla="*/ 0 w 52"/>
                <a:gd name="T7" fmla="*/ 0 h 7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72">
                  <a:moveTo>
                    <a:pt x="0" y="0"/>
                  </a:moveTo>
                  <a:cubicBezTo>
                    <a:pt x="0" y="0"/>
                    <a:pt x="1" y="69"/>
                    <a:pt x="17" y="70"/>
                  </a:cubicBezTo>
                  <a:cubicBezTo>
                    <a:pt x="33" y="72"/>
                    <a:pt x="52" y="14"/>
                    <a:pt x="52" y="1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2" name="Freeform 238"/>
            <p:cNvSpPr/>
            <p:nvPr>
              <p:custDataLst>
                <p:tags r:id="rId17"/>
              </p:custDataLst>
            </p:nvPr>
          </p:nvSpPr>
          <p:spPr bwMode="auto">
            <a:xfrm>
              <a:off x="9288" y="5130"/>
              <a:ext cx="147" cy="154"/>
            </a:xfrm>
            <a:custGeom>
              <a:gdLst>
                <a:gd name="T0" fmla="*/ 0 w 77"/>
                <a:gd name="T1" fmla="*/ 0 h 81"/>
                <a:gd name="T2" fmla="*/ 27 w 77"/>
                <a:gd name="T3" fmla="*/ 77 h 81"/>
                <a:gd name="T4" fmla="*/ 77 w 77"/>
                <a:gd name="T5" fmla="*/ 12 h 81"/>
                <a:gd name="T6" fmla="*/ 0 w 77"/>
                <a:gd name="T7" fmla="*/ 0 h 8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81">
                  <a:moveTo>
                    <a:pt x="0" y="0"/>
                  </a:moveTo>
                  <a:cubicBezTo>
                    <a:pt x="0" y="0"/>
                    <a:pt x="11" y="73"/>
                    <a:pt x="27" y="77"/>
                  </a:cubicBezTo>
                  <a:cubicBezTo>
                    <a:pt x="43" y="81"/>
                    <a:pt x="77" y="12"/>
                    <a:pt x="77" y="1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4" name="Freeform 240"/>
            <p:cNvSpPr/>
            <p:nvPr>
              <p:custDataLst>
                <p:tags r:id="rId18"/>
              </p:custDataLst>
            </p:nvPr>
          </p:nvSpPr>
          <p:spPr bwMode="auto">
            <a:xfrm>
              <a:off x="9669" y="5150"/>
              <a:ext cx="108" cy="128"/>
            </a:xfrm>
            <a:custGeom>
              <a:gdLst>
                <a:gd name="T0" fmla="*/ 0 w 57"/>
                <a:gd name="T1" fmla="*/ 7 h 67"/>
                <a:gd name="T2" fmla="*/ 33 w 57"/>
                <a:gd name="T3" fmla="*/ 65 h 67"/>
                <a:gd name="T4" fmla="*/ 57 w 57"/>
                <a:gd name="T5" fmla="*/ 0 h 67"/>
                <a:gd name="T6" fmla="*/ 0 w 57"/>
                <a:gd name="T7" fmla="*/ 7 h 6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67">
                  <a:moveTo>
                    <a:pt x="0" y="7"/>
                  </a:moveTo>
                  <a:cubicBezTo>
                    <a:pt x="0" y="7"/>
                    <a:pt x="23" y="67"/>
                    <a:pt x="33" y="65"/>
                  </a:cubicBezTo>
                  <a:cubicBezTo>
                    <a:pt x="43" y="62"/>
                    <a:pt x="57" y="0"/>
                    <a:pt x="57" y="0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6" name="Freeform 242"/>
            <p:cNvSpPr/>
            <p:nvPr>
              <p:custDataLst>
                <p:tags r:id="rId19"/>
              </p:custDataLst>
            </p:nvPr>
          </p:nvSpPr>
          <p:spPr bwMode="auto">
            <a:xfrm>
              <a:off x="10043" y="5044"/>
              <a:ext cx="103" cy="168"/>
            </a:xfrm>
            <a:custGeom>
              <a:gdLst>
                <a:gd name="T0" fmla="*/ 0 w 53"/>
                <a:gd name="T1" fmla="*/ 24 h 88"/>
                <a:gd name="T2" fmla="*/ 22 w 53"/>
                <a:gd name="T3" fmla="*/ 86 h 88"/>
                <a:gd name="T4" fmla="*/ 52 w 53"/>
                <a:gd name="T5" fmla="*/ 5 h 88"/>
                <a:gd name="T6" fmla="*/ 0 w 53"/>
                <a:gd name="T7" fmla="*/ 24 h 8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88">
                  <a:moveTo>
                    <a:pt x="0" y="24"/>
                  </a:moveTo>
                  <a:cubicBezTo>
                    <a:pt x="0" y="24"/>
                    <a:pt x="4" y="88"/>
                    <a:pt x="22" y="86"/>
                  </a:cubicBezTo>
                  <a:cubicBezTo>
                    <a:pt x="39" y="85"/>
                    <a:pt x="51" y="10"/>
                    <a:pt x="52" y="5"/>
                  </a:cubicBezTo>
                  <a:cubicBezTo>
                    <a:pt x="53" y="0"/>
                    <a:pt x="0" y="24"/>
                    <a:pt x="0" y="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7" name="Freeform 244"/>
            <p:cNvSpPr/>
            <p:nvPr>
              <p:custDataLst>
                <p:tags r:id="rId20"/>
              </p:custDataLst>
            </p:nvPr>
          </p:nvSpPr>
          <p:spPr bwMode="auto">
            <a:xfrm>
              <a:off x="9372" y="6238"/>
              <a:ext cx="409" cy="246"/>
            </a:xfrm>
            <a:custGeom>
              <a:gdLst>
                <a:gd name="T0" fmla="*/ 0 w 214"/>
                <a:gd name="T1" fmla="*/ 8 h 128"/>
                <a:gd name="T2" fmla="*/ 25 w 214"/>
                <a:gd name="T3" fmla="*/ 120 h 128"/>
                <a:gd name="T4" fmla="*/ 183 w 214"/>
                <a:gd name="T5" fmla="*/ 120 h 128"/>
                <a:gd name="T6" fmla="*/ 214 w 214"/>
                <a:gd name="T7" fmla="*/ 0 h 128"/>
                <a:gd name="T8" fmla="*/ 0 w 214"/>
                <a:gd name="T9" fmla="*/ 8 h 12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128">
                  <a:moveTo>
                    <a:pt x="0" y="8"/>
                  </a:moveTo>
                  <a:cubicBezTo>
                    <a:pt x="0" y="8"/>
                    <a:pt x="5" y="112"/>
                    <a:pt x="25" y="120"/>
                  </a:cubicBezTo>
                  <a:cubicBezTo>
                    <a:pt x="46" y="128"/>
                    <a:pt x="153" y="126"/>
                    <a:pt x="183" y="120"/>
                  </a:cubicBezTo>
                  <a:cubicBezTo>
                    <a:pt x="214" y="114"/>
                    <a:pt x="214" y="0"/>
                    <a:pt x="214" y="0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chemeClr val="lt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8" name="Freeform 245"/>
            <p:cNvSpPr/>
            <p:nvPr>
              <p:custDataLst>
                <p:tags r:id="rId21"/>
              </p:custDataLst>
            </p:nvPr>
          </p:nvSpPr>
          <p:spPr bwMode="auto">
            <a:xfrm>
              <a:off x="9343" y="6217"/>
              <a:ext cx="505" cy="71"/>
            </a:xfrm>
            <a:custGeom>
              <a:gdLst>
                <a:gd name="T0" fmla="*/ 13 w 264"/>
                <a:gd name="T1" fmla="*/ 11 h 37"/>
                <a:gd name="T2" fmla="*/ 229 w 264"/>
                <a:gd name="T3" fmla="*/ 11 h 37"/>
                <a:gd name="T4" fmla="*/ 63 w 264"/>
                <a:gd name="T5" fmla="*/ 29 h 37"/>
                <a:gd name="T6" fmla="*/ 13 w 264"/>
                <a:gd name="T7" fmla="*/ 11 h 3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4" h="37">
                  <a:moveTo>
                    <a:pt x="13" y="11"/>
                  </a:moveTo>
                  <a:cubicBezTo>
                    <a:pt x="20" y="2"/>
                    <a:pt x="215" y="0"/>
                    <a:pt x="229" y="11"/>
                  </a:cubicBezTo>
                  <a:cubicBezTo>
                    <a:pt x="264" y="37"/>
                    <a:pt x="88" y="29"/>
                    <a:pt x="63" y="29"/>
                  </a:cubicBezTo>
                  <a:cubicBezTo>
                    <a:pt x="37" y="29"/>
                    <a:pt x="0" y="27"/>
                    <a:pt x="13" y="11"/>
                  </a:cubicBezTo>
                  <a:close/>
                </a:path>
              </a:pathLst>
            </a:custGeom>
            <a:solidFill>
              <a:schemeClr val="dk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9" name="Freeform 246"/>
            <p:cNvSpPr/>
            <p:nvPr>
              <p:custDataLst>
                <p:tags r:id="rId22"/>
              </p:custDataLst>
            </p:nvPr>
          </p:nvSpPr>
          <p:spPr bwMode="auto">
            <a:xfrm>
              <a:off x="9524" y="6313"/>
              <a:ext cx="204" cy="28"/>
            </a:xfrm>
            <a:custGeom>
              <a:gdLst>
                <a:gd name="T0" fmla="*/ 95 w 107"/>
                <a:gd name="T1" fmla="*/ 14 h 14"/>
                <a:gd name="T2" fmla="*/ 90 w 107"/>
                <a:gd name="T3" fmla="*/ 12 h 14"/>
                <a:gd name="T4" fmla="*/ 86 w 107"/>
                <a:gd name="T5" fmla="*/ 6 h 14"/>
                <a:gd name="T6" fmla="*/ 78 w 107"/>
                <a:gd name="T7" fmla="*/ 13 h 14"/>
                <a:gd name="T8" fmla="*/ 78 w 107"/>
                <a:gd name="T9" fmla="*/ 13 h 14"/>
                <a:gd name="T10" fmla="*/ 78 w 107"/>
                <a:gd name="T11" fmla="*/ 13 h 14"/>
                <a:gd name="T12" fmla="*/ 71 w 107"/>
                <a:gd name="T13" fmla="*/ 11 h 14"/>
                <a:gd name="T14" fmla="*/ 69 w 107"/>
                <a:gd name="T15" fmla="*/ 7 h 14"/>
                <a:gd name="T16" fmla="*/ 61 w 107"/>
                <a:gd name="T17" fmla="*/ 13 h 14"/>
                <a:gd name="T18" fmla="*/ 54 w 107"/>
                <a:gd name="T19" fmla="*/ 11 h 14"/>
                <a:gd name="T20" fmla="*/ 51 w 107"/>
                <a:gd name="T21" fmla="*/ 6 h 14"/>
                <a:gd name="T22" fmla="*/ 44 w 107"/>
                <a:gd name="T23" fmla="*/ 13 h 14"/>
                <a:gd name="T24" fmla="*/ 37 w 107"/>
                <a:gd name="T25" fmla="*/ 12 h 14"/>
                <a:gd name="T26" fmla="*/ 34 w 107"/>
                <a:gd name="T27" fmla="*/ 6 h 14"/>
                <a:gd name="T28" fmla="*/ 31 w 107"/>
                <a:gd name="T29" fmla="*/ 11 h 14"/>
                <a:gd name="T30" fmla="*/ 24 w 107"/>
                <a:gd name="T31" fmla="*/ 13 h 14"/>
                <a:gd name="T32" fmla="*/ 17 w 107"/>
                <a:gd name="T33" fmla="*/ 6 h 14"/>
                <a:gd name="T34" fmla="*/ 13 w 107"/>
                <a:gd name="T35" fmla="*/ 12 h 14"/>
                <a:gd name="T36" fmla="*/ 12 w 107"/>
                <a:gd name="T37" fmla="*/ 12 h 14"/>
                <a:gd name="T38" fmla="*/ 4 w 107"/>
                <a:gd name="T39" fmla="*/ 11 h 14"/>
                <a:gd name="T40" fmla="*/ 0 w 107"/>
                <a:gd name="T41" fmla="*/ 0 h 14"/>
                <a:gd name="T42" fmla="*/ 2 w 107"/>
                <a:gd name="T43" fmla="*/ 0 h 14"/>
                <a:gd name="T44" fmla="*/ 5 w 107"/>
                <a:gd name="T45" fmla="*/ 10 h 14"/>
                <a:gd name="T46" fmla="*/ 12 w 107"/>
                <a:gd name="T47" fmla="*/ 11 h 14"/>
                <a:gd name="T48" fmla="*/ 15 w 107"/>
                <a:gd name="T49" fmla="*/ 1 h 14"/>
                <a:gd name="T50" fmla="*/ 15 w 107"/>
                <a:gd name="T51" fmla="*/ 0 h 14"/>
                <a:gd name="T52" fmla="*/ 17 w 107"/>
                <a:gd name="T53" fmla="*/ 0 h 14"/>
                <a:gd name="T54" fmla="*/ 17 w 107"/>
                <a:gd name="T55" fmla="*/ 1 h 14"/>
                <a:gd name="T56" fmla="*/ 24 w 107"/>
                <a:gd name="T57" fmla="*/ 11 h 14"/>
                <a:gd name="T58" fmla="*/ 30 w 107"/>
                <a:gd name="T59" fmla="*/ 9 h 14"/>
                <a:gd name="T60" fmla="*/ 33 w 107"/>
                <a:gd name="T61" fmla="*/ 0 h 14"/>
                <a:gd name="T62" fmla="*/ 35 w 107"/>
                <a:gd name="T63" fmla="*/ 0 h 14"/>
                <a:gd name="T64" fmla="*/ 39 w 107"/>
                <a:gd name="T65" fmla="*/ 10 h 14"/>
                <a:gd name="T66" fmla="*/ 44 w 107"/>
                <a:gd name="T67" fmla="*/ 11 h 14"/>
                <a:gd name="T68" fmla="*/ 50 w 107"/>
                <a:gd name="T69" fmla="*/ 0 h 14"/>
                <a:gd name="T70" fmla="*/ 52 w 107"/>
                <a:gd name="T71" fmla="*/ 0 h 14"/>
                <a:gd name="T72" fmla="*/ 56 w 107"/>
                <a:gd name="T73" fmla="*/ 10 h 14"/>
                <a:gd name="T74" fmla="*/ 61 w 107"/>
                <a:gd name="T75" fmla="*/ 11 h 14"/>
                <a:gd name="T76" fmla="*/ 68 w 107"/>
                <a:gd name="T77" fmla="*/ 2 h 14"/>
                <a:gd name="T78" fmla="*/ 69 w 107"/>
                <a:gd name="T79" fmla="*/ 0 h 14"/>
                <a:gd name="T80" fmla="*/ 69 w 107"/>
                <a:gd name="T81" fmla="*/ 0 h 14"/>
                <a:gd name="T82" fmla="*/ 71 w 107"/>
                <a:gd name="T83" fmla="*/ 0 h 14"/>
                <a:gd name="T84" fmla="*/ 71 w 107"/>
                <a:gd name="T85" fmla="*/ 0 h 14"/>
                <a:gd name="T86" fmla="*/ 73 w 107"/>
                <a:gd name="T87" fmla="*/ 9 h 14"/>
                <a:gd name="T88" fmla="*/ 77 w 107"/>
                <a:gd name="T89" fmla="*/ 11 h 14"/>
                <a:gd name="T90" fmla="*/ 85 w 107"/>
                <a:gd name="T91" fmla="*/ 0 h 14"/>
                <a:gd name="T92" fmla="*/ 85 w 107"/>
                <a:gd name="T93" fmla="*/ 0 h 14"/>
                <a:gd name="T94" fmla="*/ 87 w 107"/>
                <a:gd name="T95" fmla="*/ 0 h 14"/>
                <a:gd name="T96" fmla="*/ 87 w 107"/>
                <a:gd name="T97" fmla="*/ 0 h 14"/>
                <a:gd name="T98" fmla="*/ 91 w 107"/>
                <a:gd name="T99" fmla="*/ 10 h 14"/>
                <a:gd name="T100" fmla="*/ 97 w 107"/>
                <a:gd name="T101" fmla="*/ 11 h 14"/>
                <a:gd name="T102" fmla="*/ 103 w 107"/>
                <a:gd name="T103" fmla="*/ 0 h 14"/>
                <a:gd name="T104" fmla="*/ 105 w 107"/>
                <a:gd name="T105" fmla="*/ 0 h 14"/>
                <a:gd name="T106" fmla="*/ 97 w 107"/>
                <a:gd name="T107" fmla="*/ 13 h 14"/>
                <a:gd name="T108" fmla="*/ 95 w 107"/>
                <a:gd name="T109" fmla="*/ 14 h 1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7" h="14">
                  <a:moveTo>
                    <a:pt x="95" y="14"/>
                  </a:moveTo>
                  <a:cubicBezTo>
                    <a:pt x="93" y="14"/>
                    <a:pt x="92" y="13"/>
                    <a:pt x="90" y="12"/>
                  </a:cubicBezTo>
                  <a:cubicBezTo>
                    <a:pt x="88" y="10"/>
                    <a:pt x="87" y="8"/>
                    <a:pt x="86" y="6"/>
                  </a:cubicBezTo>
                  <a:cubicBezTo>
                    <a:pt x="84" y="12"/>
                    <a:pt x="78" y="13"/>
                    <a:pt x="78" y="13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5" y="13"/>
                    <a:pt x="73" y="12"/>
                    <a:pt x="71" y="11"/>
                  </a:cubicBezTo>
                  <a:cubicBezTo>
                    <a:pt x="70" y="9"/>
                    <a:pt x="69" y="8"/>
                    <a:pt x="69" y="7"/>
                  </a:cubicBezTo>
                  <a:cubicBezTo>
                    <a:pt x="66" y="13"/>
                    <a:pt x="61" y="13"/>
                    <a:pt x="61" y="13"/>
                  </a:cubicBezTo>
                  <a:cubicBezTo>
                    <a:pt x="58" y="14"/>
                    <a:pt x="56" y="13"/>
                    <a:pt x="54" y="11"/>
                  </a:cubicBezTo>
                  <a:cubicBezTo>
                    <a:pt x="53" y="10"/>
                    <a:pt x="52" y="8"/>
                    <a:pt x="51" y="6"/>
                  </a:cubicBezTo>
                  <a:cubicBezTo>
                    <a:pt x="49" y="11"/>
                    <a:pt x="45" y="13"/>
                    <a:pt x="44" y="13"/>
                  </a:cubicBezTo>
                  <a:cubicBezTo>
                    <a:pt x="42" y="14"/>
                    <a:pt x="39" y="13"/>
                    <a:pt x="37" y="12"/>
                  </a:cubicBezTo>
                  <a:cubicBezTo>
                    <a:pt x="36" y="10"/>
                    <a:pt x="34" y="8"/>
                    <a:pt x="34" y="6"/>
                  </a:cubicBezTo>
                  <a:cubicBezTo>
                    <a:pt x="33" y="8"/>
                    <a:pt x="32" y="9"/>
                    <a:pt x="31" y="11"/>
                  </a:cubicBezTo>
                  <a:cubicBezTo>
                    <a:pt x="28" y="13"/>
                    <a:pt x="24" y="13"/>
                    <a:pt x="24" y="13"/>
                  </a:cubicBezTo>
                  <a:cubicBezTo>
                    <a:pt x="20" y="13"/>
                    <a:pt x="18" y="10"/>
                    <a:pt x="17" y="6"/>
                  </a:cubicBezTo>
                  <a:cubicBezTo>
                    <a:pt x="15" y="10"/>
                    <a:pt x="13" y="12"/>
                    <a:pt x="13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9" y="13"/>
                    <a:pt x="6" y="13"/>
                    <a:pt x="4" y="11"/>
                  </a:cubicBezTo>
                  <a:cubicBezTo>
                    <a:pt x="0" y="8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7"/>
                    <a:pt x="5" y="10"/>
                  </a:cubicBezTo>
                  <a:cubicBezTo>
                    <a:pt x="7" y="11"/>
                    <a:pt x="9" y="11"/>
                    <a:pt x="12" y="11"/>
                  </a:cubicBezTo>
                  <a:cubicBezTo>
                    <a:pt x="12" y="10"/>
                    <a:pt x="16" y="6"/>
                    <a:pt x="15" y="1"/>
                  </a:cubicBezTo>
                  <a:cubicBezTo>
                    <a:pt x="15" y="1"/>
                    <a:pt x="15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1"/>
                  </a:cubicBezTo>
                  <a:cubicBezTo>
                    <a:pt x="18" y="4"/>
                    <a:pt x="20" y="11"/>
                    <a:pt x="24" y="11"/>
                  </a:cubicBezTo>
                  <a:cubicBezTo>
                    <a:pt x="24" y="11"/>
                    <a:pt x="27" y="11"/>
                    <a:pt x="30" y="9"/>
                  </a:cubicBezTo>
                  <a:cubicBezTo>
                    <a:pt x="32" y="7"/>
                    <a:pt x="33" y="4"/>
                    <a:pt x="33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7"/>
                    <a:pt x="39" y="10"/>
                  </a:cubicBezTo>
                  <a:cubicBezTo>
                    <a:pt x="40" y="11"/>
                    <a:pt x="42" y="12"/>
                    <a:pt x="44" y="11"/>
                  </a:cubicBezTo>
                  <a:cubicBezTo>
                    <a:pt x="44" y="11"/>
                    <a:pt x="50" y="9"/>
                    <a:pt x="50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52" y="7"/>
                    <a:pt x="56" y="10"/>
                  </a:cubicBezTo>
                  <a:cubicBezTo>
                    <a:pt x="57" y="11"/>
                    <a:pt x="59" y="12"/>
                    <a:pt x="61" y="11"/>
                  </a:cubicBezTo>
                  <a:cubicBezTo>
                    <a:pt x="61" y="11"/>
                    <a:pt x="67" y="11"/>
                    <a:pt x="68" y="2"/>
                  </a:cubicBezTo>
                  <a:cubicBezTo>
                    <a:pt x="68" y="1"/>
                    <a:pt x="69" y="1"/>
                    <a:pt x="69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0" y="2"/>
                    <a:pt x="70" y="7"/>
                    <a:pt x="73" y="9"/>
                  </a:cubicBezTo>
                  <a:cubicBezTo>
                    <a:pt x="74" y="11"/>
                    <a:pt x="75" y="11"/>
                    <a:pt x="77" y="11"/>
                  </a:cubicBezTo>
                  <a:cubicBezTo>
                    <a:pt x="79" y="11"/>
                    <a:pt x="86" y="9"/>
                    <a:pt x="85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1"/>
                    <a:pt x="88" y="8"/>
                    <a:pt x="91" y="10"/>
                  </a:cubicBezTo>
                  <a:cubicBezTo>
                    <a:pt x="93" y="12"/>
                    <a:pt x="95" y="12"/>
                    <a:pt x="97" y="11"/>
                  </a:cubicBezTo>
                  <a:cubicBezTo>
                    <a:pt x="97" y="11"/>
                    <a:pt x="104" y="10"/>
                    <a:pt x="103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07" y="11"/>
                    <a:pt x="97" y="13"/>
                    <a:pt x="97" y="13"/>
                  </a:cubicBezTo>
                  <a:cubicBezTo>
                    <a:pt x="97" y="14"/>
                    <a:pt x="96" y="14"/>
                    <a:pt x="95" y="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40" name="Freeform 247"/>
            <p:cNvSpPr/>
            <p:nvPr>
              <p:custDataLst>
                <p:tags r:id="rId23"/>
              </p:custDataLst>
            </p:nvPr>
          </p:nvSpPr>
          <p:spPr bwMode="auto">
            <a:xfrm>
              <a:off x="9464" y="6369"/>
              <a:ext cx="205" cy="27"/>
            </a:xfrm>
            <a:custGeom>
              <a:gdLst>
                <a:gd name="T0" fmla="*/ 95 w 107"/>
                <a:gd name="T1" fmla="*/ 14 h 14"/>
                <a:gd name="T2" fmla="*/ 90 w 107"/>
                <a:gd name="T3" fmla="*/ 12 h 14"/>
                <a:gd name="T4" fmla="*/ 87 w 107"/>
                <a:gd name="T5" fmla="*/ 6 h 14"/>
                <a:gd name="T6" fmla="*/ 78 w 107"/>
                <a:gd name="T7" fmla="*/ 14 h 14"/>
                <a:gd name="T8" fmla="*/ 78 w 107"/>
                <a:gd name="T9" fmla="*/ 14 h 14"/>
                <a:gd name="T10" fmla="*/ 78 w 107"/>
                <a:gd name="T11" fmla="*/ 14 h 14"/>
                <a:gd name="T12" fmla="*/ 71 w 107"/>
                <a:gd name="T13" fmla="*/ 11 h 14"/>
                <a:gd name="T14" fmla="*/ 69 w 107"/>
                <a:gd name="T15" fmla="*/ 7 h 14"/>
                <a:gd name="T16" fmla="*/ 61 w 107"/>
                <a:gd name="T17" fmla="*/ 13 h 14"/>
                <a:gd name="T18" fmla="*/ 55 w 107"/>
                <a:gd name="T19" fmla="*/ 12 h 14"/>
                <a:gd name="T20" fmla="*/ 51 w 107"/>
                <a:gd name="T21" fmla="*/ 6 h 14"/>
                <a:gd name="T22" fmla="*/ 45 w 107"/>
                <a:gd name="T23" fmla="*/ 13 h 14"/>
                <a:gd name="T24" fmla="*/ 38 w 107"/>
                <a:gd name="T25" fmla="*/ 12 h 14"/>
                <a:gd name="T26" fmla="*/ 34 w 107"/>
                <a:gd name="T27" fmla="*/ 6 h 14"/>
                <a:gd name="T28" fmla="*/ 31 w 107"/>
                <a:gd name="T29" fmla="*/ 11 h 14"/>
                <a:gd name="T30" fmla="*/ 24 w 107"/>
                <a:gd name="T31" fmla="*/ 13 h 14"/>
                <a:gd name="T32" fmla="*/ 17 w 107"/>
                <a:gd name="T33" fmla="*/ 6 h 14"/>
                <a:gd name="T34" fmla="*/ 13 w 107"/>
                <a:gd name="T35" fmla="*/ 12 h 14"/>
                <a:gd name="T36" fmla="*/ 13 w 107"/>
                <a:gd name="T37" fmla="*/ 13 h 14"/>
                <a:gd name="T38" fmla="*/ 4 w 107"/>
                <a:gd name="T39" fmla="*/ 12 h 14"/>
                <a:gd name="T40" fmla="*/ 0 w 107"/>
                <a:gd name="T41" fmla="*/ 0 h 14"/>
                <a:gd name="T42" fmla="*/ 2 w 107"/>
                <a:gd name="T43" fmla="*/ 0 h 14"/>
                <a:gd name="T44" fmla="*/ 5 w 107"/>
                <a:gd name="T45" fmla="*/ 10 h 14"/>
                <a:gd name="T46" fmla="*/ 12 w 107"/>
                <a:gd name="T47" fmla="*/ 11 h 14"/>
                <a:gd name="T48" fmla="*/ 16 w 107"/>
                <a:gd name="T49" fmla="*/ 1 h 14"/>
                <a:gd name="T50" fmla="*/ 15 w 107"/>
                <a:gd name="T51" fmla="*/ 0 h 14"/>
                <a:gd name="T52" fmla="*/ 17 w 107"/>
                <a:gd name="T53" fmla="*/ 0 h 14"/>
                <a:gd name="T54" fmla="*/ 18 w 107"/>
                <a:gd name="T55" fmla="*/ 1 h 14"/>
                <a:gd name="T56" fmla="*/ 24 w 107"/>
                <a:gd name="T57" fmla="*/ 11 h 14"/>
                <a:gd name="T58" fmla="*/ 30 w 107"/>
                <a:gd name="T59" fmla="*/ 9 h 14"/>
                <a:gd name="T60" fmla="*/ 33 w 107"/>
                <a:gd name="T61" fmla="*/ 0 h 14"/>
                <a:gd name="T62" fmla="*/ 35 w 107"/>
                <a:gd name="T63" fmla="*/ 0 h 14"/>
                <a:gd name="T64" fmla="*/ 39 w 107"/>
                <a:gd name="T65" fmla="*/ 10 h 14"/>
                <a:gd name="T66" fmla="*/ 44 w 107"/>
                <a:gd name="T67" fmla="*/ 11 h 14"/>
                <a:gd name="T68" fmla="*/ 50 w 107"/>
                <a:gd name="T69" fmla="*/ 0 h 14"/>
                <a:gd name="T70" fmla="*/ 52 w 107"/>
                <a:gd name="T71" fmla="*/ 0 h 14"/>
                <a:gd name="T72" fmla="*/ 56 w 107"/>
                <a:gd name="T73" fmla="*/ 10 h 14"/>
                <a:gd name="T74" fmla="*/ 61 w 107"/>
                <a:gd name="T75" fmla="*/ 11 h 14"/>
                <a:gd name="T76" fmla="*/ 69 w 107"/>
                <a:gd name="T77" fmla="*/ 2 h 14"/>
                <a:gd name="T78" fmla="*/ 69 w 107"/>
                <a:gd name="T79" fmla="*/ 1 h 14"/>
                <a:gd name="T80" fmla="*/ 69 w 107"/>
                <a:gd name="T81" fmla="*/ 0 h 14"/>
                <a:gd name="T82" fmla="*/ 71 w 107"/>
                <a:gd name="T83" fmla="*/ 0 h 14"/>
                <a:gd name="T84" fmla="*/ 71 w 107"/>
                <a:gd name="T85" fmla="*/ 1 h 14"/>
                <a:gd name="T86" fmla="*/ 73 w 107"/>
                <a:gd name="T87" fmla="*/ 9 h 14"/>
                <a:gd name="T88" fmla="*/ 78 w 107"/>
                <a:gd name="T89" fmla="*/ 12 h 14"/>
                <a:gd name="T90" fmla="*/ 85 w 107"/>
                <a:gd name="T91" fmla="*/ 0 h 14"/>
                <a:gd name="T92" fmla="*/ 85 w 107"/>
                <a:gd name="T93" fmla="*/ 0 h 14"/>
                <a:gd name="T94" fmla="*/ 87 w 107"/>
                <a:gd name="T95" fmla="*/ 0 h 14"/>
                <a:gd name="T96" fmla="*/ 87 w 107"/>
                <a:gd name="T97" fmla="*/ 0 h 14"/>
                <a:gd name="T98" fmla="*/ 92 w 107"/>
                <a:gd name="T99" fmla="*/ 11 h 14"/>
                <a:gd name="T100" fmla="*/ 97 w 107"/>
                <a:gd name="T101" fmla="*/ 12 h 14"/>
                <a:gd name="T102" fmla="*/ 103 w 107"/>
                <a:gd name="T103" fmla="*/ 0 h 14"/>
                <a:gd name="T104" fmla="*/ 105 w 107"/>
                <a:gd name="T105" fmla="*/ 0 h 14"/>
                <a:gd name="T106" fmla="*/ 98 w 107"/>
                <a:gd name="T107" fmla="*/ 14 h 14"/>
                <a:gd name="T108" fmla="*/ 95 w 107"/>
                <a:gd name="T109" fmla="*/ 14 h 1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7" h="14">
                  <a:moveTo>
                    <a:pt x="95" y="14"/>
                  </a:moveTo>
                  <a:cubicBezTo>
                    <a:pt x="93" y="14"/>
                    <a:pt x="92" y="13"/>
                    <a:pt x="90" y="12"/>
                  </a:cubicBezTo>
                  <a:cubicBezTo>
                    <a:pt x="88" y="11"/>
                    <a:pt x="87" y="8"/>
                    <a:pt x="87" y="6"/>
                  </a:cubicBezTo>
                  <a:cubicBezTo>
                    <a:pt x="84" y="12"/>
                    <a:pt x="78" y="13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5" y="13"/>
                    <a:pt x="73" y="13"/>
                    <a:pt x="71" y="11"/>
                  </a:cubicBezTo>
                  <a:cubicBezTo>
                    <a:pt x="70" y="10"/>
                    <a:pt x="70" y="8"/>
                    <a:pt x="69" y="7"/>
                  </a:cubicBezTo>
                  <a:cubicBezTo>
                    <a:pt x="67" y="13"/>
                    <a:pt x="62" y="13"/>
                    <a:pt x="61" y="13"/>
                  </a:cubicBezTo>
                  <a:cubicBezTo>
                    <a:pt x="59" y="14"/>
                    <a:pt x="56" y="13"/>
                    <a:pt x="55" y="12"/>
                  </a:cubicBezTo>
                  <a:cubicBezTo>
                    <a:pt x="53" y="10"/>
                    <a:pt x="52" y="8"/>
                    <a:pt x="51" y="6"/>
                  </a:cubicBezTo>
                  <a:cubicBezTo>
                    <a:pt x="49" y="11"/>
                    <a:pt x="45" y="13"/>
                    <a:pt x="45" y="13"/>
                  </a:cubicBezTo>
                  <a:cubicBezTo>
                    <a:pt x="42" y="14"/>
                    <a:pt x="40" y="13"/>
                    <a:pt x="38" y="12"/>
                  </a:cubicBezTo>
                  <a:cubicBezTo>
                    <a:pt x="36" y="10"/>
                    <a:pt x="35" y="8"/>
                    <a:pt x="34" y="6"/>
                  </a:cubicBezTo>
                  <a:cubicBezTo>
                    <a:pt x="33" y="8"/>
                    <a:pt x="32" y="10"/>
                    <a:pt x="31" y="11"/>
                  </a:cubicBezTo>
                  <a:cubicBezTo>
                    <a:pt x="28" y="14"/>
                    <a:pt x="24" y="13"/>
                    <a:pt x="24" y="13"/>
                  </a:cubicBezTo>
                  <a:cubicBezTo>
                    <a:pt x="21" y="14"/>
                    <a:pt x="18" y="10"/>
                    <a:pt x="17" y="6"/>
                  </a:cubicBezTo>
                  <a:cubicBezTo>
                    <a:pt x="16" y="10"/>
                    <a:pt x="13" y="12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9" y="14"/>
                    <a:pt x="6" y="13"/>
                    <a:pt x="4" y="12"/>
                  </a:cubicBezTo>
                  <a:cubicBezTo>
                    <a:pt x="0" y="8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7"/>
                    <a:pt x="5" y="10"/>
                  </a:cubicBezTo>
                  <a:cubicBezTo>
                    <a:pt x="7" y="11"/>
                    <a:pt x="9" y="12"/>
                    <a:pt x="12" y="11"/>
                  </a:cubicBezTo>
                  <a:cubicBezTo>
                    <a:pt x="13" y="10"/>
                    <a:pt x="16" y="6"/>
                    <a:pt x="16" y="1"/>
                  </a:cubicBezTo>
                  <a:cubicBezTo>
                    <a:pt x="15" y="1"/>
                    <a:pt x="15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8" y="1"/>
                    <a:pt x="18" y="1"/>
                  </a:cubicBezTo>
                  <a:cubicBezTo>
                    <a:pt x="18" y="5"/>
                    <a:pt x="20" y="12"/>
                    <a:pt x="24" y="11"/>
                  </a:cubicBezTo>
                  <a:cubicBezTo>
                    <a:pt x="25" y="11"/>
                    <a:pt x="27" y="12"/>
                    <a:pt x="30" y="9"/>
                  </a:cubicBezTo>
                  <a:cubicBezTo>
                    <a:pt x="32" y="8"/>
                    <a:pt x="33" y="4"/>
                    <a:pt x="33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7"/>
                    <a:pt x="39" y="10"/>
                  </a:cubicBezTo>
                  <a:cubicBezTo>
                    <a:pt x="40" y="11"/>
                    <a:pt x="42" y="12"/>
                    <a:pt x="44" y="11"/>
                  </a:cubicBezTo>
                  <a:cubicBezTo>
                    <a:pt x="44" y="11"/>
                    <a:pt x="50" y="9"/>
                    <a:pt x="50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52" y="7"/>
                    <a:pt x="56" y="10"/>
                  </a:cubicBezTo>
                  <a:cubicBezTo>
                    <a:pt x="57" y="11"/>
                    <a:pt x="59" y="12"/>
                    <a:pt x="61" y="11"/>
                  </a:cubicBezTo>
                  <a:cubicBezTo>
                    <a:pt x="62" y="11"/>
                    <a:pt x="67" y="11"/>
                    <a:pt x="69" y="2"/>
                  </a:cubicBezTo>
                  <a:cubicBezTo>
                    <a:pt x="69" y="2"/>
                    <a:pt x="69" y="1"/>
                    <a:pt x="69" y="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1" y="0"/>
                    <a:pt x="71" y="1"/>
                    <a:pt x="71" y="1"/>
                  </a:cubicBezTo>
                  <a:cubicBezTo>
                    <a:pt x="71" y="2"/>
                    <a:pt x="71" y="7"/>
                    <a:pt x="73" y="9"/>
                  </a:cubicBezTo>
                  <a:cubicBezTo>
                    <a:pt x="74" y="11"/>
                    <a:pt x="76" y="11"/>
                    <a:pt x="78" y="12"/>
                  </a:cubicBezTo>
                  <a:cubicBezTo>
                    <a:pt x="79" y="11"/>
                    <a:pt x="86" y="9"/>
                    <a:pt x="85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8" y="1"/>
                    <a:pt x="88" y="8"/>
                    <a:pt x="92" y="11"/>
                  </a:cubicBezTo>
                  <a:cubicBezTo>
                    <a:pt x="93" y="12"/>
                    <a:pt x="95" y="12"/>
                    <a:pt x="97" y="12"/>
                  </a:cubicBezTo>
                  <a:cubicBezTo>
                    <a:pt x="98" y="11"/>
                    <a:pt x="105" y="10"/>
                    <a:pt x="103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07" y="11"/>
                    <a:pt x="98" y="14"/>
                    <a:pt x="98" y="14"/>
                  </a:cubicBezTo>
                  <a:cubicBezTo>
                    <a:pt x="97" y="14"/>
                    <a:pt x="96" y="14"/>
                    <a:pt x="95" y="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41" name="Freeform 248"/>
            <p:cNvSpPr/>
            <p:nvPr>
              <p:custDataLst>
                <p:tags r:id="rId24"/>
              </p:custDataLst>
            </p:nvPr>
          </p:nvSpPr>
          <p:spPr bwMode="auto">
            <a:xfrm>
              <a:off x="9524" y="6405"/>
              <a:ext cx="204" cy="27"/>
            </a:xfrm>
            <a:custGeom>
              <a:gdLst>
                <a:gd name="T0" fmla="*/ 95 w 107"/>
                <a:gd name="T1" fmla="*/ 14 h 14"/>
                <a:gd name="T2" fmla="*/ 90 w 107"/>
                <a:gd name="T3" fmla="*/ 13 h 14"/>
                <a:gd name="T4" fmla="*/ 86 w 107"/>
                <a:gd name="T5" fmla="*/ 6 h 14"/>
                <a:gd name="T6" fmla="*/ 78 w 107"/>
                <a:gd name="T7" fmla="*/ 14 h 14"/>
                <a:gd name="T8" fmla="*/ 78 w 107"/>
                <a:gd name="T9" fmla="*/ 14 h 14"/>
                <a:gd name="T10" fmla="*/ 78 w 107"/>
                <a:gd name="T11" fmla="*/ 14 h 14"/>
                <a:gd name="T12" fmla="*/ 71 w 107"/>
                <a:gd name="T13" fmla="*/ 11 h 14"/>
                <a:gd name="T14" fmla="*/ 69 w 107"/>
                <a:gd name="T15" fmla="*/ 7 h 14"/>
                <a:gd name="T16" fmla="*/ 61 w 107"/>
                <a:gd name="T17" fmla="*/ 14 h 14"/>
                <a:gd name="T18" fmla="*/ 54 w 107"/>
                <a:gd name="T19" fmla="*/ 12 h 14"/>
                <a:gd name="T20" fmla="*/ 51 w 107"/>
                <a:gd name="T21" fmla="*/ 7 h 14"/>
                <a:gd name="T22" fmla="*/ 44 w 107"/>
                <a:gd name="T23" fmla="*/ 14 h 14"/>
                <a:gd name="T24" fmla="*/ 37 w 107"/>
                <a:gd name="T25" fmla="*/ 12 h 14"/>
                <a:gd name="T26" fmla="*/ 34 w 107"/>
                <a:gd name="T27" fmla="*/ 7 h 14"/>
                <a:gd name="T28" fmla="*/ 31 w 107"/>
                <a:gd name="T29" fmla="*/ 11 h 14"/>
                <a:gd name="T30" fmla="*/ 24 w 107"/>
                <a:gd name="T31" fmla="*/ 14 h 14"/>
                <a:gd name="T32" fmla="*/ 17 w 107"/>
                <a:gd name="T33" fmla="*/ 7 h 14"/>
                <a:gd name="T34" fmla="*/ 13 w 107"/>
                <a:gd name="T35" fmla="*/ 13 h 14"/>
                <a:gd name="T36" fmla="*/ 12 w 107"/>
                <a:gd name="T37" fmla="*/ 13 h 14"/>
                <a:gd name="T38" fmla="*/ 4 w 107"/>
                <a:gd name="T39" fmla="*/ 12 h 14"/>
                <a:gd name="T40" fmla="*/ 0 w 107"/>
                <a:gd name="T41" fmla="*/ 0 h 14"/>
                <a:gd name="T42" fmla="*/ 2 w 107"/>
                <a:gd name="T43" fmla="*/ 1 h 14"/>
                <a:gd name="T44" fmla="*/ 5 w 107"/>
                <a:gd name="T45" fmla="*/ 10 h 14"/>
                <a:gd name="T46" fmla="*/ 12 w 107"/>
                <a:gd name="T47" fmla="*/ 11 h 14"/>
                <a:gd name="T48" fmla="*/ 15 w 107"/>
                <a:gd name="T49" fmla="*/ 2 h 14"/>
                <a:gd name="T50" fmla="*/ 15 w 107"/>
                <a:gd name="T51" fmla="*/ 1 h 14"/>
                <a:gd name="T52" fmla="*/ 17 w 107"/>
                <a:gd name="T53" fmla="*/ 0 h 14"/>
                <a:gd name="T54" fmla="*/ 17 w 107"/>
                <a:gd name="T55" fmla="*/ 1 h 14"/>
                <a:gd name="T56" fmla="*/ 24 w 107"/>
                <a:gd name="T57" fmla="*/ 12 h 14"/>
                <a:gd name="T58" fmla="*/ 30 w 107"/>
                <a:gd name="T59" fmla="*/ 10 h 14"/>
                <a:gd name="T60" fmla="*/ 33 w 107"/>
                <a:gd name="T61" fmla="*/ 1 h 14"/>
                <a:gd name="T62" fmla="*/ 35 w 107"/>
                <a:gd name="T63" fmla="*/ 1 h 14"/>
                <a:gd name="T64" fmla="*/ 39 w 107"/>
                <a:gd name="T65" fmla="*/ 11 h 14"/>
                <a:gd name="T66" fmla="*/ 44 w 107"/>
                <a:gd name="T67" fmla="*/ 12 h 14"/>
                <a:gd name="T68" fmla="*/ 50 w 107"/>
                <a:gd name="T69" fmla="*/ 1 h 14"/>
                <a:gd name="T70" fmla="*/ 52 w 107"/>
                <a:gd name="T71" fmla="*/ 1 h 14"/>
                <a:gd name="T72" fmla="*/ 56 w 107"/>
                <a:gd name="T73" fmla="*/ 10 h 14"/>
                <a:gd name="T74" fmla="*/ 61 w 107"/>
                <a:gd name="T75" fmla="*/ 12 h 14"/>
                <a:gd name="T76" fmla="*/ 68 w 107"/>
                <a:gd name="T77" fmla="*/ 2 h 14"/>
                <a:gd name="T78" fmla="*/ 69 w 107"/>
                <a:gd name="T79" fmla="*/ 1 h 14"/>
                <a:gd name="T80" fmla="*/ 69 w 107"/>
                <a:gd name="T81" fmla="*/ 0 h 14"/>
                <a:gd name="T82" fmla="*/ 71 w 107"/>
                <a:gd name="T83" fmla="*/ 1 h 14"/>
                <a:gd name="T84" fmla="*/ 71 w 107"/>
                <a:gd name="T85" fmla="*/ 1 h 14"/>
                <a:gd name="T86" fmla="*/ 73 w 107"/>
                <a:gd name="T87" fmla="*/ 10 h 14"/>
                <a:gd name="T88" fmla="*/ 77 w 107"/>
                <a:gd name="T89" fmla="*/ 12 h 14"/>
                <a:gd name="T90" fmla="*/ 85 w 107"/>
                <a:gd name="T91" fmla="*/ 1 h 14"/>
                <a:gd name="T92" fmla="*/ 85 w 107"/>
                <a:gd name="T93" fmla="*/ 1 h 14"/>
                <a:gd name="T94" fmla="*/ 87 w 107"/>
                <a:gd name="T95" fmla="*/ 1 h 14"/>
                <a:gd name="T96" fmla="*/ 87 w 107"/>
                <a:gd name="T97" fmla="*/ 1 h 14"/>
                <a:gd name="T98" fmla="*/ 91 w 107"/>
                <a:gd name="T99" fmla="*/ 11 h 14"/>
                <a:gd name="T100" fmla="*/ 97 w 107"/>
                <a:gd name="T101" fmla="*/ 12 h 14"/>
                <a:gd name="T102" fmla="*/ 103 w 107"/>
                <a:gd name="T103" fmla="*/ 1 h 14"/>
                <a:gd name="T104" fmla="*/ 105 w 107"/>
                <a:gd name="T105" fmla="*/ 0 h 14"/>
                <a:gd name="T106" fmla="*/ 97 w 107"/>
                <a:gd name="T107" fmla="*/ 14 h 14"/>
                <a:gd name="T108" fmla="*/ 95 w 107"/>
                <a:gd name="T109" fmla="*/ 14 h 1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7" h="14">
                  <a:moveTo>
                    <a:pt x="95" y="14"/>
                  </a:moveTo>
                  <a:cubicBezTo>
                    <a:pt x="93" y="14"/>
                    <a:pt x="92" y="14"/>
                    <a:pt x="90" y="13"/>
                  </a:cubicBezTo>
                  <a:cubicBezTo>
                    <a:pt x="88" y="11"/>
                    <a:pt x="87" y="9"/>
                    <a:pt x="86" y="6"/>
                  </a:cubicBezTo>
                  <a:cubicBezTo>
                    <a:pt x="84" y="12"/>
                    <a:pt x="78" y="14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5" y="14"/>
                    <a:pt x="73" y="13"/>
                    <a:pt x="71" y="11"/>
                  </a:cubicBezTo>
                  <a:cubicBezTo>
                    <a:pt x="70" y="10"/>
                    <a:pt x="69" y="8"/>
                    <a:pt x="69" y="7"/>
                  </a:cubicBezTo>
                  <a:cubicBezTo>
                    <a:pt x="66" y="13"/>
                    <a:pt x="61" y="14"/>
                    <a:pt x="61" y="14"/>
                  </a:cubicBezTo>
                  <a:cubicBezTo>
                    <a:pt x="58" y="14"/>
                    <a:pt x="56" y="14"/>
                    <a:pt x="54" y="12"/>
                  </a:cubicBezTo>
                  <a:cubicBezTo>
                    <a:pt x="53" y="10"/>
                    <a:pt x="52" y="8"/>
                    <a:pt x="51" y="7"/>
                  </a:cubicBezTo>
                  <a:cubicBezTo>
                    <a:pt x="49" y="12"/>
                    <a:pt x="45" y="13"/>
                    <a:pt x="44" y="14"/>
                  </a:cubicBezTo>
                  <a:cubicBezTo>
                    <a:pt x="42" y="14"/>
                    <a:pt x="39" y="14"/>
                    <a:pt x="37" y="12"/>
                  </a:cubicBezTo>
                  <a:cubicBezTo>
                    <a:pt x="36" y="11"/>
                    <a:pt x="34" y="9"/>
                    <a:pt x="34" y="7"/>
                  </a:cubicBezTo>
                  <a:cubicBezTo>
                    <a:pt x="33" y="9"/>
                    <a:pt x="32" y="10"/>
                    <a:pt x="31" y="11"/>
                  </a:cubicBezTo>
                  <a:cubicBezTo>
                    <a:pt x="28" y="14"/>
                    <a:pt x="24" y="14"/>
                    <a:pt x="24" y="14"/>
                  </a:cubicBezTo>
                  <a:cubicBezTo>
                    <a:pt x="20" y="14"/>
                    <a:pt x="18" y="10"/>
                    <a:pt x="17" y="7"/>
                  </a:cubicBezTo>
                  <a:cubicBezTo>
                    <a:pt x="15" y="10"/>
                    <a:pt x="13" y="13"/>
                    <a:pt x="13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9" y="14"/>
                    <a:pt x="6" y="14"/>
                    <a:pt x="4" y="12"/>
                  </a:cubicBezTo>
                  <a:cubicBezTo>
                    <a:pt x="0" y="9"/>
                    <a:pt x="0" y="1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8"/>
                    <a:pt x="5" y="10"/>
                  </a:cubicBezTo>
                  <a:cubicBezTo>
                    <a:pt x="7" y="12"/>
                    <a:pt x="9" y="12"/>
                    <a:pt x="12" y="11"/>
                  </a:cubicBezTo>
                  <a:cubicBezTo>
                    <a:pt x="12" y="10"/>
                    <a:pt x="16" y="6"/>
                    <a:pt x="15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8" y="5"/>
                    <a:pt x="20" y="12"/>
                    <a:pt x="24" y="12"/>
                  </a:cubicBezTo>
                  <a:cubicBezTo>
                    <a:pt x="24" y="12"/>
                    <a:pt x="27" y="12"/>
                    <a:pt x="30" y="10"/>
                  </a:cubicBezTo>
                  <a:cubicBezTo>
                    <a:pt x="32" y="8"/>
                    <a:pt x="33" y="5"/>
                    <a:pt x="33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8"/>
                    <a:pt x="39" y="11"/>
                  </a:cubicBezTo>
                  <a:cubicBezTo>
                    <a:pt x="40" y="12"/>
                    <a:pt x="42" y="12"/>
                    <a:pt x="44" y="12"/>
                  </a:cubicBezTo>
                  <a:cubicBezTo>
                    <a:pt x="44" y="12"/>
                    <a:pt x="50" y="9"/>
                    <a:pt x="50" y="1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2" y="1"/>
                    <a:pt x="52" y="7"/>
                    <a:pt x="56" y="10"/>
                  </a:cubicBezTo>
                  <a:cubicBezTo>
                    <a:pt x="57" y="12"/>
                    <a:pt x="59" y="12"/>
                    <a:pt x="61" y="12"/>
                  </a:cubicBezTo>
                  <a:cubicBezTo>
                    <a:pt x="61" y="12"/>
                    <a:pt x="67" y="11"/>
                    <a:pt x="68" y="2"/>
                  </a:cubicBezTo>
                  <a:cubicBezTo>
                    <a:pt x="68" y="2"/>
                    <a:pt x="69" y="1"/>
                    <a:pt x="69" y="1"/>
                  </a:cubicBezTo>
                  <a:cubicBezTo>
                    <a:pt x="69" y="1"/>
                    <a:pt x="69" y="0"/>
                    <a:pt x="69" y="0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70" y="2"/>
                    <a:pt x="70" y="7"/>
                    <a:pt x="73" y="10"/>
                  </a:cubicBezTo>
                  <a:cubicBezTo>
                    <a:pt x="74" y="11"/>
                    <a:pt x="75" y="12"/>
                    <a:pt x="77" y="12"/>
                  </a:cubicBezTo>
                  <a:cubicBezTo>
                    <a:pt x="79" y="12"/>
                    <a:pt x="86" y="9"/>
                    <a:pt x="85" y="1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7" y="2"/>
                    <a:pt x="88" y="8"/>
                    <a:pt x="91" y="11"/>
                  </a:cubicBezTo>
                  <a:cubicBezTo>
                    <a:pt x="93" y="12"/>
                    <a:pt x="95" y="12"/>
                    <a:pt x="97" y="12"/>
                  </a:cubicBezTo>
                  <a:cubicBezTo>
                    <a:pt x="97" y="12"/>
                    <a:pt x="104" y="10"/>
                    <a:pt x="103" y="1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07" y="12"/>
                    <a:pt x="97" y="14"/>
                    <a:pt x="97" y="14"/>
                  </a:cubicBezTo>
                  <a:cubicBezTo>
                    <a:pt x="97" y="14"/>
                    <a:pt x="96" y="14"/>
                    <a:pt x="95" y="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0" name="Freeform 243"/>
            <p:cNvSpPr/>
            <p:nvPr>
              <p:custDataLst>
                <p:tags r:id="rId25"/>
              </p:custDataLst>
            </p:nvPr>
          </p:nvSpPr>
          <p:spPr bwMode="auto">
            <a:xfrm>
              <a:off x="8954" y="5001"/>
              <a:ext cx="1266" cy="170"/>
            </a:xfrm>
            <a:custGeom>
              <a:gdLst>
                <a:gd name="T0" fmla="*/ 351 w 662"/>
                <a:gd name="T1" fmla="*/ 84 h 88"/>
                <a:gd name="T2" fmla="*/ 231 w 662"/>
                <a:gd name="T3" fmla="*/ 76 h 88"/>
                <a:gd name="T4" fmla="*/ 0 w 662"/>
                <a:gd name="T5" fmla="*/ 20 h 88"/>
                <a:gd name="T6" fmla="*/ 2 w 662"/>
                <a:gd name="T7" fmla="*/ 16 h 88"/>
                <a:gd name="T8" fmla="*/ 231 w 662"/>
                <a:gd name="T9" fmla="*/ 72 h 88"/>
                <a:gd name="T10" fmla="*/ 660 w 662"/>
                <a:gd name="T11" fmla="*/ 0 h 88"/>
                <a:gd name="T12" fmla="*/ 662 w 662"/>
                <a:gd name="T13" fmla="*/ 4 h 88"/>
                <a:gd name="T14" fmla="*/ 351 w 662"/>
                <a:gd name="T15" fmla="*/ 84 h 8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2" h="88">
                  <a:moveTo>
                    <a:pt x="351" y="84"/>
                  </a:moveTo>
                  <a:cubicBezTo>
                    <a:pt x="308" y="84"/>
                    <a:pt x="267" y="81"/>
                    <a:pt x="231" y="76"/>
                  </a:cubicBezTo>
                  <a:cubicBezTo>
                    <a:pt x="100" y="59"/>
                    <a:pt x="1" y="20"/>
                    <a:pt x="0" y="20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101" y="55"/>
                    <a:pt x="231" y="72"/>
                  </a:cubicBezTo>
                  <a:cubicBezTo>
                    <a:pt x="351" y="88"/>
                    <a:pt x="523" y="88"/>
                    <a:pt x="660" y="0"/>
                  </a:cubicBezTo>
                  <a:cubicBezTo>
                    <a:pt x="662" y="4"/>
                    <a:pt x="662" y="4"/>
                    <a:pt x="662" y="4"/>
                  </a:cubicBezTo>
                  <a:cubicBezTo>
                    <a:pt x="565" y="66"/>
                    <a:pt x="452" y="84"/>
                    <a:pt x="351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3" name="Freeform 239"/>
            <p:cNvSpPr/>
            <p:nvPr>
              <p:custDataLst>
                <p:tags r:id="rId26"/>
              </p:custDataLst>
            </p:nvPr>
          </p:nvSpPr>
          <p:spPr bwMode="auto">
            <a:xfrm>
              <a:off x="9453" y="5155"/>
              <a:ext cx="108" cy="121"/>
            </a:xfrm>
            <a:custGeom>
              <a:gdLst>
                <a:gd name="T0" fmla="*/ 0 w 57"/>
                <a:gd name="T1" fmla="*/ 0 h 63"/>
                <a:gd name="T2" fmla="*/ 26 w 57"/>
                <a:gd name="T3" fmla="*/ 62 h 63"/>
                <a:gd name="T4" fmla="*/ 57 w 57"/>
                <a:gd name="T5" fmla="*/ 0 h 63"/>
                <a:gd name="T6" fmla="*/ 0 w 57"/>
                <a:gd name="T7" fmla="*/ 0 h 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62">
                  <a:moveTo>
                    <a:pt x="0" y="0"/>
                  </a:moveTo>
                  <a:cubicBezTo>
                    <a:pt x="0" y="0"/>
                    <a:pt x="16" y="63"/>
                    <a:pt x="26" y="62"/>
                  </a:cubicBezTo>
                  <a:cubicBezTo>
                    <a:pt x="36" y="60"/>
                    <a:pt x="57" y="0"/>
                    <a:pt x="5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5" name="Freeform 241"/>
            <p:cNvSpPr/>
            <p:nvPr>
              <p:custDataLst>
                <p:tags r:id="rId27"/>
              </p:custDataLst>
            </p:nvPr>
          </p:nvSpPr>
          <p:spPr bwMode="auto">
            <a:xfrm>
              <a:off x="9827" y="5114"/>
              <a:ext cx="143" cy="174"/>
            </a:xfrm>
            <a:custGeom>
              <a:gdLst>
                <a:gd name="T0" fmla="*/ 0 w 75"/>
                <a:gd name="T1" fmla="*/ 13 h 91"/>
                <a:gd name="T2" fmla="*/ 48 w 75"/>
                <a:gd name="T3" fmla="*/ 87 h 91"/>
                <a:gd name="T4" fmla="*/ 75 w 75"/>
                <a:gd name="T5" fmla="*/ 0 h 91"/>
                <a:gd name="T6" fmla="*/ 0 w 75"/>
                <a:gd name="T7" fmla="*/ 13 h 9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1">
                  <a:moveTo>
                    <a:pt x="0" y="13"/>
                  </a:moveTo>
                  <a:cubicBezTo>
                    <a:pt x="0" y="13"/>
                    <a:pt x="35" y="91"/>
                    <a:pt x="48" y="87"/>
                  </a:cubicBezTo>
                  <a:cubicBezTo>
                    <a:pt x="61" y="83"/>
                    <a:pt x="75" y="0"/>
                    <a:pt x="75" y="0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46" name="内容占位符 6"/>
          <p:cNvSpPr>
            <a:spLocks noGrp="1"/>
          </p:cNvSpPr>
          <p:nvPr>
            <p:custDataLst>
              <p:tags r:id="rId28"/>
            </p:custDataLst>
          </p:nvPr>
        </p:nvSpPr>
        <p:spPr>
          <a:xfrm>
            <a:off x="7695397" y="2804069"/>
            <a:ext cx="1226896" cy="201186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285750" indent="-28575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20000"/>
              </a:lnSpc>
              <a:spcAft>
                <a:spcPts val="800"/>
              </a:spcAft>
              <a:buNone/>
            </a:pPr>
            <a:r>
              <a:rPr lang="zh-CN" altLang="en-US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实际操作：组织学员进行实际操作，提高实际操作能力</a:t>
            </a:r>
          </a:p>
        </p:txBody>
      </p:sp>
      <p:sp>
        <p:nvSpPr>
          <p:cNvPr id="47" name="内容占位符 6"/>
          <p:cNvSpPr>
            <a:spLocks noGrp="1"/>
          </p:cNvSpPr>
          <p:nvPr>
            <p:custDataLst>
              <p:tags r:id="rId29"/>
            </p:custDataLst>
          </p:nvPr>
        </p:nvSpPr>
        <p:spPr>
          <a:xfrm>
            <a:off x="3275875" y="2804069"/>
            <a:ext cx="1226896" cy="201186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285750" indent="-28575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20000"/>
              </a:lnSpc>
              <a:spcAft>
                <a:spcPts val="800"/>
              </a:spcAft>
              <a:buNone/>
            </a:pPr>
            <a:r>
              <a:rPr lang="zh-CN" altLang="en-US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考核评价：对学员的学习情况进行考核和评价，确保培训效果</a:t>
            </a:r>
          </a:p>
        </p:txBody>
      </p:sp>
      <p:sp>
        <p:nvSpPr>
          <p:cNvPr id="174" name="内容占位符 6"/>
          <p:cNvSpPr>
            <a:spLocks noGrp="1"/>
          </p:cNvSpPr>
          <p:nvPr>
            <p:custDataLst>
              <p:tags r:id="rId30"/>
            </p:custDataLst>
          </p:nvPr>
        </p:nvSpPr>
        <p:spPr>
          <a:xfrm>
            <a:off x="3453391" y="1478280"/>
            <a:ext cx="2271457" cy="105924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marL="285750" indent="-28575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20000"/>
              </a:lnSpc>
              <a:spcAft>
                <a:spcPts val="800"/>
              </a:spcAft>
              <a:buNone/>
            </a:pPr>
            <a:r>
              <a:rPr lang="zh-CN" altLang="en-US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理论授课：讲解医院感染管理的基本概念、原理和方法</a:t>
            </a:r>
          </a:p>
        </p:txBody>
      </p:sp>
      <p:sp>
        <p:nvSpPr>
          <p:cNvPr id="45" name="内容占位符 6"/>
          <p:cNvSpPr>
            <a:spLocks noGrp="1"/>
          </p:cNvSpPr>
          <p:nvPr>
            <p:custDataLst>
              <p:tags r:id="rId31"/>
            </p:custDataLst>
          </p:nvPr>
        </p:nvSpPr>
        <p:spPr>
          <a:xfrm>
            <a:off x="6482000" y="1478280"/>
            <a:ext cx="2271457" cy="105924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marL="285750" indent="-28575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spcAft>
                <a:spcPts val="800"/>
              </a:spcAft>
              <a:buNone/>
            </a:pPr>
            <a:r>
              <a:rPr lang="zh-CN" altLang="en-US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案例分析：通过实际案例分析，提高学员的实践能力</a:t>
            </a:r>
          </a:p>
        </p:txBody>
      </p:sp>
      <p:sp>
        <p:nvSpPr>
          <p:cNvPr id="49" name="内容占位符 6"/>
          <p:cNvSpPr>
            <a:spLocks noGrp="1"/>
          </p:cNvSpPr>
          <p:nvPr>
            <p:custDataLst>
              <p:tags r:id="rId32"/>
            </p:custDataLst>
          </p:nvPr>
        </p:nvSpPr>
        <p:spPr>
          <a:xfrm>
            <a:off x="3453391" y="5083252"/>
            <a:ext cx="2271457" cy="10592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285750" indent="-28575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20000"/>
              </a:lnSpc>
              <a:spcAft>
                <a:spcPts val="800"/>
              </a:spcAft>
              <a:buNone/>
            </a:pPr>
            <a:r>
              <a:rPr lang="zh-CN" altLang="en-US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研讨会：组织专家和学员进行交流和讨论，分享经验和心得</a:t>
            </a:r>
          </a:p>
        </p:txBody>
      </p:sp>
      <p:sp>
        <p:nvSpPr>
          <p:cNvPr id="50" name="内容占位符 6"/>
          <p:cNvSpPr>
            <a:spLocks noGrp="1"/>
          </p:cNvSpPr>
          <p:nvPr>
            <p:custDataLst>
              <p:tags r:id="rId33"/>
            </p:custDataLst>
          </p:nvPr>
        </p:nvSpPr>
        <p:spPr>
          <a:xfrm>
            <a:off x="6482000" y="5083252"/>
            <a:ext cx="2271457" cy="10592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285750" indent="-28575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spcAft>
                <a:spcPts val="800"/>
              </a:spcAft>
              <a:buNone/>
            </a:pPr>
            <a:r>
              <a:rPr lang="zh-CN" altLang="en-US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网络课程：利用网络资源，提供在线学习和交流的平台</a:t>
            </a:r>
          </a:p>
        </p:txBody>
      </p:sp>
      <p:sp>
        <p:nvSpPr>
          <p:cNvPr id="4" name="任意多边形 3"/>
          <p:cNvSpPr/>
          <p:nvPr>
            <p:custDataLst>
              <p:tags r:id="rId34"/>
            </p:custDataLst>
          </p:nvPr>
        </p:nvSpPr>
        <p:spPr>
          <a:xfrm>
            <a:off x="5009599" y="2867400"/>
            <a:ext cx="394211" cy="394211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idx"/>
              <a:gd name="ib" fmla="+- vc idx 0"/>
            </a:gdLst>
            <a:cxnLst>
              <a:cxn ang="3">
                <a:pos x="hc" y="t"/>
              </a:cxn>
              <a:cxn ang="3">
                <a:pos x="hd2" y="il"/>
              </a:cxn>
              <a:cxn ang="cd2">
                <a:pos x="l" y="vc"/>
              </a:cxn>
              <a:cxn ang="cd4">
                <a:pos x="hd2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1096" h="1001">
                <a:moveTo>
                  <a:pt x="592" y="0"/>
                </a:moveTo>
                <a:cubicBezTo>
                  <a:pt x="676" y="1"/>
                  <a:pt x="760" y="10"/>
                  <a:pt x="821" y="38"/>
                </a:cubicBezTo>
                <a:cubicBezTo>
                  <a:pt x="1033" y="137"/>
                  <a:pt x="1128" y="402"/>
                  <a:pt x="1085" y="651"/>
                </a:cubicBezTo>
                <a:lnTo>
                  <a:pt x="1085" y="652"/>
                </a:lnTo>
                <a:lnTo>
                  <a:pt x="1081" y="667"/>
                </a:lnTo>
                <a:cubicBezTo>
                  <a:pt x="1068" y="710"/>
                  <a:pt x="1049" y="752"/>
                  <a:pt x="1025" y="790"/>
                </a:cubicBezTo>
                <a:lnTo>
                  <a:pt x="1018" y="802"/>
                </a:lnTo>
                <a:lnTo>
                  <a:pt x="1015" y="806"/>
                </a:lnTo>
                <a:cubicBezTo>
                  <a:pt x="956" y="875"/>
                  <a:pt x="870" y="921"/>
                  <a:pt x="773" y="963"/>
                </a:cubicBezTo>
                <a:cubicBezTo>
                  <a:pt x="719" y="986"/>
                  <a:pt x="673" y="980"/>
                  <a:pt x="617" y="988"/>
                </a:cubicBezTo>
                <a:cubicBezTo>
                  <a:pt x="457" y="1011"/>
                  <a:pt x="318" y="1009"/>
                  <a:pt x="186" y="916"/>
                </a:cubicBezTo>
                <a:cubicBezTo>
                  <a:pt x="117" y="867"/>
                  <a:pt x="75" y="740"/>
                  <a:pt x="41" y="664"/>
                </a:cubicBezTo>
                <a:cubicBezTo>
                  <a:pt x="-37" y="489"/>
                  <a:pt x="-1" y="315"/>
                  <a:pt x="116" y="173"/>
                </a:cubicBezTo>
                <a:cubicBezTo>
                  <a:pt x="189" y="81"/>
                  <a:pt x="291" y="17"/>
                  <a:pt x="410" y="8"/>
                </a:cubicBezTo>
                <a:cubicBezTo>
                  <a:pt x="463" y="4"/>
                  <a:pt x="528" y="0"/>
                  <a:pt x="59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任意多边形 9"/>
          <p:cNvSpPr/>
          <p:nvPr>
            <p:custDataLst>
              <p:tags r:id="rId35"/>
            </p:custDataLst>
          </p:nvPr>
        </p:nvSpPr>
        <p:spPr>
          <a:xfrm>
            <a:off x="4699511" y="3614054"/>
            <a:ext cx="394211" cy="394211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idx"/>
              <a:gd name="ib" fmla="+- vc idx 0"/>
            </a:gdLst>
            <a:cxnLst>
              <a:cxn ang="3">
                <a:pos x="hc" y="t"/>
              </a:cxn>
              <a:cxn ang="3">
                <a:pos x="hd2" y="il"/>
              </a:cxn>
              <a:cxn ang="cd2">
                <a:pos x="l" y="vc"/>
              </a:cxn>
              <a:cxn ang="cd4">
                <a:pos x="hd2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1096" h="1001">
                <a:moveTo>
                  <a:pt x="592" y="0"/>
                </a:moveTo>
                <a:cubicBezTo>
                  <a:pt x="676" y="1"/>
                  <a:pt x="760" y="10"/>
                  <a:pt x="821" y="38"/>
                </a:cubicBezTo>
                <a:cubicBezTo>
                  <a:pt x="1033" y="137"/>
                  <a:pt x="1128" y="402"/>
                  <a:pt x="1085" y="651"/>
                </a:cubicBezTo>
                <a:lnTo>
                  <a:pt x="1085" y="652"/>
                </a:lnTo>
                <a:lnTo>
                  <a:pt x="1081" y="667"/>
                </a:lnTo>
                <a:cubicBezTo>
                  <a:pt x="1068" y="710"/>
                  <a:pt x="1049" y="752"/>
                  <a:pt x="1025" y="790"/>
                </a:cubicBezTo>
                <a:lnTo>
                  <a:pt x="1018" y="802"/>
                </a:lnTo>
                <a:lnTo>
                  <a:pt x="1015" y="806"/>
                </a:lnTo>
                <a:cubicBezTo>
                  <a:pt x="956" y="875"/>
                  <a:pt x="870" y="921"/>
                  <a:pt x="773" y="963"/>
                </a:cubicBezTo>
                <a:cubicBezTo>
                  <a:pt x="719" y="986"/>
                  <a:pt x="673" y="980"/>
                  <a:pt x="617" y="988"/>
                </a:cubicBezTo>
                <a:cubicBezTo>
                  <a:pt x="457" y="1011"/>
                  <a:pt x="318" y="1009"/>
                  <a:pt x="186" y="916"/>
                </a:cubicBezTo>
                <a:cubicBezTo>
                  <a:pt x="117" y="867"/>
                  <a:pt x="75" y="740"/>
                  <a:pt x="41" y="664"/>
                </a:cubicBezTo>
                <a:cubicBezTo>
                  <a:pt x="-37" y="489"/>
                  <a:pt x="-1" y="315"/>
                  <a:pt x="116" y="173"/>
                </a:cubicBezTo>
                <a:cubicBezTo>
                  <a:pt x="189" y="81"/>
                  <a:pt x="291" y="17"/>
                  <a:pt x="410" y="8"/>
                </a:cubicBezTo>
                <a:cubicBezTo>
                  <a:pt x="463" y="4"/>
                  <a:pt x="528" y="0"/>
                  <a:pt x="59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任意多边形 10"/>
          <p:cNvSpPr/>
          <p:nvPr>
            <p:custDataLst>
              <p:tags r:id="rId36"/>
            </p:custDataLst>
          </p:nvPr>
        </p:nvSpPr>
        <p:spPr>
          <a:xfrm>
            <a:off x="5007781" y="4360389"/>
            <a:ext cx="394211" cy="394211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idx"/>
              <a:gd name="ib" fmla="+- vc idx 0"/>
            </a:gdLst>
            <a:cxnLst>
              <a:cxn ang="3">
                <a:pos x="hc" y="t"/>
              </a:cxn>
              <a:cxn ang="3">
                <a:pos x="hd2" y="il"/>
              </a:cxn>
              <a:cxn ang="cd2">
                <a:pos x="l" y="vc"/>
              </a:cxn>
              <a:cxn ang="cd4">
                <a:pos x="hd2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1096" h="1001">
                <a:moveTo>
                  <a:pt x="592" y="0"/>
                </a:moveTo>
                <a:cubicBezTo>
                  <a:pt x="676" y="1"/>
                  <a:pt x="760" y="10"/>
                  <a:pt x="821" y="38"/>
                </a:cubicBezTo>
                <a:cubicBezTo>
                  <a:pt x="1033" y="137"/>
                  <a:pt x="1128" y="402"/>
                  <a:pt x="1085" y="651"/>
                </a:cubicBezTo>
                <a:lnTo>
                  <a:pt x="1085" y="652"/>
                </a:lnTo>
                <a:lnTo>
                  <a:pt x="1081" y="667"/>
                </a:lnTo>
                <a:cubicBezTo>
                  <a:pt x="1068" y="710"/>
                  <a:pt x="1049" y="752"/>
                  <a:pt x="1025" y="790"/>
                </a:cubicBezTo>
                <a:lnTo>
                  <a:pt x="1018" y="802"/>
                </a:lnTo>
                <a:lnTo>
                  <a:pt x="1015" y="806"/>
                </a:lnTo>
                <a:cubicBezTo>
                  <a:pt x="956" y="875"/>
                  <a:pt x="870" y="921"/>
                  <a:pt x="773" y="963"/>
                </a:cubicBezTo>
                <a:cubicBezTo>
                  <a:pt x="719" y="986"/>
                  <a:pt x="673" y="980"/>
                  <a:pt x="617" y="988"/>
                </a:cubicBezTo>
                <a:cubicBezTo>
                  <a:pt x="457" y="1011"/>
                  <a:pt x="318" y="1009"/>
                  <a:pt x="186" y="916"/>
                </a:cubicBezTo>
                <a:cubicBezTo>
                  <a:pt x="117" y="867"/>
                  <a:pt x="75" y="740"/>
                  <a:pt x="41" y="664"/>
                </a:cubicBezTo>
                <a:cubicBezTo>
                  <a:pt x="-37" y="489"/>
                  <a:pt x="-1" y="315"/>
                  <a:pt x="116" y="173"/>
                </a:cubicBezTo>
                <a:cubicBezTo>
                  <a:pt x="189" y="81"/>
                  <a:pt x="291" y="17"/>
                  <a:pt x="410" y="8"/>
                </a:cubicBezTo>
                <a:cubicBezTo>
                  <a:pt x="463" y="4"/>
                  <a:pt x="528" y="0"/>
                  <a:pt x="59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任意多边形 11"/>
          <p:cNvSpPr/>
          <p:nvPr>
            <p:custDataLst>
              <p:tags r:id="rId37"/>
            </p:custDataLst>
          </p:nvPr>
        </p:nvSpPr>
        <p:spPr>
          <a:xfrm>
            <a:off x="6804859" y="4360389"/>
            <a:ext cx="394211" cy="394211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idx"/>
              <a:gd name="ib" fmla="+- vc idx 0"/>
            </a:gdLst>
            <a:cxnLst>
              <a:cxn ang="3">
                <a:pos x="hc" y="t"/>
              </a:cxn>
              <a:cxn ang="3">
                <a:pos x="hd2" y="il"/>
              </a:cxn>
              <a:cxn ang="cd2">
                <a:pos x="l" y="vc"/>
              </a:cxn>
              <a:cxn ang="cd4">
                <a:pos x="hd2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1096" h="1001">
                <a:moveTo>
                  <a:pt x="592" y="0"/>
                </a:moveTo>
                <a:cubicBezTo>
                  <a:pt x="676" y="1"/>
                  <a:pt x="760" y="10"/>
                  <a:pt x="821" y="38"/>
                </a:cubicBezTo>
                <a:cubicBezTo>
                  <a:pt x="1033" y="137"/>
                  <a:pt x="1128" y="402"/>
                  <a:pt x="1085" y="651"/>
                </a:cubicBezTo>
                <a:lnTo>
                  <a:pt x="1085" y="652"/>
                </a:lnTo>
                <a:lnTo>
                  <a:pt x="1081" y="667"/>
                </a:lnTo>
                <a:cubicBezTo>
                  <a:pt x="1068" y="710"/>
                  <a:pt x="1049" y="752"/>
                  <a:pt x="1025" y="790"/>
                </a:cubicBezTo>
                <a:lnTo>
                  <a:pt x="1018" y="802"/>
                </a:lnTo>
                <a:lnTo>
                  <a:pt x="1015" y="806"/>
                </a:lnTo>
                <a:cubicBezTo>
                  <a:pt x="956" y="875"/>
                  <a:pt x="870" y="921"/>
                  <a:pt x="773" y="963"/>
                </a:cubicBezTo>
                <a:cubicBezTo>
                  <a:pt x="719" y="986"/>
                  <a:pt x="673" y="980"/>
                  <a:pt x="617" y="988"/>
                </a:cubicBezTo>
                <a:cubicBezTo>
                  <a:pt x="457" y="1011"/>
                  <a:pt x="318" y="1009"/>
                  <a:pt x="186" y="916"/>
                </a:cubicBezTo>
                <a:cubicBezTo>
                  <a:pt x="117" y="867"/>
                  <a:pt x="75" y="740"/>
                  <a:pt x="41" y="664"/>
                </a:cubicBezTo>
                <a:cubicBezTo>
                  <a:pt x="-37" y="489"/>
                  <a:pt x="-1" y="315"/>
                  <a:pt x="116" y="173"/>
                </a:cubicBezTo>
                <a:cubicBezTo>
                  <a:pt x="189" y="81"/>
                  <a:pt x="291" y="17"/>
                  <a:pt x="410" y="8"/>
                </a:cubicBezTo>
                <a:cubicBezTo>
                  <a:pt x="463" y="4"/>
                  <a:pt x="528" y="0"/>
                  <a:pt x="59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任意多边形 13"/>
          <p:cNvSpPr/>
          <p:nvPr>
            <p:custDataLst>
              <p:tags r:id="rId38"/>
            </p:custDataLst>
          </p:nvPr>
        </p:nvSpPr>
        <p:spPr>
          <a:xfrm>
            <a:off x="7113128" y="3614054"/>
            <a:ext cx="394211" cy="394211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idx"/>
              <a:gd name="ib" fmla="+- vc idx 0"/>
            </a:gdLst>
            <a:cxnLst>
              <a:cxn ang="3">
                <a:pos x="hc" y="t"/>
              </a:cxn>
              <a:cxn ang="3">
                <a:pos x="hd2" y="il"/>
              </a:cxn>
              <a:cxn ang="cd2">
                <a:pos x="l" y="vc"/>
              </a:cxn>
              <a:cxn ang="cd4">
                <a:pos x="hd2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1096" h="1001">
                <a:moveTo>
                  <a:pt x="592" y="0"/>
                </a:moveTo>
                <a:cubicBezTo>
                  <a:pt x="676" y="1"/>
                  <a:pt x="760" y="10"/>
                  <a:pt x="821" y="38"/>
                </a:cubicBezTo>
                <a:cubicBezTo>
                  <a:pt x="1033" y="137"/>
                  <a:pt x="1128" y="402"/>
                  <a:pt x="1085" y="651"/>
                </a:cubicBezTo>
                <a:lnTo>
                  <a:pt x="1085" y="652"/>
                </a:lnTo>
                <a:lnTo>
                  <a:pt x="1081" y="667"/>
                </a:lnTo>
                <a:cubicBezTo>
                  <a:pt x="1068" y="710"/>
                  <a:pt x="1049" y="752"/>
                  <a:pt x="1025" y="790"/>
                </a:cubicBezTo>
                <a:lnTo>
                  <a:pt x="1018" y="802"/>
                </a:lnTo>
                <a:lnTo>
                  <a:pt x="1015" y="806"/>
                </a:lnTo>
                <a:cubicBezTo>
                  <a:pt x="956" y="875"/>
                  <a:pt x="870" y="921"/>
                  <a:pt x="773" y="963"/>
                </a:cubicBezTo>
                <a:cubicBezTo>
                  <a:pt x="719" y="986"/>
                  <a:pt x="673" y="980"/>
                  <a:pt x="617" y="988"/>
                </a:cubicBezTo>
                <a:cubicBezTo>
                  <a:pt x="457" y="1011"/>
                  <a:pt x="318" y="1009"/>
                  <a:pt x="186" y="916"/>
                </a:cubicBezTo>
                <a:cubicBezTo>
                  <a:pt x="117" y="867"/>
                  <a:pt x="75" y="740"/>
                  <a:pt x="41" y="664"/>
                </a:cubicBezTo>
                <a:cubicBezTo>
                  <a:pt x="-37" y="489"/>
                  <a:pt x="-1" y="315"/>
                  <a:pt x="116" y="173"/>
                </a:cubicBezTo>
                <a:cubicBezTo>
                  <a:pt x="189" y="81"/>
                  <a:pt x="291" y="17"/>
                  <a:pt x="410" y="8"/>
                </a:cubicBezTo>
                <a:cubicBezTo>
                  <a:pt x="463" y="4"/>
                  <a:pt x="528" y="0"/>
                  <a:pt x="59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任意多边形 16"/>
          <p:cNvSpPr/>
          <p:nvPr>
            <p:custDataLst>
              <p:tags r:id="rId39"/>
            </p:custDataLst>
          </p:nvPr>
        </p:nvSpPr>
        <p:spPr>
          <a:xfrm>
            <a:off x="6804859" y="2864628"/>
            <a:ext cx="394211" cy="394211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idx"/>
              <a:gd name="ib" fmla="+- vc idx 0"/>
            </a:gdLst>
            <a:cxnLst>
              <a:cxn ang="3">
                <a:pos x="hc" y="t"/>
              </a:cxn>
              <a:cxn ang="3">
                <a:pos x="hd2" y="il"/>
              </a:cxn>
              <a:cxn ang="cd2">
                <a:pos x="l" y="vc"/>
              </a:cxn>
              <a:cxn ang="cd4">
                <a:pos x="hd2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1096" h="1001">
                <a:moveTo>
                  <a:pt x="592" y="0"/>
                </a:moveTo>
                <a:cubicBezTo>
                  <a:pt x="676" y="1"/>
                  <a:pt x="760" y="10"/>
                  <a:pt x="821" y="38"/>
                </a:cubicBezTo>
                <a:cubicBezTo>
                  <a:pt x="1033" y="137"/>
                  <a:pt x="1128" y="402"/>
                  <a:pt x="1085" y="651"/>
                </a:cubicBezTo>
                <a:lnTo>
                  <a:pt x="1085" y="652"/>
                </a:lnTo>
                <a:lnTo>
                  <a:pt x="1081" y="667"/>
                </a:lnTo>
                <a:cubicBezTo>
                  <a:pt x="1068" y="710"/>
                  <a:pt x="1049" y="752"/>
                  <a:pt x="1025" y="790"/>
                </a:cubicBezTo>
                <a:lnTo>
                  <a:pt x="1018" y="802"/>
                </a:lnTo>
                <a:lnTo>
                  <a:pt x="1015" y="806"/>
                </a:lnTo>
                <a:cubicBezTo>
                  <a:pt x="956" y="875"/>
                  <a:pt x="870" y="921"/>
                  <a:pt x="773" y="963"/>
                </a:cubicBezTo>
                <a:cubicBezTo>
                  <a:pt x="719" y="986"/>
                  <a:pt x="673" y="980"/>
                  <a:pt x="617" y="988"/>
                </a:cubicBezTo>
                <a:cubicBezTo>
                  <a:pt x="457" y="1011"/>
                  <a:pt x="318" y="1009"/>
                  <a:pt x="186" y="916"/>
                </a:cubicBezTo>
                <a:cubicBezTo>
                  <a:pt x="117" y="867"/>
                  <a:pt x="75" y="740"/>
                  <a:pt x="41" y="664"/>
                </a:cubicBezTo>
                <a:cubicBezTo>
                  <a:pt x="-37" y="489"/>
                  <a:pt x="-1" y="315"/>
                  <a:pt x="116" y="173"/>
                </a:cubicBezTo>
                <a:cubicBezTo>
                  <a:pt x="189" y="81"/>
                  <a:pt x="291" y="17"/>
                  <a:pt x="410" y="8"/>
                </a:cubicBezTo>
                <a:cubicBezTo>
                  <a:pt x="463" y="4"/>
                  <a:pt x="528" y="0"/>
                  <a:pt x="5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3" name="文本框 52"/>
          <p:cNvSpPr txBox="1"/>
          <p:nvPr>
            <p:custDataLst>
              <p:tags r:id="rId40"/>
            </p:custDataLst>
          </p:nvPr>
        </p:nvSpPr>
        <p:spPr>
          <a:xfrm>
            <a:off x="6744299" y="2804563"/>
            <a:ext cx="515328" cy="51434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1">
            <a:normAutofit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54" name="文本框 53"/>
          <p:cNvSpPr txBox="1"/>
          <p:nvPr>
            <p:custDataLst>
              <p:tags r:id="rId41"/>
            </p:custDataLst>
          </p:nvPr>
        </p:nvSpPr>
        <p:spPr>
          <a:xfrm>
            <a:off x="7052568" y="3563261"/>
            <a:ext cx="515328" cy="51434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1">
            <a:normAutofit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55" name="文本框 54"/>
          <p:cNvSpPr txBox="1"/>
          <p:nvPr>
            <p:custDataLst>
              <p:tags r:id="rId42"/>
            </p:custDataLst>
          </p:nvPr>
        </p:nvSpPr>
        <p:spPr>
          <a:xfrm>
            <a:off x="6744299" y="4309596"/>
            <a:ext cx="515328" cy="51434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1">
            <a:normAutofit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56" name="文本框 55"/>
          <p:cNvSpPr txBox="1"/>
          <p:nvPr>
            <p:custDataLst>
              <p:tags r:id="rId43"/>
            </p:custDataLst>
          </p:nvPr>
        </p:nvSpPr>
        <p:spPr>
          <a:xfrm>
            <a:off x="4947221" y="4309596"/>
            <a:ext cx="515328" cy="51434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1">
            <a:normAutofit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05</a:t>
            </a:r>
          </a:p>
        </p:txBody>
      </p:sp>
      <p:sp>
        <p:nvSpPr>
          <p:cNvPr id="62" name="文本框 61"/>
          <p:cNvSpPr txBox="1"/>
          <p:nvPr>
            <p:custDataLst>
              <p:tags r:id="rId44"/>
            </p:custDataLst>
          </p:nvPr>
        </p:nvSpPr>
        <p:spPr>
          <a:xfrm>
            <a:off x="4638952" y="3563261"/>
            <a:ext cx="515328" cy="51434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1">
            <a:normAutofit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06</a:t>
            </a:r>
          </a:p>
        </p:txBody>
      </p:sp>
      <p:sp>
        <p:nvSpPr>
          <p:cNvPr id="63" name="文本框 62"/>
          <p:cNvSpPr txBox="1"/>
          <p:nvPr>
            <p:custDataLst>
              <p:tags r:id="rId45"/>
            </p:custDataLst>
          </p:nvPr>
        </p:nvSpPr>
        <p:spPr>
          <a:xfrm>
            <a:off x="4949039" y="2816605"/>
            <a:ext cx="515328" cy="51434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1">
            <a:normAutofit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</p:spTree>
    <p:custDataLst>
      <p:tags r:id="rId46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效果评估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Oval 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306343" y="2573145"/>
            <a:ext cx="614334" cy="61875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>
            <a:normAutofit fontScale="30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7" name="Freeform 8"/>
          <p:cNvSpPr>
            <a:spLocks noEditPoints="1"/>
          </p:cNvSpPr>
          <p:nvPr>
            <p:custDataLst>
              <p:tags r:id="rId5"/>
            </p:custDataLst>
          </p:nvPr>
        </p:nvSpPr>
        <p:spPr bwMode="auto">
          <a:xfrm>
            <a:off x="1492585" y="2721198"/>
            <a:ext cx="242416" cy="242417"/>
          </a:xfrm>
          <a:custGeom>
            <a:gdLst>
              <a:gd name="T0" fmla="*/ 10 w 66"/>
              <a:gd name="T1" fmla="*/ 57 h 66"/>
              <a:gd name="T2" fmla="*/ 9 w 66"/>
              <a:gd name="T3" fmla="*/ 64 h 66"/>
              <a:gd name="T4" fmla="*/ 7 w 66"/>
              <a:gd name="T5" fmla="*/ 57 h 66"/>
              <a:gd name="T6" fmla="*/ 12 w 66"/>
              <a:gd name="T7" fmla="*/ 52 h 66"/>
              <a:gd name="T8" fmla="*/ 53 w 66"/>
              <a:gd name="T9" fmla="*/ 12 h 66"/>
              <a:gd name="T10" fmla="*/ 57 w 66"/>
              <a:gd name="T11" fmla="*/ 2 h 66"/>
              <a:gd name="T12" fmla="*/ 59 w 66"/>
              <a:gd name="T13" fmla="*/ 10 h 66"/>
              <a:gd name="T14" fmla="*/ 57 w 66"/>
              <a:gd name="T15" fmla="*/ 12 h 66"/>
              <a:gd name="T16" fmla="*/ 56 w 66"/>
              <a:gd name="T17" fmla="*/ 13 h 66"/>
              <a:gd name="T18" fmla="*/ 54 w 66"/>
              <a:gd name="T19" fmla="*/ 14 h 66"/>
              <a:gd name="T20" fmla="*/ 56 w 66"/>
              <a:gd name="T21" fmla="*/ 21 h 66"/>
              <a:gd name="T22" fmla="*/ 53 w 66"/>
              <a:gd name="T23" fmla="*/ 16 h 66"/>
              <a:gd name="T24" fmla="*/ 43 w 66"/>
              <a:gd name="T25" fmla="*/ 25 h 66"/>
              <a:gd name="T26" fmla="*/ 46 w 66"/>
              <a:gd name="T27" fmla="*/ 31 h 66"/>
              <a:gd name="T28" fmla="*/ 35 w 66"/>
              <a:gd name="T29" fmla="*/ 33 h 66"/>
              <a:gd name="T30" fmla="*/ 38 w 66"/>
              <a:gd name="T31" fmla="*/ 39 h 66"/>
              <a:gd name="T32" fmla="*/ 27 w 66"/>
              <a:gd name="T33" fmla="*/ 41 h 66"/>
              <a:gd name="T34" fmla="*/ 29 w 66"/>
              <a:gd name="T35" fmla="*/ 48 h 66"/>
              <a:gd name="T36" fmla="*/ 16 w 66"/>
              <a:gd name="T37" fmla="*/ 52 h 66"/>
              <a:gd name="T38" fmla="*/ 21 w 66"/>
              <a:gd name="T39" fmla="*/ 56 h 66"/>
              <a:gd name="T40" fmla="*/ 14 w 66"/>
              <a:gd name="T41" fmla="*/ 54 h 66"/>
              <a:gd name="T42" fmla="*/ 13 w 66"/>
              <a:gd name="T43" fmla="*/ 55 h 66"/>
              <a:gd name="T44" fmla="*/ 16 w 66"/>
              <a:gd name="T45" fmla="*/ 61 h 66"/>
              <a:gd name="T46" fmla="*/ 32 w 66"/>
              <a:gd name="T47" fmla="*/ 17 h 66"/>
              <a:gd name="T48" fmla="*/ 25 w 66"/>
              <a:gd name="T49" fmla="*/ 24 h 66"/>
              <a:gd name="T50" fmla="*/ 39 w 66"/>
              <a:gd name="T51" fmla="*/ 26 h 66"/>
              <a:gd name="T52" fmla="*/ 29 w 66"/>
              <a:gd name="T53" fmla="*/ 8 h 66"/>
              <a:gd name="T54" fmla="*/ 16 w 66"/>
              <a:gd name="T55" fmla="*/ 15 h 66"/>
              <a:gd name="T56" fmla="*/ 31 w 66"/>
              <a:gd name="T57" fmla="*/ 16 h 66"/>
              <a:gd name="T58" fmla="*/ 33 w 66"/>
              <a:gd name="T59" fmla="*/ 13 h 66"/>
              <a:gd name="T60" fmla="*/ 45 w 66"/>
              <a:gd name="T61" fmla="*/ 10 h 66"/>
              <a:gd name="T62" fmla="*/ 35 w 66"/>
              <a:gd name="T63" fmla="*/ 17 h 66"/>
              <a:gd name="T64" fmla="*/ 50 w 66"/>
              <a:gd name="T65" fmla="*/ 15 h 66"/>
              <a:gd name="T66" fmla="*/ 36 w 66"/>
              <a:gd name="T67" fmla="*/ 15 h 66"/>
              <a:gd name="T68" fmla="*/ 14 w 66"/>
              <a:gd name="T69" fmla="*/ 32 h 66"/>
              <a:gd name="T70" fmla="*/ 21 w 66"/>
              <a:gd name="T71" fmla="*/ 23 h 66"/>
              <a:gd name="T72" fmla="*/ 7 w 66"/>
              <a:gd name="T73" fmla="*/ 28 h 66"/>
              <a:gd name="T74" fmla="*/ 10 w 66"/>
              <a:gd name="T75" fmla="*/ 46 h 66"/>
              <a:gd name="T76" fmla="*/ 13 w 66"/>
              <a:gd name="T77" fmla="*/ 34 h 66"/>
              <a:gd name="T78" fmla="*/ 17 w 66"/>
              <a:gd name="T79" fmla="*/ 34 h 66"/>
              <a:gd name="T80" fmla="*/ 31 w 66"/>
              <a:gd name="T81" fmla="*/ 34 h 66"/>
              <a:gd name="T82" fmla="*/ 22 w 66"/>
              <a:gd name="T83" fmla="*/ 25 h 66"/>
              <a:gd name="T84" fmla="*/ 23 w 66"/>
              <a:gd name="T85" fmla="*/ 41 h 66"/>
              <a:gd name="T86" fmla="*/ 13 w 66"/>
              <a:gd name="T87" fmla="*/ 50 h 66"/>
              <a:gd name="T88" fmla="*/ 23 w 66"/>
              <a:gd name="T89" fmla="*/ 41 h 6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66" h="66">
                <a:moveTo>
                  <a:pt x="16" y="61"/>
                </a:moveTo>
                <a:cubicBezTo>
                  <a:pt x="14" y="60"/>
                  <a:pt x="13" y="59"/>
                  <a:pt x="11" y="57"/>
                </a:cubicBezTo>
                <a:cubicBezTo>
                  <a:pt x="11" y="57"/>
                  <a:pt x="11" y="57"/>
                  <a:pt x="10" y="57"/>
                </a:cubicBezTo>
                <a:cubicBezTo>
                  <a:pt x="10" y="58"/>
                  <a:pt x="10" y="58"/>
                  <a:pt x="10" y="58"/>
                </a:cubicBezTo>
                <a:cubicBezTo>
                  <a:pt x="9" y="58"/>
                  <a:pt x="9" y="59"/>
                  <a:pt x="9" y="59"/>
                </a:cubicBezTo>
                <a:cubicBezTo>
                  <a:pt x="10" y="61"/>
                  <a:pt x="10" y="63"/>
                  <a:pt x="9" y="64"/>
                </a:cubicBezTo>
                <a:cubicBezTo>
                  <a:pt x="7" y="66"/>
                  <a:pt x="4" y="66"/>
                  <a:pt x="2" y="64"/>
                </a:cubicBezTo>
                <a:cubicBezTo>
                  <a:pt x="0" y="63"/>
                  <a:pt x="0" y="60"/>
                  <a:pt x="2" y="58"/>
                </a:cubicBezTo>
                <a:cubicBezTo>
                  <a:pt x="3" y="56"/>
                  <a:pt x="6" y="56"/>
                  <a:pt x="7" y="57"/>
                </a:cubicBezTo>
                <a:cubicBezTo>
                  <a:pt x="8" y="57"/>
                  <a:pt x="8" y="57"/>
                  <a:pt x="8" y="57"/>
                </a:cubicBezTo>
                <a:cubicBezTo>
                  <a:pt x="9" y="55"/>
                  <a:pt x="11" y="54"/>
                  <a:pt x="12" y="53"/>
                </a:cubicBezTo>
                <a:cubicBezTo>
                  <a:pt x="12" y="53"/>
                  <a:pt x="12" y="52"/>
                  <a:pt x="12" y="52"/>
                </a:cubicBezTo>
                <a:cubicBezTo>
                  <a:pt x="2" y="41"/>
                  <a:pt x="2" y="24"/>
                  <a:pt x="13" y="13"/>
                </a:cubicBezTo>
                <a:cubicBezTo>
                  <a:pt x="24" y="2"/>
                  <a:pt x="41" y="3"/>
                  <a:pt x="52" y="12"/>
                </a:cubicBezTo>
                <a:cubicBezTo>
                  <a:pt x="52" y="12"/>
                  <a:pt x="53" y="12"/>
                  <a:pt x="53" y="12"/>
                </a:cubicBezTo>
                <a:cubicBezTo>
                  <a:pt x="56" y="9"/>
                  <a:pt x="56" y="9"/>
                  <a:pt x="56" y="9"/>
                </a:cubicBezTo>
                <a:cubicBezTo>
                  <a:pt x="57" y="8"/>
                  <a:pt x="57" y="8"/>
                  <a:pt x="57" y="8"/>
                </a:cubicBezTo>
                <a:cubicBezTo>
                  <a:pt x="56" y="6"/>
                  <a:pt x="56" y="4"/>
                  <a:pt x="57" y="2"/>
                </a:cubicBezTo>
                <a:cubicBezTo>
                  <a:pt x="59" y="0"/>
                  <a:pt x="62" y="0"/>
                  <a:pt x="64" y="2"/>
                </a:cubicBezTo>
                <a:cubicBezTo>
                  <a:pt x="66" y="4"/>
                  <a:pt x="66" y="7"/>
                  <a:pt x="64" y="9"/>
                </a:cubicBezTo>
                <a:cubicBezTo>
                  <a:pt x="63" y="10"/>
                  <a:pt x="60" y="11"/>
                  <a:pt x="59" y="10"/>
                </a:cubicBezTo>
                <a:cubicBezTo>
                  <a:pt x="58" y="10"/>
                  <a:pt x="58" y="10"/>
                  <a:pt x="58" y="10"/>
                </a:cubicBezTo>
                <a:cubicBezTo>
                  <a:pt x="57" y="11"/>
                  <a:pt x="57" y="11"/>
                  <a:pt x="57" y="11"/>
                </a:cubicBezTo>
                <a:cubicBezTo>
                  <a:pt x="57" y="11"/>
                  <a:pt x="57" y="11"/>
                  <a:pt x="57" y="12"/>
                </a:cubicBezTo>
                <a:cubicBezTo>
                  <a:pt x="58" y="13"/>
                  <a:pt x="60" y="15"/>
                  <a:pt x="61" y="16"/>
                </a:cubicBezTo>
                <a:cubicBezTo>
                  <a:pt x="59" y="18"/>
                  <a:pt x="59" y="18"/>
                  <a:pt x="59" y="18"/>
                </a:cubicBezTo>
                <a:cubicBezTo>
                  <a:pt x="58" y="16"/>
                  <a:pt x="57" y="15"/>
                  <a:pt x="56" y="13"/>
                </a:cubicBezTo>
                <a:cubicBezTo>
                  <a:pt x="56" y="13"/>
                  <a:pt x="55" y="13"/>
                  <a:pt x="55" y="13"/>
                </a:cubicBezTo>
                <a:cubicBezTo>
                  <a:pt x="55" y="13"/>
                  <a:pt x="55" y="13"/>
                  <a:pt x="55" y="13"/>
                </a:cubicBezTo>
                <a:cubicBezTo>
                  <a:pt x="54" y="14"/>
                  <a:pt x="54" y="14"/>
                  <a:pt x="54" y="14"/>
                </a:cubicBezTo>
                <a:cubicBezTo>
                  <a:pt x="54" y="14"/>
                  <a:pt x="54" y="14"/>
                  <a:pt x="54" y="15"/>
                </a:cubicBezTo>
                <a:cubicBezTo>
                  <a:pt x="55" y="16"/>
                  <a:pt x="57" y="18"/>
                  <a:pt x="57" y="19"/>
                </a:cubicBezTo>
                <a:cubicBezTo>
                  <a:pt x="56" y="21"/>
                  <a:pt x="56" y="21"/>
                  <a:pt x="56" y="21"/>
                </a:cubicBezTo>
                <a:cubicBezTo>
                  <a:pt x="56" y="21"/>
                  <a:pt x="56" y="21"/>
                  <a:pt x="56" y="21"/>
                </a:cubicBezTo>
                <a:cubicBezTo>
                  <a:pt x="53" y="23"/>
                  <a:pt x="53" y="23"/>
                  <a:pt x="53" y="23"/>
                </a:cubicBezTo>
                <a:cubicBezTo>
                  <a:pt x="54" y="21"/>
                  <a:pt x="54" y="18"/>
                  <a:pt x="53" y="16"/>
                </a:cubicBezTo>
                <a:cubicBezTo>
                  <a:pt x="53" y="16"/>
                  <a:pt x="52" y="16"/>
                  <a:pt x="52" y="16"/>
                </a:cubicBezTo>
                <a:cubicBezTo>
                  <a:pt x="52" y="16"/>
                  <a:pt x="52" y="16"/>
                  <a:pt x="51" y="16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26"/>
                  <a:pt x="45" y="28"/>
                  <a:pt x="47" y="29"/>
                </a:cubicBezTo>
                <a:cubicBezTo>
                  <a:pt x="46" y="31"/>
                  <a:pt x="46" y="31"/>
                  <a:pt x="46" y="31"/>
                </a:cubicBezTo>
                <a:cubicBezTo>
                  <a:pt x="44" y="30"/>
                  <a:pt x="43" y="29"/>
                  <a:pt x="42" y="27"/>
                </a:cubicBezTo>
                <a:cubicBezTo>
                  <a:pt x="41" y="27"/>
                  <a:pt x="41" y="27"/>
                  <a:pt x="40" y="27"/>
                </a:cubicBezTo>
                <a:cubicBezTo>
                  <a:pt x="35" y="33"/>
                  <a:pt x="35" y="33"/>
                  <a:pt x="35" y="33"/>
                </a:cubicBezTo>
                <a:cubicBezTo>
                  <a:pt x="35" y="33"/>
                  <a:pt x="35" y="34"/>
                  <a:pt x="35" y="34"/>
                </a:cubicBezTo>
                <a:cubicBezTo>
                  <a:pt x="39" y="38"/>
                  <a:pt x="39" y="38"/>
                  <a:pt x="39" y="38"/>
                </a:cubicBezTo>
                <a:cubicBezTo>
                  <a:pt x="38" y="39"/>
                  <a:pt x="38" y="39"/>
                  <a:pt x="38" y="39"/>
                </a:cubicBezTo>
                <a:cubicBezTo>
                  <a:pt x="34" y="35"/>
                  <a:pt x="34" y="35"/>
                  <a:pt x="34" y="35"/>
                </a:cubicBezTo>
                <a:cubicBezTo>
                  <a:pt x="33" y="35"/>
                  <a:pt x="33" y="35"/>
                  <a:pt x="32" y="35"/>
                </a:cubicBezTo>
                <a:cubicBezTo>
                  <a:pt x="27" y="41"/>
                  <a:pt x="27" y="41"/>
                  <a:pt x="27" y="41"/>
                </a:cubicBezTo>
                <a:cubicBezTo>
                  <a:pt x="27" y="41"/>
                  <a:pt x="27" y="42"/>
                  <a:pt x="27" y="42"/>
                </a:cubicBezTo>
                <a:cubicBezTo>
                  <a:pt x="28" y="43"/>
                  <a:pt x="30" y="45"/>
                  <a:pt x="31" y="46"/>
                </a:cubicBezTo>
                <a:cubicBezTo>
                  <a:pt x="29" y="48"/>
                  <a:pt x="29" y="48"/>
                  <a:pt x="29" y="48"/>
                </a:cubicBezTo>
                <a:cubicBezTo>
                  <a:pt x="28" y="46"/>
                  <a:pt x="27" y="45"/>
                  <a:pt x="26" y="43"/>
                </a:cubicBezTo>
                <a:cubicBezTo>
                  <a:pt x="25" y="43"/>
                  <a:pt x="25" y="43"/>
                  <a:pt x="24" y="43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3"/>
                  <a:pt x="16" y="53"/>
                </a:cubicBezTo>
                <a:cubicBezTo>
                  <a:pt x="18" y="54"/>
                  <a:pt x="21" y="54"/>
                  <a:pt x="23" y="54"/>
                </a:cubicBezTo>
                <a:cubicBezTo>
                  <a:pt x="21" y="56"/>
                  <a:pt x="21" y="56"/>
                  <a:pt x="21" y="56"/>
                </a:cubicBezTo>
                <a:cubicBezTo>
                  <a:pt x="21" y="56"/>
                  <a:pt x="21" y="56"/>
                  <a:pt x="21" y="56"/>
                </a:cubicBezTo>
                <a:cubicBezTo>
                  <a:pt x="19" y="58"/>
                  <a:pt x="19" y="58"/>
                  <a:pt x="19" y="58"/>
                </a:cubicBezTo>
                <a:cubicBezTo>
                  <a:pt x="17" y="57"/>
                  <a:pt x="16" y="56"/>
                  <a:pt x="14" y="54"/>
                </a:cubicBezTo>
                <a:cubicBezTo>
                  <a:pt x="14" y="54"/>
                  <a:pt x="14" y="54"/>
                  <a:pt x="13" y="55"/>
                </a:cubicBezTo>
                <a:cubicBezTo>
                  <a:pt x="13" y="55"/>
                  <a:pt x="13" y="55"/>
                  <a:pt x="13" y="55"/>
                </a:cubicBezTo>
                <a:cubicBezTo>
                  <a:pt x="13" y="55"/>
                  <a:pt x="13" y="55"/>
                  <a:pt x="13" y="55"/>
                </a:cubicBezTo>
                <a:cubicBezTo>
                  <a:pt x="13" y="56"/>
                  <a:pt x="13" y="56"/>
                  <a:pt x="13" y="56"/>
                </a:cubicBezTo>
                <a:cubicBezTo>
                  <a:pt x="14" y="57"/>
                  <a:pt x="16" y="58"/>
                  <a:pt x="17" y="59"/>
                </a:cubicBezTo>
                <a:lnTo>
                  <a:pt x="16" y="61"/>
                </a:lnTo>
                <a:close/>
                <a:moveTo>
                  <a:pt x="39" y="25"/>
                </a:moveTo>
                <a:cubicBezTo>
                  <a:pt x="37" y="22"/>
                  <a:pt x="35" y="20"/>
                  <a:pt x="33" y="18"/>
                </a:cubicBezTo>
                <a:cubicBezTo>
                  <a:pt x="33" y="17"/>
                  <a:pt x="33" y="17"/>
                  <a:pt x="32" y="17"/>
                </a:cubicBezTo>
                <a:cubicBezTo>
                  <a:pt x="30" y="19"/>
                  <a:pt x="27" y="21"/>
                  <a:pt x="25" y="23"/>
                </a:cubicBezTo>
                <a:cubicBezTo>
                  <a:pt x="25" y="23"/>
                  <a:pt x="25" y="23"/>
                  <a:pt x="25" y="23"/>
                </a:cubicBezTo>
                <a:cubicBezTo>
                  <a:pt x="25" y="24"/>
                  <a:pt x="25" y="24"/>
                  <a:pt x="25" y="24"/>
                </a:cubicBezTo>
                <a:cubicBezTo>
                  <a:pt x="32" y="31"/>
                  <a:pt x="32" y="31"/>
                  <a:pt x="32" y="31"/>
                </a:cubicBezTo>
                <a:cubicBezTo>
                  <a:pt x="33" y="32"/>
                  <a:pt x="33" y="32"/>
                  <a:pt x="34" y="31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5"/>
                  <a:pt x="39" y="25"/>
                </a:cubicBezTo>
                <a:close/>
                <a:moveTo>
                  <a:pt x="32" y="14"/>
                </a:moveTo>
                <a:cubicBezTo>
                  <a:pt x="31" y="12"/>
                  <a:pt x="30" y="10"/>
                  <a:pt x="29" y="8"/>
                </a:cubicBezTo>
                <a:cubicBezTo>
                  <a:pt x="29" y="8"/>
                  <a:pt x="29" y="7"/>
                  <a:pt x="28" y="8"/>
                </a:cubicBezTo>
                <a:cubicBezTo>
                  <a:pt x="24" y="8"/>
                  <a:pt x="19" y="10"/>
                  <a:pt x="16" y="13"/>
                </a:cubicBezTo>
                <a:cubicBezTo>
                  <a:pt x="15" y="14"/>
                  <a:pt x="15" y="14"/>
                  <a:pt x="16" y="15"/>
                </a:cubicBezTo>
                <a:cubicBezTo>
                  <a:pt x="23" y="21"/>
                  <a:pt x="23" y="21"/>
                  <a:pt x="23" y="21"/>
                </a:cubicBezTo>
                <a:cubicBezTo>
                  <a:pt x="23" y="22"/>
                  <a:pt x="23" y="22"/>
                  <a:pt x="24" y="21"/>
                </a:cubicBezTo>
                <a:cubicBezTo>
                  <a:pt x="26" y="19"/>
                  <a:pt x="29" y="17"/>
                  <a:pt x="31" y="16"/>
                </a:cubicBezTo>
                <a:cubicBezTo>
                  <a:pt x="32" y="15"/>
                  <a:pt x="32" y="15"/>
                  <a:pt x="32" y="14"/>
                </a:cubicBezTo>
                <a:close/>
                <a:moveTo>
                  <a:pt x="31" y="8"/>
                </a:moveTo>
                <a:cubicBezTo>
                  <a:pt x="32" y="10"/>
                  <a:pt x="32" y="12"/>
                  <a:pt x="33" y="13"/>
                </a:cubicBezTo>
                <a:cubicBezTo>
                  <a:pt x="34" y="14"/>
                  <a:pt x="34" y="14"/>
                  <a:pt x="34" y="14"/>
                </a:cubicBezTo>
                <a:cubicBezTo>
                  <a:pt x="38" y="12"/>
                  <a:pt x="42" y="11"/>
                  <a:pt x="45" y="11"/>
                </a:cubicBezTo>
                <a:cubicBezTo>
                  <a:pt x="45" y="11"/>
                  <a:pt x="46" y="10"/>
                  <a:pt x="45" y="10"/>
                </a:cubicBezTo>
                <a:cubicBezTo>
                  <a:pt x="41" y="8"/>
                  <a:pt x="37" y="7"/>
                  <a:pt x="32" y="7"/>
                </a:cubicBezTo>
                <a:cubicBezTo>
                  <a:pt x="31" y="7"/>
                  <a:pt x="31" y="8"/>
                  <a:pt x="31" y="8"/>
                </a:cubicBezTo>
                <a:close/>
                <a:moveTo>
                  <a:pt x="35" y="17"/>
                </a:moveTo>
                <a:cubicBezTo>
                  <a:pt x="37" y="19"/>
                  <a:pt x="38" y="21"/>
                  <a:pt x="40" y="23"/>
                </a:cubicBezTo>
                <a:cubicBezTo>
                  <a:pt x="41" y="24"/>
                  <a:pt x="41" y="24"/>
                  <a:pt x="42" y="23"/>
                </a:cubicBezTo>
                <a:cubicBezTo>
                  <a:pt x="50" y="15"/>
                  <a:pt x="50" y="15"/>
                  <a:pt x="50" y="15"/>
                </a:cubicBezTo>
                <a:cubicBezTo>
                  <a:pt x="50" y="15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46" y="11"/>
                  <a:pt x="40" y="13"/>
                  <a:pt x="36" y="15"/>
                </a:cubicBezTo>
                <a:cubicBezTo>
                  <a:pt x="35" y="16"/>
                  <a:pt x="35" y="16"/>
                  <a:pt x="35" y="17"/>
                </a:cubicBezTo>
                <a:close/>
                <a:moveTo>
                  <a:pt x="8" y="29"/>
                </a:moveTo>
                <a:cubicBezTo>
                  <a:pt x="10" y="30"/>
                  <a:pt x="12" y="31"/>
                  <a:pt x="14" y="32"/>
                </a:cubicBezTo>
                <a:cubicBezTo>
                  <a:pt x="15" y="32"/>
                  <a:pt x="15" y="32"/>
                  <a:pt x="15" y="32"/>
                </a:cubicBezTo>
                <a:cubicBezTo>
                  <a:pt x="17" y="29"/>
                  <a:pt x="19" y="26"/>
                  <a:pt x="21" y="24"/>
                </a:cubicBezTo>
                <a:cubicBezTo>
                  <a:pt x="21" y="24"/>
                  <a:pt x="21" y="23"/>
                  <a:pt x="21" y="23"/>
                </a:cubicBezTo>
                <a:cubicBezTo>
                  <a:pt x="14" y="16"/>
                  <a:pt x="14" y="16"/>
                  <a:pt x="14" y="16"/>
                </a:cubicBezTo>
                <a:cubicBezTo>
                  <a:pt x="14" y="16"/>
                  <a:pt x="14" y="16"/>
                  <a:pt x="13" y="16"/>
                </a:cubicBezTo>
                <a:cubicBezTo>
                  <a:pt x="10" y="20"/>
                  <a:pt x="8" y="24"/>
                  <a:pt x="7" y="28"/>
                </a:cubicBezTo>
                <a:cubicBezTo>
                  <a:pt x="7" y="29"/>
                  <a:pt x="7" y="29"/>
                  <a:pt x="8" y="29"/>
                </a:cubicBezTo>
                <a:close/>
                <a:moveTo>
                  <a:pt x="7" y="32"/>
                </a:moveTo>
                <a:cubicBezTo>
                  <a:pt x="7" y="37"/>
                  <a:pt x="8" y="41"/>
                  <a:pt x="10" y="46"/>
                </a:cubicBezTo>
                <a:cubicBezTo>
                  <a:pt x="10" y="46"/>
                  <a:pt x="10" y="46"/>
                  <a:pt x="10" y="45"/>
                </a:cubicBezTo>
                <a:cubicBezTo>
                  <a:pt x="10" y="42"/>
                  <a:pt x="12" y="38"/>
                  <a:pt x="13" y="35"/>
                </a:cubicBezTo>
                <a:cubicBezTo>
                  <a:pt x="14" y="34"/>
                  <a:pt x="14" y="34"/>
                  <a:pt x="13" y="34"/>
                </a:cubicBezTo>
                <a:cubicBezTo>
                  <a:pt x="11" y="33"/>
                  <a:pt x="10" y="32"/>
                  <a:pt x="8" y="31"/>
                </a:cubicBezTo>
                <a:cubicBezTo>
                  <a:pt x="7" y="31"/>
                  <a:pt x="7" y="32"/>
                  <a:pt x="7" y="32"/>
                </a:cubicBezTo>
                <a:close/>
                <a:moveTo>
                  <a:pt x="17" y="34"/>
                </a:moveTo>
                <a:cubicBezTo>
                  <a:pt x="20" y="35"/>
                  <a:pt x="22" y="37"/>
                  <a:pt x="24" y="39"/>
                </a:cubicBezTo>
                <a:cubicBezTo>
                  <a:pt x="25" y="40"/>
                  <a:pt x="25" y="40"/>
                  <a:pt x="26" y="39"/>
                </a:cubicBezTo>
                <a:cubicBezTo>
                  <a:pt x="31" y="34"/>
                  <a:pt x="31" y="34"/>
                  <a:pt x="31" y="34"/>
                </a:cubicBezTo>
                <a:cubicBezTo>
                  <a:pt x="31" y="34"/>
                  <a:pt x="31" y="33"/>
                  <a:pt x="31" y="33"/>
                </a:cubicBezTo>
                <a:cubicBezTo>
                  <a:pt x="24" y="25"/>
                  <a:pt x="24" y="25"/>
                  <a:pt x="24" y="25"/>
                </a:cubicBezTo>
                <a:cubicBezTo>
                  <a:pt x="23" y="25"/>
                  <a:pt x="23" y="25"/>
                  <a:pt x="22" y="25"/>
                </a:cubicBezTo>
                <a:cubicBezTo>
                  <a:pt x="20" y="28"/>
                  <a:pt x="18" y="30"/>
                  <a:pt x="17" y="33"/>
                </a:cubicBezTo>
                <a:cubicBezTo>
                  <a:pt x="17" y="33"/>
                  <a:pt x="17" y="33"/>
                  <a:pt x="17" y="34"/>
                </a:cubicBezTo>
                <a:close/>
                <a:moveTo>
                  <a:pt x="23" y="41"/>
                </a:moveTo>
                <a:cubicBezTo>
                  <a:pt x="21" y="39"/>
                  <a:pt x="19" y="37"/>
                  <a:pt x="16" y="36"/>
                </a:cubicBezTo>
                <a:cubicBezTo>
                  <a:pt x="16" y="35"/>
                  <a:pt x="15" y="35"/>
                  <a:pt x="15" y="36"/>
                </a:cubicBezTo>
                <a:cubicBezTo>
                  <a:pt x="13" y="40"/>
                  <a:pt x="11" y="46"/>
                  <a:pt x="13" y="50"/>
                </a:cubicBezTo>
                <a:cubicBezTo>
                  <a:pt x="13" y="51"/>
                  <a:pt x="14" y="51"/>
                  <a:pt x="15" y="50"/>
                </a:cubicBezTo>
                <a:cubicBezTo>
                  <a:pt x="23" y="42"/>
                  <a:pt x="23" y="42"/>
                  <a:pt x="23" y="42"/>
                </a:cubicBezTo>
                <a:cubicBezTo>
                  <a:pt x="23" y="42"/>
                  <a:pt x="23" y="41"/>
                  <a:pt x="23" y="4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>
            <a:normAutofit fontScale="25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15" name="Freeform 9"/>
          <p:cNvSpPr>
            <a:spLocks noEditPoints="1"/>
          </p:cNvSpPr>
          <p:nvPr>
            <p:custDataLst>
              <p:tags r:id="rId6"/>
            </p:custDataLst>
          </p:nvPr>
        </p:nvSpPr>
        <p:spPr bwMode="auto">
          <a:xfrm>
            <a:off x="1530201" y="2779712"/>
            <a:ext cx="213159" cy="261225"/>
          </a:xfrm>
          <a:custGeom>
            <a:gdLst>
              <a:gd name="T0" fmla="*/ 34 w 58"/>
              <a:gd name="T1" fmla="*/ 29 h 71"/>
              <a:gd name="T2" fmla="*/ 25 w 58"/>
              <a:gd name="T3" fmla="*/ 35 h 71"/>
              <a:gd name="T4" fmla="*/ 27 w 58"/>
              <a:gd name="T5" fmla="*/ 42 h 71"/>
              <a:gd name="T6" fmla="*/ 40 w 58"/>
              <a:gd name="T7" fmla="*/ 37 h 71"/>
              <a:gd name="T8" fmla="*/ 6 w 58"/>
              <a:gd name="T9" fmla="*/ 45 h 71"/>
              <a:gd name="T10" fmla="*/ 44 w 58"/>
              <a:gd name="T11" fmla="*/ 39 h 71"/>
              <a:gd name="T12" fmla="*/ 51 w 58"/>
              <a:gd name="T13" fmla="*/ 0 h 71"/>
              <a:gd name="T14" fmla="*/ 26 w 58"/>
              <a:gd name="T15" fmla="*/ 50 h 71"/>
              <a:gd name="T16" fmla="*/ 25 w 58"/>
              <a:gd name="T17" fmla="*/ 52 h 71"/>
              <a:gd name="T18" fmla="*/ 25 w 58"/>
              <a:gd name="T19" fmla="*/ 61 h 71"/>
              <a:gd name="T20" fmla="*/ 25 w 58"/>
              <a:gd name="T21" fmla="*/ 63 h 71"/>
              <a:gd name="T22" fmla="*/ 45 w 58"/>
              <a:gd name="T23" fmla="*/ 69 h 71"/>
              <a:gd name="T24" fmla="*/ 1 w 58"/>
              <a:gd name="T25" fmla="*/ 71 h 71"/>
              <a:gd name="T26" fmla="*/ 20 w 58"/>
              <a:gd name="T27" fmla="*/ 63 h 71"/>
              <a:gd name="T28" fmla="*/ 21 w 58"/>
              <a:gd name="T29" fmla="*/ 61 h 71"/>
              <a:gd name="T30" fmla="*/ 21 w 58"/>
              <a:gd name="T31" fmla="*/ 52 h 71"/>
              <a:gd name="T32" fmla="*/ 21 w 58"/>
              <a:gd name="T33" fmla="*/ 50 h 71"/>
              <a:gd name="T34" fmla="*/ 6 w 58"/>
              <a:gd name="T35" fmla="*/ 45 h 71"/>
              <a:gd name="T36" fmla="*/ 11 w 58"/>
              <a:gd name="T37" fmla="*/ 40 h 71"/>
              <a:gd name="T38" fmla="*/ 24 w 58"/>
              <a:gd name="T39" fmla="*/ 43 h 71"/>
              <a:gd name="T40" fmla="*/ 23 w 58"/>
              <a:gd name="T41" fmla="*/ 37 h 71"/>
              <a:gd name="T42" fmla="*/ 11 w 58"/>
              <a:gd name="T43" fmla="*/ 40 h 71"/>
              <a:gd name="T44" fmla="*/ 13 w 58"/>
              <a:gd name="T45" fmla="*/ 38 h 71"/>
              <a:gd name="T46" fmla="*/ 21 w 58"/>
              <a:gd name="T47" fmla="*/ 34 h 71"/>
              <a:gd name="T48" fmla="*/ 21 w 58"/>
              <a:gd name="T49" fmla="*/ 30 h 71"/>
              <a:gd name="T50" fmla="*/ 24 w 58"/>
              <a:gd name="T51" fmla="*/ 33 h 71"/>
              <a:gd name="T52" fmla="*/ 31 w 58"/>
              <a:gd name="T53" fmla="*/ 27 h 71"/>
              <a:gd name="T54" fmla="*/ 29 w 58"/>
              <a:gd name="T55" fmla="*/ 22 h 71"/>
              <a:gd name="T56" fmla="*/ 33 w 58"/>
              <a:gd name="T57" fmla="*/ 25 h 71"/>
              <a:gd name="T58" fmla="*/ 39 w 58"/>
              <a:gd name="T59" fmla="*/ 18 h 71"/>
              <a:gd name="T60" fmla="*/ 36 w 58"/>
              <a:gd name="T61" fmla="*/ 15 h 71"/>
              <a:gd name="T62" fmla="*/ 40 w 58"/>
              <a:gd name="T63" fmla="*/ 15 h 71"/>
              <a:gd name="T64" fmla="*/ 43 w 58"/>
              <a:gd name="T65" fmla="*/ 7 h 71"/>
              <a:gd name="T66" fmla="*/ 46 w 58"/>
              <a:gd name="T67" fmla="*/ 5 h 71"/>
              <a:gd name="T68" fmla="*/ 43 w 58"/>
              <a:gd name="T69" fmla="*/ 17 h 71"/>
              <a:gd name="T70" fmla="*/ 49 w 58"/>
              <a:gd name="T71" fmla="*/ 18 h 71"/>
              <a:gd name="T72" fmla="*/ 46 w 58"/>
              <a:gd name="T73" fmla="*/ 5 h 71"/>
              <a:gd name="T74" fmla="*/ 43 w 58"/>
              <a:gd name="T75" fmla="*/ 37 h 71"/>
              <a:gd name="T76" fmla="*/ 48 w 58"/>
              <a:gd name="T77" fmla="*/ 21 h 71"/>
              <a:gd name="T78" fmla="*/ 41 w 58"/>
              <a:gd name="T79" fmla="*/ 19 h 71"/>
              <a:gd name="T80" fmla="*/ 35 w 58"/>
              <a:gd name="T81" fmla="*/ 28 h 71"/>
              <a:gd name="T82" fmla="*/ 42 w 58"/>
              <a:gd name="T83" fmla="*/ 35 h 71"/>
              <a:gd name="T84" fmla="*/ 49 w 58"/>
              <a:gd name="T85" fmla="*/ 22 h 7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7" h="71">
                <a:moveTo>
                  <a:pt x="40" y="36"/>
                </a:moveTo>
                <a:cubicBezTo>
                  <a:pt x="34" y="29"/>
                  <a:pt x="34" y="29"/>
                  <a:pt x="34" y="29"/>
                </a:cubicBezTo>
                <a:cubicBezTo>
                  <a:pt x="33" y="29"/>
                  <a:pt x="33" y="29"/>
                  <a:pt x="32" y="29"/>
                </a:cubicBezTo>
                <a:cubicBezTo>
                  <a:pt x="30" y="32"/>
                  <a:pt x="27" y="33"/>
                  <a:pt x="25" y="35"/>
                </a:cubicBezTo>
                <a:cubicBezTo>
                  <a:pt x="24" y="35"/>
                  <a:pt x="24" y="36"/>
                  <a:pt x="24" y="36"/>
                </a:cubicBezTo>
                <a:cubicBezTo>
                  <a:pt x="26" y="38"/>
                  <a:pt x="26" y="40"/>
                  <a:pt x="27" y="42"/>
                </a:cubicBezTo>
                <a:cubicBezTo>
                  <a:pt x="27" y="43"/>
                  <a:pt x="27" y="43"/>
                  <a:pt x="28" y="43"/>
                </a:cubicBezTo>
                <a:cubicBezTo>
                  <a:pt x="32" y="42"/>
                  <a:pt x="37" y="40"/>
                  <a:pt x="40" y="37"/>
                </a:cubicBezTo>
                <a:cubicBezTo>
                  <a:pt x="41" y="37"/>
                  <a:pt x="41" y="36"/>
                  <a:pt x="40" y="36"/>
                </a:cubicBezTo>
                <a:close/>
                <a:moveTo>
                  <a:pt x="6" y="45"/>
                </a:moveTo>
                <a:cubicBezTo>
                  <a:pt x="7" y="43"/>
                  <a:pt x="7" y="43"/>
                  <a:pt x="7" y="43"/>
                </a:cubicBezTo>
                <a:cubicBezTo>
                  <a:pt x="19" y="50"/>
                  <a:pt x="34" y="49"/>
                  <a:pt x="44" y="39"/>
                </a:cubicBezTo>
                <a:cubicBezTo>
                  <a:pt x="54" y="29"/>
                  <a:pt x="56" y="13"/>
                  <a:pt x="49" y="2"/>
                </a:cubicBezTo>
                <a:cubicBezTo>
                  <a:pt x="51" y="0"/>
                  <a:pt x="51" y="0"/>
                  <a:pt x="51" y="0"/>
                </a:cubicBezTo>
                <a:cubicBezTo>
                  <a:pt x="58" y="13"/>
                  <a:pt x="57" y="29"/>
                  <a:pt x="46" y="40"/>
                </a:cubicBezTo>
                <a:cubicBezTo>
                  <a:pt x="40" y="46"/>
                  <a:pt x="33" y="49"/>
                  <a:pt x="26" y="50"/>
                </a:cubicBezTo>
                <a:cubicBezTo>
                  <a:pt x="25" y="50"/>
                  <a:pt x="25" y="50"/>
                  <a:pt x="25" y="50"/>
                </a:cubicBezTo>
                <a:cubicBezTo>
                  <a:pt x="25" y="52"/>
                  <a:pt x="25" y="52"/>
                  <a:pt x="25" y="52"/>
                </a:cubicBezTo>
                <a:cubicBezTo>
                  <a:pt x="25" y="52"/>
                  <a:pt x="25" y="52"/>
                  <a:pt x="25" y="52"/>
                </a:cubicBezTo>
                <a:cubicBezTo>
                  <a:pt x="29" y="54"/>
                  <a:pt x="29" y="59"/>
                  <a:pt x="25" y="61"/>
                </a:cubicBezTo>
                <a:cubicBezTo>
                  <a:pt x="25" y="61"/>
                  <a:pt x="25" y="61"/>
                  <a:pt x="25" y="61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6" y="63"/>
                </a:cubicBezTo>
                <a:cubicBezTo>
                  <a:pt x="32" y="64"/>
                  <a:pt x="40" y="66"/>
                  <a:pt x="45" y="69"/>
                </a:cubicBezTo>
                <a:cubicBezTo>
                  <a:pt x="46" y="70"/>
                  <a:pt x="46" y="71"/>
                  <a:pt x="45" y="71"/>
                </a:cubicBezTo>
                <a:cubicBezTo>
                  <a:pt x="1" y="71"/>
                  <a:pt x="1" y="71"/>
                  <a:pt x="1" y="71"/>
                </a:cubicBezTo>
                <a:cubicBezTo>
                  <a:pt x="0" y="71"/>
                  <a:pt x="0" y="70"/>
                  <a:pt x="1" y="69"/>
                </a:cubicBezTo>
                <a:cubicBezTo>
                  <a:pt x="6" y="66"/>
                  <a:pt x="14" y="64"/>
                  <a:pt x="20" y="63"/>
                </a:cubicBezTo>
                <a:cubicBezTo>
                  <a:pt x="21" y="63"/>
                  <a:pt x="21" y="63"/>
                  <a:pt x="21" y="63"/>
                </a:cubicBezTo>
                <a:cubicBezTo>
                  <a:pt x="21" y="61"/>
                  <a:pt x="21" y="61"/>
                  <a:pt x="21" y="61"/>
                </a:cubicBezTo>
                <a:cubicBezTo>
                  <a:pt x="21" y="61"/>
                  <a:pt x="21" y="61"/>
                  <a:pt x="21" y="61"/>
                </a:cubicBezTo>
                <a:cubicBezTo>
                  <a:pt x="17" y="59"/>
                  <a:pt x="17" y="54"/>
                  <a:pt x="21" y="52"/>
                </a:cubicBezTo>
                <a:cubicBezTo>
                  <a:pt x="21" y="52"/>
                  <a:pt x="21" y="52"/>
                  <a:pt x="21" y="52"/>
                </a:cubicBezTo>
                <a:cubicBezTo>
                  <a:pt x="21" y="50"/>
                  <a:pt x="21" y="50"/>
                  <a:pt x="21" y="50"/>
                </a:cubicBezTo>
                <a:cubicBezTo>
                  <a:pt x="21" y="50"/>
                  <a:pt x="21" y="50"/>
                  <a:pt x="20" y="50"/>
                </a:cubicBezTo>
                <a:cubicBezTo>
                  <a:pt x="15" y="49"/>
                  <a:pt x="10" y="48"/>
                  <a:pt x="6" y="45"/>
                </a:cubicBezTo>
                <a:close/>
                <a:moveTo>
                  <a:pt x="9" y="42"/>
                </a:move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5" y="43"/>
                  <a:pt x="19" y="44"/>
                  <a:pt x="24" y="43"/>
                </a:cubicBezTo>
                <a:cubicBezTo>
                  <a:pt x="25" y="43"/>
                  <a:pt x="25" y="43"/>
                  <a:pt x="25" y="42"/>
                </a:cubicBezTo>
                <a:cubicBezTo>
                  <a:pt x="24" y="41"/>
                  <a:pt x="24" y="39"/>
                  <a:pt x="23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18" y="39"/>
                  <a:pt x="15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3" y="38"/>
                  <a:pt x="13" y="38"/>
                  <a:pt x="13" y="38"/>
                </a:cubicBezTo>
                <a:cubicBezTo>
                  <a:pt x="16" y="37"/>
                  <a:pt x="18" y="36"/>
                  <a:pt x="20" y="35"/>
                </a:cubicBezTo>
                <a:cubicBezTo>
                  <a:pt x="21" y="35"/>
                  <a:pt x="21" y="34"/>
                  <a:pt x="21" y="34"/>
                </a:cubicBezTo>
                <a:cubicBezTo>
                  <a:pt x="20" y="33"/>
                  <a:pt x="20" y="32"/>
                  <a:pt x="19" y="32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1"/>
                  <a:pt x="22" y="32"/>
                  <a:pt x="23" y="33"/>
                </a:cubicBezTo>
                <a:cubicBezTo>
                  <a:pt x="23" y="33"/>
                  <a:pt x="23" y="34"/>
                  <a:pt x="24" y="33"/>
                </a:cubicBezTo>
                <a:cubicBezTo>
                  <a:pt x="26" y="32"/>
                  <a:pt x="29" y="30"/>
                  <a:pt x="31" y="28"/>
                </a:cubicBezTo>
                <a:cubicBezTo>
                  <a:pt x="31" y="28"/>
                  <a:pt x="31" y="27"/>
                  <a:pt x="31" y="27"/>
                </a:cubicBezTo>
                <a:cubicBezTo>
                  <a:pt x="28" y="23"/>
                  <a:pt x="28" y="23"/>
                  <a:pt x="28" y="23"/>
                </a:cubicBezTo>
                <a:cubicBezTo>
                  <a:pt x="29" y="22"/>
                  <a:pt x="29" y="22"/>
                  <a:pt x="29" y="22"/>
                </a:cubicBezTo>
                <a:cubicBezTo>
                  <a:pt x="32" y="25"/>
                  <a:pt x="32" y="25"/>
                  <a:pt x="32" y="25"/>
                </a:cubicBezTo>
                <a:cubicBezTo>
                  <a:pt x="33" y="25"/>
                  <a:pt x="33" y="25"/>
                  <a:pt x="33" y="25"/>
                </a:cubicBezTo>
                <a:cubicBezTo>
                  <a:pt x="33" y="25"/>
                  <a:pt x="33" y="25"/>
                  <a:pt x="34" y="25"/>
                </a:cubicBezTo>
                <a:cubicBezTo>
                  <a:pt x="36" y="23"/>
                  <a:pt x="38" y="20"/>
                  <a:pt x="39" y="18"/>
                </a:cubicBezTo>
                <a:cubicBezTo>
                  <a:pt x="39" y="18"/>
                  <a:pt x="39" y="17"/>
                  <a:pt x="39" y="17"/>
                </a:cubicBezTo>
                <a:cubicBezTo>
                  <a:pt x="38" y="16"/>
                  <a:pt x="37" y="16"/>
                  <a:pt x="36" y="15"/>
                </a:cubicBezTo>
                <a:cubicBezTo>
                  <a:pt x="37" y="13"/>
                  <a:pt x="37" y="13"/>
                  <a:pt x="37" y="13"/>
                </a:cubicBezTo>
                <a:cubicBezTo>
                  <a:pt x="38" y="14"/>
                  <a:pt x="39" y="15"/>
                  <a:pt x="40" y="15"/>
                </a:cubicBezTo>
                <a:cubicBezTo>
                  <a:pt x="40" y="15"/>
                  <a:pt x="41" y="15"/>
                  <a:pt x="41" y="15"/>
                </a:cubicBezTo>
                <a:cubicBezTo>
                  <a:pt x="42" y="13"/>
                  <a:pt x="43" y="10"/>
                  <a:pt x="43" y="7"/>
                </a:cubicBezTo>
                <a:cubicBezTo>
                  <a:pt x="46" y="5"/>
                  <a:pt x="46" y="5"/>
                  <a:pt x="46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6" y="9"/>
                  <a:pt x="44" y="13"/>
                  <a:pt x="43" y="16"/>
                </a:cubicBezTo>
                <a:cubicBezTo>
                  <a:pt x="42" y="16"/>
                  <a:pt x="43" y="17"/>
                  <a:pt x="43" y="17"/>
                </a:cubicBezTo>
                <a:cubicBezTo>
                  <a:pt x="45" y="18"/>
                  <a:pt x="46" y="19"/>
                  <a:pt x="48" y="19"/>
                </a:cubicBezTo>
                <a:cubicBezTo>
                  <a:pt x="49" y="19"/>
                  <a:pt x="49" y="19"/>
                  <a:pt x="49" y="18"/>
                </a:cubicBezTo>
                <a:cubicBezTo>
                  <a:pt x="49" y="14"/>
                  <a:pt x="48" y="9"/>
                  <a:pt x="46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7" y="3"/>
                  <a:pt x="47" y="3"/>
                  <a:pt x="47" y="3"/>
                </a:cubicBezTo>
                <a:cubicBezTo>
                  <a:pt x="53" y="14"/>
                  <a:pt x="52" y="28"/>
                  <a:pt x="43" y="37"/>
                </a:cubicBezTo>
                <a:cubicBezTo>
                  <a:pt x="34" y="46"/>
                  <a:pt x="20" y="48"/>
                  <a:pt x="9" y="42"/>
                </a:cubicBezTo>
                <a:close/>
                <a:moveTo>
                  <a:pt x="48" y="21"/>
                </a:moveTo>
                <a:cubicBezTo>
                  <a:pt x="46" y="21"/>
                  <a:pt x="44" y="20"/>
                  <a:pt x="42" y="19"/>
                </a:cubicBezTo>
                <a:cubicBezTo>
                  <a:pt x="42" y="18"/>
                  <a:pt x="41" y="19"/>
                  <a:pt x="41" y="19"/>
                </a:cubicBezTo>
                <a:cubicBezTo>
                  <a:pt x="39" y="22"/>
                  <a:pt x="37" y="24"/>
                  <a:pt x="35" y="27"/>
                </a:cubicBezTo>
                <a:cubicBezTo>
                  <a:pt x="35" y="27"/>
                  <a:pt x="35" y="27"/>
                  <a:pt x="35" y="28"/>
                </a:cubicBezTo>
                <a:cubicBezTo>
                  <a:pt x="42" y="34"/>
                  <a:pt x="42" y="34"/>
                  <a:pt x="42" y="34"/>
                </a:cubicBezTo>
                <a:cubicBezTo>
                  <a:pt x="42" y="35"/>
                  <a:pt x="42" y="35"/>
                  <a:pt x="42" y="35"/>
                </a:cubicBezTo>
                <a:cubicBezTo>
                  <a:pt x="42" y="35"/>
                  <a:pt x="43" y="35"/>
                  <a:pt x="43" y="34"/>
                </a:cubicBezTo>
                <a:cubicBezTo>
                  <a:pt x="46" y="31"/>
                  <a:pt x="48" y="27"/>
                  <a:pt x="49" y="22"/>
                </a:cubicBezTo>
                <a:cubicBezTo>
                  <a:pt x="49" y="22"/>
                  <a:pt x="49" y="21"/>
                  <a:pt x="48" y="2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>
            <a:normAutofit fontScale="25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1" name="Oval 1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427262" y="4367529"/>
            <a:ext cx="614334" cy="61727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>
            <a:normAutofit fontScale="30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3" name="Freeform 13"/>
          <p:cNvSpPr>
            <a:spLocks noEditPoints="1"/>
          </p:cNvSpPr>
          <p:nvPr>
            <p:custDataLst>
              <p:tags r:id="rId8"/>
            </p:custDataLst>
          </p:nvPr>
        </p:nvSpPr>
        <p:spPr bwMode="auto">
          <a:xfrm>
            <a:off x="6574966" y="4531172"/>
            <a:ext cx="200620" cy="183903"/>
          </a:xfrm>
          <a:custGeom>
            <a:gdLst>
              <a:gd name="T0" fmla="*/ 54 w 54"/>
              <a:gd name="T1" fmla="*/ 34 h 50"/>
              <a:gd name="T2" fmla="*/ 2 w 54"/>
              <a:gd name="T3" fmla="*/ 34 h 50"/>
              <a:gd name="T4" fmla="*/ 1 w 54"/>
              <a:gd name="T5" fmla="*/ 36 h 50"/>
              <a:gd name="T6" fmla="*/ 19 w 54"/>
              <a:gd name="T7" fmla="*/ 50 h 50"/>
              <a:gd name="T8" fmla="*/ 38 w 54"/>
              <a:gd name="T9" fmla="*/ 50 h 50"/>
              <a:gd name="T10" fmla="*/ 42 w 54"/>
              <a:gd name="T11" fmla="*/ 47 h 50"/>
              <a:gd name="T12" fmla="*/ 40 w 54"/>
              <a:gd name="T13" fmla="*/ 42 h 50"/>
              <a:gd name="T14" fmla="*/ 40 w 54"/>
              <a:gd name="T15" fmla="*/ 40 h 50"/>
              <a:gd name="T16" fmla="*/ 41 w 54"/>
              <a:gd name="T17" fmla="*/ 40 h 50"/>
              <a:gd name="T18" fmla="*/ 45 w 54"/>
              <a:gd name="T19" fmla="*/ 43 h 50"/>
              <a:gd name="T20" fmla="*/ 47 w 54"/>
              <a:gd name="T21" fmla="*/ 42 h 50"/>
              <a:gd name="T22" fmla="*/ 42 w 54"/>
              <a:gd name="T23" fmla="*/ 38 h 50"/>
              <a:gd name="T24" fmla="*/ 43 w 54"/>
              <a:gd name="T25" fmla="*/ 37 h 50"/>
              <a:gd name="T26" fmla="*/ 45 w 54"/>
              <a:gd name="T27" fmla="*/ 36 h 50"/>
              <a:gd name="T28" fmla="*/ 50 w 54"/>
              <a:gd name="T29" fmla="*/ 39 h 50"/>
              <a:gd name="T30" fmla="*/ 54 w 54"/>
              <a:gd name="T31" fmla="*/ 34 h 50"/>
              <a:gd name="T32" fmla="*/ 35 w 54"/>
              <a:gd name="T33" fmla="*/ 31 h 50"/>
              <a:gd name="T34" fmla="*/ 27 w 54"/>
              <a:gd name="T35" fmla="*/ 3 h 50"/>
              <a:gd name="T36" fmla="*/ 29 w 54"/>
              <a:gd name="T37" fmla="*/ 1 h 50"/>
              <a:gd name="T38" fmla="*/ 47 w 54"/>
              <a:gd name="T39" fmla="*/ 15 h 50"/>
              <a:gd name="T40" fmla="*/ 51 w 54"/>
              <a:gd name="T41" fmla="*/ 30 h 50"/>
              <a:gd name="T42" fmla="*/ 49 w 54"/>
              <a:gd name="T43" fmla="*/ 32 h 50"/>
              <a:gd name="T44" fmla="*/ 36 w 54"/>
              <a:gd name="T45" fmla="*/ 32 h 50"/>
              <a:gd name="T46" fmla="*/ 35 w 54"/>
              <a:gd name="T47" fmla="*/ 31 h 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54" h="50">
                <a:moveTo>
                  <a:pt x="54" y="34"/>
                </a:moveTo>
                <a:cubicBezTo>
                  <a:pt x="2" y="34"/>
                  <a:pt x="2" y="34"/>
                  <a:pt x="2" y="34"/>
                </a:cubicBezTo>
                <a:cubicBezTo>
                  <a:pt x="1" y="34"/>
                  <a:pt x="0" y="35"/>
                  <a:pt x="1" y="36"/>
                </a:cubicBezTo>
                <a:cubicBezTo>
                  <a:pt x="2" y="45"/>
                  <a:pt x="11" y="50"/>
                  <a:pt x="19" y="50"/>
                </a:cubicBezTo>
                <a:cubicBezTo>
                  <a:pt x="38" y="50"/>
                  <a:pt x="38" y="50"/>
                  <a:pt x="38" y="50"/>
                </a:cubicBezTo>
                <a:cubicBezTo>
                  <a:pt x="42" y="47"/>
                  <a:pt x="42" y="47"/>
                  <a:pt x="42" y="47"/>
                </a:cubicBezTo>
                <a:cubicBezTo>
                  <a:pt x="41" y="45"/>
                  <a:pt x="40" y="44"/>
                  <a:pt x="40" y="42"/>
                </a:cubicBezTo>
                <a:cubicBezTo>
                  <a:pt x="40" y="41"/>
                  <a:pt x="40" y="41"/>
                  <a:pt x="40" y="40"/>
                </a:cubicBezTo>
                <a:cubicBezTo>
                  <a:pt x="40" y="40"/>
                  <a:pt x="41" y="39"/>
                  <a:pt x="41" y="40"/>
                </a:cubicBezTo>
                <a:cubicBezTo>
                  <a:pt x="45" y="43"/>
                  <a:pt x="45" y="43"/>
                  <a:pt x="45" y="43"/>
                </a:cubicBezTo>
                <a:cubicBezTo>
                  <a:pt x="47" y="42"/>
                  <a:pt x="47" y="42"/>
                  <a:pt x="47" y="42"/>
                </a:cubicBezTo>
                <a:cubicBezTo>
                  <a:pt x="42" y="38"/>
                  <a:pt x="42" y="38"/>
                  <a:pt x="42" y="38"/>
                </a:cubicBezTo>
                <a:cubicBezTo>
                  <a:pt x="42" y="38"/>
                  <a:pt x="42" y="37"/>
                  <a:pt x="43" y="37"/>
                </a:cubicBezTo>
                <a:cubicBezTo>
                  <a:pt x="43" y="36"/>
                  <a:pt x="44" y="36"/>
                  <a:pt x="45" y="36"/>
                </a:cubicBezTo>
                <a:cubicBezTo>
                  <a:pt x="47" y="36"/>
                  <a:pt x="49" y="37"/>
                  <a:pt x="50" y="39"/>
                </a:cubicBezTo>
                <a:lnTo>
                  <a:pt x="54" y="34"/>
                </a:lnTo>
                <a:close/>
                <a:moveTo>
                  <a:pt x="35" y="31"/>
                </a:moveTo>
                <a:cubicBezTo>
                  <a:pt x="27" y="3"/>
                  <a:pt x="27" y="3"/>
                  <a:pt x="27" y="3"/>
                </a:cubicBezTo>
                <a:cubicBezTo>
                  <a:pt x="27" y="2"/>
                  <a:pt x="28" y="1"/>
                  <a:pt x="29" y="1"/>
                </a:cubicBezTo>
                <a:cubicBezTo>
                  <a:pt x="37" y="0"/>
                  <a:pt x="45" y="7"/>
                  <a:pt x="47" y="15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1"/>
                  <a:pt x="51" y="32"/>
                  <a:pt x="49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5" y="32"/>
                  <a:pt x="35" y="3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>
            <a:normAutofit fontScale="25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4" name="Freeform 14"/>
          <p:cNvSpPr>
            <a:spLocks noEditPoints="1"/>
          </p:cNvSpPr>
          <p:nvPr>
            <p:custDataLst>
              <p:tags r:id="rId9"/>
            </p:custDataLst>
          </p:nvPr>
        </p:nvSpPr>
        <p:spPr bwMode="auto">
          <a:xfrm>
            <a:off x="6714982" y="4656560"/>
            <a:ext cx="173453" cy="179723"/>
          </a:xfrm>
          <a:custGeom>
            <a:gdLst>
              <a:gd name="T0" fmla="*/ 46 w 47"/>
              <a:gd name="T1" fmla="*/ 0 h 49"/>
              <a:gd name="T2" fmla="*/ 16 w 47"/>
              <a:gd name="T3" fmla="*/ 0 h 49"/>
              <a:gd name="T4" fmla="*/ 12 w 47"/>
              <a:gd name="T5" fmla="*/ 5 h 49"/>
              <a:gd name="T6" fmla="*/ 13 w 47"/>
              <a:gd name="T7" fmla="*/ 8 h 49"/>
              <a:gd name="T8" fmla="*/ 13 w 47"/>
              <a:gd name="T9" fmla="*/ 9 h 49"/>
              <a:gd name="T10" fmla="*/ 12 w 47"/>
              <a:gd name="T11" fmla="*/ 10 h 49"/>
              <a:gd name="T12" fmla="*/ 9 w 47"/>
              <a:gd name="T13" fmla="*/ 8 h 49"/>
              <a:gd name="T14" fmla="*/ 7 w 47"/>
              <a:gd name="T15" fmla="*/ 9 h 49"/>
              <a:gd name="T16" fmla="*/ 11 w 47"/>
              <a:gd name="T17" fmla="*/ 11 h 49"/>
              <a:gd name="T18" fmla="*/ 10 w 47"/>
              <a:gd name="T19" fmla="*/ 13 h 49"/>
              <a:gd name="T20" fmla="*/ 7 w 47"/>
              <a:gd name="T21" fmla="*/ 14 h 49"/>
              <a:gd name="T22" fmla="*/ 4 w 47"/>
              <a:gd name="T23" fmla="*/ 13 h 49"/>
              <a:gd name="T24" fmla="*/ 0 w 47"/>
              <a:gd name="T25" fmla="*/ 16 h 49"/>
              <a:gd name="T26" fmla="*/ 46 w 47"/>
              <a:gd name="T27" fmla="*/ 16 h 49"/>
              <a:gd name="T28" fmla="*/ 47 w 47"/>
              <a:gd name="T29" fmla="*/ 14 h 49"/>
              <a:gd name="T30" fmla="*/ 47 w 47"/>
              <a:gd name="T31" fmla="*/ 2 h 49"/>
              <a:gd name="T32" fmla="*/ 46 w 47"/>
              <a:gd name="T33" fmla="*/ 0 h 49"/>
              <a:gd name="T34" fmla="*/ 10 w 47"/>
              <a:gd name="T35" fmla="*/ 48 h 49"/>
              <a:gd name="T36" fmla="*/ 3 w 47"/>
              <a:gd name="T37" fmla="*/ 20 h 49"/>
              <a:gd name="T38" fmla="*/ 4 w 47"/>
              <a:gd name="T39" fmla="*/ 18 h 49"/>
              <a:gd name="T40" fmla="*/ 17 w 47"/>
              <a:gd name="T41" fmla="*/ 18 h 49"/>
              <a:gd name="T42" fmla="*/ 19 w 47"/>
              <a:gd name="T43" fmla="*/ 19 h 49"/>
              <a:gd name="T44" fmla="*/ 26 w 47"/>
              <a:gd name="T45" fmla="*/ 43 h 49"/>
              <a:gd name="T46" fmla="*/ 24 w 47"/>
              <a:gd name="T47" fmla="*/ 46 h 49"/>
              <a:gd name="T48" fmla="*/ 12 w 47"/>
              <a:gd name="T49" fmla="*/ 49 h 49"/>
              <a:gd name="T50" fmla="*/ 10 w 47"/>
              <a:gd name="T51" fmla="*/ 48 h 49"/>
              <a:gd name="T52" fmla="*/ 15 w 47"/>
              <a:gd name="T53" fmla="*/ 45 h 49"/>
              <a:gd name="T54" fmla="*/ 20 w 47"/>
              <a:gd name="T55" fmla="*/ 43 h 49"/>
              <a:gd name="T56" fmla="*/ 21 w 47"/>
              <a:gd name="T57" fmla="*/ 41 h 49"/>
              <a:gd name="T58" fmla="*/ 17 w 47"/>
              <a:gd name="T59" fmla="*/ 25 h 49"/>
              <a:gd name="T60" fmla="*/ 15 w 47"/>
              <a:gd name="T61" fmla="*/ 24 h 49"/>
              <a:gd name="T62" fmla="*/ 10 w 47"/>
              <a:gd name="T63" fmla="*/ 25 h 49"/>
              <a:gd name="T64" fmla="*/ 8 w 47"/>
              <a:gd name="T65" fmla="*/ 27 h 49"/>
              <a:gd name="T66" fmla="*/ 13 w 47"/>
              <a:gd name="T67" fmla="*/ 43 h 49"/>
              <a:gd name="T68" fmla="*/ 15 w 47"/>
              <a:gd name="T69" fmla="*/ 45 h 49"/>
              <a:gd name="T70" fmla="*/ 44 w 47"/>
              <a:gd name="T71" fmla="*/ 5 h 49"/>
              <a:gd name="T72" fmla="*/ 44 w 47"/>
              <a:gd name="T73" fmla="*/ 11 h 49"/>
              <a:gd name="T74" fmla="*/ 42 w 47"/>
              <a:gd name="T75" fmla="*/ 13 h 49"/>
              <a:gd name="T76" fmla="*/ 26 w 47"/>
              <a:gd name="T77" fmla="*/ 13 h 49"/>
              <a:gd name="T78" fmla="*/ 24 w 47"/>
              <a:gd name="T79" fmla="*/ 11 h 49"/>
              <a:gd name="T80" fmla="*/ 24 w 47"/>
              <a:gd name="T81" fmla="*/ 5 h 49"/>
              <a:gd name="T82" fmla="*/ 26 w 47"/>
              <a:gd name="T83" fmla="*/ 4 h 49"/>
              <a:gd name="T84" fmla="*/ 42 w 47"/>
              <a:gd name="T85" fmla="*/ 4 h 49"/>
              <a:gd name="T86" fmla="*/ 44 w 47"/>
              <a:gd name="T87" fmla="*/ 5 h 4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7" h="49">
                <a:moveTo>
                  <a:pt x="46" y="0"/>
                </a:moveTo>
                <a:cubicBezTo>
                  <a:pt x="16" y="0"/>
                  <a:pt x="16" y="0"/>
                  <a:pt x="16" y="0"/>
                </a:cubicBezTo>
                <a:cubicBezTo>
                  <a:pt x="12" y="5"/>
                  <a:pt x="12" y="5"/>
                  <a:pt x="12" y="5"/>
                </a:cubicBezTo>
                <a:cubicBezTo>
                  <a:pt x="13" y="5"/>
                  <a:pt x="13" y="7"/>
                  <a:pt x="13" y="8"/>
                </a:cubicBezTo>
                <a:cubicBezTo>
                  <a:pt x="13" y="8"/>
                  <a:pt x="13" y="9"/>
                  <a:pt x="13" y="9"/>
                </a:cubicBezTo>
                <a:cubicBezTo>
                  <a:pt x="13" y="10"/>
                  <a:pt x="12" y="10"/>
                  <a:pt x="12" y="10"/>
                </a:cubicBezTo>
                <a:cubicBezTo>
                  <a:pt x="9" y="8"/>
                  <a:pt x="9" y="8"/>
                  <a:pt x="9" y="8"/>
                </a:cubicBezTo>
                <a:cubicBezTo>
                  <a:pt x="7" y="9"/>
                  <a:pt x="7" y="9"/>
                  <a:pt x="7" y="9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12"/>
                  <a:pt x="11" y="12"/>
                  <a:pt x="10" y="13"/>
                </a:cubicBezTo>
                <a:cubicBezTo>
                  <a:pt x="10" y="13"/>
                  <a:pt x="9" y="14"/>
                  <a:pt x="7" y="14"/>
                </a:cubicBezTo>
                <a:cubicBezTo>
                  <a:pt x="6" y="14"/>
                  <a:pt x="5" y="13"/>
                  <a:pt x="4" y="13"/>
                </a:cubicBezTo>
                <a:cubicBezTo>
                  <a:pt x="0" y="16"/>
                  <a:pt x="0" y="16"/>
                  <a:pt x="0" y="16"/>
                </a:cubicBezTo>
                <a:cubicBezTo>
                  <a:pt x="46" y="16"/>
                  <a:pt x="46" y="16"/>
                  <a:pt x="46" y="16"/>
                </a:cubicBezTo>
                <a:cubicBezTo>
                  <a:pt x="47" y="16"/>
                  <a:pt x="47" y="15"/>
                  <a:pt x="47" y="14"/>
                </a:cubicBezTo>
                <a:cubicBezTo>
                  <a:pt x="47" y="2"/>
                  <a:pt x="47" y="2"/>
                  <a:pt x="47" y="2"/>
                </a:cubicBezTo>
                <a:cubicBezTo>
                  <a:pt x="47" y="1"/>
                  <a:pt x="47" y="0"/>
                  <a:pt x="46" y="0"/>
                </a:cubicBezTo>
                <a:close/>
                <a:moveTo>
                  <a:pt x="10" y="48"/>
                </a:moveTo>
                <a:cubicBezTo>
                  <a:pt x="3" y="20"/>
                  <a:pt x="3" y="20"/>
                  <a:pt x="3" y="20"/>
                </a:cubicBezTo>
                <a:cubicBezTo>
                  <a:pt x="2" y="19"/>
                  <a:pt x="3" y="18"/>
                  <a:pt x="4" y="18"/>
                </a:cubicBezTo>
                <a:cubicBezTo>
                  <a:pt x="17" y="18"/>
                  <a:pt x="17" y="18"/>
                  <a:pt x="17" y="18"/>
                </a:cubicBezTo>
                <a:cubicBezTo>
                  <a:pt x="18" y="18"/>
                  <a:pt x="19" y="18"/>
                  <a:pt x="19" y="19"/>
                </a:cubicBezTo>
                <a:cubicBezTo>
                  <a:pt x="26" y="43"/>
                  <a:pt x="26" y="43"/>
                  <a:pt x="26" y="43"/>
                </a:cubicBezTo>
                <a:cubicBezTo>
                  <a:pt x="26" y="44"/>
                  <a:pt x="25" y="45"/>
                  <a:pt x="24" y="46"/>
                </a:cubicBezTo>
                <a:cubicBezTo>
                  <a:pt x="12" y="49"/>
                  <a:pt x="12" y="49"/>
                  <a:pt x="12" y="49"/>
                </a:cubicBezTo>
                <a:cubicBezTo>
                  <a:pt x="11" y="49"/>
                  <a:pt x="10" y="48"/>
                  <a:pt x="10" y="48"/>
                </a:cubicBezTo>
                <a:close/>
                <a:moveTo>
                  <a:pt x="15" y="45"/>
                </a:moveTo>
                <a:cubicBezTo>
                  <a:pt x="20" y="43"/>
                  <a:pt x="20" y="43"/>
                  <a:pt x="20" y="43"/>
                </a:cubicBezTo>
                <a:cubicBezTo>
                  <a:pt x="21" y="43"/>
                  <a:pt x="22" y="42"/>
                  <a:pt x="21" y="41"/>
                </a:cubicBezTo>
                <a:cubicBezTo>
                  <a:pt x="17" y="25"/>
                  <a:pt x="17" y="25"/>
                  <a:pt x="17" y="25"/>
                </a:cubicBezTo>
                <a:cubicBezTo>
                  <a:pt x="17" y="24"/>
                  <a:pt x="16" y="23"/>
                  <a:pt x="15" y="24"/>
                </a:cubicBezTo>
                <a:cubicBezTo>
                  <a:pt x="10" y="25"/>
                  <a:pt x="10" y="25"/>
                  <a:pt x="10" y="25"/>
                </a:cubicBezTo>
                <a:cubicBezTo>
                  <a:pt x="9" y="25"/>
                  <a:pt x="8" y="26"/>
                  <a:pt x="8" y="27"/>
                </a:cubicBezTo>
                <a:cubicBezTo>
                  <a:pt x="13" y="43"/>
                  <a:pt x="13" y="43"/>
                  <a:pt x="13" y="43"/>
                </a:cubicBezTo>
                <a:cubicBezTo>
                  <a:pt x="13" y="44"/>
                  <a:pt x="14" y="45"/>
                  <a:pt x="15" y="45"/>
                </a:cubicBezTo>
                <a:close/>
                <a:moveTo>
                  <a:pt x="44" y="5"/>
                </a:moveTo>
                <a:cubicBezTo>
                  <a:pt x="44" y="11"/>
                  <a:pt x="44" y="11"/>
                  <a:pt x="44" y="11"/>
                </a:cubicBezTo>
                <a:cubicBezTo>
                  <a:pt x="44" y="12"/>
                  <a:pt x="43" y="13"/>
                  <a:pt x="42" y="13"/>
                </a:cubicBezTo>
                <a:cubicBezTo>
                  <a:pt x="26" y="13"/>
                  <a:pt x="26" y="13"/>
                  <a:pt x="26" y="13"/>
                </a:cubicBezTo>
                <a:cubicBezTo>
                  <a:pt x="25" y="13"/>
                  <a:pt x="24" y="12"/>
                  <a:pt x="24" y="11"/>
                </a:cubicBezTo>
                <a:cubicBezTo>
                  <a:pt x="24" y="5"/>
                  <a:pt x="24" y="5"/>
                  <a:pt x="24" y="5"/>
                </a:cubicBezTo>
                <a:cubicBezTo>
                  <a:pt x="24" y="4"/>
                  <a:pt x="25" y="4"/>
                  <a:pt x="26" y="4"/>
                </a:cubicBezTo>
                <a:cubicBezTo>
                  <a:pt x="42" y="4"/>
                  <a:pt x="42" y="4"/>
                  <a:pt x="42" y="4"/>
                </a:cubicBezTo>
                <a:cubicBezTo>
                  <a:pt x="43" y="4"/>
                  <a:pt x="44" y="4"/>
                  <a:pt x="44" y="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>
            <a:normAutofit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9" name="Oval 16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7262" y="2573145"/>
            <a:ext cx="614334" cy="61875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>
            <a:normAutofit fontScale="30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0" name="Freeform 17"/>
          <p:cNvSpPr/>
          <p:nvPr>
            <p:custDataLst>
              <p:tags r:id="rId11"/>
            </p:custDataLst>
          </p:nvPr>
        </p:nvSpPr>
        <p:spPr bwMode="auto">
          <a:xfrm>
            <a:off x="6632040" y="2757297"/>
            <a:ext cx="204777" cy="247501"/>
          </a:xfrm>
          <a:custGeom>
            <a:gdLst>
              <a:gd name="T0" fmla="*/ 54 w 56"/>
              <a:gd name="T1" fmla="*/ 67 h 67"/>
              <a:gd name="T2" fmla="*/ 8 w 56"/>
              <a:gd name="T3" fmla="*/ 67 h 67"/>
              <a:gd name="T4" fmla="*/ 0 w 56"/>
              <a:gd name="T5" fmla="*/ 60 h 67"/>
              <a:gd name="T6" fmla="*/ 0 w 56"/>
              <a:gd name="T7" fmla="*/ 8 h 67"/>
              <a:gd name="T8" fmla="*/ 8 w 56"/>
              <a:gd name="T9" fmla="*/ 0 h 67"/>
              <a:gd name="T10" fmla="*/ 54 w 56"/>
              <a:gd name="T11" fmla="*/ 0 h 67"/>
              <a:gd name="T12" fmla="*/ 56 w 56"/>
              <a:gd name="T13" fmla="*/ 2 h 67"/>
              <a:gd name="T14" fmla="*/ 56 w 56"/>
              <a:gd name="T15" fmla="*/ 11 h 67"/>
              <a:gd name="T16" fmla="*/ 55 w 56"/>
              <a:gd name="T17" fmla="*/ 12 h 67"/>
              <a:gd name="T18" fmla="*/ 54 w 56"/>
              <a:gd name="T19" fmla="*/ 12 h 67"/>
              <a:gd name="T20" fmla="*/ 53 w 56"/>
              <a:gd name="T21" fmla="*/ 11 h 67"/>
              <a:gd name="T22" fmla="*/ 53 w 56"/>
              <a:gd name="T23" fmla="*/ 5 h 67"/>
              <a:gd name="T24" fmla="*/ 51 w 56"/>
              <a:gd name="T25" fmla="*/ 3 h 67"/>
              <a:gd name="T26" fmla="*/ 8 w 56"/>
              <a:gd name="T27" fmla="*/ 3 h 67"/>
              <a:gd name="T28" fmla="*/ 8 w 56"/>
              <a:gd name="T29" fmla="*/ 14 h 67"/>
              <a:gd name="T30" fmla="*/ 54 w 56"/>
              <a:gd name="T31" fmla="*/ 14 h 67"/>
              <a:gd name="T32" fmla="*/ 56 w 56"/>
              <a:gd name="T33" fmla="*/ 16 h 67"/>
              <a:gd name="T34" fmla="*/ 56 w 56"/>
              <a:gd name="T35" fmla="*/ 66 h 67"/>
              <a:gd name="T36" fmla="*/ 54 w 56"/>
              <a:gd name="T37" fmla="*/ 67 h 6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6" h="67">
                <a:moveTo>
                  <a:pt x="54" y="67"/>
                </a:moveTo>
                <a:cubicBezTo>
                  <a:pt x="8" y="67"/>
                  <a:pt x="8" y="67"/>
                  <a:pt x="8" y="67"/>
                </a:cubicBezTo>
                <a:cubicBezTo>
                  <a:pt x="4" y="67"/>
                  <a:pt x="0" y="64"/>
                  <a:pt x="0" y="60"/>
                </a:cubicBezTo>
                <a:cubicBezTo>
                  <a:pt x="0" y="42"/>
                  <a:pt x="0" y="25"/>
                  <a:pt x="0" y="8"/>
                </a:cubicBezTo>
                <a:cubicBezTo>
                  <a:pt x="0" y="4"/>
                  <a:pt x="4" y="0"/>
                  <a:pt x="8" y="0"/>
                </a:cubicBezTo>
                <a:cubicBezTo>
                  <a:pt x="24" y="0"/>
                  <a:pt x="38" y="0"/>
                  <a:pt x="54" y="0"/>
                </a:cubicBezTo>
                <a:cubicBezTo>
                  <a:pt x="55" y="0"/>
                  <a:pt x="56" y="1"/>
                  <a:pt x="56" y="2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2"/>
                  <a:pt x="55" y="12"/>
                  <a:pt x="55" y="12"/>
                </a:cubicBezTo>
                <a:cubicBezTo>
                  <a:pt x="54" y="12"/>
                  <a:pt x="54" y="12"/>
                  <a:pt x="54" y="12"/>
                </a:cubicBezTo>
                <a:cubicBezTo>
                  <a:pt x="54" y="12"/>
                  <a:pt x="53" y="12"/>
                  <a:pt x="53" y="11"/>
                </a:cubicBezTo>
                <a:cubicBezTo>
                  <a:pt x="53" y="5"/>
                  <a:pt x="53" y="5"/>
                  <a:pt x="53" y="5"/>
                </a:cubicBezTo>
                <a:cubicBezTo>
                  <a:pt x="53" y="4"/>
                  <a:pt x="52" y="3"/>
                  <a:pt x="51" y="3"/>
                </a:cubicBezTo>
                <a:cubicBezTo>
                  <a:pt x="8" y="3"/>
                  <a:pt x="8" y="3"/>
                  <a:pt x="8" y="3"/>
                </a:cubicBezTo>
                <a:cubicBezTo>
                  <a:pt x="2" y="3"/>
                  <a:pt x="1" y="14"/>
                  <a:pt x="8" y="14"/>
                </a:cubicBezTo>
                <a:cubicBezTo>
                  <a:pt x="54" y="14"/>
                  <a:pt x="54" y="14"/>
                  <a:pt x="54" y="14"/>
                </a:cubicBezTo>
                <a:cubicBezTo>
                  <a:pt x="55" y="14"/>
                  <a:pt x="56" y="15"/>
                  <a:pt x="56" y="16"/>
                </a:cubicBezTo>
                <a:cubicBezTo>
                  <a:pt x="56" y="32"/>
                  <a:pt x="56" y="49"/>
                  <a:pt x="56" y="66"/>
                </a:cubicBezTo>
                <a:cubicBezTo>
                  <a:pt x="56" y="67"/>
                  <a:pt x="55" y="67"/>
                  <a:pt x="54" y="67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>
            <a:normAutofit fontScale="25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6" name="Oval 19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1306343" y="4367529"/>
            <a:ext cx="614334" cy="6172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>
            <a:normAutofit fontScale="30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8" name="Freeform 20"/>
          <p:cNvSpPr>
            <a:spLocks noEditPoints="1"/>
          </p:cNvSpPr>
          <p:nvPr>
            <p:custDataLst>
              <p:tags r:id="rId13"/>
            </p:custDataLst>
          </p:nvPr>
        </p:nvSpPr>
        <p:spPr bwMode="auto">
          <a:xfrm>
            <a:off x="1463978" y="4519271"/>
            <a:ext cx="262233" cy="309377"/>
          </a:xfrm>
          <a:custGeom>
            <a:gdLst>
              <a:gd name="T0" fmla="*/ 24 w 72"/>
              <a:gd name="T1" fmla="*/ 71 h 85"/>
              <a:gd name="T2" fmla="*/ 30 w 72"/>
              <a:gd name="T3" fmla="*/ 73 h 85"/>
              <a:gd name="T4" fmla="*/ 18 w 72"/>
              <a:gd name="T5" fmla="*/ 30 h 85"/>
              <a:gd name="T6" fmla="*/ 18 w 72"/>
              <a:gd name="T7" fmla="*/ 32 h 85"/>
              <a:gd name="T8" fmla="*/ 4 w 72"/>
              <a:gd name="T9" fmla="*/ 55 h 85"/>
              <a:gd name="T10" fmla="*/ 3 w 72"/>
              <a:gd name="T11" fmla="*/ 55 h 85"/>
              <a:gd name="T12" fmla="*/ 17 w 72"/>
              <a:gd name="T13" fmla="*/ 29 h 85"/>
              <a:gd name="T14" fmla="*/ 18 w 72"/>
              <a:gd name="T15" fmla="*/ 30 h 85"/>
              <a:gd name="T16" fmla="*/ 68 w 72"/>
              <a:gd name="T17" fmla="*/ 59 h 85"/>
              <a:gd name="T18" fmla="*/ 54 w 72"/>
              <a:gd name="T19" fmla="*/ 82 h 85"/>
              <a:gd name="T20" fmla="*/ 54 w 72"/>
              <a:gd name="T21" fmla="*/ 84 h 85"/>
              <a:gd name="T22" fmla="*/ 55 w 72"/>
              <a:gd name="T23" fmla="*/ 84 h 85"/>
              <a:gd name="T24" fmla="*/ 69 w 72"/>
              <a:gd name="T25" fmla="*/ 59 h 85"/>
              <a:gd name="T26" fmla="*/ 60 w 72"/>
              <a:gd name="T27" fmla="*/ 59 h 85"/>
              <a:gd name="T28" fmla="*/ 59 w 72"/>
              <a:gd name="T29" fmla="*/ 59 h 85"/>
              <a:gd name="T30" fmla="*/ 50 w 72"/>
              <a:gd name="T31" fmla="*/ 75 h 85"/>
              <a:gd name="T32" fmla="*/ 50 w 72"/>
              <a:gd name="T33" fmla="*/ 76 h 85"/>
              <a:gd name="T34" fmla="*/ 51 w 72"/>
              <a:gd name="T35" fmla="*/ 78 h 85"/>
              <a:gd name="T36" fmla="*/ 60 w 72"/>
              <a:gd name="T37" fmla="*/ 59 h 85"/>
              <a:gd name="T38" fmla="*/ 22 w 72"/>
              <a:gd name="T39" fmla="*/ 37 h 85"/>
              <a:gd name="T40" fmla="*/ 22 w 72"/>
              <a:gd name="T41" fmla="*/ 39 h 85"/>
              <a:gd name="T42" fmla="*/ 13 w 72"/>
              <a:gd name="T43" fmla="*/ 54 h 85"/>
              <a:gd name="T44" fmla="*/ 12 w 72"/>
              <a:gd name="T45" fmla="*/ 55 h 85"/>
              <a:gd name="T46" fmla="*/ 21 w 72"/>
              <a:gd name="T47" fmla="*/ 36 h 85"/>
              <a:gd name="T48" fmla="*/ 51 w 72"/>
              <a:gd name="T49" fmla="*/ 57 h 85"/>
              <a:gd name="T50" fmla="*/ 46 w 72"/>
              <a:gd name="T51" fmla="*/ 76 h 85"/>
              <a:gd name="T52" fmla="*/ 14 w 72"/>
              <a:gd name="T53" fmla="*/ 62 h 85"/>
              <a:gd name="T54" fmla="*/ 22 w 72"/>
              <a:gd name="T55" fmla="*/ 53 h 85"/>
              <a:gd name="T56" fmla="*/ 41 w 72"/>
              <a:gd name="T57" fmla="*/ 38 h 85"/>
              <a:gd name="T58" fmla="*/ 45 w 72"/>
              <a:gd name="T59" fmla="*/ 33 h 85"/>
              <a:gd name="T60" fmla="*/ 52 w 72"/>
              <a:gd name="T61" fmla="*/ 35 h 85"/>
              <a:gd name="T62" fmla="*/ 51 w 72"/>
              <a:gd name="T63" fmla="*/ 37 h 85"/>
              <a:gd name="T64" fmla="*/ 51 w 72"/>
              <a:gd name="T65" fmla="*/ 57 h 85"/>
              <a:gd name="T66" fmla="*/ 59 w 72"/>
              <a:gd name="T67" fmla="*/ 7 h 85"/>
              <a:gd name="T68" fmla="*/ 67 w 72"/>
              <a:gd name="T69" fmla="*/ 11 h 85"/>
              <a:gd name="T70" fmla="*/ 54 w 72"/>
              <a:gd name="T71" fmla="*/ 34 h 85"/>
              <a:gd name="T72" fmla="*/ 47 w 72"/>
              <a:gd name="T73" fmla="*/ 31 h 85"/>
              <a:gd name="T74" fmla="*/ 61 w 72"/>
              <a:gd name="T75" fmla="*/ 5 h 85"/>
              <a:gd name="T76" fmla="*/ 68 w 72"/>
              <a:gd name="T77" fmla="*/ 9 h 85"/>
              <a:gd name="T78" fmla="*/ 61 w 72"/>
              <a:gd name="T79" fmla="*/ 6 h 8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2" h="85">
                <a:moveTo>
                  <a:pt x="30" y="74"/>
                </a:moveTo>
                <a:cubicBezTo>
                  <a:pt x="27" y="78"/>
                  <a:pt x="22" y="74"/>
                  <a:pt x="24" y="71"/>
                </a:cubicBezTo>
                <a:cubicBezTo>
                  <a:pt x="24" y="70"/>
                  <a:pt x="24" y="70"/>
                  <a:pt x="25" y="70"/>
                </a:cubicBezTo>
                <a:cubicBezTo>
                  <a:pt x="30" y="73"/>
                  <a:pt x="30" y="73"/>
                  <a:pt x="30" y="73"/>
                </a:cubicBezTo>
                <a:cubicBezTo>
                  <a:pt x="31" y="73"/>
                  <a:pt x="31" y="74"/>
                  <a:pt x="30" y="74"/>
                </a:cubicBezTo>
                <a:close/>
                <a:moveTo>
                  <a:pt x="18" y="30"/>
                </a:moveTo>
                <a:cubicBezTo>
                  <a:pt x="19" y="30"/>
                  <a:pt x="19" y="30"/>
                  <a:pt x="19" y="30"/>
                </a:cubicBezTo>
                <a:cubicBezTo>
                  <a:pt x="19" y="31"/>
                  <a:pt x="18" y="32"/>
                  <a:pt x="18" y="32"/>
                </a:cubicBezTo>
                <a:cubicBezTo>
                  <a:pt x="9" y="35"/>
                  <a:pt x="3" y="44"/>
                  <a:pt x="5" y="54"/>
                </a:cubicBezTo>
                <a:cubicBezTo>
                  <a:pt x="5" y="54"/>
                  <a:pt x="5" y="55"/>
                  <a:pt x="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5"/>
                  <a:pt x="3" y="55"/>
                  <a:pt x="3" y="55"/>
                </a:cubicBezTo>
                <a:cubicBezTo>
                  <a:pt x="3" y="55"/>
                  <a:pt x="3" y="55"/>
                  <a:pt x="3" y="54"/>
                </a:cubicBezTo>
                <a:cubicBezTo>
                  <a:pt x="0" y="43"/>
                  <a:pt x="7" y="33"/>
                  <a:pt x="17" y="29"/>
                </a:cubicBezTo>
                <a:cubicBezTo>
                  <a:pt x="17" y="29"/>
                  <a:pt x="18" y="29"/>
                  <a:pt x="18" y="29"/>
                </a:cubicBezTo>
                <a:cubicBezTo>
                  <a:pt x="18" y="29"/>
                  <a:pt x="18" y="30"/>
                  <a:pt x="18" y="30"/>
                </a:cubicBezTo>
                <a:close/>
                <a:moveTo>
                  <a:pt x="68" y="59"/>
                </a:moveTo>
                <a:cubicBezTo>
                  <a:pt x="68" y="59"/>
                  <a:pt x="68" y="59"/>
                  <a:pt x="68" y="59"/>
                </a:cubicBezTo>
                <a:cubicBezTo>
                  <a:pt x="67" y="59"/>
                  <a:pt x="67" y="59"/>
                  <a:pt x="67" y="60"/>
                </a:cubicBezTo>
                <a:cubicBezTo>
                  <a:pt x="69" y="69"/>
                  <a:pt x="63" y="79"/>
                  <a:pt x="54" y="82"/>
                </a:cubicBezTo>
                <a:cubicBezTo>
                  <a:pt x="54" y="82"/>
                  <a:pt x="53" y="83"/>
                  <a:pt x="53" y="83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5"/>
                  <a:pt x="55" y="85"/>
                  <a:pt x="55" y="84"/>
                </a:cubicBezTo>
                <a:cubicBezTo>
                  <a:pt x="65" y="81"/>
                  <a:pt x="72" y="70"/>
                  <a:pt x="69" y="59"/>
                </a:cubicBezTo>
                <a:cubicBezTo>
                  <a:pt x="69" y="59"/>
                  <a:pt x="69" y="59"/>
                  <a:pt x="69" y="59"/>
                </a:cubicBezTo>
                <a:cubicBezTo>
                  <a:pt x="69" y="59"/>
                  <a:pt x="68" y="59"/>
                  <a:pt x="68" y="59"/>
                </a:cubicBezTo>
                <a:close/>
                <a:moveTo>
                  <a:pt x="60" y="59"/>
                </a:moveTo>
                <a:cubicBezTo>
                  <a:pt x="60" y="59"/>
                  <a:pt x="60" y="59"/>
                  <a:pt x="60" y="59"/>
                </a:cubicBezTo>
                <a:cubicBezTo>
                  <a:pt x="59" y="59"/>
                  <a:pt x="59" y="59"/>
                  <a:pt x="59" y="59"/>
                </a:cubicBezTo>
                <a:cubicBezTo>
                  <a:pt x="59" y="60"/>
                  <a:pt x="59" y="60"/>
                  <a:pt x="59" y="60"/>
                </a:cubicBezTo>
                <a:cubicBezTo>
                  <a:pt x="61" y="67"/>
                  <a:pt x="57" y="74"/>
                  <a:pt x="50" y="75"/>
                </a:cubicBezTo>
                <a:cubicBezTo>
                  <a:pt x="50" y="75"/>
                  <a:pt x="50" y="75"/>
                  <a:pt x="50" y="75"/>
                </a:cubicBezTo>
                <a:cubicBezTo>
                  <a:pt x="50" y="76"/>
                  <a:pt x="50" y="76"/>
                  <a:pt x="50" y="76"/>
                </a:cubicBezTo>
                <a:cubicBezTo>
                  <a:pt x="50" y="77"/>
                  <a:pt x="50" y="77"/>
                  <a:pt x="50" y="77"/>
                </a:cubicBezTo>
                <a:cubicBezTo>
                  <a:pt x="50" y="77"/>
                  <a:pt x="50" y="78"/>
                  <a:pt x="51" y="78"/>
                </a:cubicBezTo>
                <a:cubicBezTo>
                  <a:pt x="59" y="76"/>
                  <a:pt x="64" y="67"/>
                  <a:pt x="61" y="59"/>
                </a:cubicBezTo>
                <a:cubicBezTo>
                  <a:pt x="61" y="59"/>
                  <a:pt x="61" y="59"/>
                  <a:pt x="60" y="59"/>
                </a:cubicBezTo>
                <a:close/>
                <a:moveTo>
                  <a:pt x="22" y="37"/>
                </a:moveTo>
                <a:cubicBezTo>
                  <a:pt x="22" y="37"/>
                  <a:pt x="22" y="37"/>
                  <a:pt x="22" y="37"/>
                </a:cubicBezTo>
                <a:cubicBezTo>
                  <a:pt x="22" y="38"/>
                  <a:pt x="22" y="38"/>
                  <a:pt x="22" y="38"/>
                </a:cubicBezTo>
                <a:cubicBezTo>
                  <a:pt x="22" y="38"/>
                  <a:pt x="22" y="39"/>
                  <a:pt x="22" y="39"/>
                </a:cubicBezTo>
                <a:cubicBezTo>
                  <a:pt x="15" y="40"/>
                  <a:pt x="11" y="47"/>
                  <a:pt x="13" y="53"/>
                </a:cubicBezTo>
                <a:cubicBezTo>
                  <a:pt x="13" y="54"/>
                  <a:pt x="13" y="54"/>
                  <a:pt x="13" y="54"/>
                </a:cubicBezTo>
                <a:cubicBezTo>
                  <a:pt x="13" y="55"/>
                  <a:pt x="13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1" y="55"/>
                  <a:pt x="11" y="55"/>
                  <a:pt x="11" y="54"/>
                </a:cubicBezTo>
                <a:cubicBezTo>
                  <a:pt x="8" y="46"/>
                  <a:pt x="13" y="38"/>
                  <a:pt x="21" y="36"/>
                </a:cubicBezTo>
                <a:cubicBezTo>
                  <a:pt x="22" y="36"/>
                  <a:pt x="22" y="36"/>
                  <a:pt x="22" y="37"/>
                </a:cubicBezTo>
                <a:close/>
                <a:moveTo>
                  <a:pt x="51" y="57"/>
                </a:moveTo>
                <a:cubicBezTo>
                  <a:pt x="48" y="62"/>
                  <a:pt x="47" y="65"/>
                  <a:pt x="46" y="68"/>
                </a:cubicBezTo>
                <a:cubicBezTo>
                  <a:pt x="46" y="70"/>
                  <a:pt x="46" y="72"/>
                  <a:pt x="46" y="76"/>
                </a:cubicBezTo>
                <a:cubicBezTo>
                  <a:pt x="46" y="79"/>
                  <a:pt x="45" y="80"/>
                  <a:pt x="42" y="79"/>
                </a:cubicBezTo>
                <a:cubicBezTo>
                  <a:pt x="33" y="73"/>
                  <a:pt x="23" y="68"/>
                  <a:pt x="14" y="62"/>
                </a:cubicBezTo>
                <a:cubicBezTo>
                  <a:pt x="12" y="61"/>
                  <a:pt x="12" y="59"/>
                  <a:pt x="14" y="58"/>
                </a:cubicBezTo>
                <a:cubicBezTo>
                  <a:pt x="18" y="56"/>
                  <a:pt x="20" y="55"/>
                  <a:pt x="22" y="53"/>
                </a:cubicBezTo>
                <a:cubicBezTo>
                  <a:pt x="24" y="51"/>
                  <a:pt x="25" y="49"/>
                  <a:pt x="28" y="44"/>
                </a:cubicBezTo>
                <a:cubicBezTo>
                  <a:pt x="31" y="38"/>
                  <a:pt x="37" y="37"/>
                  <a:pt x="41" y="38"/>
                </a:cubicBezTo>
                <a:cubicBezTo>
                  <a:pt x="44" y="38"/>
                  <a:pt x="44" y="37"/>
                  <a:pt x="45" y="34"/>
                </a:cubicBezTo>
                <a:cubicBezTo>
                  <a:pt x="45" y="34"/>
                  <a:pt x="45" y="33"/>
                  <a:pt x="45" y="33"/>
                </a:cubicBezTo>
                <a:cubicBezTo>
                  <a:pt x="46" y="32"/>
                  <a:pt x="46" y="32"/>
                  <a:pt x="47" y="32"/>
                </a:cubicBezTo>
                <a:cubicBezTo>
                  <a:pt x="52" y="35"/>
                  <a:pt x="52" y="35"/>
                  <a:pt x="52" y="35"/>
                </a:cubicBezTo>
                <a:cubicBezTo>
                  <a:pt x="53" y="36"/>
                  <a:pt x="53" y="36"/>
                  <a:pt x="52" y="37"/>
                </a:cubicBezTo>
                <a:cubicBezTo>
                  <a:pt x="52" y="37"/>
                  <a:pt x="52" y="37"/>
                  <a:pt x="51" y="37"/>
                </a:cubicBezTo>
                <a:cubicBezTo>
                  <a:pt x="49" y="40"/>
                  <a:pt x="49" y="41"/>
                  <a:pt x="50" y="43"/>
                </a:cubicBezTo>
                <a:cubicBezTo>
                  <a:pt x="53" y="46"/>
                  <a:pt x="54" y="52"/>
                  <a:pt x="51" y="57"/>
                </a:cubicBezTo>
                <a:close/>
                <a:moveTo>
                  <a:pt x="46" y="30"/>
                </a:moveTo>
                <a:cubicBezTo>
                  <a:pt x="49" y="23"/>
                  <a:pt x="54" y="13"/>
                  <a:pt x="59" y="7"/>
                </a:cubicBezTo>
                <a:cubicBezTo>
                  <a:pt x="59" y="7"/>
                  <a:pt x="60" y="7"/>
                  <a:pt x="60" y="7"/>
                </a:cubicBezTo>
                <a:cubicBezTo>
                  <a:pt x="67" y="11"/>
                  <a:pt x="67" y="11"/>
                  <a:pt x="67" y="11"/>
                </a:cubicBezTo>
                <a:cubicBezTo>
                  <a:pt x="68" y="11"/>
                  <a:pt x="68" y="11"/>
                  <a:pt x="68" y="12"/>
                </a:cubicBezTo>
                <a:cubicBezTo>
                  <a:pt x="65" y="19"/>
                  <a:pt x="59" y="29"/>
                  <a:pt x="54" y="34"/>
                </a:cubicBezTo>
                <a:cubicBezTo>
                  <a:pt x="54" y="35"/>
                  <a:pt x="54" y="35"/>
                  <a:pt x="53" y="35"/>
                </a:cubicBezTo>
                <a:cubicBezTo>
                  <a:pt x="47" y="31"/>
                  <a:pt x="47" y="31"/>
                  <a:pt x="47" y="31"/>
                </a:cubicBezTo>
                <a:cubicBezTo>
                  <a:pt x="46" y="31"/>
                  <a:pt x="46" y="30"/>
                  <a:pt x="46" y="30"/>
                </a:cubicBezTo>
                <a:close/>
                <a:moveTo>
                  <a:pt x="61" y="5"/>
                </a:moveTo>
                <a:cubicBezTo>
                  <a:pt x="64" y="2"/>
                  <a:pt x="66" y="0"/>
                  <a:pt x="68" y="1"/>
                </a:cubicBezTo>
                <a:cubicBezTo>
                  <a:pt x="70" y="2"/>
                  <a:pt x="70" y="5"/>
                  <a:pt x="68" y="9"/>
                </a:cubicBezTo>
                <a:cubicBezTo>
                  <a:pt x="68" y="10"/>
                  <a:pt x="68" y="10"/>
                  <a:pt x="67" y="10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6"/>
                  <a:pt x="61" y="5"/>
                  <a:pt x="61" y="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>
            <a:normAutofit fontScale="25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14"/>
            </p:custDataLst>
          </p:nvPr>
        </p:nvSpPr>
        <p:spPr>
          <a:xfrm>
            <a:off x="7196284" y="4328060"/>
            <a:ext cx="3696314" cy="756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0" rIns="90000" bIns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>
                <a:solidFill>
                  <a:srgbClr val="4D4D4D">
                    <a:lumMod val="60000"/>
                    <a:lumOff val="40000"/>
                  </a:srgbClr>
                </a:solidFill>
              </a:defRPr>
            </a:lvl1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实际应用效果：评估培训内容在实际工作中的应用效果和改进情况</a:t>
            </a:r>
          </a:p>
        </p:txBody>
      </p:sp>
      <p:sp>
        <p:nvSpPr>
          <p:cNvPr id="4" name="文本框 3"/>
          <p:cNvSpPr txBox="1"/>
          <p:nvPr>
            <p:custDataLst>
              <p:tags r:id="rId15"/>
            </p:custDataLst>
          </p:nvPr>
        </p:nvSpPr>
        <p:spPr>
          <a:xfrm>
            <a:off x="7196284" y="2535149"/>
            <a:ext cx="3696314" cy="756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0" rIns="90000" bIns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>
                <a:solidFill>
                  <a:srgbClr val="4D4D4D">
                    <a:lumMod val="60000"/>
                    <a:lumOff val="40000"/>
                  </a:srgbClr>
                </a:solidFill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培训满意度：评估培训的满意度和学员反馈</a:t>
            </a:r>
          </a:p>
        </p:txBody>
      </p:sp>
      <p:sp>
        <p:nvSpPr>
          <p:cNvPr id="5" name="文本框 4"/>
          <p:cNvSpPr txBox="1"/>
          <p:nvPr>
            <p:custDataLst>
              <p:tags r:id="rId16"/>
            </p:custDataLst>
          </p:nvPr>
        </p:nvSpPr>
        <p:spPr>
          <a:xfrm>
            <a:off x="2106302" y="4328060"/>
            <a:ext cx="3697787" cy="756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0" rIns="90000" bIns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>
                <a:solidFill>
                  <a:srgbClr val="4D4D4D">
                    <a:lumMod val="60000"/>
                    <a:lumOff val="40000"/>
                  </a:srgbClr>
                </a:solidFill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知识掌握程度：评估学员对感染管理知识的掌握程度</a:t>
            </a:r>
          </a:p>
        </p:txBody>
      </p:sp>
      <p:sp>
        <p:nvSpPr>
          <p:cNvPr id="6" name="文本框 5"/>
          <p:cNvSpPr txBox="1"/>
          <p:nvPr>
            <p:custDataLst>
              <p:tags r:id="rId17"/>
            </p:custDataLst>
          </p:nvPr>
        </p:nvSpPr>
        <p:spPr>
          <a:xfrm>
            <a:off x="2106302" y="2535149"/>
            <a:ext cx="3697787" cy="756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0" rIns="90000" bIns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>
                <a:solidFill>
                  <a:srgbClr val="4D4D4D">
                    <a:lumMod val="60000"/>
                    <a:lumOff val="40000"/>
                  </a:srgbClr>
                </a:solidFill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培训覆盖率：评估培训的覆盖范围和参与人数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58392" y="2062800"/>
            <a:ext cx="7848000" cy="1756800"/>
          </a:xfrm>
        </p:spPr>
        <p:txBody>
          <a:bodyPr>
            <a:normAutofit fontScale="90000"/>
          </a:bodyPr>
          <a:lstStyle/>
          <a:p>
            <a:r>
              <a:rPr lang="zh-CN" altLang="en-US" sz="8780">
                <a:solidFill>
                  <a:schemeClr val="lt1"/>
                </a:solidFill>
              </a:rPr>
              <a:t>谢谢</a:t>
            </a: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11037600" y="3232800"/>
            <a:ext cx="777600" cy="2437200"/>
          </a:xfrm>
        </p:spPr>
        <p:txBody>
          <a:bodyPr/>
          <a:lstStyle/>
          <a:p>
            <a:r>
              <a:rPr lang="en-US" altLang="zh-CN" sz="1500">
                <a:solidFill>
                  <a:schemeClr val="lt1"/>
                </a:solidFill>
                <a:sym typeface="Arial" panose="020b0604020202020204" pitchFamily="34" charset="0"/>
              </a:rPr>
              <a:t>DESIGN WORKS KEEP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803"/>
  <p:tag name="KSO_WM_TEMPLATE_MASTER_TYPE" val="1"/>
  <p:tag name="KSO_WM_TEMPLATE_SUBCATEGORY" val="0"/>
  <p:tag name="KSO_WM_TEMPLATE_THUMBS_INDEX" val="1、4、9、12、15、18、23、26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1*i*1"/>
  <p:tag name="KSO_WM_UNIT_INDEX" val="1"/>
  <p:tag name="KSO_WM_UNIT_LAYERLEVEL" val="1"/>
  <p:tag name="KSO_WM_UNIT_TEXT_FILL_FORE_SCHEMECOLOR_INDEX" val="14"/>
  <p:tag name="KSO_WM_UNIT_TEXT_FILL_FORE_SCHEMECOLOR_INDEX_BRIGHTNESS" val="0"/>
  <p:tag name="KSO_WM_UNIT_TEXT_FILL_TYPE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商务总结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6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1*f*1"/>
  <p:tag name="KSO_WM_UNIT_INDEX" val="1"/>
  <p:tag name="KSO_WM_UNIT_LAYERLEVEL" val="1"/>
  <p:tag name="KSO_WM_UNIT_NOCLEAR" val="0"/>
  <p:tag name="KSO_WM_UNIT_PRESET_TEXT" val="作者：XXX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15"/>
</p:tagLst>
</file>

<file path=ppt/tags/tag205.xml><?xml version="1.0" encoding="utf-8"?>
<p:tagLst xmlns:p="http://schemas.openxmlformats.org/presentationml/2006/main">
  <p:tag name="KSO_WM_BEAUTIFY_FLAG" val="#wm#"/>
  <p:tag name="KSO_WM_SLIDE_ID" val="custom20230803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803"/>
  <p:tag name="KSO_WM_TEMPLATE_MASTER_TYPE" val="1"/>
  <p:tag name="KSO_WM_TEMPLATE_SUBCATEGORY" val="0"/>
  <p:tag name="KSO_WM_TEMPLATE_THUMBS_INDEX" val="1、4、9、12、15、18、23、26"/>
</p:tagLst>
</file>

<file path=ppt/tags/tag2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USESOURCEFORMAT_APPLY" val="0"/>
  <p:tag name="KSO_WM_UNIT_VALUE" val="7"/>
</p:tagLst>
</file>

<file path=ppt/tags/tag2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4*l_h_f*1_1_1"/>
  <p:tag name="KSO_WM_UNIT_INDEX" val="1_1_1"/>
  <p:tag name="KSO_WM_UNIT_LAYERLEVEL" val="1_1_1"/>
  <p:tag name="KSO_WM_UNIT_NOCLEAR" val="0"/>
  <p:tag name="KSO_WM_UNIT_PRESET_TEXT" val="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4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4*l_h_i*1_1_2"/>
  <p:tag name="KSO_WM_UNIT_INDEX" val="1_1_2"/>
  <p:tag name="KSO_WM_UNIT_LAYERLEVEL" val="1_1_1"/>
  <p:tag name="KSO_WM_UNIT_TYPE" val="l_h_i"/>
  <p:tag name="KSO_WM_UNIT_USESOURCEFORMAT_APPLY" val="0"/>
</p:tagLst>
</file>

<file path=ppt/tags/tag2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4*l_h_f*1_2_1"/>
  <p:tag name="KSO_WM_UNIT_INDEX" val="1_2_1"/>
  <p:tag name="KSO_WM_UNIT_LAYERLEVEL" val="1_1_1"/>
  <p:tag name="KSO_WM_UNIT_NOCLEAR" val="0"/>
  <p:tag name="KSO_WM_UNIT_PRESET_TEXT" val="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4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4*l_h_i*1_2_2"/>
  <p:tag name="KSO_WM_UNIT_INDEX" val="1_2_2"/>
  <p:tag name="KSO_WM_UNIT_LAYERLEVEL" val="1_1_1"/>
  <p:tag name="KSO_WM_UNIT_TYPE" val="l_h_i"/>
  <p:tag name="KSO_WM_UNIT_USESOURCEFORMAT_APPLY" val="0"/>
</p:tagLst>
</file>

<file path=ppt/tags/tag2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4*l_h_f*1_3_1"/>
  <p:tag name="KSO_WM_UNIT_INDEX" val="1_3_1"/>
  <p:tag name="KSO_WM_UNIT_LAYERLEVEL" val="1_1_1"/>
  <p:tag name="KSO_WM_UNIT_NOCLEAR" val="0"/>
  <p:tag name="KSO_WM_UNIT_PRESET_TEXT" val="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4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4*l_h_i*1_3_2"/>
  <p:tag name="KSO_WM_UNIT_INDEX" val="1_3_2"/>
  <p:tag name="KSO_WM_UNIT_LAYERLEVEL" val="1_1_1"/>
  <p:tag name="KSO_WM_UNIT_TYPE" val="l_h_i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4*l_h_f*1_4_1"/>
  <p:tag name="KSO_WM_UNIT_INDEX" val="1_4_1"/>
  <p:tag name="KSO_WM_UNIT_LAYERLEVEL" val="1_1_1"/>
  <p:tag name="KSO_WM_UNIT_NOCLEAR" val="0"/>
  <p:tag name="KSO_WM_UNIT_PRESET_TEXT" val="单击此处输入你的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4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4*l_h_i*1_4_2"/>
  <p:tag name="KSO_WM_UNIT_INDEX" val="1_4_2"/>
  <p:tag name="KSO_WM_UNIT_LAYERLEVEL" val="1_1_1"/>
  <p:tag name="KSO_WM_UNIT_TYPE" val="l_h_i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03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803"/>
  <p:tag name="KSO_WM_TEMPLATE_MASTER_TYPE" val="1"/>
  <p:tag name="KSO_WM_TEMPLATE_SUBCATEGORY" val="0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d*1"/>
  <p:tag name="KSO_WM_UNIT_INDEX" val="1"/>
  <p:tag name="KSO_WM_UNIT_LAYERLEVEL" val="1"/>
  <p:tag name="KSO_WM_UNIT_TYPE" val="d"/>
  <p:tag name="KSO_WM_UNIT_VALUE" val="1570*1274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1"/>
  <p:tag name="KSO_WM_UNIT_DIAGRAM_ISNUMVISUAL" val="0"/>
  <p:tag name="KSO_WM_UNIT_DIAGRAM_ISREFERUNIT" val="0"/>
  <p:tag name="KSO_WM_UNIT_HIGHLIGHT" val="0"/>
  <p:tag name="KSO_WM_UNIT_ID" val="custom20230803_7*e*2"/>
  <p:tag name="KSO_WM_UNIT_INDEX" val="2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2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大标题"/>
  <p:tag name="KSO_WM_UNIT_TEXT_FILL_FORE_SCHEMECOLOR_INDEX" val="13"/>
  <p:tag name="KSO_WM_UNIT_TEXT_FILL_FORE_SCHEMECOLOR_INDEX_BRIGHTNESS" val="0.25"/>
  <p:tag name="KSO_WM_UNIT_TEXT_FILL_TYPE" val="1"/>
  <p:tag name="KSO_WM_UNIT_TYPE" val="a"/>
  <p:tag name="KSO_WM_UNIT_VALUE" val="8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f*1"/>
  <p:tag name="KSO_WM_UNIT_INDEX" val="1"/>
  <p:tag name="KSO_WM_UNIT_LAYERLEVEL" val="1"/>
  <p:tag name="KSO_WM_UNIT_NOCLEAR" val="0"/>
  <p:tag name="KSO_WM_UNIT_PRESET_TEXT" val="单击此处输入你的正文，文字是您思想的提炼，为了最终演示发布的良好效果，请尽量言简意赅的阐述观点.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70"/>
</p:tagLst>
</file>

<file path=ppt/tags/tag225.xml><?xml version="1.0" encoding="utf-8"?>
<p:tagLst xmlns:p="http://schemas.openxmlformats.org/presentationml/2006/main">
  <p:tag name="KSO_WM_BEAUTIFY_FLAG" val="#wm#"/>
  <p:tag name="KSO_WM_SLIDE_ID" val="custom20230803_7"/>
  <p:tag name="KSO_WM_SLIDE_INDEX" val="7"/>
  <p:tag name="KSO_WM_SLIDE_ITEM_CNT" val="0"/>
  <p:tag name="KSO_WM_SLIDE_LAYOUT" val="a_d_e_f"/>
  <p:tag name="KSO_WM_SLIDE_LAYOUT_CNT" val="1_1_1_1"/>
  <p:tag name="KSO_WM_SLIDE_SUBTYPE" val="picTxt"/>
  <p:tag name="KSO_WM_SLIDE_TYPE" val="sectionTitle"/>
  <p:tag name="KSO_WM_TAG_VERSION" val="1.0"/>
  <p:tag name="KSO_WM_TEMPLATE_CATEGORY" val="custom"/>
  <p:tag name="KSO_WM_TEMPLATE_COLOR_TYPE" val="0"/>
  <p:tag name="KSO_WM_TEMPLATE_INDEX" val="20230803"/>
  <p:tag name="KSO_WM_TEMPLATE_MASTER_TYPE" val="1"/>
  <p:tag name="KSO_WM_TEMPLATE_SUBCATEGORY" val="0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0"/>
</p:tagLst>
</file>

<file path=ppt/tags/tag2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1_1"/>
  <p:tag name="KSO_WM_UNIT_INDEX" val="1_1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8"/>
</p:tagLst>
</file>

<file path=ppt/tags/tag2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0"/>
</p:tagLst>
</file>

<file path=ppt/tags/tag2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2_1"/>
  <p:tag name="KSO_WM_UNIT_INDEX" val="1_2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8"/>
</p:tagLst>
</file>

<file path=ppt/tags/tag2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0"/>
</p:tagLst>
</file>

<file path=ppt/tags/tag2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3_1"/>
  <p:tag name="KSO_WM_UNIT_INDEX" val="1_3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8"/>
</p:tagLst>
</file>

<file path=ppt/tags/tag2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4_4"/>
  <p:tag name="KSO_WM_UNIT_INDEX" val="1_4_4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0"/>
</p:tagLst>
</file>

<file path=ppt/tags/tag2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4_1"/>
  <p:tag name="KSO_WM_UNIT_INDEX" val="1_4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8"/>
</p:tagLst>
</file>

<file path=ppt/tags/tag2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20:02:17&quot;,&quot;maxSize&quot;:{&quot;size1&quot;:22.2},&quot;minSize&quot;:{&quot;size1&quot;:13.5},&quot;normalSize&quot;:{&quot;size1&quot;:13.5},&quot;subLayout&quot;:[{&quot;id&quot;:&quot;2023-09-10T20:02:17&quot;,&quot;margin&quot;:{&quot;bottom&quot;:0.025999998673796654,&quot;left&quot;:2.117000102996826,&quot;right&quot;:1.2699999809265137,&quot;top&quot;:0.4230000376701355},&quot;type&quot;:0},{&quot;id&quot;:&quot;2023-09-10T20:02:1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3"/>
  <p:tag name="KSO_WM_TEMPLATE_MASTER_TYPE" val="0"/>
  <p:tag name="KSO_WM_TEMPLATE_SUBCATEGORY" val="25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51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4"/>
</p:tagLst>
</file>

<file path=ppt/tags/tag252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53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54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f*1_1_1"/>
  <p:tag name="KSO_WM_UNIT_INDEX" val="1_1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55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4"/>
</p:tagLst>
</file>

<file path=ppt/tags/tag256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57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58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f*1_2_1"/>
  <p:tag name="KSO_WM_UNIT_INDEX" val="1_2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59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4"/>
</p:tagLst>
</file>

<file path=ppt/tags/tag260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61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62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f*1_3_1"/>
  <p:tag name="KSO_WM_UNIT_INDEX" val="1_3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63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4"/>
</p:tagLst>
</file>

<file path=ppt/tags/tag264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65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66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f*1_4_1"/>
  <p:tag name="KSO_WM_UNIT_INDEX" val="1_4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6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20:02:17&quot;,&quot;maxSize&quot;:{&quot;size1&quot;:22.2},&quot;minSize&quot;:{&quot;size1&quot;:13.5},&quot;normalSize&quot;:{&quot;size1&quot;:13.5},&quot;subLayout&quot;:[{&quot;id&quot;:&quot;2023-09-10T20:02:17&quot;,&quot;margin&quot;:{&quot;bottom&quot;:0.025999998673796654,&quot;left&quot;:2.117000102996826,&quot;right&quot;:1.2699999809265137,&quot;top&quot;:0.4230000376701355},&quot;type&quot;:0},{&quot;id&quot;:&quot;2023-09-10T20:02:1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3"/>
  <p:tag name="KSO_WM_TEMPLATE_MASTER_TYPE" val="0"/>
  <p:tag name="KSO_WM_TEMPLATE_SUBCATEGORY" val="25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70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88_5*l_h_i*1_1_2"/>
  <p:tag name="KSO_WM_UNIT_INDEX" val="1_1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71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72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f*1_1_1"/>
  <p:tag name="KSO_WM_UNIT_INDEX" val="1_1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273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9188_5*l_h_i*1_2_2"/>
  <p:tag name="KSO_WM_UNIT_INDEX" val="1_2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74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75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f*1_2_1"/>
  <p:tag name="KSO_WM_UNIT_INDEX" val="1_2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276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88_5*l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77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78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f*1_3_1"/>
  <p:tag name="KSO_WM_UNIT_INDEX" val="1_3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279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9188_5*l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80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81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f*1_4_1"/>
  <p:tag name="KSO_WM_UNIT_INDEX" val="1_4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282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9188_5*l_h_i*1_5_2"/>
  <p:tag name="KSO_WM_UNIT_INDEX" val="1_5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83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i*1_5_1"/>
  <p:tag name="KSO_WM_UNIT_INDEX" val="1_5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84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f*1_5_1"/>
  <p:tag name="KSO_WM_UNIT_INDEX" val="1_5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285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9188_5*l_h_i*1_6_2"/>
  <p:tag name="KSO_WM_UNIT_INDEX" val="1_6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86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i*1_6_1"/>
  <p:tag name="KSO_WM_UNIT_INDEX" val="1_6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87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f*1_6_1"/>
  <p:tag name="KSO_WM_UNIT_INDEX" val="1_6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28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20:02:18&quot;,&quot;maxSize&quot;:{&quot;size1&quot;:22.2},&quot;minSize&quot;:{&quot;size1&quot;:13.5},&quot;normalSize&quot;:{&quot;size1&quot;:13.5},&quot;subLayout&quot;:[{&quot;id&quot;:&quot;2023-09-10T20:02:18&quot;,&quot;margin&quot;:{&quot;bottom&quot;:0.025999998673796654,&quot;left&quot;:2.117000102996826,&quot;right&quot;:1.2699999809265137,&quot;top&quot;:0.4230000376701355},&quot;type&quot;:0},{&quot;id&quot;:&quot;2023-09-10T20:02:1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3"/>
  <p:tag name="KSO_WM_TEMPLATE_MASTER_TYPE" val="0"/>
  <p:tag name="KSO_WM_TEMPLATE_SUBCATEGORY" val="25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d*1"/>
  <p:tag name="KSO_WM_UNIT_INDEX" val="1"/>
  <p:tag name="KSO_WM_UNIT_LAYERLEVEL" val="1"/>
  <p:tag name="KSO_WM_UNIT_TYPE" val="d"/>
  <p:tag name="KSO_WM_UNIT_VALUE" val="1570*1274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1"/>
  <p:tag name="KSO_WM_UNIT_DIAGRAM_ISNUMVISUAL" val="0"/>
  <p:tag name="KSO_WM_UNIT_DIAGRAM_ISREFERUNIT" val="0"/>
  <p:tag name="KSO_WM_UNIT_HIGHLIGHT" val="0"/>
  <p:tag name="KSO_WM_UNIT_ID" val="custom20230803_7*e*2"/>
  <p:tag name="KSO_WM_UNIT_INDEX" val="2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2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大标题"/>
  <p:tag name="KSO_WM_UNIT_TEXT_FILL_FORE_SCHEMECOLOR_INDEX" val="13"/>
  <p:tag name="KSO_WM_UNIT_TEXT_FILL_FORE_SCHEMECOLOR_INDEX_BRIGHTNESS" val="0.25"/>
  <p:tag name="KSO_WM_UNIT_TEXT_FILL_TYPE" val="1"/>
  <p:tag name="KSO_WM_UNIT_TYPE" val="a"/>
  <p:tag name="KSO_WM_UNIT_VALUE" val="8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f*1"/>
  <p:tag name="KSO_WM_UNIT_INDEX" val="1"/>
  <p:tag name="KSO_WM_UNIT_LAYERLEVEL" val="1"/>
  <p:tag name="KSO_WM_UNIT_NOCLEAR" val="0"/>
  <p:tag name="KSO_WM_UNIT_PRESET_TEXT" val="单击此处输入你的正文，文字是您思想的提炼，为了最终演示发布的良好效果，请尽量言简意赅的阐述观点.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70"/>
</p:tagLst>
</file>

<file path=ppt/tags/tag294.xml><?xml version="1.0" encoding="utf-8"?>
<p:tagLst xmlns:p="http://schemas.openxmlformats.org/presentationml/2006/main">
  <p:tag name="KSO_WM_BEAUTIFY_FLAG" val="#wm#"/>
  <p:tag name="KSO_WM_SLIDE_ID" val="custom20230803_7"/>
  <p:tag name="KSO_WM_SLIDE_INDEX" val="7"/>
  <p:tag name="KSO_WM_SLIDE_ITEM_CNT" val="0"/>
  <p:tag name="KSO_WM_SLIDE_LAYOUT" val="a_d_e_f"/>
  <p:tag name="KSO_WM_SLIDE_LAYOUT_CNT" val="1_1_1_1"/>
  <p:tag name="KSO_WM_SLIDE_SUBTYPE" val="picTxt"/>
  <p:tag name="KSO_WM_SLIDE_TYPE" val="sectionTitle"/>
  <p:tag name="KSO_WM_TAG_VERSION" val="1.0"/>
  <p:tag name="KSO_WM_TEMPLATE_CATEGORY" val="custom"/>
  <p:tag name="KSO_WM_TEMPLATE_COLOR_TYPE" val="0"/>
  <p:tag name="KSO_WM_TEMPLATE_INDEX" val="20230803"/>
  <p:tag name="KSO_WM_TEMPLATE_MASTER_TYPE" val="1"/>
  <p:tag name="KSO_WM_TEMPLATE_SUBCATEGORY" val="0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0233_3*l_h_i*1_3_1"/>
  <p:tag name="KSO_WM_UNIT_INDEX" val="1_3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2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x*1_3_1"/>
  <p:tag name="KSO_WM_UNIT_INDEX" val="1_3_1"/>
  <p:tag name="KSO_WM_UNIT_LAYERLEVEL" val="1_1_1"/>
  <p:tag name="KSO_WM_UNIT_TYPE" val="l_h_x"/>
  <p:tag name="KSO_WM_UNIT_USESOURCEFORMAT_APPLY" val="0"/>
  <p:tag name="KSO_WM_UNIT_VALUE" val="176*176"/>
</p:tagLst>
</file>

<file path=ppt/tags/tag3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233_3*l_h_i*1_1_1"/>
  <p:tag name="KSO_WM_UNIT_INDEX" val="1_1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3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x*1_1_1"/>
  <p:tag name="KSO_WM_UNIT_INDEX" val="1_1_1"/>
  <p:tag name="KSO_WM_UNIT_LAYERLEVEL" val="1_1_1"/>
  <p:tag name="KSO_WM_UNIT_TYPE" val="l_h_x"/>
  <p:tag name="KSO_WM_UNIT_USESOURCEFORMAT_APPLY" val="0"/>
  <p:tag name="KSO_WM_UNIT_VALUE" val="236*236"/>
</p:tagLst>
</file>

<file path=ppt/tags/tag3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233_3*l_h_i*1_2_1"/>
  <p:tag name="KSO_WM_UNIT_INDEX" val="1_2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3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x*1_2_1"/>
  <p:tag name="KSO_WM_UNIT_INDEX" val="1_2_1"/>
  <p:tag name="KSO_WM_UNIT_LAYERLEVEL" val="1_1_1"/>
  <p:tag name="KSO_WM_UNIT_TYPE" val="l_h_x"/>
  <p:tag name="KSO_WM_UNIT_USESOURCEFORMAT_APPLY" val="0"/>
  <p:tag name="KSO_WM_UNIT_VALUE" val="209*209"/>
</p:tagLst>
</file>

<file path=ppt/tags/tag3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70233_3*l_h_i*1_4_1"/>
  <p:tag name="KSO_WM_UNIT_INDEX" val="1_4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3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x*1_4_1"/>
  <p:tag name="KSO_WM_UNIT_INDEX" val="1_4_1"/>
  <p:tag name="KSO_WM_UNIT_LAYERLEVEL" val="1_1_1"/>
  <p:tag name="KSO_WM_UNIT_TYPE" val="l_h_x"/>
  <p:tag name="KSO_WM_UNIT_USESOURCEFORMAT_APPLY" val="0"/>
  <p:tag name="KSO_WM_UNIT_VALUE" val="222*222"/>
</p:tagLst>
</file>

<file path=ppt/tags/tag30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20:02:17&quot;,&quot;maxSize&quot;:{&quot;size1&quot;:22.2},&quot;minSize&quot;:{&quot;size1&quot;:13.5},&quot;normalSize&quot;:{&quot;size1&quot;:13.5},&quot;subLayout&quot;:[{&quot;id&quot;:&quot;2023-09-10T20:02:17&quot;,&quot;margin&quot;:{&quot;bottom&quot;:0.025999998673796654,&quot;left&quot;:2.117000102996826,&quot;right&quot;:1.2699999809265137,&quot;top&quot;:0.4230000376701355},&quot;type&quot;:0},{&quot;id&quot;:&quot;2023-09-10T20:02:1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3"/>
  <p:tag name="KSO_WM_TEMPLATE_MASTER_TYPE" val="0"/>
  <p:tag name="KSO_WM_TEMPLATE_SUBCATEGORY" val="25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0"/>
</p:tagLst>
</file>

<file path=ppt/tags/tag31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i*1_2"/>
  <p:tag name="KSO_WM_UNIT_INDEX" val="1_2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m_i"/>
  <p:tag name="KSO_WM_UNIT_USESOURCEFORMAT_APPLY" val="0"/>
</p:tagLst>
</file>

<file path=ppt/tags/tag31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1_1"/>
  <p:tag name="KSO_WM_UNIT_INDEX" val="1_1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1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1_3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0"/>
</p:tagLst>
</file>

<file path=ppt/tags/tag31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2_1"/>
  <p:tag name="KSO_WM_UNIT_INDEX" val="1_2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1_3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  <p:tag name="KSO_WM_UNIT_USESOURCEFORMAT_APPLY" val="0"/>
</p:tagLst>
</file>

<file path=ppt/tags/tag3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3_1"/>
  <p:tag name="KSO_WM_UNIT_INDEX" val="1_3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1_3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  <p:tag name="KSO_WM_UNIT_USESOURCEFORMAT_APPLY" val="0"/>
</p:tagLst>
</file>

<file path=ppt/tags/tag3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4_1"/>
  <p:tag name="KSO_WM_UNIT_INDEX" val="1_4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2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1_3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m_h_i"/>
  <p:tag name="KSO_WM_UNIT_USESOURCEFORMAT_APPLY" val="0"/>
</p:tagLst>
</file>

<file path=ppt/tags/tag32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3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20:02:19&quot;,&quot;maxSize&quot;:{&quot;size1&quot;:22.2},&quot;minSize&quot;:{&quot;size1&quot;:13.5},&quot;normalSize&quot;:{&quot;size1&quot;:13.5},&quot;subLayout&quot;:[{&quot;id&quot;:&quot;2023-09-10T20:02:19&quot;,&quot;margin&quot;:{&quot;bottom&quot;:0.025999998673796654,&quot;left&quot;:2.117000102996826,&quot;right&quot;:1.2699999809265137,&quot;top&quot;:0.4230000376701355},&quot;type&quot;:0},{&quot;id&quot;:&quot;2023-09-10T20:02:1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3"/>
  <p:tag name="KSO_WM_TEMPLATE_MASTER_TYPE" val="0"/>
  <p:tag name="KSO_WM_TEMPLATE_SUBCATEGORY" val="25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6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1_2"/>
  <p:tag name="KSO_WM_UNIT_INDEX" val="1_1_2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1_1"/>
  <p:tag name="KSO_WM_UNIT_INDEX" val="1_1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1_3"/>
  <p:tag name="KSO_WM_UNIT_INDEX" val="1_1_3"/>
  <p:tag name="KSO_WM_UNIT_LAYERLEVEL" val="1_1_1"/>
  <p:tag name="KSO_WM_UNIT_TYPE" val="l_h_i"/>
  <p:tag name="KSO_WM_UNIT_USESOURCEFORMAT_APPLY" val="0"/>
</p:tagLst>
</file>

<file path=ppt/tags/tag3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2_2"/>
  <p:tag name="KSO_WM_UNIT_INDEX" val="1_2_2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2_1"/>
  <p:tag name="KSO_WM_UNIT_INDEX" val="1_2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2_3"/>
  <p:tag name="KSO_WM_UNIT_INDEX" val="1_2_3"/>
  <p:tag name="KSO_WM_UNIT_LAYERLEVEL" val="1_1_1"/>
  <p:tag name="KSO_WM_UNIT_TYPE" val="l_h_i"/>
  <p:tag name="KSO_WM_UNIT_USESOURCEFORMAT_APPLY" val="0"/>
</p:tagLst>
</file>

<file path=ppt/tags/tag3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4_2"/>
  <p:tag name="KSO_WM_UNIT_INDEX" val="1_4_2"/>
  <p:tag name="KSO_WM_UNIT_LAYERLEVEL" val="1_1_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4_1"/>
  <p:tag name="KSO_WM_UNIT_INDEX" val="1_4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4_3"/>
  <p:tag name="KSO_WM_UNIT_INDEX" val="1_4_3"/>
  <p:tag name="KSO_WM_UNIT_LAYERLEVEL" val="1_1_1"/>
  <p:tag name="KSO_WM_UNIT_TYPE" val="l_h_i"/>
  <p:tag name="KSO_WM_UNIT_USESOURCEFORMAT_APPLY" val="0"/>
</p:tagLst>
</file>

<file path=ppt/tags/tag3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10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10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3_2"/>
  <p:tag name="KSO_WM_UNIT_INDEX" val="1_3_2"/>
  <p:tag name="KSO_WM_UNIT_LAYERLEVEL" val="1_1_1"/>
  <p:tag name="KSO_WM_UNIT_SHADOW_SCHEMECOLOR_INDEX" val="10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3_1"/>
  <p:tag name="KSO_WM_UNIT_INDEX" val="1_3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3_3"/>
  <p:tag name="KSO_WM_UNIT_INDEX" val="1_3_3"/>
  <p:tag name="KSO_WM_UNIT_LAYERLEVEL" val="1_1_1"/>
  <p:tag name="KSO_WM_UNIT_TYPE" val="l_h_i"/>
  <p:tag name="KSO_WM_UNIT_USESOURCEFORMAT_APPLY" val="0"/>
</p:tagLst>
</file>

<file path=ppt/tags/tag34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20:02:17&quot;,&quot;maxSize&quot;:{&quot;size1&quot;:22.2},&quot;minSize&quot;:{&quot;size1&quot;:13.5},&quot;normalSize&quot;:{&quot;size1&quot;:13.5},&quot;subLayout&quot;:[{&quot;id&quot;:&quot;2023-09-10T20:02:17&quot;,&quot;margin&quot;:{&quot;bottom&quot;:0.025999998673796654,&quot;left&quot;:2.117000102996826,&quot;right&quot;:1.2699999809265137,&quot;top&quot;:0.4230000376701355},&quot;type&quot;:0},{&quot;id&quot;:&quot;2023-09-10T20:02:1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3"/>
  <p:tag name="KSO_WM_TEMPLATE_MASTER_TYPE" val="0"/>
  <p:tag name="KSO_WM_TEMPLATE_SUBCATEGORY" val="25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d*1"/>
  <p:tag name="KSO_WM_UNIT_INDEX" val="1"/>
  <p:tag name="KSO_WM_UNIT_LAYERLEVEL" val="1"/>
  <p:tag name="KSO_WM_UNIT_TYPE" val="d"/>
  <p:tag name="KSO_WM_UNIT_VALUE" val="1570*1274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1"/>
  <p:tag name="KSO_WM_UNIT_DIAGRAM_ISNUMVISUAL" val="0"/>
  <p:tag name="KSO_WM_UNIT_DIAGRAM_ISREFERUNIT" val="0"/>
  <p:tag name="KSO_WM_UNIT_HIGHLIGHT" val="0"/>
  <p:tag name="KSO_WM_UNIT_ID" val="custom20230803_7*e*2"/>
  <p:tag name="KSO_WM_UNIT_INDEX" val="2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2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大标题"/>
  <p:tag name="KSO_WM_UNIT_TEXT_FILL_FORE_SCHEMECOLOR_INDEX" val="13"/>
  <p:tag name="KSO_WM_UNIT_TEXT_FILL_FORE_SCHEMECOLOR_INDEX_BRIGHTNESS" val="0.25"/>
  <p:tag name="KSO_WM_UNIT_TEXT_FILL_TYPE" val="1"/>
  <p:tag name="KSO_WM_UNIT_TYPE" val="a"/>
  <p:tag name="KSO_WM_UNIT_VALUE" val="8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f*1"/>
  <p:tag name="KSO_WM_UNIT_INDEX" val="1"/>
  <p:tag name="KSO_WM_UNIT_LAYERLEVEL" val="1"/>
  <p:tag name="KSO_WM_UNIT_NOCLEAR" val="0"/>
  <p:tag name="KSO_WM_UNIT_PRESET_TEXT" val="单击此处输入你的正文，文字是您思想的提炼，为了最终演示发布的良好效果，请尽量言简意赅的阐述观点.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70"/>
</p:tagLst>
</file>

<file path=ppt/tags/tag355.xml><?xml version="1.0" encoding="utf-8"?>
<p:tagLst xmlns:p="http://schemas.openxmlformats.org/presentationml/2006/main">
  <p:tag name="KSO_WM_BEAUTIFY_FLAG" val="#wm#"/>
  <p:tag name="KSO_WM_SLIDE_ID" val="custom20230803_7"/>
  <p:tag name="KSO_WM_SLIDE_INDEX" val="7"/>
  <p:tag name="KSO_WM_SLIDE_ITEM_CNT" val="0"/>
  <p:tag name="KSO_WM_SLIDE_LAYOUT" val="a_d_e_f"/>
  <p:tag name="KSO_WM_SLIDE_LAYOUT_CNT" val="1_1_1_1"/>
  <p:tag name="KSO_WM_SLIDE_SUBTYPE" val="picTxt"/>
  <p:tag name="KSO_WM_SLIDE_TYPE" val="sectionTitle"/>
  <p:tag name="KSO_WM_TAG_VERSION" val="1.0"/>
  <p:tag name="KSO_WM_TEMPLATE_CATEGORY" val="custom"/>
  <p:tag name="KSO_WM_TEMPLATE_COLOR_TYPE" val="0"/>
  <p:tag name="KSO_WM_TEMPLATE_INDEX" val="20230803"/>
  <p:tag name="KSO_WM_TEMPLATE_MASTER_TYPE" val="1"/>
  <p:tag name="KSO_WM_TEMPLATE_SUBCATEGORY" val="0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2"/>
  <p:tag name="KSO_WM_UNIT_COMPATIBLE" val="0"/>
  <p:tag name="KSO_WM_UNIT_DIAGRAM_ISNUMVISUAL" val="0"/>
  <p:tag name="KSO_WM_UNIT_DIAGRAM_ISREFERUNIT" val="0"/>
  <p:tag name="KSO_WM_UNIT_HIGHLIGHT" val="0"/>
  <p:tag name="KSO_WM_UNIT_ID" val="diagram20205822_4*m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15"/>
  <p:tag name="KSO_WM_UNIT_TYPE" val="m_i"/>
  <p:tag name="KSO_WM_UNIT_USESOURCEFORMAT_APPLY" val="0"/>
</p:tagLst>
</file>

<file path=ppt/tags/tag3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22_4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22_4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2"/>
  <p:tag name="KSO_WM_UNIT_COMPATIBLE" val="0"/>
  <p:tag name="KSO_WM_UNIT_DIAGRAM_ISNUMVISUAL" val="0"/>
  <p:tag name="KSO_WM_UNIT_DIAGRAM_ISREFERUNIT" val="0"/>
  <p:tag name="KSO_WM_UNIT_HIGHLIGHT" val="0"/>
  <p:tag name="KSO_WM_UNIT_ID" val="diagram20205822_4*m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2"/>
  <p:tag name="KSO_WM_UNIT_COMPATIBLE" val="0"/>
  <p:tag name="KSO_WM_UNIT_DIAGRAM_ISNUMVISUAL" val="0"/>
  <p:tag name="KSO_WM_UNIT_DIAGRAM_ISREFERUNIT" val="0"/>
  <p:tag name="KSO_WM_UNIT_HIGHLIGHT" val="0"/>
  <p:tag name="KSO_WM_UNIT_ID" val="diagram20205822_4*m_h_f*1_1_1"/>
  <p:tag name="KSO_WM_UNIT_INDEX" val="1_1_1"/>
  <p:tag name="KSO_WM_UNIT_LAYERLEVEL" val="1_1_1"/>
  <p:tag name="KSO_WM_UNIT_NOCLEAR" val="0"/>
  <p:tag name="KSO_WM_UNIT_PRESET_TEXT" val="单击此处输入您的正文，文字是您思想的提炼，为了最终演示的良好效果，表达清晰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64"/>
</p:tagLst>
</file>

<file path=ppt/tags/tag3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22_4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22_4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2"/>
  <p:tag name="KSO_WM_UNIT_COMPATIBLE" val="0"/>
  <p:tag name="KSO_WM_UNIT_DIAGRAM_ISNUMVISUAL" val="0"/>
  <p:tag name="KSO_WM_UNIT_DIAGRAM_ISREFERUNIT" val="0"/>
  <p:tag name="KSO_WM_UNIT_HIGHLIGHT" val="0"/>
  <p:tag name="KSO_WM_UNIT_ID" val="diagram20205822_4*m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2"/>
  <p:tag name="KSO_WM_UNIT_COMPATIBLE" val="0"/>
  <p:tag name="KSO_WM_UNIT_DIAGRAM_ISNUMVISUAL" val="0"/>
  <p:tag name="KSO_WM_UNIT_DIAGRAM_ISREFERUNIT" val="0"/>
  <p:tag name="KSO_WM_UNIT_HIGHLIGHT" val="0"/>
  <p:tag name="KSO_WM_UNIT_ID" val="diagram20205822_4*m_h_f*1_2_1"/>
  <p:tag name="KSO_WM_UNIT_INDEX" val="1_2_1"/>
  <p:tag name="KSO_WM_UNIT_LAYERLEVEL" val="1_1_1"/>
  <p:tag name="KSO_WM_UNIT_NOCLEAR" val="0"/>
  <p:tag name="KSO_WM_UNIT_PRESET_TEXT" val="单击此处输入您的正文，文字是您思想的提炼，为了最终演示的良好效果，表达清晰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64"/>
</p:tagLst>
</file>

<file path=ppt/tags/tag3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22_4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22_4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2"/>
  <p:tag name="KSO_WM_UNIT_COMPATIBLE" val="0"/>
  <p:tag name="KSO_WM_UNIT_DIAGRAM_ISNUMVISUAL" val="0"/>
  <p:tag name="KSO_WM_UNIT_DIAGRAM_ISREFERUNIT" val="0"/>
  <p:tag name="KSO_WM_UNIT_HIGHLIGHT" val="0"/>
  <p:tag name="KSO_WM_UNIT_ID" val="diagram20205822_4*m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2"/>
  <p:tag name="KSO_WM_UNIT_COMPATIBLE" val="0"/>
  <p:tag name="KSO_WM_UNIT_DIAGRAM_ISNUMVISUAL" val="0"/>
  <p:tag name="KSO_WM_UNIT_DIAGRAM_ISREFERUNIT" val="0"/>
  <p:tag name="KSO_WM_UNIT_HIGHLIGHT" val="0"/>
  <p:tag name="KSO_WM_UNIT_ID" val="diagram20205822_4*m_h_f*1_3_1"/>
  <p:tag name="KSO_WM_UNIT_INDEX" val="1_3_1"/>
  <p:tag name="KSO_WM_UNIT_LAYERLEVEL" val="1_1_1"/>
  <p:tag name="KSO_WM_UNIT_NOCLEAR" val="0"/>
  <p:tag name="KSO_WM_UNIT_PRESET_TEXT" val="单击此处输入您的正文，文字是您思想的提炼，为了最终演示的良好效果，表达清晰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64"/>
</p:tagLst>
</file>

<file path=ppt/tags/tag37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22_4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22_4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2"/>
  <p:tag name="KSO_WM_UNIT_COMPATIBLE" val="0"/>
  <p:tag name="KSO_WM_UNIT_DIAGRAM_ISNUMVISUAL" val="0"/>
  <p:tag name="KSO_WM_UNIT_DIAGRAM_ISREFERUNIT" val="0"/>
  <p:tag name="KSO_WM_UNIT_HIGHLIGHT" val="0"/>
  <p:tag name="KSO_WM_UNIT_ID" val="diagram20205822_4*m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2"/>
  <p:tag name="KSO_WM_UNIT_COMPATIBLE" val="0"/>
  <p:tag name="KSO_WM_UNIT_DIAGRAM_ISNUMVISUAL" val="0"/>
  <p:tag name="KSO_WM_UNIT_DIAGRAM_ISREFERUNIT" val="0"/>
  <p:tag name="KSO_WM_UNIT_HIGHLIGHT" val="0"/>
  <p:tag name="KSO_WM_UNIT_ID" val="diagram20205822_4*m_h_f*1_4_1"/>
  <p:tag name="KSO_WM_UNIT_INDEX" val="1_4_1"/>
  <p:tag name="KSO_WM_UNIT_LAYERLEVEL" val="1_1_1"/>
  <p:tag name="KSO_WM_UNIT_NOCLEAR" val="0"/>
  <p:tag name="KSO_WM_UNIT_PRESET_TEXT" val="单击此处输入您的正文，文字是您思想的提炼，为了最终演示的良好效果，表达清晰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64"/>
</p:tagLst>
</file>

<file path=ppt/tags/tag37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20:02:17&quot;,&quot;maxSize&quot;:{&quot;size1&quot;:22.2},&quot;minSize&quot;:{&quot;size1&quot;:13.5},&quot;normalSize&quot;:{&quot;size1&quot;:13.5},&quot;subLayout&quot;:[{&quot;id&quot;:&quot;2023-09-10T20:02:17&quot;,&quot;margin&quot;:{&quot;bottom&quot;:0.025999998673796654,&quot;left&quot;:2.117000102996826,&quot;right&quot;:1.2699999809265137,&quot;top&quot;:0.4230000376701355},&quot;type&quot;:0},{&quot;id&quot;:&quot;2023-09-10T20:02:1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3"/>
  <p:tag name="KSO_WM_TEMPLATE_MASTER_TYPE" val="0"/>
  <p:tag name="KSO_WM_TEMPLATE_SUBCATEGORY" val="25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06152_3*m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7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15"/>
  <p:tag name="KSO_WM_UNIT_FILL_TYPE" val="1"/>
  <p:tag name="KSO_WM_UNIT_HIGHLIGHT" val="0"/>
  <p:tag name="KSO_WM_UNIT_ID" val="diagram20206152_3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06152_3*m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152_3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1_1"/>
  <p:tag name="KSO_WM_UNIT_INDEX" val="1_1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51"/>
</p:tagLst>
</file>

<file path=ppt/tags/tag38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4_1"/>
  <p:tag name="KSO_WM_UNIT_INDEX" val="1_4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51"/>
</p:tagLst>
</file>

<file path=ppt/tags/tag38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2_1"/>
  <p:tag name="KSO_WM_UNIT_INDEX" val="1_2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51"/>
</p:tagLst>
</file>

<file path=ppt/tags/tag38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3_1"/>
  <p:tag name="KSO_WM_UNIT_INDEX" val="1_3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51"/>
</p:tagLst>
</file>

<file path=ppt/tags/tag38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0"/>
</p:tagLst>
</file>

<file path=ppt/tags/tag38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0"/>
</p:tagLst>
</file>

<file path=ppt/tags/tag39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i*1_3"/>
  <p:tag name="KSO_WM_UNIT_INDEX" val="1_3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0"/>
</p:tagLst>
</file>

<file path=ppt/tags/tag39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06152_3*m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15"/>
  <p:tag name="KSO_WM_UNIT_FILL_TYPE" val="1"/>
  <p:tag name="KSO_WM_UNIT_HIGHLIGHT" val="0"/>
  <p:tag name="KSO_WM_UNIT_ID" val="diagram20206152_3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06152_3*m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152_3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20:02:18&quot;,&quot;maxSize&quot;:{&quot;size1&quot;:22.2},&quot;minSize&quot;:{&quot;size1&quot;:13.5},&quot;normalSize&quot;:{&quot;size1&quot;:13.5},&quot;subLayout&quot;:[{&quot;id&quot;:&quot;2023-09-10T20:02:18&quot;,&quot;margin&quot;:{&quot;bottom&quot;:0.025999998673796654,&quot;left&quot;:2.117000102996826,&quot;right&quot;:1.2699999809265137,&quot;top&quot;:0.4230000376701355},&quot;type&quot;:0},{&quot;id&quot;:&quot;2023-09-10T20:02:1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3"/>
  <p:tag name="KSO_WM_TEMPLATE_MASTER_TYPE" val="0"/>
  <p:tag name="KSO_WM_TEMPLATE_SUBCATEGORY" val="25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1_1"/>
  <p:tag name="KSO_WM_UNIT_INDEX" val="1_1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2_1"/>
  <p:tag name="KSO_WM_UNIT_INDEX" val="1_2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3_1"/>
  <p:tag name="KSO_WM_UNIT_INDEX" val="1_3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4_1"/>
  <p:tag name="KSO_WM_UNIT_INDEX" val="1_4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1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20:02:17&quot;,&quot;maxSize&quot;:{&quot;size1&quot;:22.2},&quot;minSize&quot;:{&quot;size1&quot;:13.5},&quot;normalSize&quot;:{&quot;size1&quot;:13.5},&quot;subLayout&quot;:[{&quot;id&quot;:&quot;2023-09-10T20:02:17&quot;,&quot;margin&quot;:{&quot;bottom&quot;:0.025999998673796654,&quot;left&quot;:2.117000102996826,&quot;right&quot;:1.2699999809265137,&quot;top&quot;:0.4230000376701355},&quot;type&quot;:0},{&quot;id&quot;:&quot;2023-09-10T20:02:1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3"/>
  <p:tag name="KSO_WM_TEMPLATE_MASTER_TYPE" val="0"/>
  <p:tag name="KSO_WM_TEMPLATE_SUBCATEGORY" val="25"/>
</p:tagLst>
</file>

<file path=ppt/tags/tag4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1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d*1"/>
  <p:tag name="KSO_WM_UNIT_INDEX" val="1"/>
  <p:tag name="KSO_WM_UNIT_LAYERLEVEL" val="1"/>
  <p:tag name="KSO_WM_UNIT_TYPE" val="d"/>
  <p:tag name="KSO_WM_UNIT_VALUE" val="1570*1274"/>
</p:tagLst>
</file>

<file path=ppt/tags/tag41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1"/>
  <p:tag name="KSO_WM_UNIT_DIAGRAM_ISNUMVISUAL" val="0"/>
  <p:tag name="KSO_WM_UNIT_DIAGRAM_ISREFERUNIT" val="0"/>
  <p:tag name="KSO_WM_UNIT_HIGHLIGHT" val="0"/>
  <p:tag name="KSO_WM_UNIT_ID" val="custom20230803_7*e*2"/>
  <p:tag name="KSO_WM_UNIT_INDEX" val="2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2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大标题"/>
  <p:tag name="KSO_WM_UNIT_TEXT_FILL_FORE_SCHEMECOLOR_INDEX" val="13"/>
  <p:tag name="KSO_WM_UNIT_TEXT_FILL_FORE_SCHEMECOLOR_INDEX_BRIGHTNESS" val="0.25"/>
  <p:tag name="KSO_WM_UNIT_TEXT_FILL_TYPE" val="1"/>
  <p:tag name="KSO_WM_UNIT_TYPE" val="a"/>
  <p:tag name="KSO_WM_UNIT_VALUE" val="8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7*f*1"/>
  <p:tag name="KSO_WM_UNIT_INDEX" val="1"/>
  <p:tag name="KSO_WM_UNIT_LAYERLEVEL" val="1"/>
  <p:tag name="KSO_WM_UNIT_NOCLEAR" val="0"/>
  <p:tag name="KSO_WM_UNIT_PRESET_TEXT" val="单击此处输入你的正文，文字是您思想的提炼，为了最终演示发布的良好效果，请尽量言简意赅的阐述观点.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70"/>
</p:tagLst>
</file>

<file path=ppt/tags/tag422.xml><?xml version="1.0" encoding="utf-8"?>
<p:tagLst xmlns:p="http://schemas.openxmlformats.org/presentationml/2006/main">
  <p:tag name="KSO_WM_BEAUTIFY_FLAG" val="#wm#"/>
  <p:tag name="KSO_WM_SLIDE_ID" val="custom20230803_7"/>
  <p:tag name="KSO_WM_SLIDE_INDEX" val="7"/>
  <p:tag name="KSO_WM_SLIDE_ITEM_CNT" val="0"/>
  <p:tag name="KSO_WM_SLIDE_LAYOUT" val="a_d_e_f"/>
  <p:tag name="KSO_WM_SLIDE_LAYOUT_CNT" val="1_1_1_1"/>
  <p:tag name="KSO_WM_SLIDE_SUBTYPE" val="picTxt"/>
  <p:tag name="KSO_WM_SLIDE_TYPE" val="sectionTitle"/>
  <p:tag name="KSO_WM_TAG_VERSION" val="1.0"/>
  <p:tag name="KSO_WM_TEMPLATE_CATEGORY" val="custom"/>
  <p:tag name="KSO_WM_TEMPLATE_COLOR_TYPE" val="0"/>
  <p:tag name="KSO_WM_TEMPLATE_INDEX" val="20230803"/>
  <p:tag name="KSO_WM_TEMPLATE_MASTER_TYPE" val="1"/>
  <p:tag name="KSO_WM_TEMPLATE_SUBCATEGORY" val="0"/>
</p:tagLst>
</file>

<file path=ppt/tags/tag42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25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426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27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28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1_5"/>
  <p:tag name="KSO_WM_UNIT_INDEX" val="1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429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430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31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432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33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34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2_5"/>
  <p:tag name="KSO_WM_UNIT_INDEX" val="1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435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436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37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438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39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40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3_5"/>
  <p:tag name="KSO_WM_UNIT_INDEX" val="1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441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442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43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444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45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46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4_5"/>
  <p:tag name="KSO_WM_UNIT_INDEX" val="1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447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448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49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5_2"/>
  <p:tag name="KSO_WM_UNIT_INDEX" val="1_5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450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51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5_4"/>
  <p:tag name="KSO_WM_UNIT_INDEX" val="1_5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52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5_5"/>
  <p:tag name="KSO_WM_UNIT_INDEX" val="1_5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453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454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i*1_5_1"/>
  <p:tag name="KSO_WM_UNIT_INDEX" val="1_5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55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6_2"/>
  <p:tag name="KSO_WM_UNIT_INDEX" val="1_6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456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6_3"/>
  <p:tag name="KSO_WM_UNIT_INDEX" val="1_6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57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6_4"/>
  <p:tag name="KSO_WM_UNIT_INDEX" val="1_6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58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5*l_h_i*1_6_5"/>
  <p:tag name="KSO_WM_UNIT_INDEX" val="1_6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459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460.xml><?xml version="1.0" encoding="utf-8"?>
<p:tagLst xmlns:p="http://schemas.openxmlformats.org/presentationml/2006/main">
  <p:tag name="KSO_WM_ASSEMBLE_CHIP_INDEX" val="4fa481df0e1047cf813402ae11085527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5*l_h_i*1_6_1"/>
  <p:tag name="KSO_WM_UNIT_INDEX" val="1_6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6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20:02:20&quot;,&quot;maxSize&quot;:{&quot;size1&quot;:22.2},&quot;minSize&quot;:{&quot;size1&quot;:13.5},&quot;normalSize&quot;:{&quot;size1&quot;:13.5},&quot;subLayout&quot;:[{&quot;id&quot;:&quot;2023-09-10T20:02:20&quot;,&quot;margin&quot;:{&quot;bottom&quot;:0.025999998673796654,&quot;left&quot;:2.117000102996826,&quot;right&quot;:1.2699999809265137,&quot;top&quot;:0.4230000376701355},&quot;type&quot;:0},{&quot;id&quot;:&quot;2023-09-10T20:02:2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3"/>
  <p:tag name="KSO_WM_TEMPLATE_MASTER_TYPE" val="0"/>
  <p:tag name="KSO_WM_TEMPLATE_SUBCATEGORY" val="25"/>
</p:tagLst>
</file>

<file path=ppt/tags/tag46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6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6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HIGHLIGHT" val="0"/>
  <p:tag name="KSO_WM_UNIT_ID" val="diagram20206372_5*q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05"/>
  <p:tag name="KSO_WM_UNIT_TEXT_FILL_FORE_SCHEMECOLOR_INDEX" val="2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6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HIGHLIGHT" val="0"/>
  <p:tag name="KSO_WM_UNIT_ID" val="diagram20206372_5*q_i*1_19"/>
  <p:tag name="KSO_WM_UNIT_INDEX" val="1_19"/>
  <p:tag name="KSO_WM_UNIT_LAYERLEVEL" val="1_1"/>
  <p:tag name="KSO_WM_UNIT_TEXT_FILL_FORE_SCHEMECOLOR_INDEX" val="1"/>
  <p:tag name="KSO_WM_UNIT_TEXT_FILL_TYPE" val="1"/>
  <p:tag name="KSO_WM_UNIT_TYPE" val="q_i"/>
  <p:tag name="KSO_WM_UNIT_USESOURCEFORMAT_APPLY" val="0"/>
</p:tagLst>
</file>

<file path=ppt/tags/tag46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6372_5*q_i*1_2"/>
  <p:tag name="KSO_WM_UNIT_INDEX" val="1_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6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5*q_i*1_3"/>
  <p:tag name="KSO_WM_UNIT_INDEX" val="1_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6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5*q_i*1_5"/>
  <p:tag name="KSO_WM_UNIT_INDEX" val="1_5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6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5*q_i*1_6"/>
  <p:tag name="KSO_WM_UNIT_INDEX" val="1_6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7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5*q_i*1_7"/>
  <p:tag name="KSO_WM_UNIT_INDEX" val="1_7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7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5*q_i*1_8"/>
  <p:tag name="KSO_WM_UNIT_INDEX" val="1_8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7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5*q_i*1_9"/>
  <p:tag name="KSO_WM_UNIT_INDEX" val="1_9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7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.4"/>
  <p:tag name="KSO_WM_UNIT_FILL_TYPE" val="1"/>
  <p:tag name="KSO_WM_UNIT_HIGHLIGHT" val="0"/>
  <p:tag name="KSO_WM_UNIT_ID" val="diagram20206372_5*q_i*1_4"/>
  <p:tag name="KSO_WM_UNIT_INDEX" val="1_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7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.4"/>
  <p:tag name="KSO_WM_UNIT_FILL_TYPE" val="1"/>
  <p:tag name="KSO_WM_UNIT_HIGHLIGHT" val="0"/>
  <p:tag name="KSO_WM_UNIT_ID" val="diagram20206372_5*q_i*1_10"/>
  <p:tag name="KSO_WM_UNIT_INDEX" val="1_10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7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6372_5*q_i*1_11"/>
  <p:tag name="KSO_WM_UNIT_INDEX" val="1_11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7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5*q_i*1_13"/>
  <p:tag name="KSO_WM_UNIT_INDEX" val="1_1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7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5*q_i*1_14"/>
  <p:tag name="KSO_WM_UNIT_INDEX" val="1_1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7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5*q_i*1_15"/>
  <p:tag name="KSO_WM_UNIT_INDEX" val="1_15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7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5*q_i*1_16"/>
  <p:tag name="KSO_WM_UNIT_INDEX" val="1_16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8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15"/>
  <p:tag name="KSO_WM_UNIT_FILL_TYPE" val="1"/>
  <p:tag name="KSO_WM_UNIT_HIGHLIGHT" val="0"/>
  <p:tag name="KSO_WM_UNIT_ID" val="diagram20206372_5*q_i*1_17"/>
  <p:tag name="KSO_WM_UNIT_INDEX" val="1_17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8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6372_5*q_i*1_12"/>
  <p:tag name="KSO_WM_UNIT_INDEX" val="1_1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8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5*q_i*1_18"/>
  <p:tag name="KSO_WM_UNIT_INDEX" val="1_18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8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5*q_i*1_20"/>
  <p:tag name="KSO_WM_UNIT_INDEX" val="1_20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8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5*q_i*1_21"/>
  <p:tag name="KSO_WM_UNIT_INDEX" val="1_21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8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5*q_i*1_22"/>
  <p:tag name="KSO_WM_UNIT_INDEX" val="1_2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8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6372_5*q_i*1_23"/>
  <p:tag name="KSO_WM_UNIT_INDEX" val="1_2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8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6372_5*q_i*1_24"/>
  <p:tag name="KSO_WM_UNIT_INDEX" val="1_2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8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HIGHLIGHT" val="0"/>
  <p:tag name="KSO_WM_UNIT_ID" val="diagram20206372_5*q_h_f*1_3_1"/>
  <p:tag name="KSO_WM_UNIT_INDEX" val="1_3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48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HIGHLIGHT" val="0"/>
  <p:tag name="KSO_WM_UNIT_ID" val="diagram20206372_5*q_h_f*1_6_1"/>
  <p:tag name="KSO_WM_UNIT_INDEX" val="1_6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49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HIGHLIGHT" val="0"/>
  <p:tag name="KSO_WM_UNIT_ID" val="diagram20206372_5*q_h_f*1_1_1"/>
  <p:tag name="KSO_WM_UNIT_INDEX" val="1_1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49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HIGHLIGHT" val="0"/>
  <p:tag name="KSO_WM_UNIT_ID" val="diagram20206372_5*q_h_f*1_2_1"/>
  <p:tag name="KSO_WM_UNIT_INDEX" val="1_2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49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HIGHLIGHT" val="0"/>
  <p:tag name="KSO_WM_UNIT_ID" val="diagram20206372_5*q_h_f*1_5_1"/>
  <p:tag name="KSO_WM_UNIT_INDEX" val="1_5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49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HIGHLIGHT" val="0"/>
  <p:tag name="KSO_WM_UNIT_ID" val="diagram20206372_5*q_h_f*1_4_1"/>
  <p:tag name="KSO_WM_UNIT_INDEX" val="1_4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49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5*q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49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6372_5*q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49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6372_5*q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49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372_5*q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49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372_5*q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49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372_5*q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50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HIGHLIGHT" val="0"/>
  <p:tag name="KSO_WM_UNIT_ID" val="diagram20206372_5*q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50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HIGHLIGHT" val="0"/>
  <p:tag name="KSO_WM_UNIT_ID" val="diagram20206372_5*q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50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HIGHLIGHT" val="0"/>
  <p:tag name="KSO_WM_UNIT_ID" val="diagram20206372_5*q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50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HIGHLIGHT" val="0"/>
  <p:tag name="KSO_WM_UNIT_ID" val="diagram20206372_5*q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50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HIGHLIGHT" val="0"/>
  <p:tag name="KSO_WM_UNIT_ID" val="diagram20206372_5*q_h_i*1_6_2"/>
  <p:tag name="KSO_WM_UNIT_INDEX" val="1_6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50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HIGHLIGHT" val="0"/>
  <p:tag name="KSO_WM_UNIT_ID" val="diagram20206372_5*q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50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20:02:18&quot;,&quot;maxSize&quot;:{&quot;size1&quot;:22.2},&quot;minSize&quot;:{&quot;size1&quot;:13.5},&quot;normalSize&quot;:{&quot;size1&quot;:13.5},&quot;subLayout&quot;:[{&quot;id&quot;:&quot;2023-09-10T20:02:18&quot;,&quot;margin&quot;:{&quot;bottom&quot;:0.025999998673796654,&quot;left&quot;:2.117000102996826,&quot;right&quot;:1.2699999809265137,&quot;top&quot;:0.4230000376701355},&quot;type&quot;:0},{&quot;id&quot;:&quot;2023-09-10T20:02:1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3"/>
  <p:tag name="KSO_WM_TEMPLATE_MASTER_TYPE" val="0"/>
  <p:tag name="KSO_WM_TEMPLATE_SUBCATEGORY" val="25"/>
</p:tagLst>
</file>

<file path=ppt/tags/tag50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0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868_4*l_h_i*1_1_1"/>
  <p:tag name="KSO_WM_UNIT_INDEX" val="1_1_1"/>
  <p:tag name="KSO_WM_UNIT_LAYERLEVEL" val="1_1_1"/>
  <p:tag name="KSO_WM_UNIT_TYPE" val="l_h_i"/>
  <p:tag name="KSO_WM_UNIT_USESOURCEFORMAT_APPLY" val="0"/>
</p:tagLst>
</file>

<file path=ppt/tags/tag5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10868_4*l_h_i*1_1_2"/>
  <p:tag name="KSO_WM_UNIT_INDEX" val="1_1_2"/>
  <p:tag name="KSO_WM_UNIT_LAYERLEVEL" val="1_1_1"/>
  <p:tag name="KSO_WM_UNIT_TYPE" val="l_h_i"/>
  <p:tag name="KSO_WM_UNIT_USESOURCEFORMAT_APPLY" val="0"/>
</p:tagLst>
</file>

<file path=ppt/tags/tag5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10868_4*l_h_i*1_1_3"/>
  <p:tag name="KSO_WM_UNIT_INDEX" val="1_1_3"/>
  <p:tag name="KSO_WM_UNIT_LAYERLEVEL" val="1_1_1"/>
  <p:tag name="KSO_WM_UNIT_TYPE" val="l_h_i"/>
  <p:tag name="KSO_WM_UNIT_USESOURCEFORMAT_APPLY" val="0"/>
</p:tagLst>
</file>

<file path=ppt/tags/tag5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868_4*l_h_i*1_4_1"/>
  <p:tag name="KSO_WM_UNIT_INDEX" val="1_4_1"/>
  <p:tag name="KSO_WM_UNIT_LAYERLEVEL" val="1_1_1"/>
  <p:tag name="KSO_WM_UNIT_TYPE" val="l_h_i"/>
  <p:tag name="KSO_WM_UNIT_USESOURCEFORMAT_APPLY" val="0"/>
</p:tagLst>
</file>

<file path=ppt/tags/tag5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10868_4*l_h_i*1_4_2"/>
  <p:tag name="KSO_WM_UNIT_INDEX" val="1_4_2"/>
  <p:tag name="KSO_WM_UNIT_LAYERLEVEL" val="1_1_1"/>
  <p:tag name="KSO_WM_UNIT_TYPE" val="l_h_i"/>
  <p:tag name="KSO_WM_UNIT_USESOURCEFORMAT_APPLY" val="0"/>
</p:tagLst>
</file>

<file path=ppt/tags/tag5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10868_4*l_h_i*1_4_3"/>
  <p:tag name="KSO_WM_UNIT_INDEX" val="1_4_3"/>
  <p:tag name="KSO_WM_UNIT_LAYERLEVEL" val="1_1_1"/>
  <p:tag name="KSO_WM_UNIT_TYPE" val="l_h_i"/>
  <p:tag name="KSO_WM_UNIT_USESOURCEFORMAT_APPLY" val="0"/>
</p:tagLst>
</file>

<file path=ppt/tags/tag5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868_4*l_h_i*1_2_1"/>
  <p:tag name="KSO_WM_UNIT_INDEX" val="1_2_1"/>
  <p:tag name="KSO_WM_UNIT_LAYERLEVEL" val="1_1_1"/>
  <p:tag name="KSO_WM_UNIT_TYPE" val="l_h_i"/>
  <p:tag name="KSO_WM_UNIT_USESOURCEFORMAT_APPLY" val="0"/>
</p:tagLst>
</file>

<file path=ppt/tags/tag5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10868_4*l_h_i*1_2_2"/>
  <p:tag name="KSO_WM_UNIT_INDEX" val="1_2_2"/>
  <p:tag name="KSO_WM_UNIT_LAYERLEVEL" val="1_1_1"/>
  <p:tag name="KSO_WM_UNIT_TYPE" val="l_h_i"/>
  <p:tag name="KSO_WM_UNIT_USESOURCEFORMAT_APPLY" val="0"/>
</p:tagLst>
</file>

<file path=ppt/tags/tag5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868_4*l_h_i*1_3_1"/>
  <p:tag name="KSO_WM_UNIT_INDEX" val="1_3_1"/>
  <p:tag name="KSO_WM_UNIT_LAYERLEVEL" val="1_1_1"/>
  <p:tag name="KSO_WM_UNIT_TYPE" val="l_h_i"/>
  <p:tag name="KSO_WM_UNIT_USESOURCEFORMAT_APPLY" val="0"/>
</p:tagLst>
</file>

<file path=ppt/tags/tag5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10868_4*l_h_i*1_3_2"/>
  <p:tag name="KSO_WM_UNIT_INDEX" val="1_3_2"/>
  <p:tag name="KSO_WM_UNIT_LAYERLEVEL" val="1_1_1"/>
  <p:tag name="KSO_WM_UNIT_TYPE" val="l_h_i"/>
  <p:tag name="KSO_WM_UNIT_USESOURCEFORMAT_APPLY" val="0"/>
</p:tagLst>
</file>

<file path=ppt/tags/tag5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HIGHLIGHT" val="0"/>
  <p:tag name="KSO_WM_UNIT_ID" val="diagram20210868_4*l_h_f*1_4_1"/>
  <p:tag name="KSO_WM_UNIT_INDEX" val="1_4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4"/>
  <p:tag name="KSO_WM_UNIT_TEXT_FILL_TYPE" val="1"/>
  <p:tag name="KSO_WM_UNIT_TYPE" val="l_h_f"/>
  <p:tag name="KSO_WM_UNIT_USESOURCEFORMAT_APPLY" val="0"/>
  <p:tag name="KSO_WM_UNIT_VALUE" val="32"/>
</p:tagLst>
</file>

<file path=ppt/tags/tag5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HIGHLIGHT" val="0"/>
  <p:tag name="KSO_WM_UNIT_ID" val="diagram20210868_4*l_h_f*1_2_1"/>
  <p:tag name="KSO_WM_UNIT_INDEX" val="1_2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4"/>
  <p:tag name="KSO_WM_UNIT_TEXT_FILL_TYPE" val="1"/>
  <p:tag name="KSO_WM_UNIT_TYPE" val="l_h_f"/>
  <p:tag name="KSO_WM_UNIT_USESOURCEFORMAT_APPLY" val="0"/>
  <p:tag name="KSO_WM_UNIT_VALUE" val="32"/>
</p:tagLst>
</file>

<file path=ppt/tags/tag5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HIGHLIGHT" val="0"/>
  <p:tag name="KSO_WM_UNIT_ID" val="diagram20210868_4*l_h_f*1_3_1"/>
  <p:tag name="KSO_WM_UNIT_INDEX" val="1_3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4"/>
  <p:tag name="KSO_WM_UNIT_TEXT_FILL_TYPE" val="1"/>
  <p:tag name="KSO_WM_UNIT_TYPE" val="l_h_f"/>
  <p:tag name="KSO_WM_UNIT_USESOURCEFORMAT_APPLY" val="0"/>
  <p:tag name="KSO_WM_UNIT_VALUE" val="32"/>
</p:tagLst>
</file>

<file path=ppt/tags/tag5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HIGHLIGHT" val="0"/>
  <p:tag name="KSO_WM_UNIT_ID" val="diagram20210868_4*l_h_f*1_1_1"/>
  <p:tag name="KSO_WM_UNIT_INDEX" val="1_1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4"/>
  <p:tag name="KSO_WM_UNIT_TEXT_FILL_TYPE" val="1"/>
  <p:tag name="KSO_WM_UNIT_TYPE" val="l_h_f"/>
  <p:tag name="KSO_WM_UNIT_USESOURCEFORMAT_APPLY" val="0"/>
  <p:tag name="KSO_WM_UNIT_VALUE" val="32"/>
</p:tagLst>
</file>

<file path=ppt/tags/tag52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2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20:02:17&quot;,&quot;maxSize&quot;:{&quot;size1&quot;:22.2},&quot;minSize&quot;:{&quot;size1&quot;:13.5},&quot;normalSize&quot;:{&quot;size1&quot;:13.5},&quot;subLayout&quot;:[{&quot;id&quot;:&quot;2023-09-10T20:02:17&quot;,&quot;margin&quot;:{&quot;bottom&quot;:0.025999998673796654,&quot;left&quot;:2.117000102996826,&quot;right&quot;:1.2699999809265137,&quot;top&quot;:0.4230000376701355},&quot;type&quot;:0},{&quot;id&quot;:&quot;2023-09-10T20:02:1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3"/>
  <p:tag name="KSO_WM_TEMPLATE_MASTER_TYPE" val="0"/>
  <p:tag name="KSO_WM_TEMPLATE_SUBCATEGORY" val="25"/>
</p:tagLst>
</file>

<file path=ppt/tags/tag5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2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7"/>
</p:tagLst>
</file>

<file path=ppt/tags/tag5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3"/>
  <p:tag name="KSO_WM_UNIT_COMPATIBLE" val="0"/>
  <p:tag name="KSO_WM_UNIT_DIAGRAM_ISNUMVISUAL" val="0"/>
  <p:tag name="KSO_WM_UNIT_DIAGRAM_ISREFERUNIT" val="0"/>
  <p:tag name="KSO_WM_UNIT_HIGHLIGHT" val="0"/>
  <p:tag name="KSO_WM_UNIT_ID" val="custom20230803_26*f*2"/>
  <p:tag name="KSO_WM_UNIT_INDEX" val="2"/>
  <p:tag name="KSO_WM_UNIT_LAYERLEVEL" val="1"/>
  <p:tag name="KSO_WM_UNIT_NOCLEAR" val="0"/>
  <p:tag name="KSO_WM_UNIT_PRESET_TEXT" val="DESIGN WORKS KEEP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30"/>
</p:tagLst>
</file>

<file path=ppt/tags/tag526.xml><?xml version="1.0" encoding="utf-8"?>
<p:tagLst xmlns:p="http://schemas.openxmlformats.org/presentationml/2006/main">
  <p:tag name="KSO_WM_BEAUTIFY_FLAG" val="#wm#"/>
  <p:tag name="KSO_WM_SLIDE_ID" val="custom20230803_26"/>
  <p:tag name="KSO_WM_SLIDE_INDEX" val="26"/>
  <p:tag name="KSO_WM_SLIDE_ITEM_CNT" val="0"/>
  <p:tag name="KSO_WM_SLIDE_LAYOUT" val="a_b_f"/>
  <p:tag name="KSO_WM_SLIDE_LAYOUT_CNT" val="1_1_1"/>
  <p:tag name="KSO_WM_SLIDE_SUBTYPE" val="pureTxt"/>
  <p:tag name="KSO_WM_SLIDE_TYPE" val="endPage"/>
  <p:tag name="KSO_WM_TAG_VERSION" val="1.0"/>
  <p:tag name="KSO_WM_TEMPLATE_CATEGORY" val="custom"/>
  <p:tag name="KSO_WM_TEMPLATE_COLOR_TYPE" val="0"/>
  <p:tag name="KSO_WM_TEMPLATE_INDEX" val="20230803"/>
  <p:tag name="KSO_WM_TEMPLATE_MASTER_TYPE" val="1"/>
  <p:tag name="KSO_WM_TEMPLATE_SUBCATEGORY" val="0"/>
</p:tagLst>
</file>

<file path=ppt/tags/tag527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1_Office 主题​​">
  <a:themeElements>
    <a:clrScheme name="简约商务总结计划书3">
      <a:dk1>
        <a:sysClr val="windowText" lastClr="000000"/>
      </a:dk1>
      <a:lt1>
        <a:sysClr val="window" lastClr="FFFFFF"/>
      </a:lt1>
      <a:dk2>
        <a:srgbClr val="FAFAFA"/>
      </a:dk2>
      <a:lt2>
        <a:srgbClr val="FFFFFF"/>
      </a:lt2>
      <a:accent1>
        <a:srgbClr val="002FDC"/>
      </a:accent1>
      <a:accent2>
        <a:srgbClr val="1D51EA"/>
      </a:accent2>
      <a:accent3>
        <a:srgbClr val="3A74F7"/>
      </a:accent3>
      <a:accent4>
        <a:srgbClr val="4489DB"/>
      </a:accent4>
      <a:accent5>
        <a:srgbClr val="3D9096"/>
      </a:accent5>
      <a:accent6>
        <a:srgbClr val="359751"/>
      </a:accent6>
      <a:hlink>
        <a:srgbClr val="658BD5"/>
      </a:hlink>
      <a:folHlink>
        <a:srgbClr val="A16AA5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130</Paragraphs>
  <Slides>19</Slides>
  <Notes>1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医院感染管理现状与发展</vt:lpstr>
      <vt:lpstr>Slide 2</vt:lpstr>
      <vt:lpstr>医院感染管理现状</vt:lpstr>
      <vt:lpstr>Slide 4</vt:lpstr>
      <vt:lpstr>Slide 5</vt:lpstr>
      <vt:lpstr>Slide 6</vt:lpstr>
      <vt:lpstr>医院感染管理发展</vt:lpstr>
      <vt:lpstr>Slide 8</vt:lpstr>
      <vt:lpstr>Slide 9</vt:lpstr>
      <vt:lpstr>Slide 10</vt:lpstr>
      <vt:lpstr>医院感染管理案例分析</vt:lpstr>
      <vt:lpstr>Slide 12</vt:lpstr>
      <vt:lpstr>Slide 13</vt:lpstr>
      <vt:lpstr>Slide 14</vt:lpstr>
      <vt:lpstr>医院感染管理培训与教育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2023-09-11T04:24:25Z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0C74F5695FFD44E098FF13C214A5E261_11</vt:lpwstr>
  </property>
  <property fmtid="{D5CDD505-2E9C-101B-9397-08002B2CF9AE}" pid="3" name="KSOProductBuildVer">
    <vt:lpwstr>2052-12.1.0.15374</vt:lpwstr>
  </property>
</Properties>
</file>