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58.xml" ContentType="application/vnd.openxmlformats-officedocument.presentationml.tags+xml"/>
  <Override PartName="/ppt/tags/tag359.xml" ContentType="application/vnd.openxmlformats-officedocument.presentationml.tags+xml"/>
  <Override PartName="/ppt/tags/tag36.xml" ContentType="application/vnd.openxmlformats-officedocument.presentationml.tags+xml"/>
  <Override PartName="/ppt/tags/tag360.xml" ContentType="application/vnd.openxmlformats-officedocument.presentationml.tags+xml"/>
  <Override PartName="/ppt/tags/tag361.xml" ContentType="application/vnd.openxmlformats-officedocument.presentationml.tags+xml"/>
  <Override PartName="/ppt/tags/tag362.xml" ContentType="application/vnd.openxmlformats-officedocument.presentationml.tags+xml"/>
  <Override PartName="/ppt/tags/tag363.xml" ContentType="application/vnd.openxmlformats-officedocument.presentationml.tags+xml"/>
  <Override PartName="/ppt/tags/tag364.xml" ContentType="application/vnd.openxmlformats-officedocument.presentationml.tags+xml"/>
  <Override PartName="/ppt/tags/tag365.xml" ContentType="application/vnd.openxmlformats-officedocument.presentationml.tags+xml"/>
  <Override PartName="/ppt/tags/tag366.xml" ContentType="application/vnd.openxmlformats-officedocument.presentationml.tags+xml"/>
  <Override PartName="/ppt/tags/tag367.xml" ContentType="application/vnd.openxmlformats-officedocument.presentationml.tags+xml"/>
  <Override PartName="/ppt/tags/tag368.xml" ContentType="application/vnd.openxmlformats-officedocument.presentationml.tags+xml"/>
  <Override PartName="/ppt/tags/tag369.xml" ContentType="application/vnd.openxmlformats-officedocument.presentationml.tags+xml"/>
  <Override PartName="/ppt/tags/tag37.xml" ContentType="application/vnd.openxmlformats-officedocument.presentationml.tags+xml"/>
  <Override PartName="/ppt/tags/tag370.xml" ContentType="application/vnd.openxmlformats-officedocument.presentationml.tags+xml"/>
  <Override PartName="/ppt/tags/tag371.xml" ContentType="application/vnd.openxmlformats-officedocument.presentationml.tags+xml"/>
  <Override PartName="/ppt/tags/tag372.xml" ContentType="application/vnd.openxmlformats-officedocument.presentationml.tags+xml"/>
  <Override PartName="/ppt/tags/tag373.xml" ContentType="application/vnd.openxmlformats-officedocument.presentationml.tags+xml"/>
  <Override PartName="/ppt/tags/tag374.xml" ContentType="application/vnd.openxmlformats-officedocument.presentationml.tags+xml"/>
  <Override PartName="/ppt/tags/tag375.xml" ContentType="application/vnd.openxmlformats-officedocument.presentationml.tags+xml"/>
  <Override PartName="/ppt/tags/tag376.xml" ContentType="application/vnd.openxmlformats-officedocument.presentationml.tags+xml"/>
  <Override PartName="/ppt/tags/tag377.xml" ContentType="application/vnd.openxmlformats-officedocument.presentationml.tags+xml"/>
  <Override PartName="/ppt/tags/tag378.xml" ContentType="application/vnd.openxmlformats-officedocument.presentationml.tags+xml"/>
  <Override PartName="/ppt/tags/tag379.xml" ContentType="application/vnd.openxmlformats-officedocument.presentationml.tags+xml"/>
  <Override PartName="/ppt/tags/tag38.xml" ContentType="application/vnd.openxmlformats-officedocument.presentationml.tags+xml"/>
  <Override PartName="/ppt/tags/tag380.xml" ContentType="application/vnd.openxmlformats-officedocument.presentationml.tags+xml"/>
  <Override PartName="/ppt/tags/tag381.xml" ContentType="application/vnd.openxmlformats-officedocument.presentationml.tags+xml"/>
  <Override PartName="/ppt/tags/tag382.xml" ContentType="application/vnd.openxmlformats-officedocument.presentationml.tags+xml"/>
  <Override PartName="/ppt/tags/tag383.xml" ContentType="application/vnd.openxmlformats-officedocument.presentationml.tags+xml"/>
  <Override PartName="/ppt/tags/tag384.xml" ContentType="application/vnd.openxmlformats-officedocument.presentationml.tags+xml"/>
  <Override PartName="/ppt/tags/tag385.xml" ContentType="application/vnd.openxmlformats-officedocument.presentationml.tags+xml"/>
  <Override PartName="/ppt/tags/tag386.xml" ContentType="application/vnd.openxmlformats-officedocument.presentationml.tags+xml"/>
  <Override PartName="/ppt/tags/tag387.xml" ContentType="application/vnd.openxmlformats-officedocument.presentationml.tags+xml"/>
  <Override PartName="/ppt/tags/tag388.xml" ContentType="application/vnd.openxmlformats-officedocument.presentationml.tags+xml"/>
  <Override PartName="/ppt/tags/tag389.xml" ContentType="application/vnd.openxmlformats-officedocument.presentationml.tags+xml"/>
  <Override PartName="/ppt/tags/tag39.xml" ContentType="application/vnd.openxmlformats-officedocument.presentationml.tags+xml"/>
  <Override PartName="/ppt/tags/tag390.xml" ContentType="application/vnd.openxmlformats-officedocument.presentationml.tags+xml"/>
  <Override PartName="/ppt/tags/tag391.xml" ContentType="application/vnd.openxmlformats-officedocument.presentationml.tags+xml"/>
  <Override PartName="/ppt/tags/tag392.xml" ContentType="application/vnd.openxmlformats-officedocument.presentationml.tags+xml"/>
  <Override PartName="/ppt/tags/tag393.xml" ContentType="application/vnd.openxmlformats-officedocument.presentationml.tags+xml"/>
  <Override PartName="/ppt/tags/tag394.xml" ContentType="application/vnd.openxmlformats-officedocument.presentationml.tags+xml"/>
  <Override PartName="/ppt/tags/tag395.xml" ContentType="application/vnd.openxmlformats-officedocument.presentationml.tags+xml"/>
  <Override PartName="/ppt/tags/tag396.xml" ContentType="application/vnd.openxmlformats-officedocument.presentationml.tags+xml"/>
  <Override PartName="/ppt/tags/tag397.xml" ContentType="application/vnd.openxmlformats-officedocument.presentationml.tags+xml"/>
  <Override PartName="/ppt/tags/tag398.xml" ContentType="application/vnd.openxmlformats-officedocument.presentationml.tags+xml"/>
  <Override PartName="/ppt/tags/tag39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00.xml" ContentType="application/vnd.openxmlformats-officedocument.presentationml.tags+xml"/>
  <Override PartName="/ppt/tags/tag401.xml" ContentType="application/vnd.openxmlformats-officedocument.presentationml.tags+xml"/>
  <Override PartName="/ppt/tags/tag402.xml" ContentType="application/vnd.openxmlformats-officedocument.presentationml.tags+xml"/>
  <Override PartName="/ppt/tags/tag403.xml" ContentType="application/vnd.openxmlformats-officedocument.presentationml.tags+xml"/>
  <Override PartName="/ppt/tags/tag404.xml" ContentType="application/vnd.openxmlformats-officedocument.presentationml.tags+xml"/>
  <Override PartName="/ppt/tags/tag405.xml" ContentType="application/vnd.openxmlformats-officedocument.presentationml.tags+xml"/>
  <Override PartName="/ppt/tags/tag406.xml" ContentType="application/vnd.openxmlformats-officedocument.presentationml.tags+xml"/>
  <Override PartName="/ppt/tags/tag407.xml" ContentType="application/vnd.openxmlformats-officedocument.presentationml.tags+xml"/>
  <Override PartName="/ppt/tags/tag408.xml" ContentType="application/vnd.openxmlformats-officedocument.presentationml.tags+xml"/>
  <Override PartName="/ppt/tags/tag409.xml" ContentType="application/vnd.openxmlformats-officedocument.presentationml.tags+xml"/>
  <Override PartName="/ppt/tags/tag41.xml" ContentType="application/vnd.openxmlformats-officedocument.presentationml.tags+xml"/>
  <Override PartName="/ppt/tags/tag410.xml" ContentType="application/vnd.openxmlformats-officedocument.presentationml.tags+xml"/>
  <Override PartName="/ppt/tags/tag411.xml" ContentType="application/vnd.openxmlformats-officedocument.presentationml.tags+xml"/>
  <Override PartName="/ppt/tags/tag412.xml" ContentType="application/vnd.openxmlformats-officedocument.presentationml.tags+xml"/>
  <Override PartName="/ppt/tags/tag413.xml" ContentType="application/vnd.openxmlformats-officedocument.presentationml.tags+xml"/>
  <Override PartName="/ppt/tags/tag414.xml" ContentType="application/vnd.openxmlformats-officedocument.presentationml.tags+xml"/>
  <Override PartName="/ppt/tags/tag415.xml" ContentType="application/vnd.openxmlformats-officedocument.presentationml.tags+xml"/>
  <Override PartName="/ppt/tags/tag416.xml" ContentType="application/vnd.openxmlformats-officedocument.presentationml.tags+xml"/>
  <Override PartName="/ppt/tags/tag417.xml" ContentType="application/vnd.openxmlformats-officedocument.presentationml.tags+xml"/>
  <Override PartName="/ppt/tags/tag418.xml" ContentType="application/vnd.openxmlformats-officedocument.presentationml.tags+xml"/>
  <Override PartName="/ppt/tags/tag419.xml" ContentType="application/vnd.openxmlformats-officedocument.presentationml.tags+xml"/>
  <Override PartName="/ppt/tags/tag42.xml" ContentType="application/vnd.openxmlformats-officedocument.presentationml.tags+xml"/>
  <Override PartName="/ppt/tags/tag420.xml" ContentType="application/vnd.openxmlformats-officedocument.presentationml.tags+xml"/>
  <Override PartName="/ppt/tags/tag421.xml" ContentType="application/vnd.openxmlformats-officedocument.presentationml.tags+xml"/>
  <Override PartName="/ppt/tags/tag422.xml" ContentType="application/vnd.openxmlformats-officedocument.presentationml.tags+xml"/>
  <Override PartName="/ppt/tags/tag423.xml" ContentType="application/vnd.openxmlformats-officedocument.presentationml.tags+xml"/>
  <Override PartName="/ppt/tags/tag424.xml" ContentType="application/vnd.openxmlformats-officedocument.presentationml.tags+xml"/>
  <Override PartName="/ppt/tags/tag425.xml" ContentType="application/vnd.openxmlformats-officedocument.presentationml.tags+xml"/>
  <Override PartName="/ppt/tags/tag426.xml" ContentType="application/vnd.openxmlformats-officedocument.presentationml.tags+xml"/>
  <Override PartName="/ppt/tags/tag427.xml" ContentType="application/vnd.openxmlformats-officedocument.presentationml.tags+xml"/>
  <Override PartName="/ppt/tags/tag428.xml" ContentType="application/vnd.openxmlformats-officedocument.presentationml.tags+xml"/>
  <Override PartName="/ppt/tags/tag429.xml" ContentType="application/vnd.openxmlformats-officedocument.presentationml.tags+xml"/>
  <Override PartName="/ppt/tags/tag43.xml" ContentType="application/vnd.openxmlformats-officedocument.presentationml.tags+xml"/>
  <Override PartName="/ppt/tags/tag430.xml" ContentType="application/vnd.openxmlformats-officedocument.presentationml.tags+xml"/>
  <Override PartName="/ppt/tags/tag431.xml" ContentType="application/vnd.openxmlformats-officedocument.presentationml.tags+xml"/>
  <Override PartName="/ppt/tags/tag432.xml" ContentType="application/vnd.openxmlformats-officedocument.presentationml.tags+xml"/>
  <Override PartName="/ppt/tags/tag433.xml" ContentType="application/vnd.openxmlformats-officedocument.presentationml.tags+xml"/>
  <Override PartName="/ppt/tags/tag434.xml" ContentType="application/vnd.openxmlformats-officedocument.presentationml.tags+xml"/>
  <Override PartName="/ppt/tags/tag435.xml" ContentType="application/vnd.openxmlformats-officedocument.presentationml.tags+xml"/>
  <Override PartName="/ppt/tags/tag436.xml" ContentType="application/vnd.openxmlformats-officedocument.presentationml.tags+xml"/>
  <Override PartName="/ppt/tags/tag437.xml" ContentType="application/vnd.openxmlformats-officedocument.presentationml.tags+xml"/>
  <Override PartName="/ppt/tags/tag438.xml" ContentType="application/vnd.openxmlformats-officedocument.presentationml.tags+xml"/>
  <Override PartName="/ppt/tags/tag439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498573" r:id="rId1"/>
    <p:sldMasterId id="2147498610" r:id="rId2"/>
  </p:sldMasterIdLst>
  <p:notesMasterIdLst>
    <p:notesMasterId r:id="rId3"/>
  </p:notesMasterIdLst>
  <p:sldIdLst>
    <p:sldId id="7230" r:id="rId4"/>
    <p:sldId id="7233" r:id="rId5"/>
    <p:sldId id="7236" r:id="rId6"/>
    <p:sldId id="7239" r:id="rId7"/>
    <p:sldId id="7245" r:id="rId9"/>
    <p:sldId id="7248" r:id="rId10"/>
    <p:sldId id="7251" r:id="rId11"/>
    <p:sldId id="7254" r:id="rId12"/>
    <p:sldId id="7257" r:id="rId13"/>
    <p:sldId id="7263" r:id="rId15"/>
    <p:sldId id="7266" r:id="rId16"/>
    <p:sldId id="7269" r:id="rId17"/>
    <p:sldId id="7272" r:id="rId18"/>
    <p:sldId id="7275" r:id="rId19"/>
    <p:sldId id="7281" r:id="rId21"/>
    <p:sldId id="7284" r:id="rId22"/>
    <p:sldId id="7287" r:id="rId23"/>
    <p:sldId id="7290" r:id="rId24"/>
    <p:sldId id="7293" r:id="rId25"/>
    <p:sldId id="7299" r:id="rId27"/>
    <p:sldId id="7302" r:id="rId28"/>
    <p:sldId id="7305" r:id="rId29"/>
    <p:sldId id="7308" r:id="rId30"/>
    <p:sldId id="7311" r:id="rId31"/>
    <p:sldId id="7317" r:id="rId33"/>
    <p:sldId id="7320" r:id="rId34"/>
    <p:sldId id="7323" r:id="rId35"/>
    <p:sldId id="7327" r:id="rId36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9" Type="http://schemas.openxmlformats.org/officeDocument/2006/relationships/slide" Target="slides/slide5.xml"/><Relationship Id="rId10" Type="http://schemas.openxmlformats.org/officeDocument/2006/relationships/slide" Target="slides/slide6.xml"/><Relationship Id="rId11" Type="http://schemas.openxmlformats.org/officeDocument/2006/relationships/slide" Target="slides/slide7.xml"/><Relationship Id="rId12" Type="http://schemas.openxmlformats.org/officeDocument/2006/relationships/slide" Target="slides/slide8.xml"/><Relationship Id="rId13" Type="http://schemas.openxmlformats.org/officeDocument/2006/relationships/slide" Target="slides/slide9.xml"/><Relationship Id="rId15" Type="http://schemas.openxmlformats.org/officeDocument/2006/relationships/slide" Target="slides/slide10.xml"/><Relationship Id="rId16" Type="http://schemas.openxmlformats.org/officeDocument/2006/relationships/slide" Target="slides/slide11.xml"/><Relationship Id="rId17" Type="http://schemas.openxmlformats.org/officeDocument/2006/relationships/slide" Target="slides/slide12.xml"/><Relationship Id="rId18" Type="http://schemas.openxmlformats.org/officeDocument/2006/relationships/slide" Target="slides/slide13.xml"/><Relationship Id="rId19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4" Type="http://schemas.openxmlformats.org/officeDocument/2006/relationships/slide" Target="slides/slide18.xml"/><Relationship Id="rId25" Type="http://schemas.openxmlformats.org/officeDocument/2006/relationships/slide" Target="slides/slide19.xml"/><Relationship Id="rId27" Type="http://schemas.openxmlformats.org/officeDocument/2006/relationships/slide" Target="slides/slide20.xml"/><Relationship Id="rId28" Type="http://schemas.openxmlformats.org/officeDocument/2006/relationships/slide" Target="slides/slide21.xml"/><Relationship Id="rId29" Type="http://schemas.openxmlformats.org/officeDocument/2006/relationships/slide" Target="slides/slide22.xml"/><Relationship Id="rId30" Type="http://schemas.openxmlformats.org/officeDocument/2006/relationships/slide" Target="slides/slide23.xml"/><Relationship Id="rId31" Type="http://schemas.openxmlformats.org/officeDocument/2006/relationships/slide" Target="slides/slide24.xml"/><Relationship Id="rId33" Type="http://schemas.openxmlformats.org/officeDocument/2006/relationships/slide" Target="slides/slide25.xml"/><Relationship Id="rId34" Type="http://schemas.openxmlformats.org/officeDocument/2006/relationships/slide" Target="slides/slide26.xml"/><Relationship Id="rId35" Type="http://schemas.openxmlformats.org/officeDocument/2006/relationships/slide" Target="slides/slide27.xml"/><Relationship Id="rId36" Type="http://schemas.openxmlformats.org/officeDocument/2006/relationships/slide" Target="slides/slide28.xml"/><Relationship Id="rId37" Type="http://schemas.openxmlformats.org/officeDocument/2006/relationships/tableStyles" Target="tableStyles.xml"/><Relationship Id="rId38" Type="http://schemas.openxmlformats.org/officeDocument/2006/relationships/presProps" Target="presProps.xml"/><Relationship Id="rId39" Type="http://schemas.openxmlformats.org/officeDocument/2006/relationships/viewProps" Target="viewProps.xml"/><Relationship Id="rId40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slide" Target="../slides/slide28.xml"/><Relationship Id="rId2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1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1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15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39A5F825-9C29-43CC-BB96-80A60E9689F0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tags" Target="../tags/tag2.xml"/><Relationship Id="rId3" Type="http://schemas.openxmlformats.org/officeDocument/2006/relationships/tags" Target="../tags/tag3.xml"/><Relationship Id="rId4" Type="http://schemas.openxmlformats.org/officeDocument/2006/relationships/image" Target="../media/image1.png"/><Relationship Id="rId5" Type="http://schemas.openxmlformats.org/officeDocument/2006/relationships/tags" Target="../tags/tag4.xml"/><Relationship Id="rId6" Type="http://schemas.openxmlformats.org/officeDocument/2006/relationships/tags" Target="../tags/tag5.xml"/><Relationship Id="rId7" Type="http://schemas.openxmlformats.org/officeDocument/2006/relationships/tags" Target="../tags/tag6.xml"/><Relationship Id="rId8" Type="http://schemas.openxmlformats.org/officeDocument/2006/relationships/tags" Target="../tags/tag7.xml"/><Relationship Id="rId9" Type="http://schemas.openxmlformats.org/officeDocument/2006/relationships/tags" Target="../tags/tag8.xml"/><Relationship Id="rId10" Type="http://schemas.openxmlformats.org/officeDocument/2006/relationships/tags" Target="../tags/tag9.xml"/><Relationship Id="rId11" Type="http://schemas.openxmlformats.org/officeDocument/2006/relationships/tags" Target="../tags/tag10.xml"/><Relationship Id="rId12" Type="http://schemas.openxmlformats.org/officeDocument/2006/relationships/tags" Target="../tags/tag11.xml"/><Relationship Id="rId13" Type="http://schemas.openxmlformats.org/officeDocument/2006/relationships/tags" Target="../tags/tag12.xml"/><Relationship Id="rId14" Type="http://schemas.openxmlformats.org/officeDocument/2006/relationships/tags" Target="../tags/tag13.xml"/><Relationship Id="rId15" Type="http://schemas.openxmlformats.org/officeDocument/2006/relationships/tags" Target="../tags/tag14.xml"/><Relationship Id="rId16" Type="http://schemas.openxmlformats.org/officeDocument/2006/relationships/tags" Target="../tags/tag15.xml"/><Relationship Id="rId17" Type="http://schemas.openxmlformats.org/officeDocument/2006/relationships/tags" Target="../tags/tag16.xml"/><Relationship Id="rId18" Type="http://schemas.openxmlformats.org/officeDocument/2006/relationships/tags" Target="../tags/tag17.xml"/><Relationship Id="rId19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18.xml"/><Relationship Id="rId2" Type="http://schemas.openxmlformats.org/officeDocument/2006/relationships/tags" Target="../tags/tag19.xml"/><Relationship Id="rId3" Type="http://schemas.openxmlformats.org/officeDocument/2006/relationships/tags" Target="../tags/tag20.xml"/><Relationship Id="rId4" Type="http://schemas.openxmlformats.org/officeDocument/2006/relationships/tags" Target="../tags/tag21.xml"/><Relationship Id="rId5" Type="http://schemas.openxmlformats.org/officeDocument/2006/relationships/tags" Target="../tags/tag22.xml"/><Relationship Id="rId6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23.xml"/><Relationship Id="rId2" Type="http://schemas.openxmlformats.org/officeDocument/2006/relationships/tags" Target="../tags/tag24.xml"/><Relationship Id="rId3" Type="http://schemas.openxmlformats.org/officeDocument/2006/relationships/image" Target="../media/image2.png"/><Relationship Id="rId4" Type="http://schemas.openxmlformats.org/officeDocument/2006/relationships/tags" Target="../tags/tag25.xml"/><Relationship Id="rId5" Type="http://schemas.openxmlformats.org/officeDocument/2006/relationships/tags" Target="../tags/tag26.xml"/><Relationship Id="rId6" Type="http://schemas.openxmlformats.org/officeDocument/2006/relationships/tags" Target="../tags/tag27.xml"/><Relationship Id="rId7" Type="http://schemas.openxmlformats.org/officeDocument/2006/relationships/tags" Target="../tags/tag28.xml"/><Relationship Id="rId8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29.xml"/><Relationship Id="rId2" Type="http://schemas.openxmlformats.org/officeDocument/2006/relationships/tags" Target="../tags/tag30.xml"/><Relationship Id="rId3" Type="http://schemas.openxmlformats.org/officeDocument/2006/relationships/tags" Target="../tags/tag31.xml"/><Relationship Id="rId4" Type="http://schemas.openxmlformats.org/officeDocument/2006/relationships/image" Target="../media/image3.png"/><Relationship Id="rId5" Type="http://schemas.openxmlformats.org/officeDocument/2006/relationships/tags" Target="../tags/tag32.xml"/><Relationship Id="rId6" Type="http://schemas.openxmlformats.org/officeDocument/2006/relationships/tags" Target="../tags/tag33.xml"/><Relationship Id="rId7" Type="http://schemas.openxmlformats.org/officeDocument/2006/relationships/image" Target="../media/image4.png"/><Relationship Id="rId8" Type="http://schemas.openxmlformats.org/officeDocument/2006/relationships/tags" Target="../tags/tag34.xml"/><Relationship Id="rId9" Type="http://schemas.openxmlformats.org/officeDocument/2006/relationships/tags" Target="../tags/tag35.xml"/><Relationship Id="rId10" Type="http://schemas.openxmlformats.org/officeDocument/2006/relationships/tags" Target="../tags/tag36.xml"/><Relationship Id="rId11" Type="http://schemas.openxmlformats.org/officeDocument/2006/relationships/tags" Target="../tags/tag37.xml"/><Relationship Id="rId12" Type="http://schemas.openxmlformats.org/officeDocument/2006/relationships/tags" Target="../tags/tag38.xml"/><Relationship Id="rId13" Type="http://schemas.openxmlformats.org/officeDocument/2006/relationships/tags" Target="../tags/tag39.xml"/><Relationship Id="rId14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40.xml"/><Relationship Id="rId2" Type="http://schemas.openxmlformats.org/officeDocument/2006/relationships/tags" Target="../tags/tag41.xml"/><Relationship Id="rId3" Type="http://schemas.openxmlformats.org/officeDocument/2006/relationships/tags" Target="../tags/tag42.xml"/><Relationship Id="rId4" Type="http://schemas.openxmlformats.org/officeDocument/2006/relationships/tags" Target="../tags/tag43.xml"/><Relationship Id="rId5" Type="http://schemas.openxmlformats.org/officeDocument/2006/relationships/tags" Target="../tags/tag44.xml"/><Relationship Id="rId6" Type="http://schemas.openxmlformats.org/officeDocument/2006/relationships/tags" Target="../tags/tag45.xml"/><Relationship Id="rId7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46.xml"/><Relationship Id="rId2" Type="http://schemas.openxmlformats.org/officeDocument/2006/relationships/tags" Target="../tags/tag47.xml"/><Relationship Id="rId3" Type="http://schemas.openxmlformats.org/officeDocument/2006/relationships/tags" Target="../tags/tag48.xml"/><Relationship Id="rId4" Type="http://schemas.openxmlformats.org/officeDocument/2006/relationships/tags" Target="../tags/tag49.xml"/><Relationship Id="rId5" Type="http://schemas.openxmlformats.org/officeDocument/2006/relationships/tags" Target="../tags/tag50.xml"/><Relationship Id="rId6" Type="http://schemas.openxmlformats.org/officeDocument/2006/relationships/tags" Target="../tags/tag51.xml"/><Relationship Id="rId7" Type="http://schemas.openxmlformats.org/officeDocument/2006/relationships/tags" Target="../tags/tag52.xml"/><Relationship Id="rId8" Type="http://schemas.openxmlformats.org/officeDocument/2006/relationships/tags" Target="../tags/tag53.xml"/><Relationship Id="rId9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54.xml"/><Relationship Id="rId2" Type="http://schemas.openxmlformats.org/officeDocument/2006/relationships/tags" Target="../tags/tag55.xml"/><Relationship Id="rId3" Type="http://schemas.openxmlformats.org/officeDocument/2006/relationships/tags" Target="../tags/tag56.xml"/><Relationship Id="rId4" Type="http://schemas.openxmlformats.org/officeDocument/2006/relationships/tags" Target="../tags/tag57.xml"/><Relationship Id="rId5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58.xml"/><Relationship Id="rId2" Type="http://schemas.openxmlformats.org/officeDocument/2006/relationships/tags" Target="../tags/tag59.xml"/><Relationship Id="rId3" Type="http://schemas.openxmlformats.org/officeDocument/2006/relationships/tags" Target="../tags/tag60.xml"/><Relationship Id="rId4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61.xml"/><Relationship Id="rId2" Type="http://schemas.openxmlformats.org/officeDocument/2006/relationships/tags" Target="../tags/tag62.xml"/><Relationship Id="rId3" Type="http://schemas.openxmlformats.org/officeDocument/2006/relationships/tags" Target="../tags/tag63.xml"/><Relationship Id="rId4" Type="http://schemas.openxmlformats.org/officeDocument/2006/relationships/tags" Target="../tags/tag64.xml"/><Relationship Id="rId5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65.xml"/><Relationship Id="rId2" Type="http://schemas.openxmlformats.org/officeDocument/2006/relationships/tags" Target="../tags/tag66.xml"/><Relationship Id="rId3" Type="http://schemas.openxmlformats.org/officeDocument/2006/relationships/tags" Target="../tags/tag67.xml"/><Relationship Id="rId4" Type="http://schemas.openxmlformats.org/officeDocument/2006/relationships/tags" Target="../tags/tag68.xml"/><Relationship Id="rId5" Type="http://schemas.openxmlformats.org/officeDocument/2006/relationships/tags" Target="../tags/tag69.xml"/><Relationship Id="rId6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70.xml"/><Relationship Id="rId2" Type="http://schemas.openxmlformats.org/officeDocument/2006/relationships/tags" Target="../tags/tag71.xml"/><Relationship Id="rId3" Type="http://schemas.openxmlformats.org/officeDocument/2006/relationships/tags" Target="../tags/tag72.xml"/><Relationship Id="rId4" Type="http://schemas.openxmlformats.org/officeDocument/2006/relationships/image" Target="../media/image1.png"/><Relationship Id="rId5" Type="http://schemas.openxmlformats.org/officeDocument/2006/relationships/tags" Target="../tags/tag73.xml"/><Relationship Id="rId6" Type="http://schemas.openxmlformats.org/officeDocument/2006/relationships/tags" Target="../tags/tag74.xml"/><Relationship Id="rId7" Type="http://schemas.openxmlformats.org/officeDocument/2006/relationships/tags" Target="../tags/tag75.xml"/><Relationship Id="rId8" Type="http://schemas.openxmlformats.org/officeDocument/2006/relationships/tags" Target="../tags/tag76.xml"/><Relationship Id="rId9" Type="http://schemas.openxmlformats.org/officeDocument/2006/relationships/tags" Target="../tags/tag77.xml"/><Relationship Id="rId10" Type="http://schemas.openxmlformats.org/officeDocument/2006/relationships/tags" Target="../tags/tag78.xml"/><Relationship Id="rId11" Type="http://schemas.openxmlformats.org/officeDocument/2006/relationships/tags" Target="../tags/tag79.xml"/><Relationship Id="rId12" Type="http://schemas.openxmlformats.org/officeDocument/2006/relationships/tags" Target="../tags/tag80.xml"/><Relationship Id="rId13" Type="http://schemas.openxmlformats.org/officeDocument/2006/relationships/tags" Target="../tags/tag81.xml"/><Relationship Id="rId14" Type="http://schemas.openxmlformats.org/officeDocument/2006/relationships/tags" Target="../tags/tag82.xml"/><Relationship Id="rId15" Type="http://schemas.openxmlformats.org/officeDocument/2006/relationships/tags" Target="../tags/tag83.xml"/><Relationship Id="rId16" Type="http://schemas.openxmlformats.org/officeDocument/2006/relationships/tags" Target="../tags/tag84.xml"/><Relationship Id="rId17" Type="http://schemas.openxmlformats.org/officeDocument/2006/relationships/tags" Target="../tags/tag85.xml"/><Relationship Id="rId18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70" name="任意多边形: 形状 6"/>
          <p:cNvSpPr/>
          <p:nvPr userDrawn="1">
            <p:custDataLst>
              <p:tags r:id="rId1"/>
            </p:custDataLst>
          </p:nvPr>
        </p:nvSpPr>
        <p:spPr>
          <a:xfrm flipH="1">
            <a:off x="1" y="0"/>
            <a:ext cx="4922187" cy="6858000"/>
          </a:xfrm>
          <a:custGeom>
            <a:avLst/>
            <a:gdLst>
              <a:gd name="connsiteX0" fmla="*/ 4922187 w 4922187"/>
              <a:gd name="connsiteY0" fmla="*/ 0 h 6858000"/>
              <a:gd name="connsiteX1" fmla="*/ 0 w 4922187"/>
              <a:gd name="connsiteY1" fmla="*/ 0 h 6858000"/>
              <a:gd name="connsiteX2" fmla="*/ 0 w 4922187"/>
              <a:gd name="connsiteY2" fmla="*/ 6858000 h 6858000"/>
              <a:gd name="connsiteX3" fmla="*/ 4922187 w 4922187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922187" h="6858000">
                <a:moveTo>
                  <a:pt x="4922187" y="0"/>
                </a:moveTo>
                <a:lnTo>
                  <a:pt x="0" y="0"/>
                </a:lnTo>
                <a:lnTo>
                  <a:pt x="0" y="6858000"/>
                </a:lnTo>
                <a:lnTo>
                  <a:pt x="4922187" y="6858000"/>
                </a:lnTo>
                <a:close/>
              </a:path>
            </a:pathLst>
          </a:custGeom>
          <a:gradFill flip="none" rotWithShape="1">
            <a:gsLst>
              <a:gs pos="0">
                <a:schemeClr val="accent1">
                  <a:alpha val="0"/>
                </a:schemeClr>
              </a:gs>
              <a:gs pos="95000">
                <a:schemeClr val="accent1"/>
              </a:gs>
            </a:gsLst>
            <a:lin ang="189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048672" name="任意多边形 13"/>
          <p:cNvSpPr/>
          <p:nvPr userDrawn="1">
            <p:custDataLst>
              <p:tags r:id="rId2"/>
            </p:custDataLst>
          </p:nvPr>
        </p:nvSpPr>
        <p:spPr>
          <a:xfrm>
            <a:off x="4511040" y="2021840"/>
            <a:ext cx="800735" cy="1527175"/>
          </a:xfrm>
          <a:custGeom>
            <a:avLst/>
            <a:gdLst>
              <a:gd name="connsiteX0" fmla="*/ 19 w 195"/>
              <a:gd name="connsiteY0" fmla="*/ 323 h 371"/>
              <a:gd name="connsiteX1" fmla="*/ 87 w 195"/>
              <a:gd name="connsiteY1" fmla="*/ 255 h 371"/>
              <a:gd name="connsiteX2" fmla="*/ 105 w 195"/>
              <a:gd name="connsiteY2" fmla="*/ 348 h 371"/>
              <a:gd name="connsiteX3" fmla="*/ 180 w 195"/>
              <a:gd name="connsiteY3" fmla="*/ 371 h 371"/>
              <a:gd name="connsiteX4" fmla="*/ 195 w 195"/>
              <a:gd name="connsiteY4" fmla="*/ 0 h 371"/>
              <a:gd name="connsiteX5" fmla="*/ 57 w 195"/>
              <a:gd name="connsiteY5" fmla="*/ 7 h 371"/>
              <a:gd name="connsiteX6" fmla="*/ 0 w 195"/>
              <a:gd name="connsiteY6" fmla="*/ 262 h 371"/>
              <a:gd name="connsiteX7" fmla="*/ 19 w 195"/>
              <a:gd name="connsiteY7" fmla="*/ 323 h 3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95" h="371">
                <a:moveTo>
                  <a:pt x="19" y="323"/>
                </a:moveTo>
                <a:cubicBezTo>
                  <a:pt x="27" y="308"/>
                  <a:pt x="57" y="236"/>
                  <a:pt x="87" y="255"/>
                </a:cubicBezTo>
                <a:cubicBezTo>
                  <a:pt x="117" y="274"/>
                  <a:pt x="99" y="329"/>
                  <a:pt x="105" y="348"/>
                </a:cubicBezTo>
                <a:lnTo>
                  <a:pt x="180" y="371"/>
                </a:lnTo>
                <a:lnTo>
                  <a:pt x="195" y="0"/>
                </a:lnTo>
                <a:lnTo>
                  <a:pt x="57" y="7"/>
                </a:lnTo>
                <a:lnTo>
                  <a:pt x="0" y="262"/>
                </a:lnTo>
                <a:lnTo>
                  <a:pt x="19" y="323"/>
                </a:lnTo>
                <a:close/>
              </a:path>
            </a:pathLst>
          </a:custGeom>
          <a:solidFill>
            <a:schemeClr val="bg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pic>
        <p:nvPicPr>
          <p:cNvPr id="2097155" name="图片 10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xmlns:r="http://schemas.openxmlformats.org/officeDocument/2006/relationships" r:embed="rId4"/>
          <a:srcRect b="10671"/>
          <a:stretch>
            <a:fillRect/>
          </a:stretch>
        </p:blipFill>
        <p:spPr>
          <a:xfrm>
            <a:off x="0" y="2849880"/>
            <a:ext cx="9394825" cy="4008120"/>
          </a:xfrm>
          <a:prstGeom prst="rect"/>
        </p:spPr>
      </p:pic>
      <p:cxnSp>
        <p:nvCxnSpPr>
          <p:cNvPr id="3145729" name="直接连接符 12"/>
          <p:cNvCxnSpPr>
            <a:cxnSpLocks/>
          </p:cNvCxnSpPr>
          <p:nvPr userDrawn="1">
            <p:custDataLst>
              <p:tags r:id="rId5"/>
            </p:custDataLst>
          </p:nvPr>
        </p:nvCxnSpPr>
        <p:spPr>
          <a:xfrm>
            <a:off x="11360150" y="493395"/>
            <a:ext cx="182880" cy="0"/>
          </a:xfrm>
          <a:prstGeom prst="line"/>
          <a:ln w="127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31" name="直接连接符 14"/>
          <p:cNvCxnSpPr>
            <a:cxnSpLocks/>
          </p:cNvCxnSpPr>
          <p:nvPr userDrawn="1">
            <p:custDataLst>
              <p:tags r:id="rId6"/>
            </p:custDataLst>
          </p:nvPr>
        </p:nvCxnSpPr>
        <p:spPr>
          <a:xfrm>
            <a:off x="11360150" y="551815"/>
            <a:ext cx="182880" cy="0"/>
          </a:xfrm>
          <a:prstGeom prst="line"/>
          <a:ln w="127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33" name="直接连接符 15"/>
          <p:cNvCxnSpPr>
            <a:cxnSpLocks/>
          </p:cNvCxnSpPr>
          <p:nvPr userDrawn="1">
            <p:custDataLst>
              <p:tags r:id="rId7"/>
            </p:custDataLst>
          </p:nvPr>
        </p:nvCxnSpPr>
        <p:spPr>
          <a:xfrm>
            <a:off x="11360150" y="610235"/>
            <a:ext cx="182880" cy="0"/>
          </a:xfrm>
          <a:prstGeom prst="line"/>
          <a:ln w="127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74" name="标题 1"/>
          <p:cNvSpPr>
            <a:spLocks noGrp="1"/>
          </p:cNvSpPr>
          <p:nvPr>
            <p:ph type="ctrTitle" hasCustomPrompt="1"/>
            <p:custDataLst>
              <p:tags r:id="rId8"/>
            </p:custDataLst>
          </p:nvPr>
        </p:nvSpPr>
        <p:spPr>
          <a:xfrm>
            <a:off x="5856514" y="754533"/>
            <a:ext cx="5375326" cy="1859048"/>
          </a:xfrm>
        </p:spPr>
        <p:txBody>
          <a:bodyPr anchor="b">
            <a:normAutofit/>
          </a:bodyPr>
          <a:lstStyle>
            <a:lvl1pPr algn="l">
              <a:lnSpc>
                <a:spcPct val="100000"/>
              </a:lnSpc>
              <a:defRPr sz="4800"/>
            </a:lvl1pPr>
          </a:lstStyle>
          <a:p>
            <a:r>
              <a:rPr altLang="en-US" dirty="0" lang="zh-CN"/>
              <a:t>编辑母版标题</a:t>
            </a:r>
            <a:endParaRPr altLang="en-US" dirty="0" lang="zh-CN"/>
          </a:p>
        </p:txBody>
      </p:sp>
      <p:sp>
        <p:nvSpPr>
          <p:cNvPr id="1048676" name="副标题 2"/>
          <p:cNvSpPr>
            <a:spLocks noGrp="1"/>
          </p:cNvSpPr>
          <p:nvPr>
            <p:ph type="subTitle" idx="1"/>
            <p:custDataLst>
              <p:tags r:id="rId9"/>
            </p:custDataLst>
          </p:nvPr>
        </p:nvSpPr>
        <p:spPr>
          <a:xfrm>
            <a:off x="5856513" y="2773054"/>
            <a:ext cx="5375325" cy="370742"/>
          </a:xfrm>
        </p:spPr>
        <p:txBody>
          <a:bodyPr>
            <a:normAutofit/>
          </a:bodyPr>
          <a:lstStyle>
            <a:lvl1pPr algn="l" indent="0" marL="0">
              <a:lnSpc>
                <a:spcPct val="100000"/>
              </a:lnSpc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8678" name="日期占位符 3"/>
          <p:cNvSpPr>
            <a:spLocks noGrp="1"/>
          </p:cNvSpPr>
          <p:nvPr>
            <p:ph type="dt" sz="half" idx="10"/>
            <p:custDataLst>
              <p:tags r:id="rId10"/>
            </p:custDataLst>
          </p:nvPr>
        </p:nvSpPr>
        <p:spPr/>
        <p:txBody>
          <a:bodyPr>
            <a:normAutofit/>
          </a:bodyPr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80" name="页脚占位符 4"/>
          <p:cNvSpPr>
            <a:spLocks noGrp="1"/>
          </p:cNvSpPr>
          <p:nvPr>
            <p:ph type="ftr" sz="quarter" idx="11"/>
            <p:custDataLst>
              <p:tags r:id="rId11"/>
            </p:custDataLst>
          </p:nvPr>
        </p:nvSpPr>
        <p:spPr/>
        <p:txBody>
          <a:bodyPr>
            <a:normAutofit/>
          </a:bodyPr>
          <a:p>
            <a:endParaRPr altLang="en-US" dirty="0" lang="zh-CN"/>
          </a:p>
        </p:txBody>
      </p:sp>
      <p:sp>
        <p:nvSpPr>
          <p:cNvPr id="1048682" name="灯片编号占位符 5"/>
          <p:cNvSpPr>
            <a:spLocks noGrp="1"/>
          </p:cNvSpPr>
          <p:nvPr>
            <p:ph type="sldNum" sz="quarter" idx="12"/>
            <p:custDataLst>
              <p:tags r:id="rId12"/>
            </p:custDataLst>
          </p:nvPr>
        </p:nvSpPr>
        <p:spPr>
          <a:xfrm>
            <a:off x="8610600" y="6356350"/>
            <a:ext cx="2743200" cy="365125"/>
          </a:xfrm>
        </p:spPr>
        <p:txBody>
          <a:bodyPr>
            <a:normAutofit/>
          </a:bodyPr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684" name="文本占位符 9"/>
          <p:cNvSpPr>
            <a:spLocks noGrp="1"/>
          </p:cNvSpPr>
          <p:nvPr>
            <p:ph type="body" sz="quarter" idx="13" hasCustomPrompt="1"/>
            <p:custDataLst>
              <p:tags r:id="rId13"/>
            </p:custDataLst>
          </p:nvPr>
        </p:nvSpPr>
        <p:spPr>
          <a:xfrm>
            <a:off x="838199" y="504000"/>
            <a:ext cx="2743199" cy="504000"/>
          </a:xfrm>
        </p:spPr>
        <p:txBody>
          <a:bodyPr anchor="ctr">
            <a:normAutofit/>
          </a:bodyPr>
          <a:lstStyle>
            <a:lvl1pPr indent="0" marL="0">
              <a:lnSpc>
                <a:spcPct val="100000"/>
              </a:lnSpc>
              <a:buNone/>
              <a:defRPr b="1" sz="18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公司名占位符</a:t>
            </a:r>
            <a:endParaRPr altLang="en-US" dirty="0" lang="zh-CN"/>
          </a:p>
        </p:txBody>
      </p:sp>
      <p:sp>
        <p:nvSpPr>
          <p:cNvPr id="1048686" name="文本占位符 13"/>
          <p:cNvSpPr>
            <a:spLocks noGrp="1"/>
          </p:cNvSpPr>
          <p:nvPr>
            <p:ph type="body" sz="quarter" idx="14" hasCustomPrompt="1"/>
            <p:custDataLst>
              <p:tags r:id="rId14"/>
            </p:custDataLst>
          </p:nvPr>
        </p:nvSpPr>
        <p:spPr>
          <a:xfrm>
            <a:off x="8488638" y="3597814"/>
            <a:ext cx="2743200" cy="1322534"/>
          </a:xfrm>
        </p:spPr>
        <p:txBody>
          <a:bodyPr anchor="t">
            <a:normAutofit/>
          </a:bodyPr>
          <a:lstStyle>
            <a:lvl1pPr algn="l" indent="0" marL="0">
              <a:lnSpc>
                <a:spcPct val="100000"/>
              </a:lnSpc>
              <a:buNone/>
              <a:defRPr sz="1800">
                <a:solidFill>
                  <a:schemeClr val="accent1"/>
                </a:solidFill>
              </a:defRPr>
            </a:lvl1pPr>
          </a:lstStyle>
          <a:p>
            <a:pPr lvl="0"/>
            <a:r>
              <a:rPr altLang="en-US" dirty="0" lang="zh-CN"/>
              <a:t>日期时间占位符</a:t>
            </a:r>
            <a:endParaRPr altLang="en-US" dirty="0" lang="zh-CN"/>
          </a:p>
        </p:txBody>
      </p:sp>
      <p:sp>
        <p:nvSpPr>
          <p:cNvPr id="1048688" name="文本占位符 23"/>
          <p:cNvSpPr>
            <a:spLocks noGrp="1"/>
          </p:cNvSpPr>
          <p:nvPr>
            <p:ph type="body" sz="quarter" idx="17" hasCustomPrompt="1"/>
            <p:custDataLst>
              <p:tags r:id="rId15"/>
            </p:custDataLst>
          </p:nvPr>
        </p:nvSpPr>
        <p:spPr>
          <a:xfrm>
            <a:off x="5856514" y="3597814"/>
            <a:ext cx="2533699" cy="1322534"/>
          </a:xfrm>
        </p:spPr>
        <p:txBody>
          <a:bodyPr anchor="t">
            <a:normAutofit/>
          </a:bodyPr>
          <a:lstStyle>
            <a:lvl1pPr algn="l" indent="0" marL="0">
              <a:lnSpc>
                <a:spcPct val="100000"/>
              </a:lnSpc>
              <a:buNone/>
              <a:defRPr sz="1800">
                <a:solidFill>
                  <a:schemeClr val="accent1"/>
                </a:solidFill>
              </a:defRPr>
            </a:lvl1pPr>
          </a:lstStyle>
          <a:p>
            <a:pPr lvl="0"/>
            <a:r>
              <a:rPr altLang="en-US" dirty="0" lang="zh-CN"/>
              <a:t>署名占位符</a:t>
            </a:r>
            <a:endParaRPr altLang="en-US" dirty="0" lang="zh-CN"/>
          </a:p>
        </p:txBody>
      </p:sp>
      <p:cxnSp>
        <p:nvCxnSpPr>
          <p:cNvPr id="3145735" name="直接箭头连接符 18"/>
          <p:cNvCxnSpPr>
            <a:cxnSpLocks/>
          </p:cNvCxnSpPr>
          <p:nvPr userDrawn="1">
            <p:custDataLst>
              <p:tags r:id="rId16"/>
            </p:custDataLst>
          </p:nvPr>
        </p:nvCxnSpPr>
        <p:spPr>
          <a:xfrm>
            <a:off x="5831840" y="3316790"/>
            <a:ext cx="5400000" cy="0"/>
          </a:xfrm>
          <a:prstGeom prst="straightConnector1"/>
          <a:ln>
            <a:solidFill>
              <a:schemeClr val="accent3">
                <a:alpha val="3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90" name="任意多边形: 形状 28"/>
          <p:cNvSpPr/>
          <p:nvPr userDrawn="1">
            <p:custDataLst>
              <p:tags r:id="rId17"/>
            </p:custDataLst>
          </p:nvPr>
        </p:nvSpPr>
        <p:spPr>
          <a:xfrm>
            <a:off x="1" y="-19685"/>
            <a:ext cx="5213351" cy="4836161"/>
          </a:xfrm>
          <a:custGeom>
            <a:avLst/>
            <a:gdLst>
              <a:gd name="connsiteX0" fmla="*/ 3621057 w 5213351"/>
              <a:gd name="connsiteY0" fmla="*/ 0 h 4836161"/>
              <a:gd name="connsiteX1" fmla="*/ 4926428 w 5213351"/>
              <a:gd name="connsiteY1" fmla="*/ 0 h 4836161"/>
              <a:gd name="connsiteX2" fmla="*/ 4941563 w 5213351"/>
              <a:gd name="connsiteY2" fmla="*/ 31418 h 4836161"/>
              <a:gd name="connsiteX3" fmla="*/ 5213351 w 5213351"/>
              <a:gd name="connsiteY3" fmla="*/ 1377633 h 4836161"/>
              <a:gd name="connsiteX4" fmla="*/ 1754823 w 5213351"/>
              <a:gd name="connsiteY4" fmla="*/ 4836161 h 4836161"/>
              <a:gd name="connsiteX5" fmla="*/ 106283 w 5213351"/>
              <a:gd name="connsiteY5" fmla="*/ 4418735 h 4836161"/>
              <a:gd name="connsiteX6" fmla="*/ 0 w 5213351"/>
              <a:gd name="connsiteY6" fmla="*/ 4354167 h 4836161"/>
              <a:gd name="connsiteX7" fmla="*/ 0 w 5213351"/>
              <a:gd name="connsiteY7" fmla="*/ 2895476 h 4836161"/>
              <a:gd name="connsiteX8" fmla="*/ 112833 w 5213351"/>
              <a:gd name="connsiteY8" fmla="*/ 3019623 h 4836161"/>
              <a:gd name="connsiteX9" fmla="*/ 1754823 w 5213351"/>
              <a:gd name="connsiteY9" fmla="*/ 3699758 h 4836161"/>
              <a:gd name="connsiteX10" fmla="*/ 4076948 w 5213351"/>
              <a:gd name="connsiteY10" fmla="*/ 1377633 h 4836161"/>
              <a:gd name="connsiteX11" fmla="*/ 3680365 w 5213351"/>
              <a:gd name="connsiteY11" fmla="*/ 79311 h 4836161"/>
              <a:gd name="connsiteX12" fmla="*/ 3621057 w 5213351"/>
              <a:gd name="connsiteY12" fmla="*/ 0 h 48361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5213351" h="4836161">
                <a:moveTo>
                  <a:pt x="3621057" y="0"/>
                </a:moveTo>
                <a:lnTo>
                  <a:pt x="4926428" y="0"/>
                </a:lnTo>
                <a:lnTo>
                  <a:pt x="4941563" y="31418"/>
                </a:lnTo>
                <a:cubicBezTo>
                  <a:pt x="5116574" y="445191"/>
                  <a:pt x="5213351" y="900110"/>
                  <a:pt x="5213351" y="1377633"/>
                </a:cubicBezTo>
                <a:cubicBezTo>
                  <a:pt x="5213351" y="3287725"/>
                  <a:pt x="3664915" y="4836161"/>
                  <a:pt x="1754823" y="4836161"/>
                </a:cubicBezTo>
                <a:cubicBezTo>
                  <a:pt x="1157919" y="4836161"/>
                  <a:pt x="596334" y="4684947"/>
                  <a:pt x="106283" y="4418735"/>
                </a:cubicBezTo>
                <a:lnTo>
                  <a:pt x="0" y="4354167"/>
                </a:lnTo>
                <a:lnTo>
                  <a:pt x="0" y="2895476"/>
                </a:lnTo>
                <a:lnTo>
                  <a:pt x="112833" y="3019623"/>
                </a:lnTo>
                <a:cubicBezTo>
                  <a:pt x="533055" y="3439845"/>
                  <a:pt x="1113586" y="3699758"/>
                  <a:pt x="1754823" y="3699758"/>
                </a:cubicBezTo>
                <a:cubicBezTo>
                  <a:pt x="3037297" y="3699758"/>
                  <a:pt x="4076948" y="2660107"/>
                  <a:pt x="4076948" y="1377633"/>
                </a:cubicBezTo>
                <a:cubicBezTo>
                  <a:pt x="4076948" y="896705"/>
                  <a:pt x="3930747" y="449925"/>
                  <a:pt x="3680365" y="79311"/>
                </a:cubicBezTo>
                <a:lnTo>
                  <a:pt x="3621057" y="0"/>
                </a:lnTo>
                <a:close/>
              </a:path>
            </a:pathLst>
          </a:custGeom>
          <a:gradFill>
            <a:gsLst>
              <a:gs pos="0">
                <a:schemeClr val="bg1"/>
              </a:gs>
              <a:gs pos="100000">
                <a:schemeClr val="accent1">
                  <a:lumMod val="20000"/>
                  <a:lumOff val="80000"/>
                </a:schemeClr>
              </a:gs>
            </a:gsLst>
            <a:lin ang="108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 lvl="0"/>
            <a:endParaRPr altLang="en-US" lang="zh-CN">
              <a:solidFill>
                <a:schemeClr val="tx1"/>
              </a:solidFill>
            </a:endParaRPr>
          </a:p>
        </p:txBody>
      </p:sp>
      <p:sp>
        <p:nvSpPr>
          <p:cNvPr id="1048692" name="任意多边形: 形状 38"/>
          <p:cNvSpPr/>
          <p:nvPr userDrawn="1">
            <p:custDataLst>
              <p:tags r:id="rId18"/>
            </p:custDataLst>
          </p:nvPr>
        </p:nvSpPr>
        <p:spPr>
          <a:xfrm>
            <a:off x="9551700" y="5010785"/>
            <a:ext cx="2640300" cy="1865630"/>
          </a:xfrm>
          <a:custGeom>
            <a:avLst/>
            <a:gdLst>
              <a:gd name="connsiteX0" fmla="*/ 2045305 w 2640300"/>
              <a:gd name="connsiteY0" fmla="*/ 0 h 1865630"/>
              <a:gd name="connsiteX1" fmla="*/ 2620022 w 2640300"/>
              <a:gd name="connsiteY1" fmla="*/ 81451 h 1865630"/>
              <a:gd name="connsiteX2" fmla="*/ 2640300 w 2640300"/>
              <a:gd name="connsiteY2" fmla="*/ 88381 h 1865630"/>
              <a:gd name="connsiteX3" fmla="*/ 2640300 w 2640300"/>
              <a:gd name="connsiteY3" fmla="*/ 1040500 h 1865630"/>
              <a:gd name="connsiteX4" fmla="*/ 2631013 w 2640300"/>
              <a:gd name="connsiteY4" fmla="*/ 1034064 h 1865630"/>
              <a:gd name="connsiteX5" fmla="*/ 2045305 w 2640300"/>
              <a:gd name="connsiteY5" fmla="*/ 878165 h 1865630"/>
              <a:gd name="connsiteX6" fmla="*/ 892516 w 2640300"/>
              <a:gd name="connsiteY6" fmla="*/ 1817715 h 1865630"/>
              <a:gd name="connsiteX7" fmla="*/ 885203 w 2640300"/>
              <a:gd name="connsiteY7" fmla="*/ 1865630 h 1865630"/>
              <a:gd name="connsiteX8" fmla="*/ 0 w 2640300"/>
              <a:gd name="connsiteY8" fmla="*/ 1865630 h 1865630"/>
              <a:gd name="connsiteX9" fmla="*/ 1054 w 2640300"/>
              <a:gd name="connsiteY9" fmla="*/ 1844762 h 1865630"/>
              <a:gd name="connsiteX10" fmla="*/ 2045305 w 2640300"/>
              <a:gd name="connsiteY10" fmla="*/ 0 h 18656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2640300" h="1865630">
                <a:moveTo>
                  <a:pt x="2045305" y="0"/>
                </a:moveTo>
                <a:cubicBezTo>
                  <a:pt x="2244794" y="0"/>
                  <a:pt x="2437643" y="28427"/>
                  <a:pt x="2620022" y="81451"/>
                </a:cubicBezTo>
                <a:lnTo>
                  <a:pt x="2640300" y="88381"/>
                </a:lnTo>
                <a:lnTo>
                  <a:pt x="2640300" y="1040500"/>
                </a:lnTo>
                <a:lnTo>
                  <a:pt x="2631013" y="1034064"/>
                </a:lnTo>
                <a:cubicBezTo>
                  <a:pt x="2458535" y="934886"/>
                  <a:pt x="2258544" y="878165"/>
                  <a:pt x="2045305" y="878165"/>
                </a:cubicBezTo>
                <a:cubicBezTo>
                  <a:pt x="1476668" y="878165"/>
                  <a:pt x="1002239" y="1281515"/>
                  <a:pt x="892516" y="1817715"/>
                </a:cubicBezTo>
                <a:lnTo>
                  <a:pt x="885203" y="1865630"/>
                </a:lnTo>
                <a:lnTo>
                  <a:pt x="0" y="1865630"/>
                </a:lnTo>
                <a:lnTo>
                  <a:pt x="1054" y="1844762"/>
                </a:lnTo>
                <a:cubicBezTo>
                  <a:pt x="106283" y="808587"/>
                  <a:pt x="981366" y="0"/>
                  <a:pt x="2045305" y="0"/>
                </a:cubicBezTo>
                <a:close/>
              </a:path>
            </a:pathLst>
          </a:custGeom>
          <a:gradFill>
            <a:gsLst>
              <a:gs pos="0">
                <a:schemeClr val="bg1"/>
              </a:gs>
              <a:gs pos="100000">
                <a:schemeClr val="accent1">
                  <a:lumMod val="20000"/>
                  <a:lumOff val="80000"/>
                  <a:alpha val="44000"/>
                </a:schemeClr>
              </a:gs>
            </a:gsLst>
            <a:lin ang="108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 lvl="0"/>
            <a:endParaRPr altLang="en-US" lang="zh-CN">
              <a:solidFill>
                <a:schemeClr val="tx1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94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96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/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98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00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02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04" name="矩形 10"/>
          <p:cNvSpPr/>
          <p:nvPr userDrawn="1">
            <p:custDataLst>
              <p:tags r:id="rId1"/>
            </p:custDataLst>
          </p:nvPr>
        </p:nvSpPr>
        <p:spPr>
          <a:xfrm flipH="1">
            <a:off x="-251" y="26726"/>
            <a:ext cx="12192000" cy="3486150"/>
          </a:xfrm>
          <a:prstGeom prst="rect"/>
          <a:gradFill flip="none" rotWithShape="1">
            <a:gsLst>
              <a:gs pos="0">
                <a:schemeClr val="accent1">
                  <a:alpha val="0"/>
                </a:schemeClr>
              </a:gs>
              <a:gs pos="95000">
                <a:schemeClr val="accent1"/>
              </a:gs>
            </a:gsLst>
            <a:lin ang="189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ea typeface="微软雅黑" panose="020B0503020204020204" charset="-122"/>
              <a:cs typeface="微软雅黑" panose="020B0503020204020204" charset="-122"/>
            </a:endParaRPr>
          </a:p>
        </p:txBody>
      </p:sp>
      <p:pic>
        <p:nvPicPr>
          <p:cNvPr id="2097157" name="图片 11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xmlns:r="http://schemas.openxmlformats.org/officeDocument/2006/relationships" r:embed="rId3"/>
          <a:stretch>
            <a:fillRect/>
          </a:stretch>
        </p:blipFill>
        <p:spPr>
          <a:xfrm>
            <a:off x="4559398" y="422380"/>
            <a:ext cx="7632854" cy="5456393"/>
          </a:xfrm>
          <a:prstGeom prst="rect"/>
        </p:spPr>
      </p:pic>
      <p:sp>
        <p:nvSpPr>
          <p:cNvPr id="1048706" name="标题 1"/>
          <p:cNvSpPr>
            <a:spLocks noGrp="1"/>
          </p:cNvSpPr>
          <p:nvPr>
            <p:ph type="title" hasCustomPrompt="1"/>
            <p:custDataLst>
              <p:tags r:id="rId4"/>
            </p:custDataLst>
          </p:nvPr>
        </p:nvSpPr>
        <p:spPr>
          <a:xfrm>
            <a:off x="839788" y="1136700"/>
            <a:ext cx="2880000" cy="1081088"/>
          </a:xfrm>
        </p:spPr>
        <p:txBody>
          <a:bodyPr anchor="b">
            <a:normAutofit/>
          </a:bodyPr>
          <a:lstStyle>
            <a:lvl1pPr>
              <a:defRPr sz="60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r>
              <a:rPr altLang="en-US" dirty="0" lang="zh-CN"/>
              <a:t>标题</a:t>
            </a:r>
            <a:endParaRPr altLang="en-US" dirty="0" lang="zh-CN"/>
          </a:p>
        </p:txBody>
      </p:sp>
      <p:sp>
        <p:nvSpPr>
          <p:cNvPr id="1048708" name="日期占位符 6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10" name="页脚占位符 7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12" name="灯片编号占位符 8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14" name="任意多边形: 形状 20"/>
          <p:cNvSpPr/>
          <p:nvPr userDrawn="1">
            <p:custDataLst>
              <p:tags r:id="rId1"/>
            </p:custDataLst>
          </p:nvPr>
        </p:nvSpPr>
        <p:spPr>
          <a:xfrm>
            <a:off x="6744970" y="-24650"/>
            <a:ext cx="5447030" cy="5344045"/>
          </a:xfrm>
          <a:custGeom>
            <a:avLst/>
            <a:gdLst>
              <a:gd name="connsiteX0" fmla="*/ 886420 w 5447030"/>
              <a:gd name="connsiteY0" fmla="*/ 0 h 5344045"/>
              <a:gd name="connsiteX1" fmla="*/ 5422940 w 5447030"/>
              <a:gd name="connsiteY1" fmla="*/ 0 h 5344045"/>
              <a:gd name="connsiteX2" fmla="*/ 5447030 w 5447030"/>
              <a:gd name="connsiteY2" fmla="*/ 26506 h 5344045"/>
              <a:gd name="connsiteX3" fmla="*/ 5447030 w 5447030"/>
              <a:gd name="connsiteY3" fmla="*/ 4352225 h 5344045"/>
              <a:gd name="connsiteX4" fmla="*/ 5385376 w 5447030"/>
              <a:gd name="connsiteY4" fmla="*/ 4420061 h 5344045"/>
              <a:gd name="connsiteX5" fmla="*/ 3154680 w 5447030"/>
              <a:gd name="connsiteY5" fmla="*/ 5344045 h 5344045"/>
              <a:gd name="connsiteX6" fmla="*/ 0 w 5447030"/>
              <a:gd name="connsiteY6" fmla="*/ 2189365 h 5344045"/>
              <a:gd name="connsiteX7" fmla="*/ 720375 w 5447030"/>
              <a:gd name="connsiteY7" fmla="*/ 182695 h 5344045"/>
              <a:gd name="connsiteX8" fmla="*/ 886420 w 5447030"/>
              <a:gd name="connsiteY8" fmla="*/ 0 h 5344045"/>
              <a:gd name="connsiteX9" fmla="*/ 3154680 w 5447030"/>
              <a:gd name="connsiteY9" fmla="*/ 474670 h 5344045"/>
              <a:gd name="connsiteX10" fmla="*/ 1439985 w 5447030"/>
              <a:gd name="connsiteY10" fmla="*/ 2189365 h 5344045"/>
              <a:gd name="connsiteX11" fmla="*/ 3154680 w 5447030"/>
              <a:gd name="connsiteY11" fmla="*/ 3904060 h 5344045"/>
              <a:gd name="connsiteX12" fmla="*/ 4869375 w 5447030"/>
              <a:gd name="connsiteY12" fmla="*/ 2189365 h 5344045"/>
              <a:gd name="connsiteX13" fmla="*/ 3154680 w 5447030"/>
              <a:gd name="connsiteY13" fmla="*/ 474670 h 53440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5447030" h="5344045">
                <a:moveTo>
                  <a:pt x="886420" y="0"/>
                </a:moveTo>
                <a:lnTo>
                  <a:pt x="5422940" y="0"/>
                </a:lnTo>
                <a:lnTo>
                  <a:pt x="5447030" y="26506"/>
                </a:lnTo>
                <a:lnTo>
                  <a:pt x="5447030" y="4352225"/>
                </a:lnTo>
                <a:lnTo>
                  <a:pt x="5385376" y="4420061"/>
                </a:lnTo>
                <a:cubicBezTo>
                  <a:pt x="4814491" y="4990946"/>
                  <a:pt x="4025821" y="5344045"/>
                  <a:pt x="3154680" y="5344045"/>
                </a:cubicBezTo>
                <a:cubicBezTo>
                  <a:pt x="1412398" y="5344045"/>
                  <a:pt x="0" y="3931647"/>
                  <a:pt x="0" y="2189365"/>
                </a:cubicBezTo>
                <a:cubicBezTo>
                  <a:pt x="0" y="1427117"/>
                  <a:pt x="270342" y="728010"/>
                  <a:pt x="720375" y="182695"/>
                </a:cubicBezTo>
                <a:lnTo>
                  <a:pt x="886420" y="0"/>
                </a:lnTo>
                <a:close/>
                <a:moveTo>
                  <a:pt x="3154680" y="474670"/>
                </a:moveTo>
                <a:cubicBezTo>
                  <a:pt x="2207680" y="474670"/>
                  <a:pt x="1439985" y="1242365"/>
                  <a:pt x="1439985" y="2189365"/>
                </a:cubicBezTo>
                <a:cubicBezTo>
                  <a:pt x="1439985" y="3136365"/>
                  <a:pt x="2207680" y="3904060"/>
                  <a:pt x="3154680" y="3904060"/>
                </a:cubicBezTo>
                <a:cubicBezTo>
                  <a:pt x="4101680" y="3904060"/>
                  <a:pt x="4869375" y="3136365"/>
                  <a:pt x="4869375" y="2189365"/>
                </a:cubicBezTo>
                <a:cubicBezTo>
                  <a:pt x="4869375" y="1242365"/>
                  <a:pt x="4101680" y="474670"/>
                  <a:pt x="3154680" y="474670"/>
                </a:cubicBezTo>
                <a:close/>
              </a:path>
            </a:pathLst>
          </a:custGeom>
          <a:gradFill>
            <a:gsLst>
              <a:gs pos="0">
                <a:schemeClr val="bg1"/>
              </a:gs>
              <a:gs pos="100000">
                <a:schemeClr val="accent1">
                  <a:lumMod val="20000"/>
                  <a:lumOff val="80000"/>
                  <a:alpha val="70000"/>
                </a:schemeClr>
              </a:gs>
            </a:gsLst>
            <a:lin ang="135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 lvl="0"/>
            <a:endParaRPr altLang="en-US" lang="zh-CN">
              <a:solidFill>
                <a:schemeClr val="tx1"/>
              </a:solidFill>
            </a:endParaRPr>
          </a:p>
        </p:txBody>
      </p:sp>
      <p:sp>
        <p:nvSpPr>
          <p:cNvPr id="1048716" name="任意多边形: 形状 8"/>
          <p:cNvSpPr/>
          <p:nvPr userDrawn="1">
            <p:custDataLst>
              <p:tags r:id="rId2"/>
            </p:custDataLst>
          </p:nvPr>
        </p:nvSpPr>
        <p:spPr>
          <a:xfrm>
            <a:off x="-1270" y="4457739"/>
            <a:ext cx="12192000" cy="2401531"/>
          </a:xfrm>
          <a:custGeom>
            <a:avLst/>
            <a:gdLst>
              <a:gd name="connsiteX0" fmla="*/ 0 w 12192000"/>
              <a:gd name="connsiteY0" fmla="*/ 0 h 1888180"/>
              <a:gd name="connsiteX1" fmla="*/ 12192000 w 12192000"/>
              <a:gd name="connsiteY1" fmla="*/ 0 h 1888180"/>
              <a:gd name="connsiteX2" fmla="*/ 12192000 w 12192000"/>
              <a:gd name="connsiteY2" fmla="*/ 1888180 h 1888180"/>
              <a:gd name="connsiteX3" fmla="*/ 0 w 12192000"/>
              <a:gd name="connsiteY3" fmla="*/ 1888180 h 18881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1888180">
                <a:moveTo>
                  <a:pt x="0" y="0"/>
                </a:moveTo>
                <a:lnTo>
                  <a:pt x="12192000" y="0"/>
                </a:lnTo>
                <a:lnTo>
                  <a:pt x="12192000" y="1888180"/>
                </a:lnTo>
                <a:lnTo>
                  <a:pt x="0" y="1888180"/>
                </a:lnTo>
                <a:close/>
              </a:path>
            </a:pathLst>
          </a:custGeom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/>
              </a:gs>
            </a:gsLst>
            <a:lin ang="54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ea typeface="微软雅黑" panose="020B0503020204020204" charset="-122"/>
              <a:cs typeface="微软雅黑" panose="020B0503020204020204" charset="-122"/>
            </a:endParaRPr>
          </a:p>
        </p:txBody>
      </p:sp>
      <p:pic>
        <p:nvPicPr>
          <p:cNvPr id="2097159" name="图片 9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xmlns:r="http://schemas.openxmlformats.org/officeDocument/2006/relationships" r:embed="rId4"/>
          <a:srcRect b="6302"/>
          <a:stretch>
            <a:fillRect/>
          </a:stretch>
        </p:blipFill>
        <p:spPr>
          <a:xfrm>
            <a:off x="4735830" y="711835"/>
            <a:ext cx="7456170" cy="6146165"/>
          </a:xfrm>
          <a:prstGeom prst="rect"/>
        </p:spPr>
      </p:pic>
      <p:sp>
        <p:nvSpPr>
          <p:cNvPr id="1048718" name="矩形 12"/>
          <p:cNvSpPr/>
          <p:nvPr userDrawn="1">
            <p:custDataLst>
              <p:tags r:id="rId5"/>
            </p:custDataLst>
          </p:nvPr>
        </p:nvSpPr>
        <p:spPr>
          <a:xfrm>
            <a:off x="797560" y="4177665"/>
            <a:ext cx="2743200" cy="1494155"/>
          </a:xfrm>
          <a:prstGeom prst="rect"/>
          <a:solidFill>
            <a:schemeClr val="bg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ea typeface="微软雅黑" panose="020B0503020204020204" charset="-122"/>
              <a:cs typeface="微软雅黑" panose="020B0503020204020204" charset="-122"/>
            </a:endParaRPr>
          </a:p>
        </p:txBody>
      </p:sp>
      <p:pic>
        <p:nvPicPr>
          <p:cNvPr id="2097161" name="图片 13" descr="窗户外的景色  中度可信度描述已自动生成"/>
          <p:cNvPicPr>
            <a:picLocks noChangeAspect="1"/>
          </p:cNvPicPr>
          <p:nvPr userDrawn="1">
            <p:custDataLst>
              <p:tags r:id="rId6"/>
            </p:custDataLst>
          </p:nvPr>
        </p:nvPicPr>
        <p:blipFill rotWithShape="1">
          <a:blip xmlns:r="http://schemas.openxmlformats.org/officeDocument/2006/relationships" r:embed="rId7" cstate="print"/>
          <a:srcRect t="2459" b="7771"/>
          <a:stretch>
            <a:fillRect/>
          </a:stretch>
        </p:blipFill>
        <p:spPr>
          <a:xfrm>
            <a:off x="876300" y="4272280"/>
            <a:ext cx="2585085" cy="1305560"/>
          </a:xfrm>
          <a:prstGeom prst="rect"/>
        </p:spPr>
      </p:pic>
      <p:cxnSp>
        <p:nvCxnSpPr>
          <p:cNvPr id="3145737" name="直接连接符 11"/>
          <p:cNvCxnSpPr>
            <a:cxnSpLocks/>
          </p:cNvCxnSpPr>
          <p:nvPr userDrawn="1">
            <p:custDataLst>
              <p:tags r:id="rId8"/>
            </p:custDataLst>
          </p:nvPr>
        </p:nvCxnSpPr>
        <p:spPr>
          <a:xfrm>
            <a:off x="822114" y="3665894"/>
            <a:ext cx="828000" cy="10388"/>
          </a:xfrm>
          <a:prstGeom prst="line"/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20" name="标题 1"/>
          <p:cNvSpPr>
            <a:spLocks noGrp="1"/>
          </p:cNvSpPr>
          <p:nvPr>
            <p:ph type="title" hasCustomPrompt="1"/>
            <p:custDataLst>
              <p:tags r:id="rId9"/>
            </p:custDataLst>
          </p:nvPr>
        </p:nvSpPr>
        <p:spPr>
          <a:xfrm>
            <a:off x="833988" y="2314650"/>
            <a:ext cx="7557025" cy="787008"/>
          </a:xfrm>
        </p:spPr>
        <p:txBody>
          <a:bodyPr anchor="b">
            <a:normAutofit/>
          </a:bodyPr>
          <a:lstStyle>
            <a:lvl1pPr algn="l">
              <a:defRPr sz="5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altLang="en-US" dirty="0" lang="zh-CN"/>
              <a:t>单击此处编辑母版</a:t>
            </a:r>
            <a:endParaRPr altLang="en-US" dirty="0" lang="zh-CN"/>
          </a:p>
        </p:txBody>
      </p:sp>
      <p:sp>
        <p:nvSpPr>
          <p:cNvPr id="1048722" name="日期占位符 3"/>
          <p:cNvSpPr>
            <a:spLocks noGrp="1"/>
          </p:cNvSpPr>
          <p:nvPr>
            <p:ph type="dt" sz="half" idx="10"/>
            <p:custDataLst>
              <p:tags r:id="rId10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24" name="页脚占位符 4"/>
          <p:cNvSpPr>
            <a:spLocks noGrp="1"/>
          </p:cNvSpPr>
          <p:nvPr>
            <p:ph type="ftr" sz="quarter" idx="11"/>
            <p:custDataLst>
              <p:tags r:id="rId11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26" name="灯片编号占位符 5"/>
          <p:cNvSpPr>
            <a:spLocks noGrp="1"/>
          </p:cNvSpPr>
          <p:nvPr>
            <p:ph type="sldNum" sz="quarter" idx="12"/>
            <p:custDataLst>
              <p:tags r:id="rId12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728" name="文本占位符 7"/>
          <p:cNvSpPr>
            <a:spLocks noGrp="1"/>
          </p:cNvSpPr>
          <p:nvPr>
            <p:ph type="body" sz="quarter" idx="13" hasCustomPrompt="1"/>
            <p:custDataLst>
              <p:tags r:id="rId13"/>
            </p:custDataLst>
          </p:nvPr>
        </p:nvSpPr>
        <p:spPr>
          <a:xfrm>
            <a:off x="831588" y="1029450"/>
            <a:ext cx="7557025" cy="1224000"/>
          </a:xfrm>
        </p:spPr>
        <p:txBody>
          <a:bodyPr anchor="ctr">
            <a:normAutofit/>
          </a:bodyPr>
          <a:lstStyle>
            <a:lvl1pPr algn="l" indent="0" marL="0">
              <a:buNone/>
              <a:defRPr b="1" sz="6000">
                <a:solidFill>
                  <a:schemeClr val="accent1"/>
                </a:solidFill>
              </a:defRPr>
            </a:lvl1pPr>
          </a:lstStyle>
          <a:p>
            <a:pPr lvl="0"/>
            <a:r>
              <a:rPr altLang="en-US" dirty="0" lang="zh-CN"/>
              <a:t>节编号</a:t>
            </a:r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30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 anchor="ctr" bIns="0" lIns="0" rIns="0" rtlCol="0" tIns="0" vert="horz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32" name="内容占位符 2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>
          <a:xfrm>
            <a:off x="838200" y="1364400"/>
            <a:ext cx="5181600" cy="48132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34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172200" y="1364400"/>
            <a:ext cx="5181600" cy="48132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36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38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40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4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 anchor="ctr" bIns="0" lIns="0" rIns="0" rtlCol="0" tIns="0" vert="horz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44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839788" y="1364400"/>
            <a:ext cx="5157787" cy="540000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46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839788" y="2061275"/>
            <a:ext cx="5157787" cy="4128388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48" name="文本占位符 4"/>
          <p:cNvSpPr>
            <a:spLocks noGrp="1"/>
          </p:cNvSpPr>
          <p:nvPr>
            <p:ph type="body" sz="quarter" idx="3"/>
            <p:custDataLst>
              <p:tags r:id="rId4"/>
            </p:custDataLst>
          </p:nvPr>
        </p:nvSpPr>
        <p:spPr>
          <a:xfrm>
            <a:off x="6172200" y="1364400"/>
            <a:ext cx="5183188" cy="540000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50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6172200" y="2061275"/>
            <a:ext cx="5183188" cy="4128388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52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54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56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58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60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62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64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66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68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70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72" name="内容占位符 2"/>
          <p:cNvSpPr>
            <a:spLocks noGrp="1"/>
          </p:cNvSpPr>
          <p:nvPr>
            <p:ph idx="1"/>
            <p:custDataLst>
              <p:tags r:id="rId1"/>
            </p:custDataLst>
          </p:nvPr>
        </p:nvSpPr>
        <p:spPr>
          <a:xfrm>
            <a:off x="838200" y="360000"/>
            <a:ext cx="10515600" cy="58176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74" name="日期占位符 3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76" name="页脚占位符 4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78" name="灯片编号占位符 5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80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82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838200" y="1296000"/>
            <a:ext cx="10514012" cy="576000"/>
          </a:xfrm>
        </p:spPr>
        <p:txBody>
          <a:bodyPr anchor="t"/>
          <a:lstStyle>
            <a:lvl1pPr indent="0" marL="0">
              <a:buNone/>
              <a:defRPr b="0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8784" name="日期占位符 6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86" name="页脚占位符 7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88" name="灯片编号占位符 8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90" name="任意多边形: 形状 49"/>
          <p:cNvSpPr/>
          <p:nvPr userDrawn="1">
            <p:custDataLst>
              <p:tags r:id="rId1"/>
            </p:custDataLst>
          </p:nvPr>
        </p:nvSpPr>
        <p:spPr>
          <a:xfrm>
            <a:off x="9551700" y="5010785"/>
            <a:ext cx="2640300" cy="1865630"/>
          </a:xfrm>
          <a:custGeom>
            <a:avLst/>
            <a:gdLst>
              <a:gd name="connsiteX0" fmla="*/ 2045305 w 2640300"/>
              <a:gd name="connsiteY0" fmla="*/ 0 h 1865630"/>
              <a:gd name="connsiteX1" fmla="*/ 2620022 w 2640300"/>
              <a:gd name="connsiteY1" fmla="*/ 81451 h 1865630"/>
              <a:gd name="connsiteX2" fmla="*/ 2640300 w 2640300"/>
              <a:gd name="connsiteY2" fmla="*/ 88381 h 1865630"/>
              <a:gd name="connsiteX3" fmla="*/ 2640300 w 2640300"/>
              <a:gd name="connsiteY3" fmla="*/ 1040500 h 1865630"/>
              <a:gd name="connsiteX4" fmla="*/ 2631013 w 2640300"/>
              <a:gd name="connsiteY4" fmla="*/ 1034064 h 1865630"/>
              <a:gd name="connsiteX5" fmla="*/ 2045305 w 2640300"/>
              <a:gd name="connsiteY5" fmla="*/ 878165 h 1865630"/>
              <a:gd name="connsiteX6" fmla="*/ 892516 w 2640300"/>
              <a:gd name="connsiteY6" fmla="*/ 1817715 h 1865630"/>
              <a:gd name="connsiteX7" fmla="*/ 885203 w 2640300"/>
              <a:gd name="connsiteY7" fmla="*/ 1865630 h 1865630"/>
              <a:gd name="connsiteX8" fmla="*/ 0 w 2640300"/>
              <a:gd name="connsiteY8" fmla="*/ 1865630 h 1865630"/>
              <a:gd name="connsiteX9" fmla="*/ 1054 w 2640300"/>
              <a:gd name="connsiteY9" fmla="*/ 1844762 h 1865630"/>
              <a:gd name="connsiteX10" fmla="*/ 2045305 w 2640300"/>
              <a:gd name="connsiteY10" fmla="*/ 0 h 18656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2640300" h="1865630">
                <a:moveTo>
                  <a:pt x="2045305" y="0"/>
                </a:moveTo>
                <a:cubicBezTo>
                  <a:pt x="2244794" y="0"/>
                  <a:pt x="2437643" y="28427"/>
                  <a:pt x="2620022" y="81451"/>
                </a:cubicBezTo>
                <a:lnTo>
                  <a:pt x="2640300" y="88381"/>
                </a:lnTo>
                <a:lnTo>
                  <a:pt x="2640300" y="1040500"/>
                </a:lnTo>
                <a:lnTo>
                  <a:pt x="2631013" y="1034064"/>
                </a:lnTo>
                <a:cubicBezTo>
                  <a:pt x="2458535" y="934886"/>
                  <a:pt x="2258544" y="878165"/>
                  <a:pt x="2045305" y="878165"/>
                </a:cubicBezTo>
                <a:cubicBezTo>
                  <a:pt x="1476668" y="878165"/>
                  <a:pt x="1002239" y="1281515"/>
                  <a:pt x="892516" y="1817715"/>
                </a:cubicBezTo>
                <a:lnTo>
                  <a:pt x="885203" y="1865630"/>
                </a:lnTo>
                <a:lnTo>
                  <a:pt x="0" y="1865630"/>
                </a:lnTo>
                <a:lnTo>
                  <a:pt x="1054" y="1844762"/>
                </a:lnTo>
                <a:cubicBezTo>
                  <a:pt x="106283" y="808587"/>
                  <a:pt x="981366" y="0"/>
                  <a:pt x="2045305" y="0"/>
                </a:cubicBezTo>
                <a:close/>
              </a:path>
            </a:pathLst>
          </a:custGeom>
          <a:gradFill>
            <a:gsLst>
              <a:gs pos="0">
                <a:schemeClr val="bg1"/>
              </a:gs>
              <a:gs pos="100000">
                <a:schemeClr val="accent1">
                  <a:lumMod val="20000"/>
                  <a:lumOff val="80000"/>
                  <a:alpha val="44000"/>
                </a:schemeClr>
              </a:gs>
            </a:gsLst>
            <a:lin ang="108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 lvl="0"/>
            <a:endParaRPr altLang="en-US" lang="zh-CN">
              <a:solidFill>
                <a:schemeClr val="tx1"/>
              </a:solidFill>
            </a:endParaRPr>
          </a:p>
        </p:txBody>
      </p:sp>
      <p:sp>
        <p:nvSpPr>
          <p:cNvPr id="1048792" name="任意多边形: 形状 20"/>
          <p:cNvSpPr/>
          <p:nvPr userDrawn="1">
            <p:custDataLst>
              <p:tags r:id="rId2"/>
            </p:custDataLst>
          </p:nvPr>
        </p:nvSpPr>
        <p:spPr>
          <a:xfrm flipH="1">
            <a:off x="26218" y="-23812"/>
            <a:ext cx="4922187" cy="6858000"/>
          </a:xfrm>
          <a:custGeom>
            <a:avLst/>
            <a:gdLst>
              <a:gd name="connsiteX0" fmla="*/ 4922187 w 4922187"/>
              <a:gd name="connsiteY0" fmla="*/ 0 h 6858000"/>
              <a:gd name="connsiteX1" fmla="*/ 0 w 4922187"/>
              <a:gd name="connsiteY1" fmla="*/ 0 h 6858000"/>
              <a:gd name="connsiteX2" fmla="*/ 0 w 4922187"/>
              <a:gd name="connsiteY2" fmla="*/ 6858000 h 6858000"/>
              <a:gd name="connsiteX3" fmla="*/ 4922187 w 4922187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922187" h="6858000">
                <a:moveTo>
                  <a:pt x="4922187" y="0"/>
                </a:moveTo>
                <a:lnTo>
                  <a:pt x="0" y="0"/>
                </a:lnTo>
                <a:lnTo>
                  <a:pt x="0" y="6858000"/>
                </a:lnTo>
                <a:lnTo>
                  <a:pt x="4922187" y="6858000"/>
                </a:lnTo>
                <a:close/>
              </a:path>
            </a:pathLst>
          </a:custGeom>
          <a:gradFill flip="none" rotWithShape="1">
            <a:gsLst>
              <a:gs pos="0">
                <a:schemeClr val="accent1">
                  <a:alpha val="0"/>
                </a:schemeClr>
              </a:gs>
              <a:gs pos="95000">
                <a:schemeClr val="accent1"/>
              </a:gs>
            </a:gsLst>
            <a:lin ang="189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ea typeface="微软雅黑" panose="020B0503020204020204" charset="-122"/>
              <a:cs typeface="微软雅黑" panose="020B0503020204020204" charset="-122"/>
            </a:endParaRPr>
          </a:p>
        </p:txBody>
      </p:sp>
      <p:pic>
        <p:nvPicPr>
          <p:cNvPr id="2097163" name="图片 24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xmlns:r="http://schemas.openxmlformats.org/officeDocument/2006/relationships" r:embed="rId4"/>
          <a:srcRect b="10671"/>
          <a:stretch>
            <a:fillRect/>
          </a:stretch>
        </p:blipFill>
        <p:spPr>
          <a:xfrm>
            <a:off x="26217" y="2826068"/>
            <a:ext cx="9394825" cy="4008120"/>
          </a:xfrm>
          <a:prstGeom prst="rect"/>
        </p:spPr>
      </p:pic>
      <p:cxnSp>
        <p:nvCxnSpPr>
          <p:cNvPr id="3145739" name="直接箭头连接符 25"/>
          <p:cNvCxnSpPr>
            <a:cxnSpLocks/>
          </p:cNvCxnSpPr>
          <p:nvPr userDrawn="1">
            <p:custDataLst>
              <p:tags r:id="rId5"/>
            </p:custDataLst>
          </p:nvPr>
        </p:nvCxnSpPr>
        <p:spPr>
          <a:xfrm>
            <a:off x="5998392" y="3009583"/>
            <a:ext cx="5400000" cy="0"/>
          </a:xfrm>
          <a:prstGeom prst="straightConnector1"/>
          <a:ln>
            <a:solidFill>
              <a:schemeClr val="accent4">
                <a:alpha val="3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94" name="任意多边形: 形状 38"/>
          <p:cNvSpPr/>
          <p:nvPr userDrawn="1">
            <p:custDataLst>
              <p:tags r:id="rId6"/>
            </p:custDataLst>
          </p:nvPr>
        </p:nvSpPr>
        <p:spPr>
          <a:xfrm>
            <a:off x="1" y="-23812"/>
            <a:ext cx="5240473" cy="4816476"/>
          </a:xfrm>
          <a:custGeom>
            <a:avLst/>
            <a:gdLst>
              <a:gd name="connsiteX0" fmla="*/ 3662900 w 5240473"/>
              <a:gd name="connsiteY0" fmla="*/ 0 h 4816476"/>
              <a:gd name="connsiteX1" fmla="*/ 4963033 w 5240473"/>
              <a:gd name="connsiteY1" fmla="*/ 0 h 4816476"/>
              <a:gd name="connsiteX2" fmla="*/ 4968685 w 5240473"/>
              <a:gd name="connsiteY2" fmla="*/ 11733 h 4816476"/>
              <a:gd name="connsiteX3" fmla="*/ 5240473 w 5240473"/>
              <a:gd name="connsiteY3" fmla="*/ 1357948 h 4816476"/>
              <a:gd name="connsiteX4" fmla="*/ 1781945 w 5240473"/>
              <a:gd name="connsiteY4" fmla="*/ 4816476 h 4816476"/>
              <a:gd name="connsiteX5" fmla="*/ 133405 w 5240473"/>
              <a:gd name="connsiteY5" fmla="*/ 4399050 h 4816476"/>
              <a:gd name="connsiteX6" fmla="*/ 0 w 5240473"/>
              <a:gd name="connsiteY6" fmla="*/ 4318005 h 4816476"/>
              <a:gd name="connsiteX7" fmla="*/ 0 w 5240473"/>
              <a:gd name="connsiteY7" fmla="*/ 2845949 h 4816476"/>
              <a:gd name="connsiteX8" fmla="*/ 139955 w 5240473"/>
              <a:gd name="connsiteY8" fmla="*/ 2999938 h 4816476"/>
              <a:gd name="connsiteX9" fmla="*/ 1781945 w 5240473"/>
              <a:gd name="connsiteY9" fmla="*/ 3680073 h 4816476"/>
              <a:gd name="connsiteX10" fmla="*/ 4104070 w 5240473"/>
              <a:gd name="connsiteY10" fmla="*/ 1357948 h 4816476"/>
              <a:gd name="connsiteX11" fmla="*/ 3707487 w 5240473"/>
              <a:gd name="connsiteY11" fmla="*/ 59626 h 4816476"/>
              <a:gd name="connsiteX12" fmla="*/ 3662900 w 5240473"/>
              <a:gd name="connsiteY12" fmla="*/ 0 h 48164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5240473" h="4816476">
                <a:moveTo>
                  <a:pt x="3662900" y="0"/>
                </a:moveTo>
                <a:lnTo>
                  <a:pt x="4963033" y="0"/>
                </a:lnTo>
                <a:lnTo>
                  <a:pt x="4968685" y="11733"/>
                </a:lnTo>
                <a:cubicBezTo>
                  <a:pt x="5143696" y="425506"/>
                  <a:pt x="5240473" y="880425"/>
                  <a:pt x="5240473" y="1357948"/>
                </a:cubicBezTo>
                <a:cubicBezTo>
                  <a:pt x="5240473" y="3268040"/>
                  <a:pt x="3692037" y="4816476"/>
                  <a:pt x="1781945" y="4816476"/>
                </a:cubicBezTo>
                <a:cubicBezTo>
                  <a:pt x="1185041" y="4816476"/>
                  <a:pt x="623456" y="4665262"/>
                  <a:pt x="133405" y="4399050"/>
                </a:cubicBezTo>
                <a:lnTo>
                  <a:pt x="0" y="4318005"/>
                </a:lnTo>
                <a:lnTo>
                  <a:pt x="0" y="2845949"/>
                </a:lnTo>
                <a:lnTo>
                  <a:pt x="139955" y="2999938"/>
                </a:lnTo>
                <a:cubicBezTo>
                  <a:pt x="560177" y="3420160"/>
                  <a:pt x="1140708" y="3680073"/>
                  <a:pt x="1781945" y="3680073"/>
                </a:cubicBezTo>
                <a:cubicBezTo>
                  <a:pt x="3064419" y="3680073"/>
                  <a:pt x="4104070" y="2640422"/>
                  <a:pt x="4104070" y="1357948"/>
                </a:cubicBezTo>
                <a:cubicBezTo>
                  <a:pt x="4104070" y="877020"/>
                  <a:pt x="3957869" y="430240"/>
                  <a:pt x="3707487" y="59626"/>
                </a:cubicBezTo>
                <a:lnTo>
                  <a:pt x="3662900" y="0"/>
                </a:lnTo>
                <a:close/>
              </a:path>
            </a:pathLst>
          </a:custGeom>
          <a:gradFill>
            <a:gsLst>
              <a:gs pos="0">
                <a:schemeClr val="bg1"/>
              </a:gs>
              <a:gs pos="100000">
                <a:schemeClr val="accent1">
                  <a:lumMod val="20000"/>
                  <a:lumOff val="80000"/>
                </a:schemeClr>
              </a:gs>
            </a:gsLst>
            <a:lin ang="108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 lvl="0"/>
            <a:endParaRPr altLang="en-US" lang="zh-CN">
              <a:solidFill>
                <a:schemeClr val="tx1"/>
              </a:solidFill>
            </a:endParaRPr>
          </a:p>
        </p:txBody>
      </p:sp>
      <p:sp>
        <p:nvSpPr>
          <p:cNvPr id="1048796" name="任意多边形 12"/>
          <p:cNvSpPr/>
          <p:nvPr userDrawn="1">
            <p:custDataLst>
              <p:tags r:id="rId7"/>
            </p:custDataLst>
          </p:nvPr>
        </p:nvSpPr>
        <p:spPr>
          <a:xfrm>
            <a:off x="4537257" y="1998028"/>
            <a:ext cx="800735" cy="1527175"/>
          </a:xfrm>
          <a:custGeom>
            <a:avLst/>
            <a:gdLst>
              <a:gd name="connsiteX0" fmla="*/ 19 w 195"/>
              <a:gd name="connsiteY0" fmla="*/ 323 h 371"/>
              <a:gd name="connsiteX1" fmla="*/ 87 w 195"/>
              <a:gd name="connsiteY1" fmla="*/ 255 h 371"/>
              <a:gd name="connsiteX2" fmla="*/ 105 w 195"/>
              <a:gd name="connsiteY2" fmla="*/ 348 h 371"/>
              <a:gd name="connsiteX3" fmla="*/ 180 w 195"/>
              <a:gd name="connsiteY3" fmla="*/ 371 h 371"/>
              <a:gd name="connsiteX4" fmla="*/ 195 w 195"/>
              <a:gd name="connsiteY4" fmla="*/ 0 h 371"/>
              <a:gd name="connsiteX5" fmla="*/ 57 w 195"/>
              <a:gd name="connsiteY5" fmla="*/ 7 h 371"/>
              <a:gd name="connsiteX6" fmla="*/ 0 w 195"/>
              <a:gd name="connsiteY6" fmla="*/ 262 h 371"/>
              <a:gd name="connsiteX7" fmla="*/ 19 w 195"/>
              <a:gd name="connsiteY7" fmla="*/ 323 h 3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95" h="371">
                <a:moveTo>
                  <a:pt x="19" y="323"/>
                </a:moveTo>
                <a:cubicBezTo>
                  <a:pt x="27" y="308"/>
                  <a:pt x="57" y="236"/>
                  <a:pt x="87" y="255"/>
                </a:cubicBezTo>
                <a:cubicBezTo>
                  <a:pt x="117" y="274"/>
                  <a:pt x="99" y="329"/>
                  <a:pt x="105" y="348"/>
                </a:cubicBezTo>
                <a:lnTo>
                  <a:pt x="180" y="371"/>
                </a:lnTo>
                <a:lnTo>
                  <a:pt x="195" y="0"/>
                </a:lnTo>
                <a:lnTo>
                  <a:pt x="57" y="7"/>
                </a:lnTo>
                <a:lnTo>
                  <a:pt x="0" y="262"/>
                </a:lnTo>
                <a:lnTo>
                  <a:pt x="19" y="323"/>
                </a:lnTo>
                <a:close/>
              </a:path>
            </a:pathLst>
          </a:custGeom>
          <a:solidFill>
            <a:schemeClr val="bg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/>
          </a:p>
        </p:txBody>
      </p:sp>
      <p:sp>
        <p:nvSpPr>
          <p:cNvPr id="1048798" name="标题 1"/>
          <p:cNvSpPr>
            <a:spLocks noGrp="1"/>
          </p:cNvSpPr>
          <p:nvPr>
            <p:ph type="ctrTitle"/>
            <p:custDataLst>
              <p:tags r:id="rId8"/>
            </p:custDataLst>
          </p:nvPr>
        </p:nvSpPr>
        <p:spPr>
          <a:xfrm>
            <a:off x="5867400" y="786765"/>
            <a:ext cx="5768142" cy="1977391"/>
          </a:xfrm>
        </p:spPr>
        <p:txBody>
          <a:bodyPr anchor="b">
            <a:normAutofit/>
          </a:bodyPr>
          <a:lstStyle>
            <a:lvl1pPr algn="l">
              <a:lnSpc>
                <a:spcPct val="100000"/>
              </a:lnSpc>
              <a:defRPr sz="5400"/>
            </a:lvl1pPr>
          </a:lstStyle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800" name="日期占位符 3"/>
          <p:cNvSpPr>
            <a:spLocks noGrp="1"/>
          </p:cNvSpPr>
          <p:nvPr>
            <p:ph type="dt" sz="half" idx="10"/>
            <p:custDataLst>
              <p:tags r:id="rId9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802" name="页脚占位符 4"/>
          <p:cNvSpPr>
            <a:spLocks noGrp="1"/>
          </p:cNvSpPr>
          <p:nvPr>
            <p:ph type="ftr" sz="quarter" idx="11"/>
            <p:custDataLst>
              <p:tags r:id="rId10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804" name="灯片编号占位符 5"/>
          <p:cNvSpPr>
            <a:spLocks noGrp="1"/>
          </p:cNvSpPr>
          <p:nvPr>
            <p:ph type="sldNum" sz="quarter" idx="12"/>
            <p:custDataLst>
              <p:tags r:id="rId11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806" name="文本占位符 9"/>
          <p:cNvSpPr>
            <a:spLocks noGrp="1"/>
          </p:cNvSpPr>
          <p:nvPr>
            <p:ph type="body" sz="quarter" idx="13" hasCustomPrompt="1"/>
            <p:custDataLst>
              <p:tags r:id="rId12"/>
            </p:custDataLst>
          </p:nvPr>
        </p:nvSpPr>
        <p:spPr>
          <a:xfrm>
            <a:off x="838799" y="504000"/>
            <a:ext cx="2657069" cy="504000"/>
          </a:xfrm>
        </p:spPr>
        <p:txBody>
          <a:bodyPr anchor="ctr">
            <a:normAutofit/>
          </a:bodyPr>
          <a:lstStyle>
            <a:lvl1pPr indent="0" marL="0">
              <a:lnSpc>
                <a:spcPct val="100000"/>
              </a:lnSpc>
              <a:buNone/>
              <a:defRPr b="1" sz="18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公司名占位符</a:t>
            </a:r>
            <a:endParaRPr altLang="en-US" dirty="0" lang="zh-CN"/>
          </a:p>
        </p:txBody>
      </p:sp>
      <p:sp>
        <p:nvSpPr>
          <p:cNvPr id="1048808" name="文本占位符 13"/>
          <p:cNvSpPr>
            <a:spLocks noGrp="1"/>
          </p:cNvSpPr>
          <p:nvPr>
            <p:ph type="body" sz="quarter" idx="14" hasCustomPrompt="1"/>
            <p:custDataLst>
              <p:tags r:id="rId13"/>
            </p:custDataLst>
          </p:nvPr>
        </p:nvSpPr>
        <p:spPr>
          <a:xfrm>
            <a:off x="8774592" y="3353879"/>
            <a:ext cx="2880000" cy="1527175"/>
          </a:xfrm>
        </p:spPr>
        <p:txBody>
          <a:bodyPr anchor="t">
            <a:normAutofit/>
          </a:bodyPr>
          <a:lstStyle>
            <a:lvl1pPr algn="l" indent="0" marL="0">
              <a:lnSpc>
                <a:spcPct val="100000"/>
              </a:lnSpc>
              <a:buNone/>
              <a:defRPr b="1" sz="1600">
                <a:solidFill>
                  <a:schemeClr val="accent1"/>
                </a:solidFill>
              </a:defRPr>
            </a:lvl1pPr>
          </a:lstStyle>
          <a:p>
            <a:pPr lvl="0"/>
            <a:r>
              <a:rPr altLang="en-US" dirty="0" lang="zh-CN"/>
              <a:t>日期时间占位符</a:t>
            </a:r>
            <a:endParaRPr altLang="en-US" dirty="0" lang="zh-CN"/>
          </a:p>
        </p:txBody>
      </p:sp>
      <p:sp>
        <p:nvSpPr>
          <p:cNvPr id="1048810" name="文本占位符 23"/>
          <p:cNvSpPr>
            <a:spLocks noGrp="1"/>
          </p:cNvSpPr>
          <p:nvPr>
            <p:ph type="body" sz="quarter" idx="17" hasCustomPrompt="1"/>
            <p:custDataLst>
              <p:tags r:id="rId14"/>
            </p:custDataLst>
          </p:nvPr>
        </p:nvSpPr>
        <p:spPr>
          <a:xfrm>
            <a:off x="5943600" y="3353880"/>
            <a:ext cx="2743200" cy="1527154"/>
          </a:xfrm>
        </p:spPr>
        <p:txBody>
          <a:bodyPr anchor="t">
            <a:normAutofit/>
          </a:bodyPr>
          <a:lstStyle>
            <a:lvl1pPr algn="l" indent="0" marL="0">
              <a:lnSpc>
                <a:spcPct val="100000"/>
              </a:lnSpc>
              <a:buNone/>
              <a:defRPr b="1" sz="1600">
                <a:solidFill>
                  <a:schemeClr val="accent1"/>
                </a:solidFill>
              </a:defRPr>
            </a:lvl1pPr>
          </a:lstStyle>
          <a:p>
            <a:pPr lvl="0"/>
            <a:r>
              <a:rPr altLang="en-US" dirty="0" lang="zh-CN"/>
              <a:t>署名占位符</a:t>
            </a:r>
            <a:endParaRPr altLang="en-US" dirty="0" lang="zh-CN"/>
          </a:p>
        </p:txBody>
      </p:sp>
      <p:cxnSp>
        <p:nvCxnSpPr>
          <p:cNvPr id="3145741" name="直接连接符 46"/>
          <p:cNvCxnSpPr>
            <a:cxnSpLocks/>
          </p:cNvCxnSpPr>
          <p:nvPr userDrawn="1">
            <p:custDataLst>
              <p:tags r:id="rId15"/>
            </p:custDataLst>
          </p:nvPr>
        </p:nvCxnSpPr>
        <p:spPr>
          <a:xfrm>
            <a:off x="11360150" y="493395"/>
            <a:ext cx="182880" cy="0"/>
          </a:xfrm>
          <a:prstGeom prst="line"/>
          <a:ln w="127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43" name="直接连接符 47"/>
          <p:cNvCxnSpPr>
            <a:cxnSpLocks/>
          </p:cNvCxnSpPr>
          <p:nvPr userDrawn="1">
            <p:custDataLst>
              <p:tags r:id="rId16"/>
            </p:custDataLst>
          </p:nvPr>
        </p:nvCxnSpPr>
        <p:spPr>
          <a:xfrm>
            <a:off x="11360150" y="551815"/>
            <a:ext cx="182880" cy="0"/>
          </a:xfrm>
          <a:prstGeom prst="line"/>
          <a:ln w="127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45" name="直接连接符 48"/>
          <p:cNvCxnSpPr>
            <a:cxnSpLocks/>
          </p:cNvCxnSpPr>
          <p:nvPr userDrawn="1">
            <p:custDataLst>
              <p:tags r:id="rId17"/>
            </p:custDataLst>
          </p:nvPr>
        </p:nvCxnSpPr>
        <p:spPr>
          <a:xfrm>
            <a:off x="11360150" y="610235"/>
            <a:ext cx="182880" cy="0"/>
          </a:xfrm>
          <a:prstGeom prst="line"/>
          <a:ln w="127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86.xml"/><Relationship Id="rId13" Type="http://schemas.openxmlformats.org/officeDocument/2006/relationships/image" Target="../media/image1.png"/><Relationship Id="rId14" Type="http://schemas.openxmlformats.org/officeDocument/2006/relationships/tags" Target="../tags/tag87.xml"/><Relationship Id="rId15" Type="http://schemas.openxmlformats.org/officeDocument/2006/relationships/tags" Target="../tags/tag88.xml"/><Relationship Id="rId16" Type="http://schemas.openxmlformats.org/officeDocument/2006/relationships/tags" Target="../tags/tag89.xml"/><Relationship Id="rId17" Type="http://schemas.openxmlformats.org/officeDocument/2006/relationships/tags" Target="../tags/tag90.xml"/><Relationship Id="rId18" Type="http://schemas.openxmlformats.org/officeDocument/2006/relationships/tags" Target="../tags/tag91.xml"/><Relationship Id="rId19" Type="http://schemas.openxmlformats.org/officeDocument/2006/relationships/tags" Target="../tags/tag92.xml"/><Relationship Id="rId20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98574" r:id="rId1"/>
    <p:sldLayoutId id="2147498575" r:id="rId2"/>
    <p:sldLayoutId id="2147498576" r:id="rId3"/>
    <p:sldLayoutId id="2147498577" r:id="rId4"/>
    <p:sldLayoutId id="2147498578" r:id="rId5"/>
    <p:sldLayoutId id="2147498579" r:id="rId6"/>
    <p:sldLayoutId id="2147498580" r:id="rId7"/>
    <p:sldLayoutId id="2147498581" r:id="rId8"/>
    <p:sldLayoutId id="2147498582" r:id="rId9"/>
    <p:sldLayoutId id="2147498583" r:id="rId10"/>
    <p:sldLayoutId id="2147498584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3" name="图片 7"/>
          <p:cNvPicPr>
            <a:picLocks noChangeAspect="1"/>
          </p:cNvPicPr>
          <p:nvPr userDrawn="1">
            <p:custDataLst>
              <p:tags r:id="rId12"/>
            </p:custDataLst>
          </p:nvPr>
        </p:nvPicPr>
        <p:blipFill>
          <a:blip xmlns:r="http://schemas.openxmlformats.org/officeDocument/2006/relationships" r:embed="rId13">
            <a:alphaModFix amt="8000"/>
          </a:blip>
          <a:srcRect b="7246"/>
          <a:stretch>
            <a:fillRect/>
          </a:stretch>
        </p:blipFill>
        <p:spPr>
          <a:xfrm>
            <a:off x="-1270" y="2696210"/>
            <a:ext cx="9394825" cy="4161790"/>
          </a:xfrm>
          <a:prstGeom prst="rect"/>
        </p:spPr>
      </p:pic>
      <p:sp>
        <p:nvSpPr>
          <p:cNvPr id="1048658" name="标题占位符 1"/>
          <p:cNvSpPr>
            <a:spLocks noGrp="1"/>
          </p:cNvSpPr>
          <p:nvPr>
            <p:ph type="title"/>
            <p:custDataLst>
              <p:tags r:id="rId14"/>
            </p:custDataLst>
          </p:nvPr>
        </p:nvSpPr>
        <p:spPr>
          <a:xfrm>
            <a:off x="838200" y="360000"/>
            <a:ext cx="10515600" cy="864000"/>
          </a:xfrm>
          <a:prstGeom prst="rect"/>
        </p:spPr>
        <p:txBody>
          <a:bodyPr anchor="ctr" bIns="0" lIns="0" rIns="0" rtlCol="0" tIns="0" vert="horz">
            <a:normAutofit/>
          </a:bodyPr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60" name="文本占位符 2"/>
          <p:cNvSpPr>
            <a:spLocks noGrp="1"/>
          </p:cNvSpPr>
          <p:nvPr>
            <p:ph type="body" idx="1"/>
            <p:custDataLst>
              <p:tags r:id="rId15"/>
            </p:custDataLst>
          </p:nvPr>
        </p:nvSpPr>
        <p:spPr>
          <a:xfrm>
            <a:off x="838200" y="1364400"/>
            <a:ext cx="10515600" cy="4813200"/>
          </a:xfrm>
          <a:prstGeom prst="rect"/>
        </p:spPr>
        <p:txBody>
          <a:bodyPr bIns="0" lIns="0" rIns="0" rtlCol="0" tIns="0" vert="horz">
            <a:normAutofit/>
          </a:bodyPr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62" name="日期占位符 3"/>
          <p:cNvSpPr>
            <a:spLocks noGrp="1"/>
          </p:cNvSpPr>
          <p:nvPr>
            <p:ph type="dt" sz="half" idx="2"/>
            <p:custDataLst>
              <p:tags r:id="rId16"/>
            </p:custDataLst>
          </p:nvPr>
        </p:nvSpPr>
        <p:spPr>
          <a:xfrm>
            <a:off x="8382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64" name="页脚占位符 4"/>
          <p:cNvSpPr>
            <a:spLocks noGrp="1"/>
          </p:cNvSpPr>
          <p:nvPr>
            <p:ph type="ftr" sz="quarter" idx="3"/>
            <p:custDataLst>
              <p:tags r:id="rId17"/>
            </p:custDataLst>
          </p:nvPr>
        </p:nvSpPr>
        <p:spPr>
          <a:xfrm>
            <a:off x="4038600" y="6356350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666" name="灯片编号占位符 5"/>
          <p:cNvSpPr>
            <a:spLocks noGrp="1"/>
          </p:cNvSpPr>
          <p:nvPr>
            <p:ph type="sldNum" sz="quarter" idx="4"/>
            <p:custDataLst>
              <p:tags r:id="rId18"/>
            </p:custDataLst>
          </p:nvPr>
        </p:nvSpPr>
        <p:spPr>
          <a:xfrm>
            <a:off x="86106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668" name="KSO_TEMPLATE" hidden="1"/>
          <p:cNvSpPr/>
          <p:nvPr userDrawn="1">
            <p:custDataLst>
              <p:tags r:id="rId19"/>
            </p:custDataLst>
          </p:nvPr>
        </p:nvSpPr>
        <p:spPr>
          <a:xfrm>
            <a:off x="0" y="0"/>
            <a:ext cx="0" cy="0"/>
          </a:xfrm>
          <a:prstGeom prst="rect"/>
          <a:gradFill flip="none" rotWithShape="1">
            <a:gsLst>
              <a:gs pos="0">
                <a:schemeClr val="accent1">
                  <a:alpha val="33000"/>
                </a:schemeClr>
              </a:gs>
              <a:gs pos="95000">
                <a:schemeClr val="accent1"/>
              </a:gs>
            </a:gsLst>
            <a:lin ang="27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ea typeface="微软雅黑" panose="020B0503020204020204" charset="-122"/>
              <a:cs typeface="微软雅黑" panose="020B0503020204020204" charset="-122"/>
            </a:endParaRPr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98611" r:id="rId1"/>
    <p:sldLayoutId id="2147498612" r:id="rId2"/>
    <p:sldLayoutId id="2147498613" r:id="rId3"/>
    <p:sldLayoutId id="2147498614" r:id="rId4"/>
    <p:sldLayoutId id="2147498615" r:id="rId5"/>
    <p:sldLayoutId id="2147498616" r:id="rId6"/>
    <p:sldLayoutId id="2147498617" r:id="rId7"/>
    <p:sldLayoutId id="2147498618" r:id="rId8"/>
    <p:sldLayoutId id="2147498619" r:id="rId9"/>
    <p:sldLayoutId id="2147498620" r:id="rId10"/>
    <p:sldLayoutId id="2147498621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100000"/>
        </a:lnSpc>
        <a:spcBef>
          <a:spcPct val="0"/>
        </a:spcBef>
        <a:buNone/>
        <a:defRPr b="1" sz="4000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130000"/>
        </a:lnSpc>
        <a:spcBef>
          <a:spcPts val="1000"/>
        </a:spcBef>
        <a:buFont typeface="Arial" panose="0208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06375" latinLnBrk="0" marL="53848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algn="l" defTabSz="914400" eaLnBrk="1" hangingPunct="1" indent="-161925" latinLnBrk="0" marL="79883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algn="l" defTabSz="914400" eaLnBrk="1" hangingPunct="1" indent="-149225" latinLnBrk="0" marL="103060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algn="l" defTabSz="914400" eaLnBrk="1" hangingPunct="1" indent="-127000" latinLnBrk="0" marL="123507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93.xml"/><Relationship Id="rId2" Type="http://schemas.openxmlformats.org/officeDocument/2006/relationships/tags" Target="../tags/tag94.xml"/><Relationship Id="rId3" Type="http://schemas.openxmlformats.org/officeDocument/2006/relationships/tags" Target="../tags/tag95.xml"/><Relationship Id="rId4" Type="http://schemas.openxmlformats.org/officeDocument/2006/relationships/tags" Target="../tags/tag96.xml"/><Relationship Id="rId5" Type="http://schemas.openxmlformats.org/officeDocument/2006/relationships/tags" Target="../tags/tag97.xml"/><Relationship Id="rId6" Type="http://schemas.openxmlformats.org/officeDocument/2006/relationships/tags" Target="../tags/tag98.xml"/><Relationship Id="rId7" Type="http://schemas.openxmlformats.org/officeDocument/2006/relationships/slideLayout" Target="../slideLayouts/slideLayout12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99.xml"/><Relationship Id="rId2" Type="http://schemas.openxmlformats.org/officeDocument/2006/relationships/tags" Target="../tags/tag100.xml"/><Relationship Id="rId3" Type="http://schemas.openxmlformats.org/officeDocument/2006/relationships/tags" Target="../tags/tag101.xml"/><Relationship Id="rId4" Type="http://schemas.openxmlformats.org/officeDocument/2006/relationships/tags" Target="../tags/tag102.xml"/><Relationship Id="rId5" Type="http://schemas.openxmlformats.org/officeDocument/2006/relationships/tags" Target="../tags/tag103.xml"/><Relationship Id="rId6" Type="http://schemas.openxmlformats.org/officeDocument/2006/relationships/tags" Target="../tags/tag104.xml"/><Relationship Id="rId7" Type="http://schemas.openxmlformats.org/officeDocument/2006/relationships/tags" Target="../tags/tag105.xml"/><Relationship Id="rId8" Type="http://schemas.openxmlformats.org/officeDocument/2006/relationships/tags" Target="../tags/tag106.xml"/><Relationship Id="rId9" Type="http://schemas.openxmlformats.org/officeDocument/2006/relationships/tags" Target="../tags/tag107.xml"/><Relationship Id="rId10" Type="http://schemas.openxmlformats.org/officeDocument/2006/relationships/tags" Target="../tags/tag108.xml"/><Relationship Id="rId11" Type="http://schemas.openxmlformats.org/officeDocument/2006/relationships/tags" Target="../tags/tag109.xml"/><Relationship Id="rId12" Type="http://schemas.openxmlformats.org/officeDocument/2006/relationships/tags" Target="../tags/tag110.xml"/><Relationship Id="rId13" Type="http://schemas.openxmlformats.org/officeDocument/2006/relationships/tags" Target="../tags/tag111.xml"/><Relationship Id="rId14" Type="http://schemas.openxmlformats.org/officeDocument/2006/relationships/tags" Target="../tags/tag112.xml"/><Relationship Id="rId15" Type="http://schemas.openxmlformats.org/officeDocument/2006/relationships/tags" Target="../tags/tag113.xml"/><Relationship Id="rId16" Type="http://schemas.openxmlformats.org/officeDocument/2006/relationships/tags" Target="../tags/tag114.xml"/><Relationship Id="rId17" Type="http://schemas.openxmlformats.org/officeDocument/2006/relationships/tags" Target="../tags/tag115.xml"/><Relationship Id="rId18" Type="http://schemas.openxmlformats.org/officeDocument/2006/relationships/tags" Target="../tags/tag116.xml"/><Relationship Id="rId19" Type="http://schemas.openxmlformats.org/officeDocument/2006/relationships/tags" Target="../tags/tag117.xml"/><Relationship Id="rId20" Type="http://schemas.openxmlformats.org/officeDocument/2006/relationships/tags" Target="../tags/tag118.xml"/><Relationship Id="rId21" Type="http://schemas.openxmlformats.org/officeDocument/2006/relationships/slideLayout" Target="../slideLayouts/slideLayout14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119.xml"/><Relationship Id="rId2" Type="http://schemas.openxmlformats.org/officeDocument/2006/relationships/tags" Target="../tags/tag120.xml"/><Relationship Id="rId3" Type="http://schemas.openxmlformats.org/officeDocument/2006/relationships/tags" Target="../tags/tag121.xml"/><Relationship Id="rId4" Type="http://schemas.openxmlformats.org/officeDocument/2006/relationships/slideLayout" Target="../slideLayouts/slideLayout15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122.xml"/><Relationship Id="rId2" Type="http://schemas.openxmlformats.org/officeDocument/2006/relationships/tags" Target="../tags/tag123.xml"/><Relationship Id="rId3" Type="http://schemas.openxmlformats.org/officeDocument/2006/relationships/tags" Target="../tags/tag124.xml"/><Relationship Id="rId4" Type="http://schemas.openxmlformats.org/officeDocument/2006/relationships/slideLayout" Target="../slideLayouts/slideLayout15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125.xml"/><Relationship Id="rId2" Type="http://schemas.openxmlformats.org/officeDocument/2006/relationships/tags" Target="../tags/tag126.xml"/><Relationship Id="rId3" Type="http://schemas.openxmlformats.org/officeDocument/2006/relationships/tags" Target="../tags/tag127.xml"/><Relationship Id="rId4" Type="http://schemas.openxmlformats.org/officeDocument/2006/relationships/tags" Target="../tags/tag128.xml"/><Relationship Id="rId5" Type="http://schemas.openxmlformats.org/officeDocument/2006/relationships/tags" Target="../tags/tag129.xml"/><Relationship Id="rId6" Type="http://schemas.openxmlformats.org/officeDocument/2006/relationships/tags" Target="../tags/tag130.xml"/><Relationship Id="rId7" Type="http://schemas.openxmlformats.org/officeDocument/2006/relationships/tags" Target="../tags/tag131.xml"/><Relationship Id="rId8" Type="http://schemas.openxmlformats.org/officeDocument/2006/relationships/tags" Target="../tags/tag132.xml"/><Relationship Id="rId9" Type="http://schemas.openxmlformats.org/officeDocument/2006/relationships/tags" Target="../tags/tag133.xml"/><Relationship Id="rId10" Type="http://schemas.openxmlformats.org/officeDocument/2006/relationships/tags" Target="../tags/tag134.xml"/><Relationship Id="rId11" Type="http://schemas.openxmlformats.org/officeDocument/2006/relationships/tags" Target="../tags/tag135.xml"/><Relationship Id="rId12" Type="http://schemas.openxmlformats.org/officeDocument/2006/relationships/tags" Target="../tags/tag136.xml"/><Relationship Id="rId13" Type="http://schemas.openxmlformats.org/officeDocument/2006/relationships/tags" Target="../tags/tag137.xml"/><Relationship Id="rId14" Type="http://schemas.openxmlformats.org/officeDocument/2006/relationships/tags" Target="../tags/tag138.xml"/><Relationship Id="rId15" Type="http://schemas.openxmlformats.org/officeDocument/2006/relationships/tags" Target="../tags/tag139.xml"/><Relationship Id="rId16" Type="http://schemas.openxmlformats.org/officeDocument/2006/relationships/tags" Target="../tags/tag140.xml"/><Relationship Id="rId17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41.xml"/><Relationship Id="rId2" Type="http://schemas.openxmlformats.org/officeDocument/2006/relationships/tags" Target="../tags/tag142.xml"/><Relationship Id="rId3" Type="http://schemas.openxmlformats.org/officeDocument/2006/relationships/tags" Target="../tags/tag143.xml"/><Relationship Id="rId4" Type="http://schemas.openxmlformats.org/officeDocument/2006/relationships/tags" Target="../tags/tag144.xml"/><Relationship Id="rId5" Type="http://schemas.openxmlformats.org/officeDocument/2006/relationships/tags" Target="../tags/tag145.xml"/><Relationship Id="rId6" Type="http://schemas.openxmlformats.org/officeDocument/2006/relationships/tags" Target="../tags/tag146.xml"/><Relationship Id="rId7" Type="http://schemas.openxmlformats.org/officeDocument/2006/relationships/tags" Target="../tags/tag147.xml"/><Relationship Id="rId8" Type="http://schemas.openxmlformats.org/officeDocument/2006/relationships/tags" Target="../tags/tag148.xml"/><Relationship Id="rId9" Type="http://schemas.openxmlformats.org/officeDocument/2006/relationships/tags" Target="../tags/tag149.xml"/><Relationship Id="rId10" Type="http://schemas.openxmlformats.org/officeDocument/2006/relationships/tags" Target="../tags/tag150.xml"/><Relationship Id="rId11" Type="http://schemas.openxmlformats.org/officeDocument/2006/relationships/tags" Target="../tags/tag151.xml"/><Relationship Id="rId12" Type="http://schemas.openxmlformats.org/officeDocument/2006/relationships/tags" Target="../tags/tag152.xml"/><Relationship Id="rId13" Type="http://schemas.openxmlformats.org/officeDocument/2006/relationships/tags" Target="../tags/tag153.xml"/><Relationship Id="rId14" Type="http://schemas.openxmlformats.org/officeDocument/2006/relationships/tags" Target="../tags/tag154.xml"/><Relationship Id="rId15" Type="http://schemas.openxmlformats.org/officeDocument/2006/relationships/tags" Target="../tags/tag155.xml"/><Relationship Id="rId16" Type="http://schemas.openxmlformats.org/officeDocument/2006/relationships/tags" Target="../tags/tag156.xml"/><Relationship Id="rId17" Type="http://schemas.openxmlformats.org/officeDocument/2006/relationships/tags" Target="../tags/tag157.xml"/><Relationship Id="rId18" Type="http://schemas.openxmlformats.org/officeDocument/2006/relationships/tags" Target="../tags/tag158.xml"/><Relationship Id="rId19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59.xml"/><Relationship Id="rId2" Type="http://schemas.openxmlformats.org/officeDocument/2006/relationships/tags" Target="../tags/tag160.xml"/><Relationship Id="rId3" Type="http://schemas.openxmlformats.org/officeDocument/2006/relationships/tags" Target="../tags/tag161.xml"/><Relationship Id="rId4" Type="http://schemas.openxmlformats.org/officeDocument/2006/relationships/tags" Target="../tags/tag162.xml"/><Relationship Id="rId5" Type="http://schemas.openxmlformats.org/officeDocument/2006/relationships/tags" Target="../tags/tag163.xml"/><Relationship Id="rId6" Type="http://schemas.openxmlformats.org/officeDocument/2006/relationships/tags" Target="../tags/tag164.xml"/><Relationship Id="rId7" Type="http://schemas.openxmlformats.org/officeDocument/2006/relationships/tags" Target="../tags/tag165.xml"/><Relationship Id="rId8" Type="http://schemas.openxmlformats.org/officeDocument/2006/relationships/tags" Target="../tags/tag166.xml"/><Relationship Id="rId9" Type="http://schemas.openxmlformats.org/officeDocument/2006/relationships/tags" Target="../tags/tag167.xml"/><Relationship Id="rId10" Type="http://schemas.openxmlformats.org/officeDocument/2006/relationships/tags" Target="../tags/tag168.xml"/><Relationship Id="rId11" Type="http://schemas.openxmlformats.org/officeDocument/2006/relationships/tags" Target="../tags/tag169.xml"/><Relationship Id="rId12" Type="http://schemas.openxmlformats.org/officeDocument/2006/relationships/tags" Target="../tags/tag170.xml"/><Relationship Id="rId13" Type="http://schemas.openxmlformats.org/officeDocument/2006/relationships/slideLayout" Target="../slideLayouts/slideLayout13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171.xml"/><Relationship Id="rId2" Type="http://schemas.openxmlformats.org/officeDocument/2006/relationships/tags" Target="../tags/tag172.xml"/><Relationship Id="rId3" Type="http://schemas.openxmlformats.org/officeDocument/2006/relationships/tags" Target="../tags/tag173.xml"/><Relationship Id="rId4" Type="http://schemas.openxmlformats.org/officeDocument/2006/relationships/tags" Target="../tags/tag174.xml"/><Relationship Id="rId5" Type="http://schemas.openxmlformats.org/officeDocument/2006/relationships/tags" Target="../tags/tag175.xml"/><Relationship Id="rId6" Type="http://schemas.openxmlformats.org/officeDocument/2006/relationships/tags" Target="../tags/tag176.xml"/><Relationship Id="rId7" Type="http://schemas.openxmlformats.org/officeDocument/2006/relationships/tags" Target="../tags/tag177.xml"/><Relationship Id="rId8" Type="http://schemas.openxmlformats.org/officeDocument/2006/relationships/tags" Target="../tags/tag178.xml"/><Relationship Id="rId9" Type="http://schemas.openxmlformats.org/officeDocument/2006/relationships/tags" Target="../tags/tag179.xml"/><Relationship Id="rId10" Type="http://schemas.openxmlformats.org/officeDocument/2006/relationships/tags" Target="../tags/tag180.xml"/><Relationship Id="rId11" Type="http://schemas.openxmlformats.org/officeDocument/2006/relationships/tags" Target="../tags/tag181.xml"/><Relationship Id="rId12" Type="http://schemas.openxmlformats.org/officeDocument/2006/relationships/tags" Target="../tags/tag182.xml"/><Relationship Id="rId13" Type="http://schemas.openxmlformats.org/officeDocument/2006/relationships/tags" Target="../tags/tag183.xml"/><Relationship Id="rId14" Type="http://schemas.openxmlformats.org/officeDocument/2006/relationships/tags" Target="../tags/tag184.xml"/><Relationship Id="rId15" Type="http://schemas.openxmlformats.org/officeDocument/2006/relationships/tags" Target="../tags/tag185.xml"/><Relationship Id="rId16" Type="http://schemas.openxmlformats.org/officeDocument/2006/relationships/tags" Target="../tags/tag186.xml"/><Relationship Id="rId17" Type="http://schemas.openxmlformats.org/officeDocument/2006/relationships/tags" Target="../tags/tag187.xml"/><Relationship Id="rId18" Type="http://schemas.openxmlformats.org/officeDocument/2006/relationships/tags" Target="../tags/tag188.xml"/><Relationship Id="rId19" Type="http://schemas.openxmlformats.org/officeDocument/2006/relationships/tags" Target="../tags/tag189.xml"/><Relationship Id="rId20" Type="http://schemas.openxmlformats.org/officeDocument/2006/relationships/tags" Target="../tags/tag190.xml"/><Relationship Id="rId21" Type="http://schemas.openxmlformats.org/officeDocument/2006/relationships/slideLayout" Target="../slideLayouts/slideLayout13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191.xml"/><Relationship Id="rId2" Type="http://schemas.openxmlformats.org/officeDocument/2006/relationships/tags" Target="../tags/tag192.xml"/><Relationship Id="rId3" Type="http://schemas.openxmlformats.org/officeDocument/2006/relationships/tags" Target="../tags/tag193.xml"/><Relationship Id="rId4" Type="http://schemas.openxmlformats.org/officeDocument/2006/relationships/slideLayout" Target="../slideLayouts/slideLayout15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194.xml"/><Relationship Id="rId2" Type="http://schemas.openxmlformats.org/officeDocument/2006/relationships/tags" Target="../tags/tag195.xml"/><Relationship Id="rId3" Type="http://schemas.openxmlformats.org/officeDocument/2006/relationships/tags" Target="../tags/tag196.xml"/><Relationship Id="rId4" Type="http://schemas.openxmlformats.org/officeDocument/2006/relationships/tags" Target="../tags/tag197.xml"/><Relationship Id="rId5" Type="http://schemas.openxmlformats.org/officeDocument/2006/relationships/tags" Target="../tags/tag198.xml"/><Relationship Id="rId6" Type="http://schemas.openxmlformats.org/officeDocument/2006/relationships/tags" Target="../tags/tag199.xml"/><Relationship Id="rId7" Type="http://schemas.openxmlformats.org/officeDocument/2006/relationships/tags" Target="../tags/tag200.xml"/><Relationship Id="rId8" Type="http://schemas.openxmlformats.org/officeDocument/2006/relationships/tags" Target="../tags/tag201.xml"/><Relationship Id="rId9" Type="http://schemas.openxmlformats.org/officeDocument/2006/relationships/tags" Target="../tags/tag202.xml"/><Relationship Id="rId10" Type="http://schemas.openxmlformats.org/officeDocument/2006/relationships/tags" Target="../tags/tag203.xml"/><Relationship Id="rId11" Type="http://schemas.openxmlformats.org/officeDocument/2006/relationships/tags" Target="../tags/tag204.xml"/><Relationship Id="rId12" Type="http://schemas.openxmlformats.org/officeDocument/2006/relationships/tags" Target="../tags/tag205.xml"/><Relationship Id="rId13" Type="http://schemas.openxmlformats.org/officeDocument/2006/relationships/tags" Target="../tags/tag206.xml"/><Relationship Id="rId14" Type="http://schemas.openxmlformats.org/officeDocument/2006/relationships/tags" Target="../tags/tag207.xml"/><Relationship Id="rId15" Type="http://schemas.openxmlformats.org/officeDocument/2006/relationships/tags" Target="../tags/tag208.xml"/><Relationship Id="rId16" Type="http://schemas.openxmlformats.org/officeDocument/2006/relationships/tags" Target="../tags/tag209.xml"/><Relationship Id="rId17" Type="http://schemas.openxmlformats.org/officeDocument/2006/relationships/tags" Target="../tags/tag210.xml"/><Relationship Id="rId18" Type="http://schemas.openxmlformats.org/officeDocument/2006/relationships/tags" Target="../tags/tag211.xml"/><Relationship Id="rId19" Type="http://schemas.openxmlformats.org/officeDocument/2006/relationships/tags" Target="../tags/tag212.xml"/><Relationship Id="rId20" Type="http://schemas.openxmlformats.org/officeDocument/2006/relationships/tags" Target="../tags/tag213.xml"/><Relationship Id="rId21" Type="http://schemas.openxmlformats.org/officeDocument/2006/relationships/tags" Target="../tags/tag214.xml"/><Relationship Id="rId22" Type="http://schemas.openxmlformats.org/officeDocument/2006/relationships/tags" Target="../tags/tag215.xml"/><Relationship Id="rId23" Type="http://schemas.openxmlformats.org/officeDocument/2006/relationships/tags" Target="../tags/tag216.xml"/><Relationship Id="rId24" Type="http://schemas.openxmlformats.org/officeDocument/2006/relationships/tags" Target="../tags/tag217.xml"/><Relationship Id="rId25" Type="http://schemas.openxmlformats.org/officeDocument/2006/relationships/tags" Target="../tags/tag218.xml"/><Relationship Id="rId26" Type="http://schemas.openxmlformats.org/officeDocument/2006/relationships/tags" Target="../tags/tag219.xml"/><Relationship Id="rId27" Type="http://schemas.openxmlformats.org/officeDocument/2006/relationships/tags" Target="../tags/tag220.xml"/><Relationship Id="rId28" Type="http://schemas.openxmlformats.org/officeDocument/2006/relationships/tags" Target="../tags/tag221.xml"/><Relationship Id="rId29" Type="http://schemas.openxmlformats.org/officeDocument/2006/relationships/tags" Target="../tags/tag222.xml"/><Relationship Id="rId30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223.xml"/><Relationship Id="rId2" Type="http://schemas.openxmlformats.org/officeDocument/2006/relationships/tags" Target="../tags/tag224.xml"/><Relationship Id="rId3" Type="http://schemas.openxmlformats.org/officeDocument/2006/relationships/tags" Target="../tags/tag225.xml"/><Relationship Id="rId4" Type="http://schemas.openxmlformats.org/officeDocument/2006/relationships/tags" Target="../tags/tag226.xml"/><Relationship Id="rId5" Type="http://schemas.openxmlformats.org/officeDocument/2006/relationships/tags" Target="../tags/tag227.xml"/><Relationship Id="rId6" Type="http://schemas.openxmlformats.org/officeDocument/2006/relationships/tags" Target="../tags/tag228.xml"/><Relationship Id="rId7" Type="http://schemas.openxmlformats.org/officeDocument/2006/relationships/tags" Target="../tags/tag229.xml"/><Relationship Id="rId8" Type="http://schemas.openxmlformats.org/officeDocument/2006/relationships/tags" Target="../tags/tag230.xml"/><Relationship Id="rId9" Type="http://schemas.openxmlformats.org/officeDocument/2006/relationships/tags" Target="../tags/tag231.xml"/><Relationship Id="rId10" Type="http://schemas.openxmlformats.org/officeDocument/2006/relationships/tags" Target="../tags/tag232.xml"/><Relationship Id="rId11" Type="http://schemas.openxmlformats.org/officeDocument/2006/relationships/tags" Target="../tags/tag233.xml"/><Relationship Id="rId12" Type="http://schemas.openxmlformats.org/officeDocument/2006/relationships/tags" Target="../tags/tag234.xml"/><Relationship Id="rId13" Type="http://schemas.openxmlformats.org/officeDocument/2006/relationships/slideLayout" Target="../slideLayouts/slideLayout13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235.xml"/><Relationship Id="rId2" Type="http://schemas.openxmlformats.org/officeDocument/2006/relationships/tags" Target="../tags/tag236.xml"/><Relationship Id="rId3" Type="http://schemas.openxmlformats.org/officeDocument/2006/relationships/tags" Target="../tags/tag237.xml"/><Relationship Id="rId4" Type="http://schemas.openxmlformats.org/officeDocument/2006/relationships/tags" Target="../tags/tag238.xml"/><Relationship Id="rId5" Type="http://schemas.openxmlformats.org/officeDocument/2006/relationships/tags" Target="../tags/tag239.xml"/><Relationship Id="rId6" Type="http://schemas.openxmlformats.org/officeDocument/2006/relationships/tags" Target="../tags/tag240.xml"/><Relationship Id="rId7" Type="http://schemas.openxmlformats.org/officeDocument/2006/relationships/tags" Target="../tags/tag241.xml"/><Relationship Id="rId8" Type="http://schemas.openxmlformats.org/officeDocument/2006/relationships/tags" Target="../tags/tag242.xml"/><Relationship Id="rId9" Type="http://schemas.openxmlformats.org/officeDocument/2006/relationships/tags" Target="../tags/tag243.xml"/><Relationship Id="rId10" Type="http://schemas.openxmlformats.org/officeDocument/2006/relationships/tags" Target="../tags/tag244.xml"/><Relationship Id="rId11" Type="http://schemas.openxmlformats.org/officeDocument/2006/relationships/tags" Target="../tags/tag245.xml"/><Relationship Id="rId12" Type="http://schemas.openxmlformats.org/officeDocument/2006/relationships/tags" Target="../tags/tag246.xml"/><Relationship Id="rId13" Type="http://schemas.openxmlformats.org/officeDocument/2006/relationships/slideLayout" Target="../slideLayouts/slideLayout13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247.xml"/><Relationship Id="rId2" Type="http://schemas.openxmlformats.org/officeDocument/2006/relationships/tags" Target="../tags/tag248.xml"/><Relationship Id="rId3" Type="http://schemas.openxmlformats.org/officeDocument/2006/relationships/tags" Target="../tags/tag249.xml"/><Relationship Id="rId4" Type="http://schemas.openxmlformats.org/officeDocument/2006/relationships/tags" Target="../tags/tag250.xml"/><Relationship Id="rId5" Type="http://schemas.openxmlformats.org/officeDocument/2006/relationships/tags" Target="../tags/tag251.xml"/><Relationship Id="rId6" Type="http://schemas.openxmlformats.org/officeDocument/2006/relationships/tags" Target="../tags/tag252.xml"/><Relationship Id="rId7" Type="http://schemas.openxmlformats.org/officeDocument/2006/relationships/tags" Target="../tags/tag253.xml"/><Relationship Id="rId8" Type="http://schemas.openxmlformats.org/officeDocument/2006/relationships/tags" Target="../tags/tag254.xml"/><Relationship Id="rId9" Type="http://schemas.openxmlformats.org/officeDocument/2006/relationships/tags" Target="../tags/tag255.xml"/><Relationship Id="rId10" Type="http://schemas.openxmlformats.org/officeDocument/2006/relationships/tags" Target="../tags/tag256.xml"/><Relationship Id="rId11" Type="http://schemas.openxmlformats.org/officeDocument/2006/relationships/tags" Target="../tags/tag257.xml"/><Relationship Id="rId12" Type="http://schemas.openxmlformats.org/officeDocument/2006/relationships/tags" Target="../tags/tag258.xml"/><Relationship Id="rId13" Type="http://schemas.openxmlformats.org/officeDocument/2006/relationships/slideLayout" Target="../slideLayouts/slideLayout1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259.xml"/><Relationship Id="rId2" Type="http://schemas.openxmlformats.org/officeDocument/2006/relationships/tags" Target="../tags/tag260.xml"/><Relationship Id="rId3" Type="http://schemas.openxmlformats.org/officeDocument/2006/relationships/tags" Target="../tags/tag261.xml"/><Relationship Id="rId4" Type="http://schemas.openxmlformats.org/officeDocument/2006/relationships/slideLayout" Target="../slideLayouts/slideLayout15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262.xml"/><Relationship Id="rId2" Type="http://schemas.openxmlformats.org/officeDocument/2006/relationships/tags" Target="../tags/tag263.xml"/><Relationship Id="rId3" Type="http://schemas.openxmlformats.org/officeDocument/2006/relationships/tags" Target="../tags/tag264.xml"/><Relationship Id="rId4" Type="http://schemas.openxmlformats.org/officeDocument/2006/relationships/tags" Target="../tags/tag265.xml"/><Relationship Id="rId5" Type="http://schemas.openxmlformats.org/officeDocument/2006/relationships/tags" Target="../tags/tag266.xml"/><Relationship Id="rId6" Type="http://schemas.openxmlformats.org/officeDocument/2006/relationships/tags" Target="../tags/tag267.xml"/><Relationship Id="rId7" Type="http://schemas.openxmlformats.org/officeDocument/2006/relationships/tags" Target="../tags/tag268.xml"/><Relationship Id="rId8" Type="http://schemas.openxmlformats.org/officeDocument/2006/relationships/tags" Target="../tags/tag269.xml"/><Relationship Id="rId9" Type="http://schemas.openxmlformats.org/officeDocument/2006/relationships/tags" Target="../tags/tag270.xml"/><Relationship Id="rId10" Type="http://schemas.openxmlformats.org/officeDocument/2006/relationships/tags" Target="../tags/tag271.xml"/><Relationship Id="rId11" Type="http://schemas.openxmlformats.org/officeDocument/2006/relationships/tags" Target="../tags/tag272.xml"/><Relationship Id="rId12" Type="http://schemas.openxmlformats.org/officeDocument/2006/relationships/tags" Target="../tags/tag273.xml"/><Relationship Id="rId13" Type="http://schemas.openxmlformats.org/officeDocument/2006/relationships/slideLayout" Target="../slideLayouts/slideLayout13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274.xml"/><Relationship Id="rId2" Type="http://schemas.openxmlformats.org/officeDocument/2006/relationships/tags" Target="../tags/tag275.xml"/><Relationship Id="rId3" Type="http://schemas.openxmlformats.org/officeDocument/2006/relationships/tags" Target="../tags/tag276.xml"/><Relationship Id="rId4" Type="http://schemas.openxmlformats.org/officeDocument/2006/relationships/tags" Target="../tags/tag277.xml"/><Relationship Id="rId5" Type="http://schemas.openxmlformats.org/officeDocument/2006/relationships/tags" Target="../tags/tag278.xml"/><Relationship Id="rId6" Type="http://schemas.openxmlformats.org/officeDocument/2006/relationships/tags" Target="../tags/tag279.xml"/><Relationship Id="rId7" Type="http://schemas.openxmlformats.org/officeDocument/2006/relationships/tags" Target="../tags/tag280.xml"/><Relationship Id="rId8" Type="http://schemas.openxmlformats.org/officeDocument/2006/relationships/tags" Target="../tags/tag281.xml"/><Relationship Id="rId9" Type="http://schemas.openxmlformats.org/officeDocument/2006/relationships/tags" Target="../tags/tag282.xml"/><Relationship Id="rId10" Type="http://schemas.openxmlformats.org/officeDocument/2006/relationships/tags" Target="../tags/tag283.xml"/><Relationship Id="rId11" Type="http://schemas.openxmlformats.org/officeDocument/2006/relationships/tags" Target="../tags/tag284.xml"/><Relationship Id="rId12" Type="http://schemas.openxmlformats.org/officeDocument/2006/relationships/tags" Target="../tags/tag285.xml"/><Relationship Id="rId13" Type="http://schemas.openxmlformats.org/officeDocument/2006/relationships/tags" Target="../tags/tag286.xml"/><Relationship Id="rId14" Type="http://schemas.openxmlformats.org/officeDocument/2006/relationships/tags" Target="../tags/tag287.xml"/><Relationship Id="rId15" Type="http://schemas.openxmlformats.org/officeDocument/2006/relationships/tags" Target="../tags/tag288.xml"/><Relationship Id="rId16" Type="http://schemas.openxmlformats.org/officeDocument/2006/relationships/tags" Target="../tags/tag289.xml"/><Relationship Id="rId17" Type="http://schemas.openxmlformats.org/officeDocument/2006/relationships/tags" Target="../tags/tag290.xml"/><Relationship Id="rId18" Type="http://schemas.openxmlformats.org/officeDocument/2006/relationships/tags" Target="../tags/tag291.xml"/><Relationship Id="rId19" Type="http://schemas.openxmlformats.org/officeDocument/2006/relationships/tags" Target="../tags/tag292.xml"/><Relationship Id="rId20" Type="http://schemas.openxmlformats.org/officeDocument/2006/relationships/tags" Target="../tags/tag293.xml"/><Relationship Id="rId21" Type="http://schemas.openxmlformats.org/officeDocument/2006/relationships/tags" Target="../tags/tag294.xml"/><Relationship Id="rId22" Type="http://schemas.openxmlformats.org/officeDocument/2006/relationships/tags" Target="../tags/tag295.xml"/><Relationship Id="rId23" Type="http://schemas.openxmlformats.org/officeDocument/2006/relationships/tags" Target="../tags/tag296.xml"/><Relationship Id="rId24" Type="http://schemas.openxmlformats.org/officeDocument/2006/relationships/tags" Target="../tags/tag297.xml"/><Relationship Id="rId25" Type="http://schemas.openxmlformats.org/officeDocument/2006/relationships/tags" Target="../tags/tag298.xml"/><Relationship Id="rId26" Type="http://schemas.openxmlformats.org/officeDocument/2006/relationships/tags" Target="../tags/tag299.xml"/><Relationship Id="rId27" Type="http://schemas.openxmlformats.org/officeDocument/2006/relationships/tags" Target="../tags/tag300.xml"/><Relationship Id="rId28" Type="http://schemas.openxmlformats.org/officeDocument/2006/relationships/tags" Target="../tags/tag301.xml"/><Relationship Id="rId29" Type="http://schemas.openxmlformats.org/officeDocument/2006/relationships/tags" Target="../tags/tag302.xml"/><Relationship Id="rId30" Type="http://schemas.openxmlformats.org/officeDocument/2006/relationships/tags" Target="../tags/tag303.xml"/><Relationship Id="rId31" Type="http://schemas.openxmlformats.org/officeDocument/2006/relationships/slideLayout" Target="../slideLayouts/slideLayout13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304.xml"/><Relationship Id="rId2" Type="http://schemas.openxmlformats.org/officeDocument/2006/relationships/tags" Target="../tags/tag305.xml"/><Relationship Id="rId3" Type="http://schemas.openxmlformats.org/officeDocument/2006/relationships/tags" Target="../tags/tag306.xml"/><Relationship Id="rId4" Type="http://schemas.openxmlformats.org/officeDocument/2006/relationships/tags" Target="../tags/tag307.xml"/><Relationship Id="rId5" Type="http://schemas.openxmlformats.org/officeDocument/2006/relationships/tags" Target="../tags/tag308.xml"/><Relationship Id="rId6" Type="http://schemas.openxmlformats.org/officeDocument/2006/relationships/tags" Target="../tags/tag309.xml"/><Relationship Id="rId7" Type="http://schemas.openxmlformats.org/officeDocument/2006/relationships/tags" Target="../tags/tag310.xml"/><Relationship Id="rId8" Type="http://schemas.openxmlformats.org/officeDocument/2006/relationships/tags" Target="../tags/tag311.xml"/><Relationship Id="rId9" Type="http://schemas.openxmlformats.org/officeDocument/2006/relationships/tags" Target="../tags/tag312.xml"/><Relationship Id="rId10" Type="http://schemas.openxmlformats.org/officeDocument/2006/relationships/tags" Target="../tags/tag313.xml"/><Relationship Id="rId11" Type="http://schemas.openxmlformats.org/officeDocument/2006/relationships/tags" Target="../tags/tag314.xml"/><Relationship Id="rId12" Type="http://schemas.openxmlformats.org/officeDocument/2006/relationships/tags" Target="../tags/tag315.xml"/><Relationship Id="rId13" Type="http://schemas.openxmlformats.org/officeDocument/2006/relationships/slideLayout" Target="../slideLayouts/slideLayout13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316.xml"/><Relationship Id="rId2" Type="http://schemas.openxmlformats.org/officeDocument/2006/relationships/tags" Target="../tags/tag317.xml"/><Relationship Id="rId3" Type="http://schemas.openxmlformats.org/officeDocument/2006/relationships/tags" Target="../tags/tag318.xml"/><Relationship Id="rId4" Type="http://schemas.openxmlformats.org/officeDocument/2006/relationships/tags" Target="../tags/tag319.xml"/><Relationship Id="rId5" Type="http://schemas.openxmlformats.org/officeDocument/2006/relationships/tags" Target="../tags/tag320.xml"/><Relationship Id="rId6" Type="http://schemas.openxmlformats.org/officeDocument/2006/relationships/tags" Target="../tags/tag321.xml"/><Relationship Id="rId7" Type="http://schemas.openxmlformats.org/officeDocument/2006/relationships/tags" Target="../tags/tag322.xml"/><Relationship Id="rId8" Type="http://schemas.openxmlformats.org/officeDocument/2006/relationships/tags" Target="../tags/tag323.xml"/><Relationship Id="rId9" Type="http://schemas.openxmlformats.org/officeDocument/2006/relationships/tags" Target="../tags/tag324.xml"/><Relationship Id="rId10" Type="http://schemas.openxmlformats.org/officeDocument/2006/relationships/tags" Target="../tags/tag325.xml"/><Relationship Id="rId11" Type="http://schemas.openxmlformats.org/officeDocument/2006/relationships/tags" Target="../tags/tag326.xml"/><Relationship Id="rId12" Type="http://schemas.openxmlformats.org/officeDocument/2006/relationships/tags" Target="../tags/tag327.xml"/><Relationship Id="rId13" Type="http://schemas.openxmlformats.org/officeDocument/2006/relationships/tags" Target="../tags/tag328.xml"/><Relationship Id="rId14" Type="http://schemas.openxmlformats.org/officeDocument/2006/relationships/tags" Target="../tags/tag329.xml"/><Relationship Id="rId15" Type="http://schemas.openxmlformats.org/officeDocument/2006/relationships/tags" Target="../tags/tag330.xml"/><Relationship Id="rId16" Type="http://schemas.openxmlformats.org/officeDocument/2006/relationships/tags" Target="../tags/tag331.xml"/><Relationship Id="rId17" Type="http://schemas.openxmlformats.org/officeDocument/2006/relationships/tags" Target="../tags/tag332.xml"/><Relationship Id="rId18" Type="http://schemas.openxmlformats.org/officeDocument/2006/relationships/tags" Target="../tags/tag333.xml"/><Relationship Id="rId19" Type="http://schemas.openxmlformats.org/officeDocument/2006/relationships/tags" Target="../tags/tag334.xml"/><Relationship Id="rId20" Type="http://schemas.openxmlformats.org/officeDocument/2006/relationships/tags" Target="../tags/tag335.xml"/><Relationship Id="rId21" Type="http://schemas.openxmlformats.org/officeDocument/2006/relationships/tags" Target="../tags/tag336.xml"/><Relationship Id="rId22" Type="http://schemas.openxmlformats.org/officeDocument/2006/relationships/tags" Target="../tags/tag337.xml"/><Relationship Id="rId23" Type="http://schemas.openxmlformats.org/officeDocument/2006/relationships/tags" Target="../tags/tag338.xml"/><Relationship Id="rId24" Type="http://schemas.openxmlformats.org/officeDocument/2006/relationships/tags" Target="../tags/tag339.xml"/><Relationship Id="rId25" Type="http://schemas.openxmlformats.org/officeDocument/2006/relationships/tags" Target="../tags/tag340.xml"/><Relationship Id="rId26" Type="http://schemas.openxmlformats.org/officeDocument/2006/relationships/tags" Target="../tags/tag341.xml"/><Relationship Id="rId27" Type="http://schemas.openxmlformats.org/officeDocument/2006/relationships/tags" Target="../tags/tag342.xml"/><Relationship Id="rId28" Type="http://schemas.openxmlformats.org/officeDocument/2006/relationships/tags" Target="../tags/tag343.xml"/><Relationship Id="rId29" Type="http://schemas.openxmlformats.org/officeDocument/2006/relationships/tags" Target="../tags/tag344.xml"/><Relationship Id="rId30" Type="http://schemas.openxmlformats.org/officeDocument/2006/relationships/slideLayout" Target="../slideLayouts/slideLayout13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345.xml"/><Relationship Id="rId2" Type="http://schemas.openxmlformats.org/officeDocument/2006/relationships/tags" Target="../tags/tag346.xml"/><Relationship Id="rId3" Type="http://schemas.openxmlformats.org/officeDocument/2006/relationships/tags" Target="../tags/tag347.xml"/><Relationship Id="rId4" Type="http://schemas.openxmlformats.org/officeDocument/2006/relationships/slideLayout" Target="../slideLayouts/slideLayout15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348.xml"/><Relationship Id="rId2" Type="http://schemas.openxmlformats.org/officeDocument/2006/relationships/tags" Target="../tags/tag349.xml"/><Relationship Id="rId3" Type="http://schemas.openxmlformats.org/officeDocument/2006/relationships/tags" Target="../tags/tag350.xml"/><Relationship Id="rId4" Type="http://schemas.openxmlformats.org/officeDocument/2006/relationships/tags" Target="../tags/tag351.xml"/><Relationship Id="rId5" Type="http://schemas.openxmlformats.org/officeDocument/2006/relationships/tags" Target="../tags/tag352.xml"/><Relationship Id="rId6" Type="http://schemas.openxmlformats.org/officeDocument/2006/relationships/tags" Target="../tags/tag353.xml"/><Relationship Id="rId7" Type="http://schemas.openxmlformats.org/officeDocument/2006/relationships/tags" Target="../tags/tag354.xml"/><Relationship Id="rId8" Type="http://schemas.openxmlformats.org/officeDocument/2006/relationships/tags" Target="../tags/tag355.xml"/><Relationship Id="rId9" Type="http://schemas.openxmlformats.org/officeDocument/2006/relationships/tags" Target="../tags/tag356.xml"/><Relationship Id="rId10" Type="http://schemas.openxmlformats.org/officeDocument/2006/relationships/tags" Target="../tags/tag357.xml"/><Relationship Id="rId11" Type="http://schemas.openxmlformats.org/officeDocument/2006/relationships/tags" Target="../tags/tag358.xml"/><Relationship Id="rId12" Type="http://schemas.openxmlformats.org/officeDocument/2006/relationships/tags" Target="../tags/tag359.xml"/><Relationship Id="rId13" Type="http://schemas.openxmlformats.org/officeDocument/2006/relationships/slideLayout" Target="../slideLayouts/slideLayout13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360.xml"/><Relationship Id="rId2" Type="http://schemas.openxmlformats.org/officeDocument/2006/relationships/tags" Target="../tags/tag361.xml"/><Relationship Id="rId3" Type="http://schemas.openxmlformats.org/officeDocument/2006/relationships/tags" Target="../tags/tag362.xml"/><Relationship Id="rId4" Type="http://schemas.openxmlformats.org/officeDocument/2006/relationships/tags" Target="../tags/tag363.xml"/><Relationship Id="rId5" Type="http://schemas.openxmlformats.org/officeDocument/2006/relationships/tags" Target="../tags/tag364.xml"/><Relationship Id="rId6" Type="http://schemas.openxmlformats.org/officeDocument/2006/relationships/tags" Target="../tags/tag365.xml"/><Relationship Id="rId7" Type="http://schemas.openxmlformats.org/officeDocument/2006/relationships/tags" Target="../tags/tag366.xml"/><Relationship Id="rId8" Type="http://schemas.openxmlformats.org/officeDocument/2006/relationships/tags" Target="../tags/tag367.xml"/><Relationship Id="rId9" Type="http://schemas.openxmlformats.org/officeDocument/2006/relationships/tags" Target="../tags/tag368.xml"/><Relationship Id="rId10" Type="http://schemas.openxmlformats.org/officeDocument/2006/relationships/tags" Target="../tags/tag369.xml"/><Relationship Id="rId11" Type="http://schemas.openxmlformats.org/officeDocument/2006/relationships/tags" Target="../tags/tag370.xml"/><Relationship Id="rId12" Type="http://schemas.openxmlformats.org/officeDocument/2006/relationships/tags" Target="../tags/tag371.xml"/><Relationship Id="rId13" Type="http://schemas.openxmlformats.org/officeDocument/2006/relationships/tags" Target="../tags/tag372.xml"/><Relationship Id="rId14" Type="http://schemas.openxmlformats.org/officeDocument/2006/relationships/tags" Target="../tags/tag373.xml"/><Relationship Id="rId15" Type="http://schemas.openxmlformats.org/officeDocument/2006/relationships/tags" Target="../tags/tag374.xml"/><Relationship Id="rId16" Type="http://schemas.openxmlformats.org/officeDocument/2006/relationships/tags" Target="../tags/tag375.xml"/><Relationship Id="rId17" Type="http://schemas.openxmlformats.org/officeDocument/2006/relationships/tags" Target="../tags/tag376.xml"/><Relationship Id="rId18" Type="http://schemas.openxmlformats.org/officeDocument/2006/relationships/tags" Target="../tags/tag377.xml"/><Relationship Id="rId19" Type="http://schemas.openxmlformats.org/officeDocument/2006/relationships/tags" Target="../tags/tag378.xml"/><Relationship Id="rId20" Type="http://schemas.openxmlformats.org/officeDocument/2006/relationships/tags" Target="../tags/tag379.xml"/><Relationship Id="rId21" Type="http://schemas.openxmlformats.org/officeDocument/2006/relationships/slideLayout" Target="../slideLayouts/slideLayout13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380.xml"/><Relationship Id="rId2" Type="http://schemas.openxmlformats.org/officeDocument/2006/relationships/tags" Target="../tags/tag381.xml"/><Relationship Id="rId3" Type="http://schemas.openxmlformats.org/officeDocument/2006/relationships/tags" Target="../tags/tag382.xml"/><Relationship Id="rId4" Type="http://schemas.openxmlformats.org/officeDocument/2006/relationships/tags" Target="../tags/tag383.xml"/><Relationship Id="rId5" Type="http://schemas.openxmlformats.org/officeDocument/2006/relationships/tags" Target="../tags/tag384.xml"/><Relationship Id="rId6" Type="http://schemas.openxmlformats.org/officeDocument/2006/relationships/tags" Target="../tags/tag385.xml"/><Relationship Id="rId7" Type="http://schemas.openxmlformats.org/officeDocument/2006/relationships/tags" Target="../tags/tag386.xml"/><Relationship Id="rId8" Type="http://schemas.openxmlformats.org/officeDocument/2006/relationships/tags" Target="../tags/tag387.xml"/><Relationship Id="rId9" Type="http://schemas.openxmlformats.org/officeDocument/2006/relationships/tags" Target="../tags/tag388.xml"/><Relationship Id="rId10" Type="http://schemas.openxmlformats.org/officeDocument/2006/relationships/tags" Target="../tags/tag389.xml"/><Relationship Id="rId11" Type="http://schemas.openxmlformats.org/officeDocument/2006/relationships/tags" Target="../tags/tag390.xml"/><Relationship Id="rId12" Type="http://schemas.openxmlformats.org/officeDocument/2006/relationships/tags" Target="../tags/tag391.xml"/><Relationship Id="rId13" Type="http://schemas.openxmlformats.org/officeDocument/2006/relationships/tags" Target="../tags/tag392.xml"/><Relationship Id="rId14" Type="http://schemas.openxmlformats.org/officeDocument/2006/relationships/tags" Target="../tags/tag393.xml"/><Relationship Id="rId15" Type="http://schemas.openxmlformats.org/officeDocument/2006/relationships/tags" Target="../tags/tag394.xml"/><Relationship Id="rId16" Type="http://schemas.openxmlformats.org/officeDocument/2006/relationships/tags" Target="../tags/tag395.xml"/><Relationship Id="rId17" Type="http://schemas.openxmlformats.org/officeDocument/2006/relationships/slideLayout" Target="../slideLayouts/slideLayout13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396.xml"/><Relationship Id="rId2" Type="http://schemas.openxmlformats.org/officeDocument/2006/relationships/tags" Target="../tags/tag397.xml"/><Relationship Id="rId3" Type="http://schemas.openxmlformats.org/officeDocument/2006/relationships/tags" Target="../tags/tag398.xml"/><Relationship Id="rId4" Type="http://schemas.openxmlformats.org/officeDocument/2006/relationships/tags" Target="../tags/tag399.xml"/><Relationship Id="rId5" Type="http://schemas.openxmlformats.org/officeDocument/2006/relationships/tags" Target="../tags/tag400.xml"/><Relationship Id="rId6" Type="http://schemas.openxmlformats.org/officeDocument/2006/relationships/tags" Target="../tags/tag401.xml"/><Relationship Id="rId7" Type="http://schemas.openxmlformats.org/officeDocument/2006/relationships/tags" Target="../tags/tag402.xml"/><Relationship Id="rId8" Type="http://schemas.openxmlformats.org/officeDocument/2006/relationships/tags" Target="../tags/tag403.xml"/><Relationship Id="rId9" Type="http://schemas.openxmlformats.org/officeDocument/2006/relationships/tags" Target="../tags/tag404.xml"/><Relationship Id="rId10" Type="http://schemas.openxmlformats.org/officeDocument/2006/relationships/tags" Target="../tags/tag405.xml"/><Relationship Id="rId11" Type="http://schemas.openxmlformats.org/officeDocument/2006/relationships/tags" Target="../tags/tag406.xml"/><Relationship Id="rId12" Type="http://schemas.openxmlformats.org/officeDocument/2006/relationships/tags" Target="../tags/tag407.xml"/><Relationship Id="rId13" Type="http://schemas.openxmlformats.org/officeDocument/2006/relationships/slideLayout" Target="../slideLayouts/slideLayout13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tags" Target="../tags/tag408.xml"/><Relationship Id="rId2" Type="http://schemas.openxmlformats.org/officeDocument/2006/relationships/tags" Target="../tags/tag409.xml"/><Relationship Id="rId3" Type="http://schemas.openxmlformats.org/officeDocument/2006/relationships/tags" Target="../tags/tag410.xml"/><Relationship Id="rId4" Type="http://schemas.openxmlformats.org/officeDocument/2006/relationships/slideLayout" Target="../slideLayouts/slideLayout15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tags" Target="../tags/tag411.xml"/><Relationship Id="rId2" Type="http://schemas.openxmlformats.org/officeDocument/2006/relationships/tags" Target="../tags/tag412.xml"/><Relationship Id="rId3" Type="http://schemas.openxmlformats.org/officeDocument/2006/relationships/tags" Target="../tags/tag413.xml"/><Relationship Id="rId4" Type="http://schemas.openxmlformats.org/officeDocument/2006/relationships/tags" Target="../tags/tag414.xml"/><Relationship Id="rId5" Type="http://schemas.openxmlformats.org/officeDocument/2006/relationships/tags" Target="../tags/tag415.xml"/><Relationship Id="rId6" Type="http://schemas.openxmlformats.org/officeDocument/2006/relationships/tags" Target="../tags/tag416.xml"/><Relationship Id="rId7" Type="http://schemas.openxmlformats.org/officeDocument/2006/relationships/tags" Target="../tags/tag417.xml"/><Relationship Id="rId8" Type="http://schemas.openxmlformats.org/officeDocument/2006/relationships/tags" Target="../tags/tag418.xml"/><Relationship Id="rId9" Type="http://schemas.openxmlformats.org/officeDocument/2006/relationships/tags" Target="../tags/tag419.xml"/><Relationship Id="rId10" Type="http://schemas.openxmlformats.org/officeDocument/2006/relationships/tags" Target="../tags/tag420.xml"/><Relationship Id="rId11" Type="http://schemas.openxmlformats.org/officeDocument/2006/relationships/tags" Target="../tags/tag421.xml"/><Relationship Id="rId12" Type="http://schemas.openxmlformats.org/officeDocument/2006/relationships/tags" Target="../tags/tag422.xml"/><Relationship Id="rId13" Type="http://schemas.openxmlformats.org/officeDocument/2006/relationships/slideLayout" Target="../slideLayouts/slideLayout13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tags" Target="../tags/tag423.xml"/><Relationship Id="rId2" Type="http://schemas.openxmlformats.org/officeDocument/2006/relationships/tags" Target="../tags/tag424.xml"/><Relationship Id="rId3" Type="http://schemas.openxmlformats.org/officeDocument/2006/relationships/tags" Target="../tags/tag425.xml"/><Relationship Id="rId4" Type="http://schemas.openxmlformats.org/officeDocument/2006/relationships/tags" Target="../tags/tag426.xml"/><Relationship Id="rId5" Type="http://schemas.openxmlformats.org/officeDocument/2006/relationships/tags" Target="../tags/tag427.xml"/><Relationship Id="rId6" Type="http://schemas.openxmlformats.org/officeDocument/2006/relationships/tags" Target="../tags/tag428.xml"/><Relationship Id="rId7" Type="http://schemas.openxmlformats.org/officeDocument/2006/relationships/tags" Target="../tags/tag429.xml"/><Relationship Id="rId8" Type="http://schemas.openxmlformats.org/officeDocument/2006/relationships/tags" Target="../tags/tag430.xml"/><Relationship Id="rId9" Type="http://schemas.openxmlformats.org/officeDocument/2006/relationships/slideLayout" Target="../slideLayouts/slideLayout13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tags" Target="../tags/tag431.xml"/><Relationship Id="rId2" Type="http://schemas.openxmlformats.org/officeDocument/2006/relationships/tags" Target="../tags/tag432.xml"/><Relationship Id="rId3" Type="http://schemas.openxmlformats.org/officeDocument/2006/relationships/tags" Target="../tags/tag433.xml"/><Relationship Id="rId4" Type="http://schemas.openxmlformats.org/officeDocument/2006/relationships/tags" Target="../tags/tag434.xml"/><Relationship Id="rId5" Type="http://schemas.openxmlformats.org/officeDocument/2006/relationships/slideLayout" Target="../slideLayouts/slideLayout13.xml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tags" Target="../tags/tag435.xml"/><Relationship Id="rId2" Type="http://schemas.openxmlformats.org/officeDocument/2006/relationships/tags" Target="../tags/tag436.xml"/><Relationship Id="rId3" Type="http://schemas.openxmlformats.org/officeDocument/2006/relationships/tags" Target="../tags/tag437.xml"/><Relationship Id="rId4" Type="http://schemas.openxmlformats.org/officeDocument/2006/relationships/tags" Target="../tags/tag438.xml"/><Relationship Id="rId5" Type="http://schemas.openxmlformats.org/officeDocument/2006/relationships/tags" Target="../tags/tag439.xml"/><Relationship Id="rId6" Type="http://schemas.openxmlformats.org/officeDocument/2006/relationships/slideLayout" Target="../slideLayouts/slideLayout22.xml"/><Relationship Id="rId7" Type="http://schemas.openxmlformats.org/officeDocument/2006/relationships/notesSlide" Target="../notesSlides/notesSlide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>
          <a:xfrm>
            <a:off x="5856514" y="754533"/>
            <a:ext cx="5375326" cy="1859048"/>
          </a:xfrm>
        </p:spPr>
        <p:txBody>
          <a:bodyPr>
            <a:normAutofit fontScale="98333"/>
          </a:bodyPr>
          <a:p>
            <a:r>
              <a:rPr altLang="en-US" dirty="0" lang="zh-CN"/>
              <a:t>健康保健行业2024工作总结及工作展望</a:t>
            </a:r>
            <a:endParaRPr altLang="en-US" dirty="0" lang="zh-CN"/>
          </a:p>
        </p:txBody>
      </p:sp>
      <p:sp>
        <p:nvSpPr>
          <p:cNvPr id="1048650" name="副标题"/>
          <p:cNvSpPr>
            <a:spLocks noGrp="1"/>
          </p:cNvSpPr>
          <p:nvPr>
            <p:ph type="subTitle" idx="1"/>
            <p:custDataLst>
              <p:tags r:id="rId2"/>
            </p:custDataLst>
          </p:nvPr>
        </p:nvSpPr>
        <p:spPr>
          <a:xfrm>
            <a:off x="5856513" y="2773054"/>
            <a:ext cx="5375325" cy="370742"/>
          </a:xfrm>
        </p:spPr>
        <p:txBody>
          <a:bodyPr/>
          <a:p>
            <a:r>
              <a:rPr altLang="zh-CN" dirty="0" lang="en-US" err="1"/>
              <a:t>xxx,a</a:t>
            </a:r>
            <a:r>
              <a:rPr altLang="zh-CN" dirty="0" lang="en-US"/>
              <a:t> click to unlimited possibilities</a:t>
            </a:r>
            <a:endParaRPr altLang="en-US" dirty="0" lang="zh-CN"/>
          </a:p>
        </p:txBody>
      </p:sp>
      <p:sp>
        <p:nvSpPr>
          <p:cNvPr id="1048652" name="日期时间"/>
          <p:cNvSpPr>
            <a:spLocks noGrp="1"/>
          </p:cNvSpPr>
          <p:nvPr>
            <p:ph type="body" sz="quarter" idx="13"/>
            <p:custDataLst>
              <p:tags r:id="rId3"/>
            </p:custDataLst>
          </p:nvPr>
        </p:nvSpPr>
        <p:spPr>
          <a:xfrm>
            <a:off x="838199" y="504000"/>
            <a:ext cx="2743199" cy="504000"/>
          </a:xfrm>
        </p:spPr>
        <p:txBody>
          <a:bodyPr/>
          <a:p>
            <a:r>
              <a:rPr altLang="zh-CN" dirty="0" lang="en-US"/>
              <a:t>YOUR LOGO</a:t>
            </a:r>
            <a:endParaRPr altLang="zh-CN" dirty="0" lang="en-US"/>
          </a:p>
        </p:txBody>
      </p:sp>
      <p:sp>
        <p:nvSpPr>
          <p:cNvPr id="1048654" name="联系方式"/>
          <p:cNvSpPr>
            <a:spLocks noGrp="1"/>
          </p:cNvSpPr>
          <p:nvPr>
            <p:ph type="body" sz="quarter" idx="14"/>
            <p:custDataLst>
              <p:tags r:id="rId4"/>
            </p:custDataLst>
          </p:nvPr>
        </p:nvSpPr>
        <p:spPr>
          <a:xfrm>
            <a:off x="8488638" y="3597814"/>
            <a:ext cx="2743200" cy="1322534"/>
          </a:xfrm>
        </p:spPr>
        <p:txBody>
          <a:bodyPr>
            <a:normAutofit/>
          </a:bodyPr>
          <a:p>
            <a:r>
              <a:rPr altLang="en-US" dirty="0" lang="zh-CN"/>
              <a:t>时间：</a:t>
            </a:r>
            <a:r>
              <a:rPr altLang="zh-CN" dirty="0" lang="en-US"/>
              <a:t>20XX-XX-XX</a:t>
            </a:r>
            <a:endParaRPr altLang="zh-CN" dirty="0" lang="zh-CN"/>
          </a:p>
        </p:txBody>
      </p:sp>
      <p:sp>
        <p:nvSpPr>
          <p:cNvPr id="1048656" name="年份"/>
          <p:cNvSpPr>
            <a:spLocks noGrp="1"/>
          </p:cNvSpPr>
          <p:nvPr>
            <p:ph type="body" sz="quarter" idx="17"/>
            <p:custDataLst>
              <p:tags r:id="rId5"/>
            </p:custDataLst>
          </p:nvPr>
        </p:nvSpPr>
        <p:spPr>
          <a:xfrm>
            <a:off x="5856514" y="3597814"/>
            <a:ext cx="2533699" cy="1322534"/>
          </a:xfrm>
        </p:spPr>
        <p:txBody>
          <a:bodyPr/>
          <a:p>
            <a:r>
              <a:rPr altLang="en-US" lang="zh-CN"/>
              <a:t>汇报人：</a:t>
            </a:r>
            <a:r>
              <a:rPr altLang="zh-CN" lang="en-US"/>
              <a:t>xxx</a:t>
            </a:r>
            <a:endParaRPr altLang="en-US" dirty="0" lang="zh-CN"/>
          </a:p>
        </p:txBody>
      </p:sp>
    </p:spTree>
    <p:custDataLst>
      <p:tags r:id="rId6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36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565200"/>
            <a:ext cx="2880000" cy="1081088"/>
          </a:xfrm>
        </p:spPr>
        <p:txBody>
          <a:bodyPr/>
          <a:p>
            <a:r>
              <a:rPr altLang="en-US" dirty="0" lang="zh-CN"/>
              <a:t>目录</a:t>
            </a:r>
            <a:endParaRPr altLang="en-US" dirty="0" lang="zh-CN"/>
          </a:p>
        </p:txBody>
      </p:sp>
      <p:sp>
        <p:nvSpPr>
          <p:cNvPr id="1048838" name="矩形 1"/>
          <p:cNvSpPr/>
          <p:nvPr>
            <p:custDataLst>
              <p:tags r:id="rId2"/>
            </p:custDataLst>
          </p:nvPr>
        </p:nvSpPr>
        <p:spPr>
          <a:xfrm>
            <a:off x="643890" y="3145155"/>
            <a:ext cx="10904220" cy="3006090"/>
          </a:xfrm>
          <a:prstGeom prst="rect"/>
          <a:solidFill>
            <a:schemeClr val="bg1"/>
          </a:solidFill>
          <a:ln>
            <a:solidFill>
              <a:schemeClr val="accent1">
                <a:alpha val="57000"/>
              </a:schemeClr>
            </a:solidFill>
            <a:prstDash val="solid"/>
          </a:ln>
          <a:effectLst>
            <a:outerShdw algn="t" blurRad="508000" dir="5400000" dist="241300" rotWithShape="0" sx="95000" sy="95000">
              <a:schemeClr val="accent1">
                <a:alpha val="2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ea typeface="微软雅黑" panose="020B0503020204020204" charset="-122"/>
            </a:endParaRPr>
          </a:p>
        </p:txBody>
      </p:sp>
      <p:sp>
        <p:nvSpPr>
          <p:cNvPr id="1048840" name="序号"/>
          <p:cNvSpPr txBox="1">
            <a:spLocks noChangeAspect="1"/>
          </p:cNvSpPr>
          <p:nvPr>
            <p:custDataLst>
              <p:tags r:id="rId3"/>
            </p:custDataLst>
          </p:nvPr>
        </p:nvSpPr>
        <p:spPr>
          <a:xfrm>
            <a:off x="878240" y="3787161"/>
            <a:ext cx="720000" cy="720000"/>
          </a:xfrm>
          <a:prstGeom prst="ellipse"/>
          <a:solidFill>
            <a:schemeClr val="accent1"/>
          </a:solidFill>
        </p:spPr>
        <p:txBody>
          <a:bodyPr anchor="ctr" anchorCtr="0" bIns="0" lIns="0" rIns="0" rtlCol="0" tIns="0" wrap="square">
            <a:normAutofit/>
          </a:bodyPr>
          <a:p>
            <a:pPr algn="ctr">
              <a:lnSpc>
                <a:spcPct val="100000"/>
              </a:lnSpc>
            </a:pPr>
            <a:r>
              <a:rPr b="1" dirty="0" sz="2400" lang="en-US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01</a:t>
            </a:r>
            <a:endParaRPr b="1" dirty="0" sz="2400" lang="en-US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42" name="项标题"/>
          <p:cNvSpPr txBox="1"/>
          <p:nvPr>
            <p:custDataLst>
              <p:tags r:id="rId4"/>
            </p:custDataLst>
          </p:nvPr>
        </p:nvSpPr>
        <p:spPr>
          <a:xfrm>
            <a:off x="897291" y="4909915"/>
            <a:ext cx="1414110" cy="919029"/>
          </a:xfrm>
          <a:prstGeom prst="rect"/>
          <a:noFill/>
        </p:spPr>
        <p:txBody>
          <a:bodyPr anchor="t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sz="140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添加标题</a:t>
            </a:r>
            <a:endParaRPr altLang="en-US" b="1" dirty="0" sz="140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44" name="序号"/>
          <p:cNvSpPr txBox="1">
            <a:spLocks noChangeAspect="1"/>
          </p:cNvSpPr>
          <p:nvPr>
            <p:custDataLst>
              <p:tags r:id="rId5"/>
            </p:custDataLst>
          </p:nvPr>
        </p:nvSpPr>
        <p:spPr>
          <a:xfrm>
            <a:off x="2707727" y="3787161"/>
            <a:ext cx="720000" cy="720000"/>
          </a:xfrm>
          <a:prstGeom prst="ellipse"/>
          <a:solidFill>
            <a:schemeClr val="accent1"/>
          </a:solidFill>
        </p:spPr>
        <p:txBody>
          <a:bodyPr anchor="ctr" anchorCtr="0" bIns="0" lIns="0" rIns="0" rtlCol="0" tIns="0" wrap="square">
            <a:normAutofit/>
          </a:bodyPr>
          <a:p>
            <a:pPr algn="ctr">
              <a:lnSpc>
                <a:spcPct val="100000"/>
              </a:lnSpc>
            </a:pPr>
            <a:r>
              <a:rPr b="1" dirty="0" sz="2400" lang="en-US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02</a:t>
            </a:r>
            <a:endParaRPr b="1" dirty="0" sz="2400" lang="en-US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46" name="项标题"/>
          <p:cNvSpPr txBox="1"/>
          <p:nvPr>
            <p:custDataLst>
              <p:tags r:id="rId6"/>
            </p:custDataLst>
          </p:nvPr>
        </p:nvSpPr>
        <p:spPr>
          <a:xfrm>
            <a:off x="2726778" y="4909915"/>
            <a:ext cx="1414110" cy="919029"/>
          </a:xfrm>
          <a:prstGeom prst="rect"/>
          <a:noFill/>
        </p:spPr>
        <p:txBody>
          <a:bodyPr anchor="t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sz="140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健康保健行业2024工作总结</a:t>
            </a:r>
            <a:endParaRPr altLang="en-US" b="1" dirty="0" sz="140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48" name="序号"/>
          <p:cNvSpPr txBox="1">
            <a:spLocks noChangeAspect="1"/>
          </p:cNvSpPr>
          <p:nvPr>
            <p:custDataLst>
              <p:tags r:id="rId7"/>
            </p:custDataLst>
          </p:nvPr>
        </p:nvSpPr>
        <p:spPr>
          <a:xfrm>
            <a:off x="4537214" y="3787161"/>
            <a:ext cx="720000" cy="720000"/>
          </a:xfrm>
          <a:prstGeom prst="ellipse"/>
          <a:solidFill>
            <a:schemeClr val="accent1"/>
          </a:solidFill>
        </p:spPr>
        <p:txBody>
          <a:bodyPr anchor="ctr" anchorCtr="0" bIns="0" lIns="0" rIns="0" rtlCol="0" tIns="0" wrap="square">
            <a:normAutofit/>
          </a:bodyPr>
          <a:p>
            <a:pPr algn="ctr">
              <a:lnSpc>
                <a:spcPct val="100000"/>
              </a:lnSpc>
            </a:pPr>
            <a:r>
              <a:rPr b="1" dirty="0" sz="2400" lang="en-US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03</a:t>
            </a:r>
            <a:endParaRPr b="1" dirty="0" sz="2400" lang="en-US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50" name="项标题"/>
          <p:cNvSpPr txBox="1"/>
          <p:nvPr>
            <p:custDataLst>
              <p:tags r:id="rId8"/>
            </p:custDataLst>
          </p:nvPr>
        </p:nvSpPr>
        <p:spPr>
          <a:xfrm>
            <a:off x="4556265" y="4909915"/>
            <a:ext cx="1414110" cy="919029"/>
          </a:xfrm>
          <a:prstGeom prst="rect"/>
          <a:noFill/>
        </p:spPr>
        <p:txBody>
          <a:bodyPr anchor="t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sz="140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健康保健行业2024工作展望</a:t>
            </a:r>
            <a:endParaRPr altLang="en-US" b="1" dirty="0" sz="140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52" name="序号"/>
          <p:cNvSpPr txBox="1">
            <a:spLocks noChangeAspect="1"/>
          </p:cNvSpPr>
          <p:nvPr>
            <p:custDataLst>
              <p:tags r:id="rId9"/>
            </p:custDataLst>
          </p:nvPr>
        </p:nvSpPr>
        <p:spPr>
          <a:xfrm>
            <a:off x="6366701" y="3787161"/>
            <a:ext cx="720000" cy="720000"/>
          </a:xfrm>
          <a:prstGeom prst="ellipse"/>
          <a:solidFill>
            <a:schemeClr val="accent1"/>
          </a:solidFill>
        </p:spPr>
        <p:txBody>
          <a:bodyPr anchor="ctr" anchorCtr="0" bIns="0" lIns="0" rIns="0" rtlCol="0" tIns="0" wrap="square">
            <a:normAutofit/>
          </a:bodyPr>
          <a:p>
            <a:pPr algn="ctr">
              <a:lnSpc>
                <a:spcPct val="100000"/>
              </a:lnSpc>
            </a:pPr>
            <a:r>
              <a:rPr b="1" dirty="0" sz="2400" lang="en-US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04</a:t>
            </a:r>
            <a:endParaRPr b="1" dirty="0" sz="2400" lang="en-US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54" name="项标题"/>
          <p:cNvSpPr txBox="1"/>
          <p:nvPr>
            <p:custDataLst>
              <p:tags r:id="rId10"/>
            </p:custDataLst>
          </p:nvPr>
        </p:nvSpPr>
        <p:spPr>
          <a:xfrm>
            <a:off x="6385752" y="4909915"/>
            <a:ext cx="1414110" cy="919029"/>
          </a:xfrm>
          <a:prstGeom prst="rect"/>
          <a:noFill/>
        </p:spPr>
        <p:txBody>
          <a:bodyPr anchor="t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sz="140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健康保健行业2024工作策略建议</a:t>
            </a:r>
            <a:endParaRPr altLang="en-US" b="1" dirty="0" sz="140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56" name="序号"/>
          <p:cNvSpPr txBox="1">
            <a:spLocks noChangeAspect="1"/>
          </p:cNvSpPr>
          <p:nvPr>
            <p:custDataLst>
              <p:tags r:id="rId11"/>
            </p:custDataLst>
          </p:nvPr>
        </p:nvSpPr>
        <p:spPr>
          <a:xfrm>
            <a:off x="8196188" y="3787161"/>
            <a:ext cx="720000" cy="720000"/>
          </a:xfrm>
          <a:prstGeom prst="ellipse"/>
          <a:solidFill>
            <a:schemeClr val="accent1"/>
          </a:solidFill>
        </p:spPr>
        <p:txBody>
          <a:bodyPr anchor="ctr" anchorCtr="0" bIns="0" lIns="0" rIns="0" rtlCol="0" tIns="0" wrap="square">
            <a:normAutofit/>
          </a:bodyPr>
          <a:p>
            <a:pPr algn="ctr">
              <a:lnSpc>
                <a:spcPct val="100000"/>
              </a:lnSpc>
            </a:pPr>
            <a:r>
              <a:rPr b="1" dirty="0" sz="2400" lang="en-US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05</a:t>
            </a:r>
            <a:endParaRPr b="1" dirty="0" sz="2400" lang="en-US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58" name="项标题"/>
          <p:cNvSpPr txBox="1"/>
          <p:nvPr>
            <p:custDataLst>
              <p:tags r:id="rId12"/>
            </p:custDataLst>
          </p:nvPr>
        </p:nvSpPr>
        <p:spPr>
          <a:xfrm>
            <a:off x="8215239" y="4909915"/>
            <a:ext cx="1414110" cy="919029"/>
          </a:xfrm>
          <a:prstGeom prst="rect"/>
          <a:noFill/>
        </p:spPr>
        <p:txBody>
          <a:bodyPr anchor="t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sz="140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健康保健行业2024工作挑战应对</a:t>
            </a:r>
            <a:endParaRPr altLang="en-US" b="1" dirty="0" sz="140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60" name="序号"/>
          <p:cNvSpPr txBox="1">
            <a:spLocks noChangeAspect="1"/>
          </p:cNvSpPr>
          <p:nvPr>
            <p:custDataLst>
              <p:tags r:id="rId13"/>
            </p:custDataLst>
          </p:nvPr>
        </p:nvSpPr>
        <p:spPr>
          <a:xfrm>
            <a:off x="10025679" y="3787161"/>
            <a:ext cx="720000" cy="720000"/>
          </a:xfrm>
          <a:prstGeom prst="ellipse"/>
          <a:solidFill>
            <a:schemeClr val="accent1"/>
          </a:solidFill>
        </p:spPr>
        <p:txBody>
          <a:bodyPr anchor="ctr" anchorCtr="0" bIns="0" lIns="0" rIns="0" rtlCol="0" tIns="0" wrap="square">
            <a:normAutofit/>
          </a:bodyPr>
          <a:p>
            <a:pPr algn="ctr">
              <a:lnSpc>
                <a:spcPct val="100000"/>
              </a:lnSpc>
            </a:pPr>
            <a:r>
              <a:rPr b="1" dirty="0" sz="2400" lang="en-US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06</a:t>
            </a:r>
            <a:endParaRPr b="1" dirty="0" sz="2400" lang="en-US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62" name="项标题"/>
          <p:cNvSpPr txBox="1"/>
          <p:nvPr>
            <p:custDataLst>
              <p:tags r:id="rId14"/>
            </p:custDataLst>
          </p:nvPr>
        </p:nvSpPr>
        <p:spPr>
          <a:xfrm>
            <a:off x="10044730" y="4909915"/>
            <a:ext cx="1414110" cy="919029"/>
          </a:xfrm>
          <a:prstGeom prst="rect"/>
          <a:noFill/>
        </p:spPr>
        <p:txBody>
          <a:bodyPr anchor="t" bIns="0" lIns="0" rIns="0" rtlCol="0" tIns="0" wrap="square">
            <a:normAutofit fontScale="64167"/>
          </a:bodyPr>
          <a:p>
            <a:pPr>
              <a:lnSpc>
                <a:spcPct val="100000"/>
              </a:lnSpc>
            </a:pPr>
            <a:r>
              <a:rPr altLang="en-US" b="1" dirty="0" sz="240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健康保健行业2024工作总结与展望总结</a:t>
            </a:r>
            <a:endParaRPr altLang="en-US" b="1" dirty="0" sz="240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cxnSp>
        <p:nvCxnSpPr>
          <p:cNvPr id="3145755" name="直接连接符 37"/>
          <p:cNvCxnSpPr>
            <a:cxnSpLocks/>
          </p:cNvCxnSpPr>
          <p:nvPr>
            <p:custDataLst>
              <p:tags r:id="rId15"/>
            </p:custDataLst>
          </p:nvPr>
        </p:nvCxnSpPr>
        <p:spPr>
          <a:xfrm>
            <a:off x="2509564" y="3473201"/>
            <a:ext cx="0" cy="2355743"/>
          </a:xfrm>
          <a:prstGeom prst="line"/>
          <a:ln>
            <a:gradFill>
              <a:gsLst>
                <a:gs pos="0">
                  <a:schemeClr val="bg1"/>
                </a:gs>
                <a:gs pos="50000">
                  <a:schemeClr val="accent1">
                    <a:lumMod val="40000"/>
                    <a:lumOff val="60000"/>
                  </a:schemeClr>
                </a:gs>
                <a:gs pos="100000">
                  <a:schemeClr val="accent1">
                    <a:lumMod val="20000"/>
                    <a:lumOff val="8000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57" name="直接连接符 38"/>
          <p:cNvCxnSpPr>
            <a:cxnSpLocks/>
          </p:cNvCxnSpPr>
          <p:nvPr>
            <p:custDataLst>
              <p:tags r:id="rId16"/>
            </p:custDataLst>
          </p:nvPr>
        </p:nvCxnSpPr>
        <p:spPr>
          <a:xfrm>
            <a:off x="4339051" y="3473201"/>
            <a:ext cx="0" cy="2355743"/>
          </a:xfrm>
          <a:prstGeom prst="line"/>
          <a:ln>
            <a:gradFill>
              <a:gsLst>
                <a:gs pos="0">
                  <a:schemeClr val="bg1"/>
                </a:gs>
                <a:gs pos="50000">
                  <a:schemeClr val="accent1">
                    <a:lumMod val="40000"/>
                    <a:lumOff val="60000"/>
                  </a:schemeClr>
                </a:gs>
                <a:gs pos="100000">
                  <a:schemeClr val="accent1">
                    <a:lumMod val="20000"/>
                    <a:lumOff val="8000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59" name="直接连接符 39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6168538" y="3473201"/>
            <a:ext cx="0" cy="2355743"/>
          </a:xfrm>
          <a:prstGeom prst="line"/>
          <a:ln>
            <a:gradFill>
              <a:gsLst>
                <a:gs pos="0">
                  <a:schemeClr val="bg1"/>
                </a:gs>
                <a:gs pos="50000">
                  <a:schemeClr val="accent1">
                    <a:lumMod val="40000"/>
                    <a:lumOff val="60000"/>
                  </a:schemeClr>
                </a:gs>
                <a:gs pos="100000">
                  <a:schemeClr val="accent1">
                    <a:lumMod val="20000"/>
                    <a:lumOff val="8000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61" name="直接连接符 40"/>
          <p:cNvCxnSpPr>
            <a:cxnSpLocks/>
          </p:cNvCxnSpPr>
          <p:nvPr>
            <p:custDataLst>
              <p:tags r:id="rId18"/>
            </p:custDataLst>
          </p:nvPr>
        </p:nvCxnSpPr>
        <p:spPr>
          <a:xfrm>
            <a:off x="7998025" y="3473201"/>
            <a:ext cx="0" cy="2355743"/>
          </a:xfrm>
          <a:prstGeom prst="line"/>
          <a:ln>
            <a:gradFill>
              <a:gsLst>
                <a:gs pos="0">
                  <a:schemeClr val="bg1"/>
                </a:gs>
                <a:gs pos="50000">
                  <a:schemeClr val="accent1">
                    <a:lumMod val="40000"/>
                    <a:lumOff val="60000"/>
                  </a:schemeClr>
                </a:gs>
                <a:gs pos="100000">
                  <a:schemeClr val="accent1">
                    <a:lumMod val="20000"/>
                    <a:lumOff val="8000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63" name="直接连接符 41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9827512" y="3473201"/>
            <a:ext cx="0" cy="2355743"/>
          </a:xfrm>
          <a:prstGeom prst="line"/>
          <a:ln>
            <a:gradFill>
              <a:gsLst>
                <a:gs pos="0">
                  <a:schemeClr val="bg1"/>
                </a:gs>
                <a:gs pos="50000">
                  <a:schemeClr val="accent1">
                    <a:lumMod val="40000"/>
                    <a:lumOff val="60000"/>
                  </a:schemeClr>
                </a:gs>
                <a:gs pos="100000">
                  <a:schemeClr val="accent1">
                    <a:lumMod val="20000"/>
                    <a:lumOff val="8000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custDataLst>
      <p:tags r:id="rId20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96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3988" y="2276550"/>
            <a:ext cx="7557025" cy="787008"/>
          </a:xfrm>
        </p:spPr>
        <p:txBody>
          <a:bodyPr/>
          <a:p>
            <a:r>
              <a:rPr altLang="en-US" dirty="0" lang="zh-CN"/>
              <a:t>单击添加章节标题</a:t>
            </a:r>
            <a:endParaRPr altLang="en-US" dirty="0" lang="zh-CN"/>
          </a:p>
        </p:txBody>
      </p:sp>
      <p:sp>
        <p:nvSpPr>
          <p:cNvPr id="1048898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31588" y="991350"/>
            <a:ext cx="7557025" cy="1224000"/>
          </a:xfrm>
        </p:spPr>
        <p:txBody>
          <a:bodyPr/>
          <a:p>
            <a:r>
              <a:rPr altLang="zh-CN" dirty="0" lang="en-US"/>
              <a:t>PART 1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44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3988" y="2276550"/>
            <a:ext cx="7557025" cy="787008"/>
          </a:xfrm>
        </p:spPr>
        <p:txBody>
          <a:bodyPr>
            <a:normAutofit fontScale="96000"/>
          </a:bodyPr>
          <a:p>
            <a:r>
              <a:rPr altLang="en-US" dirty="0" lang="zh-CN"/>
              <a:t>健康保健行业2024工作总结</a:t>
            </a:r>
            <a:endParaRPr altLang="en-US" dirty="0" lang="zh-CN"/>
          </a:p>
        </p:txBody>
      </p:sp>
      <p:sp>
        <p:nvSpPr>
          <p:cNvPr id="1048946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31588" y="991350"/>
            <a:ext cx="7557025" cy="1224000"/>
          </a:xfrm>
        </p:spPr>
        <p:txBody>
          <a:bodyPr/>
          <a:p>
            <a:r>
              <a:rPr altLang="zh-CN" dirty="0" lang="en-US"/>
              <a:t>PART 2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2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行业概况回顾</a:t>
            </a:r>
            <a:endParaRPr altLang="en-US" lang="zh-CN"/>
          </a:p>
        </p:txBody>
      </p:sp>
      <p:sp>
        <p:nvSpPr>
          <p:cNvPr id="1049022" name="对角圆角矩形 15"/>
          <p:cNvSpPr/>
          <p:nvPr>
            <p:custDataLst>
              <p:tags r:id="rId1"/>
            </p:custDataLst>
          </p:nvPr>
        </p:nvSpPr>
        <p:spPr>
          <a:xfrm>
            <a:off x="1450460" y="4098491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24" name="对角圆角矩形 16"/>
          <p:cNvSpPr/>
          <p:nvPr>
            <p:custDataLst>
              <p:tags r:id="rId2"/>
            </p:custDataLst>
          </p:nvPr>
        </p:nvSpPr>
        <p:spPr>
          <a:xfrm>
            <a:off x="1450460" y="395627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26" name="直角三角形 17"/>
          <p:cNvSpPr/>
          <p:nvPr>
            <p:custDataLst>
              <p:tags r:id="rId3"/>
            </p:custDataLst>
          </p:nvPr>
        </p:nvSpPr>
        <p:spPr>
          <a:xfrm>
            <a:off x="2016066" y="3956926"/>
            <a:ext cx="85199" cy="141997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28" name="文本框 27"/>
          <p:cNvSpPr txBox="1"/>
          <p:nvPr>
            <p:custDataLst>
              <p:tags r:id="rId4"/>
            </p:custDataLst>
          </p:nvPr>
        </p:nvSpPr>
        <p:spPr>
          <a:xfrm>
            <a:off x="2052599" y="410958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行业主要产品和服务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30" name="对角圆角矩形 52"/>
          <p:cNvSpPr/>
          <p:nvPr>
            <p:custDataLst>
              <p:tags r:id="rId5"/>
            </p:custDataLst>
          </p:nvPr>
        </p:nvSpPr>
        <p:spPr>
          <a:xfrm>
            <a:off x="1450460" y="1507269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32" name="对角圆角矩形 53"/>
          <p:cNvSpPr/>
          <p:nvPr>
            <p:custDataLst>
              <p:tags r:id="rId6"/>
            </p:custDataLst>
          </p:nvPr>
        </p:nvSpPr>
        <p:spPr>
          <a:xfrm>
            <a:off x="1450460" y="1364400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34" name="直角三角形 54"/>
          <p:cNvSpPr/>
          <p:nvPr>
            <p:custDataLst>
              <p:tags r:id="rId7"/>
            </p:custDataLst>
          </p:nvPr>
        </p:nvSpPr>
        <p:spPr>
          <a:xfrm>
            <a:off x="2016066" y="1365052"/>
            <a:ext cx="85199" cy="141997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36" name="文本框 56"/>
          <p:cNvSpPr txBox="1"/>
          <p:nvPr>
            <p:custDataLst>
              <p:tags r:id="rId8"/>
            </p:custDataLst>
          </p:nvPr>
        </p:nvSpPr>
        <p:spPr>
          <a:xfrm>
            <a:off x="2052599" y="151053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健康保健行业的发展历程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38" name="对角圆角矩形 5"/>
          <p:cNvSpPr/>
          <p:nvPr>
            <p:custDataLst>
              <p:tags r:id="rId9"/>
            </p:custDataLst>
          </p:nvPr>
        </p:nvSpPr>
        <p:spPr>
          <a:xfrm>
            <a:off x="1450460" y="2802880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40" name="对角圆角矩形 6"/>
          <p:cNvSpPr/>
          <p:nvPr>
            <p:custDataLst>
              <p:tags r:id="rId10"/>
            </p:custDataLst>
          </p:nvPr>
        </p:nvSpPr>
        <p:spPr>
          <a:xfrm>
            <a:off x="1450460" y="2660011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42" name="直角三角形 7"/>
          <p:cNvSpPr/>
          <p:nvPr>
            <p:custDataLst>
              <p:tags r:id="rId11"/>
            </p:custDataLst>
          </p:nvPr>
        </p:nvSpPr>
        <p:spPr>
          <a:xfrm>
            <a:off x="2016066" y="2661315"/>
            <a:ext cx="85199" cy="141997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44" name="文本框 8"/>
          <p:cNvSpPr txBox="1"/>
          <p:nvPr>
            <p:custDataLst>
              <p:tags r:id="rId12"/>
            </p:custDataLst>
          </p:nvPr>
        </p:nvSpPr>
        <p:spPr>
          <a:xfrm>
            <a:off x="2052599" y="2813970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2024年行业规模及增长情况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46" name="对角圆角矩形 9"/>
          <p:cNvSpPr/>
          <p:nvPr>
            <p:custDataLst>
              <p:tags r:id="rId13"/>
            </p:custDataLst>
          </p:nvPr>
        </p:nvSpPr>
        <p:spPr>
          <a:xfrm>
            <a:off x="1450460" y="5394754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48" name="对角圆角矩形 10"/>
          <p:cNvSpPr/>
          <p:nvPr>
            <p:custDataLst>
              <p:tags r:id="rId14"/>
            </p:custDataLst>
          </p:nvPr>
        </p:nvSpPr>
        <p:spPr>
          <a:xfrm>
            <a:off x="1450460" y="525188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50" name="直角三角形 11"/>
          <p:cNvSpPr/>
          <p:nvPr>
            <p:custDataLst>
              <p:tags r:id="rId15"/>
            </p:custDataLst>
          </p:nvPr>
        </p:nvSpPr>
        <p:spPr>
          <a:xfrm>
            <a:off x="2016066" y="5252537"/>
            <a:ext cx="85199" cy="141997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52" name="文本框 12"/>
          <p:cNvSpPr txBox="1"/>
          <p:nvPr>
            <p:custDataLst>
              <p:tags r:id="rId16"/>
            </p:custDataLst>
          </p:nvPr>
        </p:nvSpPr>
        <p:spPr>
          <a:xfrm>
            <a:off x="2052599" y="5405192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行业发展趋势和未来展望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8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重要事件回顾</a:t>
            </a:r>
            <a:endParaRPr altLang="en-US" lang="zh-CN"/>
          </a:p>
        </p:txBody>
      </p:sp>
      <p:sp>
        <p:nvSpPr>
          <p:cNvPr id="1049088" name="矩形 15"/>
          <p:cNvSpPr/>
          <p:nvPr>
            <p:custDataLst>
              <p:tags r:id="rId1"/>
            </p:custDataLst>
          </p:nvPr>
        </p:nvSpPr>
        <p:spPr>
          <a:xfrm>
            <a:off x="3001898" y="1426337"/>
            <a:ext cx="6190956" cy="454205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健康保健行业2024年发展概况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90" name="任意多边形 17"/>
          <p:cNvSpPr/>
          <p:nvPr>
            <p:custDataLst>
              <p:tags r:id="rId2"/>
            </p:custDataLst>
          </p:nvPr>
        </p:nvSpPr>
        <p:spPr>
          <a:xfrm flipV="1">
            <a:off x="2935832" y="1364400"/>
            <a:ext cx="1107298" cy="208522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92" name="任意多边形 18"/>
          <p:cNvSpPr/>
          <p:nvPr>
            <p:custDataLst>
              <p:tags r:id="rId3"/>
            </p:custDataLst>
          </p:nvPr>
        </p:nvSpPr>
        <p:spPr>
          <a:xfrm flipH="1">
            <a:off x="8149559" y="1713312"/>
            <a:ext cx="1107298" cy="208522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94" name="矩形 27"/>
          <p:cNvSpPr/>
          <p:nvPr>
            <p:custDataLst>
              <p:tags r:id="rId4"/>
            </p:custDataLst>
          </p:nvPr>
        </p:nvSpPr>
        <p:spPr>
          <a:xfrm>
            <a:off x="3001898" y="2277628"/>
            <a:ext cx="6190956" cy="454205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行业政策法规及监管措施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96" name="任意多边形 29"/>
          <p:cNvSpPr/>
          <p:nvPr>
            <p:custDataLst>
              <p:tags r:id="rId5"/>
            </p:custDataLst>
          </p:nvPr>
        </p:nvSpPr>
        <p:spPr>
          <a:xfrm flipV="1">
            <a:off x="2935832" y="2215691"/>
            <a:ext cx="1107298" cy="208522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98" name="任意多边形 30"/>
          <p:cNvSpPr/>
          <p:nvPr>
            <p:custDataLst>
              <p:tags r:id="rId6"/>
            </p:custDataLst>
          </p:nvPr>
        </p:nvSpPr>
        <p:spPr>
          <a:xfrm flipH="1">
            <a:off x="8149559" y="2564603"/>
            <a:ext cx="1107298" cy="208522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100" name="矩形 5"/>
          <p:cNvSpPr/>
          <p:nvPr>
            <p:custDataLst>
              <p:tags r:id="rId7"/>
            </p:custDataLst>
          </p:nvPr>
        </p:nvSpPr>
        <p:spPr>
          <a:xfrm>
            <a:off x="3001898" y="3128919"/>
            <a:ext cx="6190956" cy="454205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健康保健产品市场情况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02" name="任意多边形 7"/>
          <p:cNvSpPr/>
          <p:nvPr>
            <p:custDataLst>
              <p:tags r:id="rId8"/>
            </p:custDataLst>
          </p:nvPr>
        </p:nvSpPr>
        <p:spPr>
          <a:xfrm flipV="1">
            <a:off x="2935832" y="3066982"/>
            <a:ext cx="1107298" cy="208522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104" name="任意多边形 8"/>
          <p:cNvSpPr/>
          <p:nvPr>
            <p:custDataLst>
              <p:tags r:id="rId9"/>
            </p:custDataLst>
          </p:nvPr>
        </p:nvSpPr>
        <p:spPr>
          <a:xfrm flipH="1">
            <a:off x="8149559" y="3415894"/>
            <a:ext cx="1107298" cy="208522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106" name="矩形 10"/>
          <p:cNvSpPr/>
          <p:nvPr>
            <p:custDataLst>
              <p:tags r:id="rId10"/>
            </p:custDataLst>
          </p:nvPr>
        </p:nvSpPr>
        <p:spPr>
          <a:xfrm>
            <a:off x="3001898" y="3980210"/>
            <a:ext cx="6190956" cy="454205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健康保健服务市场情况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08" name="任意多边形 12"/>
          <p:cNvSpPr/>
          <p:nvPr>
            <p:custDataLst>
              <p:tags r:id="rId11"/>
            </p:custDataLst>
          </p:nvPr>
        </p:nvSpPr>
        <p:spPr>
          <a:xfrm flipV="1">
            <a:off x="2935832" y="3918273"/>
            <a:ext cx="1107298" cy="208522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110" name="任意多边形 13"/>
          <p:cNvSpPr/>
          <p:nvPr>
            <p:custDataLst>
              <p:tags r:id="rId12"/>
            </p:custDataLst>
          </p:nvPr>
        </p:nvSpPr>
        <p:spPr>
          <a:xfrm flipH="1">
            <a:off x="8149559" y="4267185"/>
            <a:ext cx="1107298" cy="208522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112" name="矩形 19"/>
          <p:cNvSpPr/>
          <p:nvPr>
            <p:custDataLst>
              <p:tags r:id="rId13"/>
            </p:custDataLst>
          </p:nvPr>
        </p:nvSpPr>
        <p:spPr>
          <a:xfrm>
            <a:off x="3001898" y="4831501"/>
            <a:ext cx="6190956" cy="454205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健康保健行业技术创新情况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14" name="任意多边形 21"/>
          <p:cNvSpPr/>
          <p:nvPr>
            <p:custDataLst>
              <p:tags r:id="rId14"/>
            </p:custDataLst>
          </p:nvPr>
        </p:nvSpPr>
        <p:spPr>
          <a:xfrm flipV="1">
            <a:off x="2935832" y="4769563"/>
            <a:ext cx="1107298" cy="208522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116" name="任意多边形 22"/>
          <p:cNvSpPr/>
          <p:nvPr>
            <p:custDataLst>
              <p:tags r:id="rId15"/>
            </p:custDataLst>
          </p:nvPr>
        </p:nvSpPr>
        <p:spPr>
          <a:xfrm flipH="1">
            <a:off x="8149559" y="5118476"/>
            <a:ext cx="1107298" cy="208522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118" name="矩形 38"/>
          <p:cNvSpPr/>
          <p:nvPr>
            <p:custDataLst>
              <p:tags r:id="rId16"/>
            </p:custDataLst>
          </p:nvPr>
        </p:nvSpPr>
        <p:spPr>
          <a:xfrm>
            <a:off x="3001898" y="5682791"/>
            <a:ext cx="6190956" cy="454205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健康保健行业人才培养情况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20" name="任意多边形 40"/>
          <p:cNvSpPr/>
          <p:nvPr>
            <p:custDataLst>
              <p:tags r:id="rId17"/>
            </p:custDataLst>
          </p:nvPr>
        </p:nvSpPr>
        <p:spPr>
          <a:xfrm flipV="1">
            <a:off x="2935832" y="5620854"/>
            <a:ext cx="1107298" cy="208522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122" name="任意多边形 41"/>
          <p:cNvSpPr/>
          <p:nvPr>
            <p:custDataLst>
              <p:tags r:id="rId18"/>
            </p:custDataLst>
          </p:nvPr>
        </p:nvSpPr>
        <p:spPr>
          <a:xfrm flipH="1">
            <a:off x="8149559" y="5969767"/>
            <a:ext cx="1107298" cy="208522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5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成功因素分析</a:t>
            </a:r>
            <a:endParaRPr altLang="en-US" lang="zh-CN"/>
          </a:p>
        </p:txBody>
      </p:sp>
      <p:sp>
        <p:nvSpPr>
          <p:cNvPr id="1049158" name="矩形 5"/>
          <p:cNvSpPr/>
          <p:nvPr>
            <p:custDataLst>
              <p:tags r:id="rId1"/>
            </p:custDataLst>
          </p:nvPr>
        </p:nvSpPr>
        <p:spPr>
          <a:xfrm>
            <a:off x="838200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60" name="矩形 10"/>
          <p:cNvSpPr/>
          <p:nvPr>
            <p:custDataLst>
              <p:tags r:id="rId2"/>
            </p:custDataLst>
          </p:nvPr>
        </p:nvSpPr>
        <p:spPr>
          <a:xfrm>
            <a:off x="117814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62" name="TextBox 2"/>
          <p:cNvSpPr txBox="1"/>
          <p:nvPr>
            <p:custDataLst>
              <p:tags r:id="rId3"/>
            </p:custDataLst>
          </p:nvPr>
        </p:nvSpPr>
        <p:spPr>
          <a:xfrm>
            <a:off x="986772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政策支持：政府对健康保健行业的重视和支持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49164" name="矩形 6"/>
          <p:cNvSpPr/>
          <p:nvPr>
            <p:custDataLst>
              <p:tags r:id="rId4"/>
            </p:custDataLst>
          </p:nvPr>
        </p:nvSpPr>
        <p:spPr>
          <a:xfrm>
            <a:off x="3521057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66" name="矩形 11"/>
          <p:cNvSpPr/>
          <p:nvPr>
            <p:custDataLst>
              <p:tags r:id="rId5"/>
            </p:custDataLst>
          </p:nvPr>
        </p:nvSpPr>
        <p:spPr>
          <a:xfrm>
            <a:off x="3879342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68" name="TextBox 2"/>
          <p:cNvSpPr txBox="1"/>
          <p:nvPr>
            <p:custDataLst>
              <p:tags r:id="rId6"/>
            </p:custDataLst>
          </p:nvPr>
        </p:nvSpPr>
        <p:spPr>
          <a:xfrm>
            <a:off x="3669017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技术创新：不断推动健康保健行业的技术创新和升级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49170" name="矩形 33"/>
          <p:cNvSpPr/>
          <p:nvPr>
            <p:custDataLst>
              <p:tags r:id="rId7"/>
            </p:custDataLst>
          </p:nvPr>
        </p:nvSpPr>
        <p:spPr>
          <a:xfrm>
            <a:off x="6199634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72" name="矩形 37"/>
          <p:cNvSpPr/>
          <p:nvPr>
            <p:custDataLst>
              <p:tags r:id="rId8"/>
            </p:custDataLst>
          </p:nvPr>
        </p:nvSpPr>
        <p:spPr>
          <a:xfrm>
            <a:off x="6539576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74" name="TextBox 2"/>
          <p:cNvSpPr txBox="1"/>
          <p:nvPr>
            <p:custDataLst>
              <p:tags r:id="rId9"/>
            </p:custDataLst>
          </p:nvPr>
        </p:nvSpPr>
        <p:spPr>
          <a:xfrm>
            <a:off x="6348206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市场需求：消费者对健康保健产品的需求不断增长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49176" name="矩形 34"/>
          <p:cNvSpPr/>
          <p:nvPr>
            <p:custDataLst>
              <p:tags r:id="rId10"/>
            </p:custDataLst>
          </p:nvPr>
        </p:nvSpPr>
        <p:spPr>
          <a:xfrm>
            <a:off x="8872708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78" name="矩形 38"/>
          <p:cNvSpPr/>
          <p:nvPr>
            <p:custDataLst>
              <p:tags r:id="rId11"/>
            </p:custDataLst>
          </p:nvPr>
        </p:nvSpPr>
        <p:spPr>
          <a:xfrm>
            <a:off x="923099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80" name="TextBox 2"/>
          <p:cNvSpPr txBox="1"/>
          <p:nvPr>
            <p:custDataLst>
              <p:tags r:id="rId12"/>
            </p:custDataLst>
          </p:nvPr>
        </p:nvSpPr>
        <p:spPr>
          <a:xfrm>
            <a:off x="9021280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行业规范：健康保健行业的规范化和标准化发展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1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挑战与问题总结</a:t>
            </a:r>
            <a:endParaRPr altLang="en-US" lang="zh-CN"/>
          </a:p>
        </p:txBody>
      </p:sp>
      <p:sp>
        <p:nvSpPr>
          <p:cNvPr id="1049216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089075" y="1610071"/>
            <a:ext cx="820236" cy="2386711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18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09348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20" name="任意多边形 18"/>
          <p:cNvSpPr/>
          <p:nvPr>
            <p:custDataLst>
              <p:tags r:id="rId3"/>
            </p:custDataLst>
          </p:nvPr>
        </p:nvSpPr>
        <p:spPr>
          <a:xfrm>
            <a:off x="6428049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22" name="任意多边形 19"/>
          <p:cNvSpPr/>
          <p:nvPr>
            <p:custDataLst>
              <p:tags r:id="rId4"/>
            </p:custDataLst>
          </p:nvPr>
        </p:nvSpPr>
        <p:spPr>
          <a:xfrm flipV="1">
            <a:off x="6305796" y="1777170"/>
            <a:ext cx="2386711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24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620865" y="1610685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26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642367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28" name="任意多边形 4"/>
          <p:cNvSpPr/>
          <p:nvPr>
            <p:custDataLst>
              <p:tags r:id="rId7"/>
            </p:custDataLst>
          </p:nvPr>
        </p:nvSpPr>
        <p:spPr>
          <a:xfrm>
            <a:off x="961067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30" name="任意多边形 5"/>
          <p:cNvSpPr/>
          <p:nvPr>
            <p:custDataLst>
              <p:tags r:id="rId8"/>
            </p:custDataLst>
          </p:nvPr>
        </p:nvSpPr>
        <p:spPr>
          <a:xfrm flipV="1">
            <a:off x="838200" y="1777170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3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961067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行业增长速度放缓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23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28049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消费者需求多样化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236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425312" y="1622972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38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446199" y="4281207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40" name="任意多边形 11"/>
          <p:cNvSpPr/>
          <p:nvPr>
            <p:custDataLst>
              <p:tags r:id="rId13"/>
            </p:custDataLst>
          </p:nvPr>
        </p:nvSpPr>
        <p:spPr>
          <a:xfrm>
            <a:off x="3764900" y="2401951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42" name="任意多边形 12"/>
          <p:cNvSpPr/>
          <p:nvPr>
            <p:custDataLst>
              <p:tags r:id="rId14"/>
            </p:custDataLst>
          </p:nvPr>
        </p:nvSpPr>
        <p:spPr>
          <a:xfrm flipV="1">
            <a:off x="3642647" y="1790072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44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751610" y="1646931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46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772498" y="4303937"/>
            <a:ext cx="779748" cy="2143084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48" name="任意多边形 25"/>
          <p:cNvSpPr/>
          <p:nvPr>
            <p:custDataLst>
              <p:tags r:id="rId17"/>
            </p:custDataLst>
          </p:nvPr>
        </p:nvSpPr>
        <p:spPr>
          <a:xfrm>
            <a:off x="9090584" y="2425910"/>
            <a:ext cx="2143084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50" name="任意多边形 26"/>
          <p:cNvSpPr/>
          <p:nvPr>
            <p:custDataLst>
              <p:tags r:id="rId18"/>
            </p:custDataLst>
          </p:nvPr>
        </p:nvSpPr>
        <p:spPr>
          <a:xfrm flipV="1">
            <a:off x="8968945" y="1814031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5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091198" y="310598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法规政策变化带来的不确定性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25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764900" y="308202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市场竞争激烈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88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3988" y="2276550"/>
            <a:ext cx="7557025" cy="787008"/>
          </a:xfrm>
        </p:spPr>
        <p:txBody>
          <a:bodyPr>
            <a:normAutofit fontScale="96000"/>
          </a:bodyPr>
          <a:p>
            <a:r>
              <a:rPr altLang="en-US" dirty="0" lang="zh-CN"/>
              <a:t>健康保健行业2024工作展望</a:t>
            </a:r>
            <a:endParaRPr altLang="en-US" dirty="0" lang="zh-CN"/>
          </a:p>
        </p:txBody>
      </p:sp>
      <p:sp>
        <p:nvSpPr>
          <p:cNvPr id="1049290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31588" y="991350"/>
            <a:ext cx="7557025" cy="1224000"/>
          </a:xfrm>
        </p:spPr>
        <p:txBody>
          <a:bodyPr/>
          <a:p>
            <a:r>
              <a:rPr altLang="zh-CN" dirty="0" lang="en-US"/>
              <a:t>PART 3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6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行业发展趋势预测</a:t>
            </a:r>
            <a:endParaRPr altLang="en-US" lang="zh-CN"/>
          </a:p>
        </p:txBody>
      </p:sp>
      <p:sp>
        <p:nvSpPr>
          <p:cNvPr id="1049366" name="椭圆 262"/>
          <p:cNvSpPr/>
          <p:nvPr>
            <p:custDataLst>
              <p:tags r:id="rId1"/>
            </p:custDataLst>
          </p:nvPr>
        </p:nvSpPr>
        <p:spPr>
          <a:xfrm>
            <a:off x="2569289" y="4012839"/>
            <a:ext cx="7052933" cy="1845208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368" name="椭圆 263"/>
          <p:cNvSpPr/>
          <p:nvPr>
            <p:custDataLst>
              <p:tags r:id="rId2"/>
            </p:custDataLst>
          </p:nvPr>
        </p:nvSpPr>
        <p:spPr>
          <a:xfrm>
            <a:off x="3386278" y="4089901"/>
            <a:ext cx="5347427" cy="1584600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370" name="椭圆 264"/>
          <p:cNvSpPr/>
          <p:nvPr>
            <p:custDataLst>
              <p:tags r:id="rId3"/>
            </p:custDataLst>
          </p:nvPr>
        </p:nvSpPr>
        <p:spPr>
          <a:xfrm>
            <a:off x="4151266" y="4316703"/>
            <a:ext cx="3816590" cy="1130968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372" name="椭圆 265"/>
          <p:cNvSpPr/>
          <p:nvPr>
            <p:custDataLst>
              <p:tags r:id="rId4"/>
            </p:custDataLst>
          </p:nvPr>
        </p:nvSpPr>
        <p:spPr>
          <a:xfrm>
            <a:off x="4797840" y="4508420"/>
            <a:ext cx="2523202" cy="747699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374" name="椭圆 266"/>
          <p:cNvSpPr/>
          <p:nvPr>
            <p:custDataLst>
              <p:tags r:id="rId5"/>
            </p:custDataLst>
          </p:nvPr>
        </p:nvSpPr>
        <p:spPr>
          <a:xfrm>
            <a:off x="5460703" y="4704523"/>
            <a:ext cx="1451358" cy="430080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77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3005977" y="4633099"/>
            <a:ext cx="0" cy="81242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376" name="椭圆 268"/>
          <p:cNvSpPr/>
          <p:nvPr>
            <p:custDataLst>
              <p:tags r:id="rId7"/>
            </p:custDataLst>
          </p:nvPr>
        </p:nvSpPr>
        <p:spPr>
          <a:xfrm flipV="1">
            <a:off x="2918264" y="4454539"/>
            <a:ext cx="167644" cy="16763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378" name="椭圆 269"/>
          <p:cNvSpPr/>
          <p:nvPr>
            <p:custDataLst>
              <p:tags r:id="rId8"/>
            </p:custDataLst>
          </p:nvPr>
        </p:nvSpPr>
        <p:spPr>
          <a:xfrm flipV="1">
            <a:off x="2958361" y="4495263"/>
            <a:ext cx="86862" cy="8685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380" name="椭圆 270"/>
          <p:cNvSpPr/>
          <p:nvPr>
            <p:custDataLst>
              <p:tags r:id="rId9"/>
            </p:custDataLst>
          </p:nvPr>
        </p:nvSpPr>
        <p:spPr>
          <a:xfrm flipV="1">
            <a:off x="7719953" y="3673889"/>
            <a:ext cx="100920" cy="10091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79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770702" y="3784157"/>
            <a:ext cx="0" cy="184520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382" name="椭圆 272"/>
          <p:cNvSpPr/>
          <p:nvPr>
            <p:custDataLst>
              <p:tags r:id="rId11"/>
            </p:custDataLst>
          </p:nvPr>
        </p:nvSpPr>
        <p:spPr>
          <a:xfrm flipV="1">
            <a:off x="4099264" y="3553596"/>
            <a:ext cx="371599" cy="371588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81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84089" y="3955825"/>
            <a:ext cx="0" cy="975004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783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090922" y="3656346"/>
            <a:ext cx="0" cy="81242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384" name="椭圆 275"/>
          <p:cNvSpPr/>
          <p:nvPr>
            <p:custDataLst>
              <p:tags r:id="rId14"/>
            </p:custDataLst>
          </p:nvPr>
        </p:nvSpPr>
        <p:spPr>
          <a:xfrm flipV="1">
            <a:off x="7003209" y="3477786"/>
            <a:ext cx="167644" cy="16763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386" name="椭圆 276"/>
          <p:cNvSpPr/>
          <p:nvPr>
            <p:custDataLst>
              <p:tags r:id="rId15"/>
            </p:custDataLst>
          </p:nvPr>
        </p:nvSpPr>
        <p:spPr>
          <a:xfrm flipV="1">
            <a:off x="7043306" y="3518510"/>
            <a:ext cx="86862" cy="8685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388" name="椭圆 277"/>
          <p:cNvSpPr/>
          <p:nvPr>
            <p:custDataLst>
              <p:tags r:id="rId16"/>
            </p:custDataLst>
          </p:nvPr>
        </p:nvSpPr>
        <p:spPr>
          <a:xfrm flipV="1">
            <a:off x="3858052" y="4302920"/>
            <a:ext cx="100920" cy="10091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85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908800" y="4413188"/>
            <a:ext cx="0" cy="1066940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390" name="椭圆 279"/>
          <p:cNvSpPr/>
          <p:nvPr>
            <p:custDataLst>
              <p:tags r:id="rId18"/>
            </p:custDataLst>
          </p:nvPr>
        </p:nvSpPr>
        <p:spPr>
          <a:xfrm flipV="1">
            <a:off x="8431686" y="4529096"/>
            <a:ext cx="253121" cy="253113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87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556991" y="4809779"/>
            <a:ext cx="0" cy="39582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392" name="椭圆 281"/>
          <p:cNvSpPr/>
          <p:nvPr>
            <p:custDataLst>
              <p:tags r:id="rId20"/>
            </p:custDataLst>
          </p:nvPr>
        </p:nvSpPr>
        <p:spPr>
          <a:xfrm flipV="1">
            <a:off x="4999581" y="4827948"/>
            <a:ext cx="313537" cy="31352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89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53706" y="5191333"/>
            <a:ext cx="0" cy="69262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394" name="图形 15"/>
          <p:cNvSpPr/>
          <p:nvPr>
            <p:custDataLst>
              <p:tags r:id="rId22"/>
            </p:custDataLst>
          </p:nvPr>
        </p:nvSpPr>
        <p:spPr>
          <a:xfrm>
            <a:off x="5064113" y="4894986"/>
            <a:ext cx="179281" cy="174691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396" name="图形 19"/>
          <p:cNvSpPr/>
          <p:nvPr>
            <p:custDataLst>
              <p:tags r:id="rId23"/>
            </p:custDataLst>
          </p:nvPr>
        </p:nvSpPr>
        <p:spPr>
          <a:xfrm>
            <a:off x="8496845" y="4599893"/>
            <a:ext cx="122781" cy="110565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398" name="图形 27"/>
          <p:cNvSpPr/>
          <p:nvPr>
            <p:custDataLst>
              <p:tags r:id="rId24"/>
            </p:custDataLst>
          </p:nvPr>
        </p:nvSpPr>
        <p:spPr>
          <a:xfrm>
            <a:off x="4198255" y="3672635"/>
            <a:ext cx="173631" cy="133542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400" name="任意多边形: 形状 286"/>
          <p:cNvSpPr/>
          <p:nvPr>
            <p:custDataLst>
              <p:tags r:id="rId25"/>
            </p:custDataLst>
          </p:nvPr>
        </p:nvSpPr>
        <p:spPr>
          <a:xfrm>
            <a:off x="5451932" y="3623767"/>
            <a:ext cx="1287612" cy="1287618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402" name="正文"/>
          <p:cNvSpPr txBox="1"/>
          <p:nvPr>
            <p:custDataLst>
              <p:tags r:id="rId26"/>
            </p:custDataLst>
          </p:nvPr>
        </p:nvSpPr>
        <p:spPr>
          <a:xfrm>
            <a:off x="838200" y="3693311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健康保健行业将迎来快速增长期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04" name="正文"/>
          <p:cNvSpPr txBox="1"/>
          <p:nvPr>
            <p:custDataLst>
              <p:tags r:id="rId27"/>
            </p:custDataLst>
          </p:nvPr>
        </p:nvSpPr>
        <p:spPr>
          <a:xfrm>
            <a:off x="9285014" y="3693311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健康保健行业将更加注重品牌建设和质量提升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06" name="正文"/>
          <p:cNvSpPr txBox="1"/>
          <p:nvPr>
            <p:custDataLst>
              <p:tags r:id="rId28"/>
            </p:custDataLst>
          </p:nvPr>
        </p:nvSpPr>
        <p:spPr>
          <a:xfrm>
            <a:off x="7026390" y="1657730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健康保健产品和服务将更加多元化和个性化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08" name="正文"/>
          <p:cNvSpPr txBox="1"/>
          <p:nvPr>
            <p:custDataLst>
              <p:tags r:id="rId29"/>
            </p:custDataLst>
          </p:nvPr>
        </p:nvSpPr>
        <p:spPr>
          <a:xfrm>
            <a:off x="3096824" y="1657730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数字化和智能化将成为行业发展的新趋势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4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未来工作重点规划</a:t>
            </a:r>
            <a:endParaRPr altLang="en-US" lang="zh-CN"/>
          </a:p>
        </p:txBody>
      </p:sp>
      <p:sp>
        <p:nvSpPr>
          <p:cNvPr id="1049444" name="任意多边形 20"/>
          <p:cNvSpPr/>
          <p:nvPr>
            <p:custDataLst>
              <p:tags r:id="rId1"/>
            </p:custDataLst>
          </p:nvPr>
        </p:nvSpPr>
        <p:spPr>
          <a:xfrm rot="2700000">
            <a:off x="1675982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46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17531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lnSpcReduction="1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提升健康保健服务质量：加强医疗设施建设，提高医护人员素质，优化服务流程，提高患者满意度。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48" name="矩形 42"/>
          <p:cNvSpPr/>
          <p:nvPr>
            <p:custDataLst>
              <p:tags r:id="rId3"/>
            </p:custDataLst>
          </p:nvPr>
        </p:nvSpPr>
        <p:spPr>
          <a:xfrm>
            <a:off x="1450558" y="2733328"/>
            <a:ext cx="1742579" cy="123401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50" name="任意多边形 18"/>
          <p:cNvSpPr/>
          <p:nvPr>
            <p:custDataLst>
              <p:tags r:id="rId4"/>
            </p:custDataLst>
          </p:nvPr>
        </p:nvSpPr>
        <p:spPr>
          <a:xfrm rot="5400000">
            <a:off x="4192345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52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33239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推动健康科技创新：加大科研投入，加强与高校、科研机构的合作，推动健康科技的创新和应用。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54" name="矩形 43"/>
          <p:cNvSpPr/>
          <p:nvPr>
            <p:custDataLst>
              <p:tags r:id="rId6"/>
            </p:custDataLst>
          </p:nvPr>
        </p:nvSpPr>
        <p:spPr>
          <a:xfrm>
            <a:off x="3966921" y="2733328"/>
            <a:ext cx="1742579" cy="123401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56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708053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58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9602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lnSpcReduction="2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拓展健康保险业务：加强与保险公司的合作，推出更多符合消费者需求的健康保险产品，提高健康保险覆盖率。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60" name="矩形 44"/>
          <p:cNvSpPr/>
          <p:nvPr>
            <p:custDataLst>
              <p:tags r:id="rId9"/>
            </p:custDataLst>
          </p:nvPr>
        </p:nvSpPr>
        <p:spPr>
          <a:xfrm>
            <a:off x="6481973" y="2733328"/>
            <a:ext cx="1742579" cy="123401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62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223761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64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65310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lnSpcReduction="1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强化健康宣传教育：加强健康宣传教育，提高公众的健康意识和自我保健能力，营造良好的健康文化氛围。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66" name="矩形 45"/>
          <p:cNvSpPr/>
          <p:nvPr>
            <p:custDataLst>
              <p:tags r:id="rId12"/>
            </p:custDataLst>
          </p:nvPr>
        </p:nvSpPr>
        <p:spPr>
          <a:xfrm>
            <a:off x="8998337" y="2733328"/>
            <a:ext cx="1742579" cy="123401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0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技术创新方向探讨</a:t>
            </a:r>
            <a:endParaRPr altLang="en-US" lang="zh-CN"/>
          </a:p>
        </p:txBody>
      </p:sp>
      <p:sp>
        <p:nvSpPr>
          <p:cNvPr id="1049502" name="圆角矩形 3"/>
          <p:cNvSpPr/>
          <p:nvPr>
            <p:custDataLst>
              <p:tags r:id="rId1"/>
            </p:custDataLst>
          </p:nvPr>
        </p:nvSpPr>
        <p:spPr>
          <a:xfrm rot="16200000">
            <a:off x="5632130" y="-3304692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04" name="圆角矩形 4"/>
          <p:cNvSpPr/>
          <p:nvPr>
            <p:custDataLst>
              <p:tags r:id="rId2"/>
            </p:custDataLst>
          </p:nvPr>
        </p:nvSpPr>
        <p:spPr>
          <a:xfrm rot="16200000">
            <a:off x="445225" y="1882213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506" name="圆角矩形 5"/>
          <p:cNvSpPr/>
          <p:nvPr>
            <p:custDataLst>
              <p:tags r:id="rId3"/>
            </p:custDataLst>
          </p:nvPr>
        </p:nvSpPr>
        <p:spPr>
          <a:xfrm rot="16200000">
            <a:off x="5633353" y="-2084208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08" name="圆角矩形 6"/>
          <p:cNvSpPr/>
          <p:nvPr>
            <p:custDataLst>
              <p:tags r:id="rId4"/>
            </p:custDataLst>
          </p:nvPr>
        </p:nvSpPr>
        <p:spPr>
          <a:xfrm rot="16200000">
            <a:off x="446447" y="3103309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510" name="圆角矩形 9"/>
          <p:cNvSpPr/>
          <p:nvPr>
            <p:custDataLst>
              <p:tags r:id="rId5"/>
            </p:custDataLst>
          </p:nvPr>
        </p:nvSpPr>
        <p:spPr>
          <a:xfrm rot="16200000">
            <a:off x="5632130" y="-886948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12" name="圆角矩形 10"/>
          <p:cNvSpPr/>
          <p:nvPr>
            <p:custDataLst>
              <p:tags r:id="rId6"/>
            </p:custDataLst>
          </p:nvPr>
        </p:nvSpPr>
        <p:spPr>
          <a:xfrm rot="16200000">
            <a:off x="445225" y="4299958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514" name="圆角矩形 11"/>
          <p:cNvSpPr/>
          <p:nvPr>
            <p:custDataLst>
              <p:tags r:id="rId7"/>
            </p:custDataLst>
          </p:nvPr>
        </p:nvSpPr>
        <p:spPr>
          <a:xfrm rot="16200000">
            <a:off x="5633353" y="332926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16" name="圆角矩形 12"/>
          <p:cNvSpPr/>
          <p:nvPr>
            <p:custDataLst>
              <p:tags r:id="rId8"/>
            </p:custDataLst>
          </p:nvPr>
        </p:nvSpPr>
        <p:spPr>
          <a:xfrm rot="16200000">
            <a:off x="446447" y="5520442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518" name="文本框 7"/>
          <p:cNvSpPr txBox="1"/>
          <p:nvPr>
            <p:custDataLst>
              <p:tags r:id="rId9"/>
            </p:custDataLst>
          </p:nvPr>
        </p:nvSpPr>
        <p:spPr>
          <a:xfrm>
            <a:off x="1280068" y="3906372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远程医疗与在线健康咨询的创新与发展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520" name="文本框 8"/>
          <p:cNvSpPr txBox="1"/>
          <p:nvPr>
            <p:custDataLst>
              <p:tags r:id="rId10"/>
            </p:custDataLst>
          </p:nvPr>
        </p:nvSpPr>
        <p:spPr>
          <a:xfrm>
            <a:off x="1280068" y="5127467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新型医疗设备与技术的研发和应用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522" name="文本框 13"/>
          <p:cNvSpPr txBox="1"/>
          <p:nvPr>
            <p:custDataLst>
              <p:tags r:id="rId11"/>
            </p:custDataLst>
          </p:nvPr>
        </p:nvSpPr>
        <p:spPr>
          <a:xfrm>
            <a:off x="1280068" y="1488627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人工智能与大数据在健康保健行业的应用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524" name="文本框 14"/>
          <p:cNvSpPr txBox="1"/>
          <p:nvPr>
            <p:custDataLst>
              <p:tags r:id="rId12"/>
            </p:custDataLst>
          </p:nvPr>
        </p:nvSpPr>
        <p:spPr>
          <a:xfrm>
            <a:off x="1280068" y="2710945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生物技术在健康保健领域的发展前景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5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政策法规影响分析</a:t>
            </a:r>
            <a:endParaRPr altLang="en-US" lang="zh-CN"/>
          </a:p>
        </p:txBody>
      </p:sp>
      <p:sp>
        <p:nvSpPr>
          <p:cNvPr id="1049560" name="矩形 3"/>
          <p:cNvSpPr/>
          <p:nvPr>
            <p:custDataLst>
              <p:tags r:id="rId1"/>
            </p:custDataLst>
          </p:nvPr>
        </p:nvSpPr>
        <p:spPr>
          <a:xfrm>
            <a:off x="1564041" y="1364400"/>
            <a:ext cx="9598208" cy="105529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62" name="矩形 13"/>
          <p:cNvSpPr/>
          <p:nvPr>
            <p:custDataLst>
              <p:tags r:id="rId2"/>
            </p:custDataLst>
          </p:nvPr>
        </p:nvSpPr>
        <p:spPr>
          <a:xfrm>
            <a:off x="1029812" y="1364400"/>
            <a:ext cx="260300" cy="105529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564" name="文本框 4"/>
          <p:cNvSpPr txBox="1"/>
          <p:nvPr>
            <p:custDataLst>
              <p:tags r:id="rId3"/>
            </p:custDataLst>
          </p:nvPr>
        </p:nvSpPr>
        <p:spPr>
          <a:xfrm>
            <a:off x="1838861" y="1455579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政策法规对健康保健行业的影响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66" name="矩形 39"/>
          <p:cNvSpPr/>
          <p:nvPr>
            <p:custDataLst>
              <p:tags r:id="rId4"/>
            </p:custDataLst>
          </p:nvPr>
        </p:nvSpPr>
        <p:spPr>
          <a:xfrm>
            <a:off x="1564041" y="2617142"/>
            <a:ext cx="9598208" cy="105529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68" name="矩形 5"/>
          <p:cNvSpPr/>
          <p:nvPr>
            <p:custDataLst>
              <p:tags r:id="rId5"/>
            </p:custDataLst>
          </p:nvPr>
        </p:nvSpPr>
        <p:spPr>
          <a:xfrm>
            <a:off x="1029812" y="2617142"/>
            <a:ext cx="260300" cy="105529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70" name="文本框 41"/>
          <p:cNvSpPr txBox="1"/>
          <p:nvPr>
            <p:custDataLst>
              <p:tags r:id="rId6"/>
            </p:custDataLst>
          </p:nvPr>
        </p:nvSpPr>
        <p:spPr>
          <a:xfrm>
            <a:off x="1838861" y="2708320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未来政策法规的走向和趋势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72" name="矩形 12"/>
          <p:cNvSpPr/>
          <p:nvPr>
            <p:custDataLst>
              <p:tags r:id="rId7"/>
            </p:custDataLst>
          </p:nvPr>
        </p:nvSpPr>
        <p:spPr>
          <a:xfrm>
            <a:off x="1564041" y="3869884"/>
            <a:ext cx="9598208" cy="105529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74" name="矩形 17"/>
          <p:cNvSpPr/>
          <p:nvPr>
            <p:custDataLst>
              <p:tags r:id="rId8"/>
            </p:custDataLst>
          </p:nvPr>
        </p:nvSpPr>
        <p:spPr>
          <a:xfrm>
            <a:off x="1029812" y="3869884"/>
            <a:ext cx="260300" cy="105529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76" name="文本框 19"/>
          <p:cNvSpPr txBox="1"/>
          <p:nvPr>
            <p:custDataLst>
              <p:tags r:id="rId9"/>
            </p:custDataLst>
          </p:nvPr>
        </p:nvSpPr>
        <p:spPr>
          <a:xfrm>
            <a:off x="1838861" y="39610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行业应对政策法规变化的策略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78" name="矩形 49"/>
          <p:cNvSpPr/>
          <p:nvPr>
            <p:custDataLst>
              <p:tags r:id="rId10"/>
            </p:custDataLst>
          </p:nvPr>
        </p:nvSpPr>
        <p:spPr>
          <a:xfrm>
            <a:off x="1564041" y="5121984"/>
            <a:ext cx="9598208" cy="105529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80" name="矩形 26"/>
          <p:cNvSpPr/>
          <p:nvPr>
            <p:custDataLst>
              <p:tags r:id="rId11"/>
            </p:custDataLst>
          </p:nvPr>
        </p:nvSpPr>
        <p:spPr>
          <a:xfrm>
            <a:off x="1029812" y="5121984"/>
            <a:ext cx="260300" cy="105529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82" name="文本框 27"/>
          <p:cNvSpPr txBox="1"/>
          <p:nvPr>
            <p:custDataLst>
              <p:tags r:id="rId12"/>
            </p:custDataLst>
          </p:nvPr>
        </p:nvSpPr>
        <p:spPr>
          <a:xfrm>
            <a:off x="1838861" y="52131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政策法规对健康保健行业发展的推动作用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16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3988" y="2276550"/>
            <a:ext cx="7557025" cy="787008"/>
          </a:xfrm>
        </p:spPr>
        <p:txBody>
          <a:bodyPr>
            <a:normAutofit fontScale="90000"/>
          </a:bodyPr>
          <a:p>
            <a:r>
              <a:rPr altLang="en-US" dirty="0" lang="zh-CN"/>
              <a:t>健康保健行业2024工作策略建议</a:t>
            </a:r>
            <a:endParaRPr altLang="en-US" dirty="0" lang="zh-CN"/>
          </a:p>
        </p:txBody>
      </p:sp>
      <p:sp>
        <p:nvSpPr>
          <p:cNvPr id="1049618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31588" y="991350"/>
            <a:ext cx="7557025" cy="1224000"/>
          </a:xfrm>
        </p:spPr>
        <p:txBody>
          <a:bodyPr/>
          <a:p>
            <a:r>
              <a:rPr altLang="zh-CN" dirty="0" lang="en-US"/>
              <a:t>PART 4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9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提升服务质量策略建议</a:t>
            </a:r>
            <a:endParaRPr altLang="en-US" lang="zh-CN"/>
          </a:p>
        </p:txBody>
      </p:sp>
      <p:sp>
        <p:nvSpPr>
          <p:cNvPr id="1049694" name="圆角矩形 3"/>
          <p:cNvSpPr/>
          <p:nvPr>
            <p:custDataLst>
              <p:tags r:id="rId1"/>
            </p:custDataLst>
          </p:nvPr>
        </p:nvSpPr>
        <p:spPr>
          <a:xfrm rot="16200000">
            <a:off x="5632130" y="-3304692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96" name="圆角矩形 4"/>
          <p:cNvSpPr/>
          <p:nvPr>
            <p:custDataLst>
              <p:tags r:id="rId2"/>
            </p:custDataLst>
          </p:nvPr>
        </p:nvSpPr>
        <p:spPr>
          <a:xfrm rot="16200000">
            <a:off x="445225" y="1882213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698" name="圆角矩形 5"/>
          <p:cNvSpPr/>
          <p:nvPr>
            <p:custDataLst>
              <p:tags r:id="rId3"/>
            </p:custDataLst>
          </p:nvPr>
        </p:nvSpPr>
        <p:spPr>
          <a:xfrm rot="16200000">
            <a:off x="5633353" y="-2084208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00" name="圆角矩形 6"/>
          <p:cNvSpPr/>
          <p:nvPr>
            <p:custDataLst>
              <p:tags r:id="rId4"/>
            </p:custDataLst>
          </p:nvPr>
        </p:nvSpPr>
        <p:spPr>
          <a:xfrm rot="16200000">
            <a:off x="446447" y="3103309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702" name="圆角矩形 9"/>
          <p:cNvSpPr/>
          <p:nvPr>
            <p:custDataLst>
              <p:tags r:id="rId5"/>
            </p:custDataLst>
          </p:nvPr>
        </p:nvSpPr>
        <p:spPr>
          <a:xfrm rot="16200000">
            <a:off x="5632130" y="-886948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04" name="圆角矩形 10"/>
          <p:cNvSpPr/>
          <p:nvPr>
            <p:custDataLst>
              <p:tags r:id="rId6"/>
            </p:custDataLst>
          </p:nvPr>
        </p:nvSpPr>
        <p:spPr>
          <a:xfrm rot="16200000">
            <a:off x="445225" y="4299958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706" name="圆角矩形 11"/>
          <p:cNvSpPr/>
          <p:nvPr>
            <p:custDataLst>
              <p:tags r:id="rId7"/>
            </p:custDataLst>
          </p:nvPr>
        </p:nvSpPr>
        <p:spPr>
          <a:xfrm rot="16200000">
            <a:off x="5633353" y="332926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08" name="圆角矩形 12"/>
          <p:cNvSpPr/>
          <p:nvPr>
            <p:custDataLst>
              <p:tags r:id="rId8"/>
            </p:custDataLst>
          </p:nvPr>
        </p:nvSpPr>
        <p:spPr>
          <a:xfrm rot="16200000">
            <a:off x="446447" y="5520442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710" name="文本框 7"/>
          <p:cNvSpPr txBox="1"/>
          <p:nvPr>
            <p:custDataLst>
              <p:tags r:id="rId9"/>
            </p:custDataLst>
          </p:nvPr>
        </p:nvSpPr>
        <p:spPr>
          <a:xfrm>
            <a:off x="1280068" y="3906372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优化服务流程：简化服务流程，提高服务效率，降低客户等待时间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712" name="文本框 8"/>
          <p:cNvSpPr txBox="1"/>
          <p:nvPr>
            <p:custDataLst>
              <p:tags r:id="rId10"/>
            </p:custDataLst>
          </p:nvPr>
        </p:nvSpPr>
        <p:spPr>
          <a:xfrm>
            <a:off x="1280068" y="5127467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强化服务质量监管：建立有效的质量监管机制，确保服务质量持续改进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714" name="文本框 13"/>
          <p:cNvSpPr txBox="1"/>
          <p:nvPr>
            <p:custDataLst>
              <p:tags r:id="rId11"/>
            </p:custDataLst>
          </p:nvPr>
        </p:nvSpPr>
        <p:spPr>
          <a:xfrm>
            <a:off x="1280068" y="1488627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建立完善的客户服务体系：提供个性化、专业化的服务，满足客户需求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716" name="文本框 14"/>
          <p:cNvSpPr txBox="1"/>
          <p:nvPr>
            <p:custDataLst>
              <p:tags r:id="rId12"/>
            </p:custDataLst>
          </p:nvPr>
        </p:nvSpPr>
        <p:spPr>
          <a:xfrm>
            <a:off x="1280068" y="2710945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提高员工素质：加强员工培训，提高员工的专业技能和服务意识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5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拓展市场份额策略建议</a:t>
            </a:r>
            <a:endParaRPr altLang="en-US" lang="zh-CN"/>
          </a:p>
        </p:txBody>
      </p:sp>
      <p:sp>
        <p:nvSpPr>
          <p:cNvPr id="1049752" name="椭圆 262"/>
          <p:cNvSpPr/>
          <p:nvPr>
            <p:custDataLst>
              <p:tags r:id="rId1"/>
            </p:custDataLst>
          </p:nvPr>
        </p:nvSpPr>
        <p:spPr>
          <a:xfrm>
            <a:off x="2569289" y="4012839"/>
            <a:ext cx="7052933" cy="1845208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754" name="椭圆 263"/>
          <p:cNvSpPr/>
          <p:nvPr>
            <p:custDataLst>
              <p:tags r:id="rId2"/>
            </p:custDataLst>
          </p:nvPr>
        </p:nvSpPr>
        <p:spPr>
          <a:xfrm>
            <a:off x="3386278" y="4089901"/>
            <a:ext cx="5347427" cy="1584600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756" name="椭圆 264"/>
          <p:cNvSpPr/>
          <p:nvPr>
            <p:custDataLst>
              <p:tags r:id="rId3"/>
            </p:custDataLst>
          </p:nvPr>
        </p:nvSpPr>
        <p:spPr>
          <a:xfrm>
            <a:off x="4151266" y="4316703"/>
            <a:ext cx="3816590" cy="1130968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758" name="椭圆 265"/>
          <p:cNvSpPr/>
          <p:nvPr>
            <p:custDataLst>
              <p:tags r:id="rId4"/>
            </p:custDataLst>
          </p:nvPr>
        </p:nvSpPr>
        <p:spPr>
          <a:xfrm>
            <a:off x="4797840" y="4508420"/>
            <a:ext cx="2523202" cy="747699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760" name="椭圆 266"/>
          <p:cNvSpPr/>
          <p:nvPr>
            <p:custDataLst>
              <p:tags r:id="rId5"/>
            </p:custDataLst>
          </p:nvPr>
        </p:nvSpPr>
        <p:spPr>
          <a:xfrm>
            <a:off x="5460703" y="4704523"/>
            <a:ext cx="1451358" cy="430080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95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3005977" y="4633099"/>
            <a:ext cx="0" cy="81242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762" name="椭圆 268"/>
          <p:cNvSpPr/>
          <p:nvPr>
            <p:custDataLst>
              <p:tags r:id="rId7"/>
            </p:custDataLst>
          </p:nvPr>
        </p:nvSpPr>
        <p:spPr>
          <a:xfrm flipV="1">
            <a:off x="2918264" y="4454539"/>
            <a:ext cx="167644" cy="16763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764" name="椭圆 269"/>
          <p:cNvSpPr/>
          <p:nvPr>
            <p:custDataLst>
              <p:tags r:id="rId8"/>
            </p:custDataLst>
          </p:nvPr>
        </p:nvSpPr>
        <p:spPr>
          <a:xfrm flipV="1">
            <a:off x="2958361" y="4495263"/>
            <a:ext cx="86862" cy="8685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766" name="椭圆 270"/>
          <p:cNvSpPr/>
          <p:nvPr>
            <p:custDataLst>
              <p:tags r:id="rId9"/>
            </p:custDataLst>
          </p:nvPr>
        </p:nvSpPr>
        <p:spPr>
          <a:xfrm flipV="1">
            <a:off x="7719953" y="3673889"/>
            <a:ext cx="100920" cy="10091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97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770702" y="3784157"/>
            <a:ext cx="0" cy="184520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768" name="椭圆 272"/>
          <p:cNvSpPr/>
          <p:nvPr>
            <p:custDataLst>
              <p:tags r:id="rId11"/>
            </p:custDataLst>
          </p:nvPr>
        </p:nvSpPr>
        <p:spPr>
          <a:xfrm flipV="1">
            <a:off x="4099264" y="3553596"/>
            <a:ext cx="371599" cy="371588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99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84089" y="3955825"/>
            <a:ext cx="0" cy="975004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801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090922" y="3656346"/>
            <a:ext cx="0" cy="81242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770" name="椭圆 275"/>
          <p:cNvSpPr/>
          <p:nvPr>
            <p:custDataLst>
              <p:tags r:id="rId14"/>
            </p:custDataLst>
          </p:nvPr>
        </p:nvSpPr>
        <p:spPr>
          <a:xfrm flipV="1">
            <a:off x="7003209" y="3477786"/>
            <a:ext cx="167644" cy="16763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772" name="椭圆 276"/>
          <p:cNvSpPr/>
          <p:nvPr>
            <p:custDataLst>
              <p:tags r:id="rId15"/>
            </p:custDataLst>
          </p:nvPr>
        </p:nvSpPr>
        <p:spPr>
          <a:xfrm flipV="1">
            <a:off x="7043306" y="3518510"/>
            <a:ext cx="86862" cy="8685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774" name="椭圆 277"/>
          <p:cNvSpPr/>
          <p:nvPr>
            <p:custDataLst>
              <p:tags r:id="rId16"/>
            </p:custDataLst>
          </p:nvPr>
        </p:nvSpPr>
        <p:spPr>
          <a:xfrm flipV="1">
            <a:off x="3858052" y="4302920"/>
            <a:ext cx="100920" cy="10091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803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908800" y="4413188"/>
            <a:ext cx="0" cy="1066940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776" name="椭圆 279"/>
          <p:cNvSpPr/>
          <p:nvPr>
            <p:custDataLst>
              <p:tags r:id="rId18"/>
            </p:custDataLst>
          </p:nvPr>
        </p:nvSpPr>
        <p:spPr>
          <a:xfrm flipV="1">
            <a:off x="8431686" y="4529096"/>
            <a:ext cx="253121" cy="253113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805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556991" y="4809779"/>
            <a:ext cx="0" cy="39582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778" name="椭圆 281"/>
          <p:cNvSpPr/>
          <p:nvPr>
            <p:custDataLst>
              <p:tags r:id="rId20"/>
            </p:custDataLst>
          </p:nvPr>
        </p:nvSpPr>
        <p:spPr>
          <a:xfrm flipV="1">
            <a:off x="4999581" y="4827948"/>
            <a:ext cx="313537" cy="31352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807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53706" y="5191333"/>
            <a:ext cx="0" cy="69262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780" name="图形 15"/>
          <p:cNvSpPr/>
          <p:nvPr>
            <p:custDataLst>
              <p:tags r:id="rId22"/>
            </p:custDataLst>
          </p:nvPr>
        </p:nvSpPr>
        <p:spPr>
          <a:xfrm>
            <a:off x="5064113" y="4894986"/>
            <a:ext cx="179281" cy="174691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782" name="图形 19"/>
          <p:cNvSpPr/>
          <p:nvPr>
            <p:custDataLst>
              <p:tags r:id="rId23"/>
            </p:custDataLst>
          </p:nvPr>
        </p:nvSpPr>
        <p:spPr>
          <a:xfrm>
            <a:off x="8496845" y="4599893"/>
            <a:ext cx="122781" cy="110565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784" name="图形 27"/>
          <p:cNvSpPr/>
          <p:nvPr>
            <p:custDataLst>
              <p:tags r:id="rId24"/>
            </p:custDataLst>
          </p:nvPr>
        </p:nvSpPr>
        <p:spPr>
          <a:xfrm>
            <a:off x="4198255" y="3672635"/>
            <a:ext cx="173631" cy="133542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786" name="任意多边形: 形状 286"/>
          <p:cNvSpPr/>
          <p:nvPr>
            <p:custDataLst>
              <p:tags r:id="rId25"/>
            </p:custDataLst>
          </p:nvPr>
        </p:nvSpPr>
        <p:spPr>
          <a:xfrm>
            <a:off x="5451932" y="3623767"/>
            <a:ext cx="1287612" cy="1287618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788" name="正文"/>
          <p:cNvSpPr txBox="1"/>
          <p:nvPr>
            <p:custDataLst>
              <p:tags r:id="rId26"/>
            </p:custDataLst>
          </p:nvPr>
        </p:nvSpPr>
        <p:spPr>
          <a:xfrm>
            <a:off x="838200" y="3693311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增加产品线：开发更多健康保健产品，满足不同消费者需求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90" name="正文"/>
          <p:cNvSpPr txBox="1"/>
          <p:nvPr>
            <p:custDataLst>
              <p:tags r:id="rId27"/>
            </p:custDataLst>
          </p:nvPr>
        </p:nvSpPr>
        <p:spPr>
          <a:xfrm>
            <a:off x="9285014" y="3693311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加强合作伙伴关系：与医疗机构、药店等建立合作关系，共同拓展市场份额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92" name="正文"/>
          <p:cNvSpPr txBox="1"/>
          <p:nvPr>
            <p:custDataLst>
              <p:tags r:id="rId28"/>
            </p:custDataLst>
          </p:nvPr>
        </p:nvSpPr>
        <p:spPr>
          <a:xfrm>
            <a:off x="7818944" y="2494141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优化定价策略：根据市场需求和竞争情况，制定合理的定价策略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94" name="正文"/>
          <p:cNvSpPr txBox="1"/>
          <p:nvPr>
            <p:custDataLst>
              <p:tags r:id="rId29"/>
            </p:custDataLst>
          </p:nvPr>
        </p:nvSpPr>
        <p:spPr>
          <a:xfrm>
            <a:off x="2303016" y="2494141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拓展销售渠道：通过线上和线下渠道，扩大产品覆盖面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96" name="正文"/>
          <p:cNvSpPr txBox="1"/>
          <p:nvPr>
            <p:custDataLst>
              <p:tags r:id="rId30"/>
            </p:custDataLst>
          </p:nvPr>
        </p:nvSpPr>
        <p:spPr>
          <a:xfrm>
            <a:off x="5061607" y="1657730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提升品牌知名度：加强品牌宣传和推广，提高消费者认知度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3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加强人才培养策略建议</a:t>
            </a:r>
            <a:endParaRPr altLang="en-US" lang="zh-CN"/>
          </a:p>
        </p:txBody>
      </p:sp>
      <p:sp>
        <p:nvSpPr>
          <p:cNvPr id="1049832" name="圆角矩形 26"/>
          <p:cNvSpPr/>
          <p:nvPr>
            <p:custDataLst>
              <p:tags r:id="rId1"/>
            </p:custDataLst>
          </p:nvPr>
        </p:nvSpPr>
        <p:spPr>
          <a:xfrm>
            <a:off x="838200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834" name="圆角矩形 28"/>
          <p:cNvSpPr/>
          <p:nvPr>
            <p:custDataLst>
              <p:tags r:id="rId2"/>
            </p:custDataLst>
          </p:nvPr>
        </p:nvSpPr>
        <p:spPr>
          <a:xfrm>
            <a:off x="840636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30000"/>
          </a:bodyPr>
          <a:p>
            <a:pPr algn="ctr" lvl="0">
              <a:buClrTx/>
              <a:buSzTx/>
              <a:buFontTx/>
            </a:pPr>
            <a:endParaRPr altLang="en-US" lang="zh-CN">
              <a:effectLst/>
              <a:latin typeface="+mn-ea"/>
              <a:sym typeface="+mn-ea"/>
            </a:endParaRPr>
          </a:p>
        </p:txBody>
      </p:sp>
      <p:sp>
        <p:nvSpPr>
          <p:cNvPr id="1049836" name="文本框 31"/>
          <p:cNvSpPr txBox="1"/>
          <p:nvPr>
            <p:custDataLst>
              <p:tags r:id="rId3"/>
            </p:custDataLst>
          </p:nvPr>
        </p:nvSpPr>
        <p:spPr>
          <a:xfrm>
            <a:off x="986770" y="2256680"/>
            <a:ext cx="2188497" cy="3264364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fontAlgn="auto">
              <a:lnSpc>
                <a:spcPct val="120000"/>
              </a:lnSpc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建立完善的人才培养体系：制定人才培养计划，明确培养目标、内容和方式，确保人才培养的针对性和实效性。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38" name="圆角矩形 29"/>
          <p:cNvSpPr/>
          <p:nvPr>
            <p:custDataLst>
              <p:tags r:id="rId4"/>
            </p:custDataLst>
          </p:nvPr>
        </p:nvSpPr>
        <p:spPr>
          <a:xfrm>
            <a:off x="3514898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840" name="圆角矩形 32"/>
          <p:cNvSpPr/>
          <p:nvPr>
            <p:custDataLst>
              <p:tags r:id="rId5"/>
            </p:custDataLst>
          </p:nvPr>
        </p:nvSpPr>
        <p:spPr>
          <a:xfrm>
            <a:off x="3517334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842" name="文本框 34"/>
          <p:cNvSpPr txBox="1"/>
          <p:nvPr>
            <p:custDataLst>
              <p:tags r:id="rId6"/>
            </p:custDataLst>
          </p:nvPr>
        </p:nvSpPr>
        <p:spPr>
          <a:xfrm>
            <a:off x="3665904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加强校企合作：与高校、科研机构等建立合作关系，共同开展人才培养工作，提高人才培养的质量和水平。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44" name="圆角矩形 3"/>
          <p:cNvSpPr/>
          <p:nvPr>
            <p:custDataLst>
              <p:tags r:id="rId7"/>
            </p:custDataLst>
          </p:nvPr>
        </p:nvSpPr>
        <p:spPr>
          <a:xfrm>
            <a:off x="6191596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846" name="圆角矩形 4"/>
          <p:cNvSpPr/>
          <p:nvPr>
            <p:custDataLst>
              <p:tags r:id="rId8"/>
            </p:custDataLst>
          </p:nvPr>
        </p:nvSpPr>
        <p:spPr>
          <a:xfrm>
            <a:off x="6194032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848" name="文本框 5"/>
          <p:cNvSpPr txBox="1"/>
          <p:nvPr>
            <p:custDataLst>
              <p:tags r:id="rId9"/>
            </p:custDataLst>
          </p:nvPr>
        </p:nvSpPr>
        <p:spPr>
          <a:xfrm>
            <a:off x="6341993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建立激励机制：通过设立奖励制度、提供晋升机会等方式，激励员工积极参与人才培养，提高员工的专业素质和综合能力。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50" name="圆角矩形 8"/>
          <p:cNvSpPr/>
          <p:nvPr>
            <p:custDataLst>
              <p:tags r:id="rId10"/>
            </p:custDataLst>
          </p:nvPr>
        </p:nvSpPr>
        <p:spPr>
          <a:xfrm>
            <a:off x="8868295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852" name="圆角矩形 9"/>
          <p:cNvSpPr/>
          <p:nvPr>
            <p:custDataLst>
              <p:tags r:id="rId11"/>
            </p:custDataLst>
          </p:nvPr>
        </p:nvSpPr>
        <p:spPr>
          <a:xfrm>
            <a:off x="8870730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854" name="文本框 10"/>
          <p:cNvSpPr txBox="1"/>
          <p:nvPr>
            <p:custDataLst>
              <p:tags r:id="rId12"/>
            </p:custDataLst>
          </p:nvPr>
        </p:nvSpPr>
        <p:spPr>
          <a:xfrm>
            <a:off x="9018691" y="2256680"/>
            <a:ext cx="2185815" cy="3265652"/>
          </a:xfrm>
          <a:prstGeom prst="rect"/>
          <a:noFill/>
        </p:spPr>
        <p:txBody>
          <a:bodyPr anchor="t" anchorCtr="0" rtlCol="0" wrap="square">
            <a:normAutofit lnSpcReduction="10000"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加强培训和交流：定期组织内部培训和外部交流活动，为员工提供学习和交流的平台，促进员工之间的相互学习和共同进步。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8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优化管理流程策略建议</a:t>
            </a:r>
            <a:endParaRPr altLang="en-US" lang="zh-CN"/>
          </a:p>
        </p:txBody>
      </p:sp>
      <p:sp>
        <p:nvSpPr>
          <p:cNvPr id="1049890" name="椭圆 262"/>
          <p:cNvSpPr/>
          <p:nvPr>
            <p:custDataLst>
              <p:tags r:id="rId1"/>
            </p:custDataLst>
          </p:nvPr>
        </p:nvSpPr>
        <p:spPr>
          <a:xfrm>
            <a:off x="2569289" y="4012839"/>
            <a:ext cx="7052933" cy="1845208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892" name="椭圆 263"/>
          <p:cNvSpPr/>
          <p:nvPr>
            <p:custDataLst>
              <p:tags r:id="rId2"/>
            </p:custDataLst>
          </p:nvPr>
        </p:nvSpPr>
        <p:spPr>
          <a:xfrm>
            <a:off x="3386278" y="4089901"/>
            <a:ext cx="5347427" cy="1584600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894" name="椭圆 264"/>
          <p:cNvSpPr/>
          <p:nvPr>
            <p:custDataLst>
              <p:tags r:id="rId3"/>
            </p:custDataLst>
          </p:nvPr>
        </p:nvSpPr>
        <p:spPr>
          <a:xfrm>
            <a:off x="4151266" y="4316703"/>
            <a:ext cx="3816590" cy="1130968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896" name="椭圆 265"/>
          <p:cNvSpPr/>
          <p:nvPr>
            <p:custDataLst>
              <p:tags r:id="rId4"/>
            </p:custDataLst>
          </p:nvPr>
        </p:nvSpPr>
        <p:spPr>
          <a:xfrm>
            <a:off x="4797840" y="4508420"/>
            <a:ext cx="2523202" cy="747699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898" name="椭圆 266"/>
          <p:cNvSpPr/>
          <p:nvPr>
            <p:custDataLst>
              <p:tags r:id="rId5"/>
            </p:custDataLst>
          </p:nvPr>
        </p:nvSpPr>
        <p:spPr>
          <a:xfrm>
            <a:off x="5460703" y="4704523"/>
            <a:ext cx="1451358" cy="430080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809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3005977" y="4633099"/>
            <a:ext cx="0" cy="81242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900" name="椭圆 268"/>
          <p:cNvSpPr/>
          <p:nvPr>
            <p:custDataLst>
              <p:tags r:id="rId7"/>
            </p:custDataLst>
          </p:nvPr>
        </p:nvSpPr>
        <p:spPr>
          <a:xfrm flipV="1">
            <a:off x="2918264" y="4454539"/>
            <a:ext cx="167644" cy="16763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902" name="椭圆 269"/>
          <p:cNvSpPr/>
          <p:nvPr>
            <p:custDataLst>
              <p:tags r:id="rId8"/>
            </p:custDataLst>
          </p:nvPr>
        </p:nvSpPr>
        <p:spPr>
          <a:xfrm flipV="1">
            <a:off x="2958361" y="4495263"/>
            <a:ext cx="86862" cy="8685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904" name="椭圆 270"/>
          <p:cNvSpPr/>
          <p:nvPr>
            <p:custDataLst>
              <p:tags r:id="rId9"/>
            </p:custDataLst>
          </p:nvPr>
        </p:nvSpPr>
        <p:spPr>
          <a:xfrm flipV="1">
            <a:off x="7719953" y="3673889"/>
            <a:ext cx="100920" cy="10091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811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770702" y="3784157"/>
            <a:ext cx="0" cy="184520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906" name="椭圆 272"/>
          <p:cNvSpPr/>
          <p:nvPr>
            <p:custDataLst>
              <p:tags r:id="rId11"/>
            </p:custDataLst>
          </p:nvPr>
        </p:nvSpPr>
        <p:spPr>
          <a:xfrm flipV="1">
            <a:off x="4099264" y="3553596"/>
            <a:ext cx="371599" cy="371588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813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84089" y="3955825"/>
            <a:ext cx="0" cy="975004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815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090922" y="3656346"/>
            <a:ext cx="0" cy="81242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908" name="椭圆 275"/>
          <p:cNvSpPr/>
          <p:nvPr>
            <p:custDataLst>
              <p:tags r:id="rId14"/>
            </p:custDataLst>
          </p:nvPr>
        </p:nvSpPr>
        <p:spPr>
          <a:xfrm flipV="1">
            <a:off x="7003209" y="3477786"/>
            <a:ext cx="167644" cy="16763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910" name="椭圆 276"/>
          <p:cNvSpPr/>
          <p:nvPr>
            <p:custDataLst>
              <p:tags r:id="rId15"/>
            </p:custDataLst>
          </p:nvPr>
        </p:nvSpPr>
        <p:spPr>
          <a:xfrm flipV="1">
            <a:off x="7043306" y="3518510"/>
            <a:ext cx="86862" cy="8685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912" name="椭圆 277"/>
          <p:cNvSpPr/>
          <p:nvPr>
            <p:custDataLst>
              <p:tags r:id="rId16"/>
            </p:custDataLst>
          </p:nvPr>
        </p:nvSpPr>
        <p:spPr>
          <a:xfrm flipV="1">
            <a:off x="3858052" y="4302920"/>
            <a:ext cx="100920" cy="10091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817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908800" y="4413188"/>
            <a:ext cx="0" cy="1066940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914" name="椭圆 279"/>
          <p:cNvSpPr/>
          <p:nvPr>
            <p:custDataLst>
              <p:tags r:id="rId18"/>
            </p:custDataLst>
          </p:nvPr>
        </p:nvSpPr>
        <p:spPr>
          <a:xfrm flipV="1">
            <a:off x="8431686" y="4529096"/>
            <a:ext cx="253121" cy="253113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819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556991" y="4809779"/>
            <a:ext cx="0" cy="39582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916" name="椭圆 281"/>
          <p:cNvSpPr/>
          <p:nvPr>
            <p:custDataLst>
              <p:tags r:id="rId20"/>
            </p:custDataLst>
          </p:nvPr>
        </p:nvSpPr>
        <p:spPr>
          <a:xfrm flipV="1">
            <a:off x="4999581" y="4827948"/>
            <a:ext cx="313537" cy="31352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821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53706" y="5191333"/>
            <a:ext cx="0" cy="69262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918" name="图形 15"/>
          <p:cNvSpPr/>
          <p:nvPr>
            <p:custDataLst>
              <p:tags r:id="rId22"/>
            </p:custDataLst>
          </p:nvPr>
        </p:nvSpPr>
        <p:spPr>
          <a:xfrm>
            <a:off x="5064113" y="4894986"/>
            <a:ext cx="179281" cy="174691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920" name="图形 19"/>
          <p:cNvSpPr/>
          <p:nvPr>
            <p:custDataLst>
              <p:tags r:id="rId23"/>
            </p:custDataLst>
          </p:nvPr>
        </p:nvSpPr>
        <p:spPr>
          <a:xfrm>
            <a:off x="8496845" y="4599893"/>
            <a:ext cx="122781" cy="110565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922" name="图形 27"/>
          <p:cNvSpPr/>
          <p:nvPr>
            <p:custDataLst>
              <p:tags r:id="rId24"/>
            </p:custDataLst>
          </p:nvPr>
        </p:nvSpPr>
        <p:spPr>
          <a:xfrm>
            <a:off x="4198255" y="3672635"/>
            <a:ext cx="173631" cy="133542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924" name="任意多边形: 形状 286"/>
          <p:cNvSpPr/>
          <p:nvPr>
            <p:custDataLst>
              <p:tags r:id="rId25"/>
            </p:custDataLst>
          </p:nvPr>
        </p:nvSpPr>
        <p:spPr>
          <a:xfrm>
            <a:off x="5451932" y="3623767"/>
            <a:ext cx="1287612" cy="1287618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926" name="正文"/>
          <p:cNvSpPr txBox="1"/>
          <p:nvPr>
            <p:custDataLst>
              <p:tags r:id="rId26"/>
            </p:custDataLst>
          </p:nvPr>
        </p:nvSpPr>
        <p:spPr>
          <a:xfrm>
            <a:off x="838200" y="3693311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建立完善的管理制度：制定明确的管理规定和流程，确保各项工作有章可循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28" name="正文"/>
          <p:cNvSpPr txBox="1"/>
          <p:nvPr>
            <p:custDataLst>
              <p:tags r:id="rId27"/>
            </p:custDataLst>
          </p:nvPr>
        </p:nvSpPr>
        <p:spPr>
          <a:xfrm>
            <a:off x="9285014" y="3693311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强化监督机制：建立完善的监督机制，确保各项工作的规范化和标准化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30" name="正文"/>
          <p:cNvSpPr txBox="1"/>
          <p:nvPr>
            <p:custDataLst>
              <p:tags r:id="rId28"/>
            </p:custDataLst>
          </p:nvPr>
        </p:nvSpPr>
        <p:spPr>
          <a:xfrm>
            <a:off x="7026390" y="1657730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提升员工素质：加强员工培训，提高员工的专业素质和综合能力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32" name="正文"/>
          <p:cNvSpPr txBox="1"/>
          <p:nvPr>
            <p:custDataLst>
              <p:tags r:id="rId29"/>
            </p:custDataLst>
          </p:nvPr>
        </p:nvSpPr>
        <p:spPr>
          <a:xfrm>
            <a:off x="3096824" y="1657730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加强内部沟通：建立有效的沟通机制，促进各部门之间的协作与配合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66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3988" y="2276550"/>
            <a:ext cx="7557025" cy="787008"/>
          </a:xfrm>
        </p:spPr>
        <p:txBody>
          <a:bodyPr>
            <a:normAutofit fontScale="90000"/>
          </a:bodyPr>
          <a:p>
            <a:r>
              <a:rPr altLang="en-US" dirty="0" lang="zh-CN"/>
              <a:t>健康保健行业2024工作挑战应对</a:t>
            </a:r>
            <a:endParaRPr altLang="en-US" dirty="0" lang="zh-CN"/>
          </a:p>
        </p:txBody>
      </p:sp>
      <p:sp>
        <p:nvSpPr>
          <p:cNvPr id="1049968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31588" y="991350"/>
            <a:ext cx="7557025" cy="1224000"/>
          </a:xfrm>
        </p:spPr>
        <p:txBody>
          <a:bodyPr/>
          <a:p>
            <a:r>
              <a:rPr altLang="zh-CN" dirty="0" lang="en-US"/>
              <a:t>PART 5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4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应对市场竞争挑战方案</a:t>
            </a:r>
            <a:endParaRPr altLang="en-US" lang="zh-CN"/>
          </a:p>
        </p:txBody>
      </p:sp>
      <p:sp>
        <p:nvSpPr>
          <p:cNvPr id="1050044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306240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50046" name="矩形 65"/>
          <p:cNvSpPr/>
          <p:nvPr>
            <p:custDataLst>
              <p:tags r:id="rId2"/>
            </p:custDataLst>
          </p:nvPr>
        </p:nvSpPr>
        <p:spPr>
          <a:xfrm>
            <a:off x="1191930" y="1728521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48" name="文本框 66"/>
          <p:cNvSpPr txBox="1"/>
          <p:nvPr>
            <p:custDataLst>
              <p:tags r:id="rId3"/>
            </p:custDataLst>
          </p:nvPr>
        </p:nvSpPr>
        <p:spPr>
          <a:xfrm>
            <a:off x="1574032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提升产品质量和服务水平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50050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13101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50052" name="矩形 69"/>
          <p:cNvSpPr/>
          <p:nvPr>
            <p:custDataLst>
              <p:tags r:id="rId5"/>
            </p:custDataLst>
          </p:nvPr>
        </p:nvSpPr>
        <p:spPr>
          <a:xfrm>
            <a:off x="6398150" y="1728521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54" name="文本框 70"/>
          <p:cNvSpPr txBox="1"/>
          <p:nvPr>
            <p:custDataLst>
              <p:tags r:id="rId6"/>
            </p:custDataLst>
          </p:nvPr>
        </p:nvSpPr>
        <p:spPr>
          <a:xfrm>
            <a:off x="6780894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加强品牌建设和宣传推广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50056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3062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50058" name="文本框 74"/>
          <p:cNvSpPr txBox="1"/>
          <p:nvPr>
            <p:custDataLst>
              <p:tags r:id="rId8"/>
            </p:custDataLst>
          </p:nvPr>
        </p:nvSpPr>
        <p:spPr>
          <a:xfrm>
            <a:off x="1574032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>
              <a:lnSpc>
                <a:spcPct val="140000"/>
              </a:lnSpc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拓展销售渠道和扩大市场份额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50060" name="矩形 73"/>
          <p:cNvSpPr/>
          <p:nvPr>
            <p:custDataLst>
              <p:tags r:id="rId9"/>
            </p:custDataLst>
          </p:nvPr>
        </p:nvSpPr>
        <p:spPr>
          <a:xfrm>
            <a:off x="1191930" y="4285072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62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715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50064" name="矩形 84"/>
          <p:cNvSpPr/>
          <p:nvPr>
            <p:custDataLst>
              <p:tags r:id="rId11"/>
            </p:custDataLst>
          </p:nvPr>
        </p:nvSpPr>
        <p:spPr>
          <a:xfrm>
            <a:off x="6457231" y="4285072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66" name="文本框 85"/>
          <p:cNvSpPr txBox="1"/>
          <p:nvPr>
            <p:custDataLst>
              <p:tags r:id="rId12"/>
            </p:custDataLst>
          </p:nvPr>
        </p:nvSpPr>
        <p:spPr>
          <a:xfrm>
            <a:off x="6839333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建立完善的客户服务体系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0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应对技术更新挑战方案</a:t>
            </a:r>
            <a:endParaRPr altLang="en-US" lang="zh-CN"/>
          </a:p>
        </p:txBody>
      </p:sp>
      <p:sp>
        <p:nvSpPr>
          <p:cNvPr id="1050102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089075" y="1610071"/>
            <a:ext cx="820236" cy="2386711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04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09348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06" name="任意多边形 18"/>
          <p:cNvSpPr/>
          <p:nvPr>
            <p:custDataLst>
              <p:tags r:id="rId3"/>
            </p:custDataLst>
          </p:nvPr>
        </p:nvSpPr>
        <p:spPr>
          <a:xfrm>
            <a:off x="6428049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08" name="任意多边形 19"/>
          <p:cNvSpPr/>
          <p:nvPr>
            <p:custDataLst>
              <p:tags r:id="rId4"/>
            </p:custDataLst>
          </p:nvPr>
        </p:nvSpPr>
        <p:spPr>
          <a:xfrm flipV="1">
            <a:off x="6305796" y="1777170"/>
            <a:ext cx="2386711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10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620865" y="1610685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12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642367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14" name="任意多边形 4"/>
          <p:cNvSpPr/>
          <p:nvPr>
            <p:custDataLst>
              <p:tags r:id="rId7"/>
            </p:custDataLst>
          </p:nvPr>
        </p:nvSpPr>
        <p:spPr>
          <a:xfrm>
            <a:off x="961067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16" name="任意多边形 5"/>
          <p:cNvSpPr/>
          <p:nvPr>
            <p:custDataLst>
              <p:tags r:id="rId8"/>
            </p:custDataLst>
          </p:nvPr>
        </p:nvSpPr>
        <p:spPr>
          <a:xfrm flipV="1">
            <a:off x="838200" y="1777170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1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961067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16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了解技术更新趋势：关注行业动态，了解新技术的发展和应用，为应对挑战做好准备。</a:t>
            </a:r>
            <a:endParaRPr altLang="en-US" baseline="0" b="0" cap="none" dirty="0" sz="16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12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28049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 fontScale="85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加强人才培养：重视人才培养和引进，提高员工的技术水平和综合素质，为应对挑战提供人才保障。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122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425312" y="1622972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24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446199" y="4281207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26" name="任意多边形 11"/>
          <p:cNvSpPr/>
          <p:nvPr>
            <p:custDataLst>
              <p:tags r:id="rId13"/>
            </p:custDataLst>
          </p:nvPr>
        </p:nvSpPr>
        <p:spPr>
          <a:xfrm>
            <a:off x="3764900" y="2401951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28" name="任意多边形 12"/>
          <p:cNvSpPr/>
          <p:nvPr>
            <p:custDataLst>
              <p:tags r:id="rId14"/>
            </p:custDataLst>
          </p:nvPr>
        </p:nvSpPr>
        <p:spPr>
          <a:xfrm flipV="1">
            <a:off x="3642647" y="1790072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30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751610" y="1646931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32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772498" y="4303937"/>
            <a:ext cx="779748" cy="2143084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34" name="任意多边形 25"/>
          <p:cNvSpPr/>
          <p:nvPr>
            <p:custDataLst>
              <p:tags r:id="rId17"/>
            </p:custDataLst>
          </p:nvPr>
        </p:nvSpPr>
        <p:spPr>
          <a:xfrm>
            <a:off x="9090584" y="2425910"/>
            <a:ext cx="2143084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36" name="任意多边形 26"/>
          <p:cNvSpPr/>
          <p:nvPr>
            <p:custDataLst>
              <p:tags r:id="rId18"/>
            </p:custDataLst>
          </p:nvPr>
        </p:nvSpPr>
        <p:spPr>
          <a:xfrm flipV="1">
            <a:off x="8968945" y="1814031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3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091198" y="310598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16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建立合作机制：加强与相关企业和机构的合作，共同应对技术更新挑战，实现互利共赢。</a:t>
            </a:r>
            <a:endParaRPr dirty="0" sz="16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14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764900" y="308202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16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提升技术能力：加大技术研发力度，提高技术水平，增强应对技术更新挑战的能力。</a:t>
            </a:r>
            <a:endParaRPr altLang="en-US" dirty="0" sz="16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7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应对政策法规变化挑战方案</a:t>
            </a:r>
            <a:endParaRPr altLang="en-US" lang="zh-CN"/>
          </a:p>
        </p:txBody>
      </p:sp>
      <p:sp>
        <p:nvSpPr>
          <p:cNvPr id="1050176" name="对角圆角矩形 15"/>
          <p:cNvSpPr/>
          <p:nvPr>
            <p:custDataLst>
              <p:tags r:id="rId1"/>
            </p:custDataLst>
          </p:nvPr>
        </p:nvSpPr>
        <p:spPr>
          <a:xfrm>
            <a:off x="1450460" y="4098491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78" name="对角圆角矩形 16"/>
          <p:cNvSpPr/>
          <p:nvPr>
            <p:custDataLst>
              <p:tags r:id="rId2"/>
            </p:custDataLst>
          </p:nvPr>
        </p:nvSpPr>
        <p:spPr>
          <a:xfrm>
            <a:off x="1450460" y="395627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80" name="直角三角形 17"/>
          <p:cNvSpPr/>
          <p:nvPr>
            <p:custDataLst>
              <p:tags r:id="rId3"/>
            </p:custDataLst>
          </p:nvPr>
        </p:nvSpPr>
        <p:spPr>
          <a:xfrm>
            <a:off x="2016066" y="3956926"/>
            <a:ext cx="85199" cy="141997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82" name="文本框 27"/>
          <p:cNvSpPr txBox="1"/>
          <p:nvPr>
            <p:custDataLst>
              <p:tags r:id="rId4"/>
            </p:custDataLst>
          </p:nvPr>
        </p:nvSpPr>
        <p:spPr>
          <a:xfrm>
            <a:off x="2052599" y="410958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 fontScale="95556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加强内部管理：完善内部管理制度，加强员工培训，提高应对政策法规变化的能力。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84" name="对角圆角矩形 52"/>
          <p:cNvSpPr/>
          <p:nvPr>
            <p:custDataLst>
              <p:tags r:id="rId5"/>
            </p:custDataLst>
          </p:nvPr>
        </p:nvSpPr>
        <p:spPr>
          <a:xfrm>
            <a:off x="1450460" y="1507269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86" name="对角圆角矩形 53"/>
          <p:cNvSpPr/>
          <p:nvPr>
            <p:custDataLst>
              <p:tags r:id="rId6"/>
            </p:custDataLst>
          </p:nvPr>
        </p:nvSpPr>
        <p:spPr>
          <a:xfrm>
            <a:off x="1450460" y="1364400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88" name="直角三角形 54"/>
          <p:cNvSpPr/>
          <p:nvPr>
            <p:custDataLst>
              <p:tags r:id="rId7"/>
            </p:custDataLst>
          </p:nvPr>
        </p:nvSpPr>
        <p:spPr>
          <a:xfrm>
            <a:off x="2016066" y="1365052"/>
            <a:ext cx="85199" cy="141997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90" name="文本框 56"/>
          <p:cNvSpPr txBox="1"/>
          <p:nvPr>
            <p:custDataLst>
              <p:tags r:id="rId8"/>
            </p:custDataLst>
          </p:nvPr>
        </p:nvSpPr>
        <p:spPr>
          <a:xfrm>
            <a:off x="2052599" y="151053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 fontScale="95556"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了解政策法规：密切关注政策法规的变化，及时了解并分析对健康保健行业的影响。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92" name="对角圆角矩形 5"/>
          <p:cNvSpPr/>
          <p:nvPr>
            <p:custDataLst>
              <p:tags r:id="rId9"/>
            </p:custDataLst>
          </p:nvPr>
        </p:nvSpPr>
        <p:spPr>
          <a:xfrm>
            <a:off x="1450460" y="2802880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94" name="对角圆角矩形 6"/>
          <p:cNvSpPr/>
          <p:nvPr>
            <p:custDataLst>
              <p:tags r:id="rId10"/>
            </p:custDataLst>
          </p:nvPr>
        </p:nvSpPr>
        <p:spPr>
          <a:xfrm>
            <a:off x="1450460" y="2660011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96" name="直角三角形 7"/>
          <p:cNvSpPr/>
          <p:nvPr>
            <p:custDataLst>
              <p:tags r:id="rId11"/>
            </p:custDataLst>
          </p:nvPr>
        </p:nvSpPr>
        <p:spPr>
          <a:xfrm>
            <a:off x="2016066" y="2661315"/>
            <a:ext cx="85199" cy="141997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98" name="文本框 8"/>
          <p:cNvSpPr txBox="1"/>
          <p:nvPr>
            <p:custDataLst>
              <p:tags r:id="rId12"/>
            </p:custDataLst>
          </p:nvPr>
        </p:nvSpPr>
        <p:spPr>
          <a:xfrm>
            <a:off x="2052599" y="2813970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sz="160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调整业务策略：根据政策法规的变化，及时调整业务策略，确保合规经营。</a:t>
            </a:r>
            <a:endParaRPr altLang="en-US" dirty="0" sz="160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00" name="对角圆角矩形 9"/>
          <p:cNvSpPr/>
          <p:nvPr>
            <p:custDataLst>
              <p:tags r:id="rId13"/>
            </p:custDataLst>
          </p:nvPr>
        </p:nvSpPr>
        <p:spPr>
          <a:xfrm>
            <a:off x="1450460" y="5394754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02" name="对角圆角矩形 10"/>
          <p:cNvSpPr/>
          <p:nvPr>
            <p:custDataLst>
              <p:tags r:id="rId14"/>
            </p:custDataLst>
          </p:nvPr>
        </p:nvSpPr>
        <p:spPr>
          <a:xfrm>
            <a:off x="1450460" y="525188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04" name="直角三角形 11"/>
          <p:cNvSpPr/>
          <p:nvPr>
            <p:custDataLst>
              <p:tags r:id="rId15"/>
            </p:custDataLst>
          </p:nvPr>
        </p:nvSpPr>
        <p:spPr>
          <a:xfrm>
            <a:off x="2016066" y="5252537"/>
            <a:ext cx="85199" cy="141997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06" name="文本框 12"/>
          <p:cNvSpPr txBox="1"/>
          <p:nvPr>
            <p:custDataLst>
              <p:tags r:id="rId16"/>
            </p:custDataLst>
          </p:nvPr>
        </p:nvSpPr>
        <p:spPr>
          <a:xfrm>
            <a:off x="2052599" y="5405192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sz="160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寻求政策支持：积极与政府部门沟通，争取政策支持，为应对挑战创造有利条件。</a:t>
            </a:r>
            <a:endParaRPr altLang="zh-CN" dirty="0" sz="160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4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应对人才流失挑战方案</a:t>
            </a:r>
            <a:endParaRPr altLang="en-US" lang="zh-CN"/>
          </a:p>
        </p:txBody>
      </p:sp>
      <p:sp>
        <p:nvSpPr>
          <p:cNvPr id="1050242" name="矩形 5"/>
          <p:cNvSpPr/>
          <p:nvPr>
            <p:custDataLst>
              <p:tags r:id="rId1"/>
            </p:custDataLst>
          </p:nvPr>
        </p:nvSpPr>
        <p:spPr>
          <a:xfrm>
            <a:off x="838200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244" name="矩形 10"/>
          <p:cNvSpPr/>
          <p:nvPr>
            <p:custDataLst>
              <p:tags r:id="rId2"/>
            </p:custDataLst>
          </p:nvPr>
        </p:nvSpPr>
        <p:spPr>
          <a:xfrm>
            <a:off x="117814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246" name="TextBox 2"/>
          <p:cNvSpPr txBox="1"/>
          <p:nvPr>
            <p:custDataLst>
              <p:tags r:id="rId3"/>
            </p:custDataLst>
          </p:nvPr>
        </p:nvSpPr>
        <p:spPr>
          <a:xfrm>
            <a:off x="986772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建立完善的人才激励机制，提高员工福利待遇和职业发展前景</a:t>
            </a:r>
            <a:endParaRPr altLang="en-US" dirty="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50248" name="矩形 6"/>
          <p:cNvSpPr/>
          <p:nvPr>
            <p:custDataLst>
              <p:tags r:id="rId4"/>
            </p:custDataLst>
          </p:nvPr>
        </p:nvSpPr>
        <p:spPr>
          <a:xfrm>
            <a:off x="3521057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250" name="矩形 11"/>
          <p:cNvSpPr/>
          <p:nvPr>
            <p:custDataLst>
              <p:tags r:id="rId5"/>
            </p:custDataLst>
          </p:nvPr>
        </p:nvSpPr>
        <p:spPr>
          <a:xfrm>
            <a:off x="3879342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252" name="TextBox 2"/>
          <p:cNvSpPr txBox="1"/>
          <p:nvPr>
            <p:custDataLst>
              <p:tags r:id="rId6"/>
            </p:custDataLst>
          </p:nvPr>
        </p:nvSpPr>
        <p:spPr>
          <a:xfrm>
            <a:off x="3669017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加强企业文化建设，营造良好的工作氛围和团队凝聚力</a:t>
            </a:r>
            <a:endParaRPr altLang="en-US" dirty="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50254" name="矩形 33"/>
          <p:cNvSpPr/>
          <p:nvPr>
            <p:custDataLst>
              <p:tags r:id="rId7"/>
            </p:custDataLst>
          </p:nvPr>
        </p:nvSpPr>
        <p:spPr>
          <a:xfrm>
            <a:off x="6199634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256" name="矩形 37"/>
          <p:cNvSpPr/>
          <p:nvPr>
            <p:custDataLst>
              <p:tags r:id="rId8"/>
            </p:custDataLst>
          </p:nvPr>
        </p:nvSpPr>
        <p:spPr>
          <a:xfrm>
            <a:off x="6539576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258" name="TextBox 2"/>
          <p:cNvSpPr txBox="1"/>
          <p:nvPr>
            <p:custDataLst>
              <p:tags r:id="rId9"/>
            </p:custDataLst>
          </p:nvPr>
        </p:nvSpPr>
        <p:spPr>
          <a:xfrm>
            <a:off x="6348206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定期开展员工培训和职业规划，提升员工的专业技能和综合素质</a:t>
            </a:r>
            <a:endParaRPr altLang="en-US" dirty="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50260" name="矩形 34"/>
          <p:cNvSpPr/>
          <p:nvPr>
            <p:custDataLst>
              <p:tags r:id="rId10"/>
            </p:custDataLst>
          </p:nvPr>
        </p:nvSpPr>
        <p:spPr>
          <a:xfrm>
            <a:off x="8872708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262" name="矩形 38"/>
          <p:cNvSpPr/>
          <p:nvPr>
            <p:custDataLst>
              <p:tags r:id="rId11"/>
            </p:custDataLst>
          </p:nvPr>
        </p:nvSpPr>
        <p:spPr>
          <a:xfrm>
            <a:off x="923099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264" name="TextBox 2"/>
          <p:cNvSpPr txBox="1"/>
          <p:nvPr>
            <p:custDataLst>
              <p:tags r:id="rId12"/>
            </p:custDataLst>
          </p:nvPr>
        </p:nvSpPr>
        <p:spPr>
          <a:xfrm>
            <a:off x="9021280" y="3068798"/>
            <a:ext cx="2184713" cy="1764137"/>
          </a:xfrm>
          <a:prstGeom prst="rect"/>
          <a:noFill/>
        </p:spPr>
        <p:txBody>
          <a:bodyPr rtlCol="0" wrap="square">
            <a:normAutofit fontScale="90000" lnSpcReduction="1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加强与员工的沟通和交流，及时了解员工需求和反馈，增强员工的归属感和忠诚度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98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3988" y="2276550"/>
            <a:ext cx="7557025" cy="787008"/>
          </a:xfrm>
        </p:spPr>
        <p:txBody>
          <a:bodyPr>
            <a:normAutofit fontScale="90000"/>
          </a:bodyPr>
          <a:p>
            <a:r>
              <a:rPr altLang="en-US" dirty="0" lang="zh-CN"/>
              <a:t>健康保健行业2024工作总结与展望总结</a:t>
            </a:r>
            <a:endParaRPr altLang="en-US" dirty="0" lang="zh-CN"/>
          </a:p>
        </p:txBody>
      </p:sp>
      <p:sp>
        <p:nvSpPr>
          <p:cNvPr id="1050300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31588" y="991350"/>
            <a:ext cx="7557025" cy="1224000"/>
          </a:xfrm>
        </p:spPr>
        <p:txBody>
          <a:bodyPr/>
          <a:p>
            <a:r>
              <a:rPr altLang="zh-CN" dirty="0" lang="en-US"/>
              <a:t>PART 6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37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工作总结亮点总结</a:t>
            </a:r>
            <a:endParaRPr altLang="en-US" lang="zh-CN"/>
          </a:p>
        </p:txBody>
      </p:sp>
      <p:sp>
        <p:nvSpPr>
          <p:cNvPr id="1050376" name="圆角矩形 3"/>
          <p:cNvSpPr/>
          <p:nvPr>
            <p:custDataLst>
              <p:tags r:id="rId1"/>
            </p:custDataLst>
          </p:nvPr>
        </p:nvSpPr>
        <p:spPr>
          <a:xfrm rot="16200000">
            <a:off x="5632130" y="-3304692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78" name="圆角矩形 4"/>
          <p:cNvSpPr/>
          <p:nvPr>
            <p:custDataLst>
              <p:tags r:id="rId2"/>
            </p:custDataLst>
          </p:nvPr>
        </p:nvSpPr>
        <p:spPr>
          <a:xfrm rot="16200000">
            <a:off x="445225" y="1882213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0380" name="圆角矩形 5"/>
          <p:cNvSpPr/>
          <p:nvPr>
            <p:custDataLst>
              <p:tags r:id="rId3"/>
            </p:custDataLst>
          </p:nvPr>
        </p:nvSpPr>
        <p:spPr>
          <a:xfrm rot="16200000">
            <a:off x="5633353" y="-2084208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82" name="圆角矩形 6"/>
          <p:cNvSpPr/>
          <p:nvPr>
            <p:custDataLst>
              <p:tags r:id="rId4"/>
            </p:custDataLst>
          </p:nvPr>
        </p:nvSpPr>
        <p:spPr>
          <a:xfrm rot="16200000">
            <a:off x="446447" y="3103309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384" name="圆角矩形 9"/>
          <p:cNvSpPr/>
          <p:nvPr>
            <p:custDataLst>
              <p:tags r:id="rId5"/>
            </p:custDataLst>
          </p:nvPr>
        </p:nvSpPr>
        <p:spPr>
          <a:xfrm rot="16200000">
            <a:off x="5632130" y="-886948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86" name="圆角矩形 10"/>
          <p:cNvSpPr/>
          <p:nvPr>
            <p:custDataLst>
              <p:tags r:id="rId6"/>
            </p:custDataLst>
          </p:nvPr>
        </p:nvSpPr>
        <p:spPr>
          <a:xfrm rot="16200000">
            <a:off x="445225" y="4299958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0388" name="圆角矩形 11"/>
          <p:cNvSpPr/>
          <p:nvPr>
            <p:custDataLst>
              <p:tags r:id="rId7"/>
            </p:custDataLst>
          </p:nvPr>
        </p:nvSpPr>
        <p:spPr>
          <a:xfrm rot="16200000">
            <a:off x="5633353" y="332926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90" name="圆角矩形 12"/>
          <p:cNvSpPr/>
          <p:nvPr>
            <p:custDataLst>
              <p:tags r:id="rId8"/>
            </p:custDataLst>
          </p:nvPr>
        </p:nvSpPr>
        <p:spPr>
          <a:xfrm rot="16200000">
            <a:off x="446447" y="5520442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392" name="文本框 7"/>
          <p:cNvSpPr txBox="1"/>
          <p:nvPr>
            <p:custDataLst>
              <p:tags r:id="rId9"/>
            </p:custDataLst>
          </p:nvPr>
        </p:nvSpPr>
        <p:spPr>
          <a:xfrm>
            <a:off x="1280068" y="3906372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健康保健服务多样化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394" name="文本框 8"/>
          <p:cNvSpPr txBox="1"/>
          <p:nvPr>
            <p:custDataLst>
              <p:tags r:id="rId10"/>
            </p:custDataLst>
          </p:nvPr>
        </p:nvSpPr>
        <p:spPr>
          <a:xfrm>
            <a:off x="1280068" y="5127467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健康保健行业前景广阔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396" name="文本框 13"/>
          <p:cNvSpPr txBox="1"/>
          <p:nvPr>
            <p:custDataLst>
              <p:tags r:id="rId11"/>
            </p:custDataLst>
          </p:nvPr>
        </p:nvSpPr>
        <p:spPr>
          <a:xfrm>
            <a:off x="1280068" y="1488627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行业规模持续扩大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398" name="文本框 14"/>
          <p:cNvSpPr txBox="1"/>
          <p:nvPr>
            <p:custDataLst>
              <p:tags r:id="rId12"/>
            </p:custDataLst>
          </p:nvPr>
        </p:nvSpPr>
        <p:spPr>
          <a:xfrm>
            <a:off x="1280068" y="2710945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健康保健产品种类丰富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43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工作展望要点总结</a:t>
            </a:r>
            <a:endParaRPr altLang="en-US" lang="zh-CN"/>
          </a:p>
        </p:txBody>
      </p:sp>
      <p:sp>
        <p:nvSpPr>
          <p:cNvPr id="1050434" name="五边形 30"/>
          <p:cNvSpPr/>
          <p:nvPr>
            <p:custDataLst>
              <p:tags r:id="rId1"/>
            </p:custDataLst>
          </p:nvPr>
        </p:nvSpPr>
        <p:spPr>
          <a:xfrm>
            <a:off x="838200" y="3218059"/>
            <a:ext cx="2787094" cy="113291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436" name="燕尾形 36"/>
          <p:cNvSpPr/>
          <p:nvPr>
            <p:custDataLst>
              <p:tags r:id="rId2"/>
            </p:custDataLst>
          </p:nvPr>
        </p:nvSpPr>
        <p:spPr>
          <a:xfrm>
            <a:off x="3342276" y="3218059"/>
            <a:ext cx="2787094" cy="113291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438" name="燕尾形 37"/>
          <p:cNvSpPr/>
          <p:nvPr>
            <p:custDataLst>
              <p:tags r:id="rId3"/>
            </p:custDataLst>
          </p:nvPr>
        </p:nvSpPr>
        <p:spPr>
          <a:xfrm>
            <a:off x="8350429" y="3218059"/>
            <a:ext cx="2787094" cy="113291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440" name="燕尾形 38"/>
          <p:cNvSpPr/>
          <p:nvPr>
            <p:custDataLst>
              <p:tags r:id="rId4"/>
            </p:custDataLst>
          </p:nvPr>
        </p:nvSpPr>
        <p:spPr>
          <a:xfrm>
            <a:off x="5846353" y="3218059"/>
            <a:ext cx="2787094" cy="113291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442" name="文本框 3"/>
          <p:cNvSpPr txBox="1"/>
          <p:nvPr>
            <p:custDataLst>
              <p:tags r:id="rId5"/>
            </p:custDataLst>
          </p:nvPr>
        </p:nvSpPr>
        <p:spPr>
          <a:xfrm>
            <a:off x="3283983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技术创新：随着科技的不断进步，健康保健行业将不断引入新技术、新方法和新模式，提高服务质量和效率。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444" name="文本框 6"/>
          <p:cNvSpPr txBox="1"/>
          <p:nvPr>
            <p:custDataLst>
              <p:tags r:id="rId6"/>
            </p:custDataLst>
          </p:nvPr>
        </p:nvSpPr>
        <p:spPr>
          <a:xfrm>
            <a:off x="838200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行业发展趋势：健康保健行业将继续保持增长趋势，未来将更加注重个性化、专业化和智能化的发展。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446" name="文本框 7"/>
          <p:cNvSpPr txBox="1"/>
          <p:nvPr>
            <p:custDataLst>
              <p:tags r:id="rId7"/>
            </p:custDataLst>
          </p:nvPr>
        </p:nvSpPr>
        <p:spPr>
          <a:xfrm>
            <a:off x="5844663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政策法规：政府将继续加强对健康保健行业的监管和支持，推动行业规范发展。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448" name="文本框 8"/>
          <p:cNvSpPr txBox="1"/>
          <p:nvPr>
            <p:custDataLst>
              <p:tags r:id="rId8"/>
            </p:custDataLst>
          </p:nvPr>
        </p:nvSpPr>
        <p:spPr>
          <a:xfrm>
            <a:off x="8347895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人才培养：健康保健行业需要具备专业知识和技能的人才，未来将更加注重人才培养和引进。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48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未来努力方向建议</a:t>
            </a:r>
            <a:endParaRPr altLang="en-US" lang="zh-CN"/>
          </a:p>
        </p:txBody>
      </p:sp>
      <p:sp>
        <p:nvSpPr>
          <p:cNvPr id="1050484" name="正文"/>
          <p:cNvSpPr txBox="1"/>
          <p:nvPr>
            <p:custDataLst>
              <p:tags r:id="rId1"/>
            </p:custDataLst>
          </p:nvPr>
        </p:nvSpPr>
        <p:spPr>
          <a:xfrm>
            <a:off x="2383176" y="1364400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提升服务质量：加强员工培训，提高服务水平，提供更加优质、个性化的健康保健服务。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486" name="正文"/>
          <p:cNvSpPr txBox="1"/>
          <p:nvPr>
            <p:custDataLst>
              <p:tags r:id="rId2"/>
            </p:custDataLst>
          </p:nvPr>
        </p:nvSpPr>
        <p:spPr>
          <a:xfrm>
            <a:off x="2383176" y="2641578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拓展业务领域：积极探索新的业务领域，如互联网医疗、健康管理等，以满足更多消费者的需求。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488" name="正文"/>
          <p:cNvSpPr txBox="1"/>
          <p:nvPr>
            <p:custDataLst>
              <p:tags r:id="rId3"/>
            </p:custDataLst>
          </p:nvPr>
        </p:nvSpPr>
        <p:spPr>
          <a:xfrm>
            <a:off x="2383176" y="3918755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加强科技创新：加大科技研发投入，推动健康保健行业的科技创新，提高行业整体竞争力。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490" name="正文"/>
          <p:cNvSpPr txBox="1"/>
          <p:nvPr>
            <p:custDataLst>
              <p:tags r:id="rId4"/>
            </p:custDataLst>
          </p:nvPr>
        </p:nvSpPr>
        <p:spPr>
          <a:xfrm>
            <a:off x="2383176" y="5195933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强化品牌建设：加强品牌宣传和推广，提高品牌知名度和美誉度，增强消费者对品牌的信任和认可。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524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>
          <a:xfrm>
            <a:off x="5867400" y="786765"/>
            <a:ext cx="5768142" cy="1977391"/>
          </a:xfrm>
        </p:spPr>
        <p:txBody>
          <a:bodyPr/>
          <a:p>
            <a:r>
              <a:rPr altLang="zh-CN" dirty="0" lang="en-US"/>
              <a:t>THANK YOU</a:t>
            </a:r>
            <a:endParaRPr altLang="en-US" dirty="0" lang="zh-CN"/>
          </a:p>
        </p:txBody>
      </p:sp>
      <p:sp>
        <p:nvSpPr>
          <p:cNvPr id="1050526" name="公司名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38799" y="504000"/>
            <a:ext cx="2657069" cy="504000"/>
          </a:xfrm>
        </p:spPr>
        <p:txBody>
          <a:bodyPr/>
          <a:p>
            <a:r>
              <a:rPr altLang="en-US" dirty="0" lang="zh-CN"/>
              <a:t>xxx学院</a:t>
            </a:r>
            <a:endParaRPr altLang="en-US" dirty="0" lang="zh-CN"/>
          </a:p>
        </p:txBody>
      </p:sp>
      <p:sp>
        <p:nvSpPr>
          <p:cNvPr id="1050528" name="日期时间"/>
          <p:cNvSpPr>
            <a:spLocks noGrp="1"/>
          </p:cNvSpPr>
          <p:nvPr>
            <p:ph type="body" sz="quarter" idx="14"/>
            <p:custDataLst>
              <p:tags r:id="rId3"/>
            </p:custDataLst>
          </p:nvPr>
        </p:nvSpPr>
        <p:spPr>
          <a:xfrm>
            <a:off x="8774592" y="3353879"/>
            <a:ext cx="2880000" cy="1527175"/>
          </a:xfrm>
        </p:spPr>
        <p:txBody>
          <a:bodyPr/>
          <a:p>
            <a:r>
              <a:rPr altLang="en-US" dirty="0" lang="zh-CN"/>
              <a:t>汇报时间：</a:t>
            </a:r>
            <a:r>
              <a:rPr altLang="zh-CN" dirty="0" lang="en-US"/>
              <a:t>20XX/01/01</a:t>
            </a:r>
            <a:endParaRPr altLang="zh-CN" dirty="0" lang="en-US"/>
          </a:p>
        </p:txBody>
      </p:sp>
      <p:sp>
        <p:nvSpPr>
          <p:cNvPr id="1050530" name="署名"/>
          <p:cNvSpPr>
            <a:spLocks noGrp="1"/>
          </p:cNvSpPr>
          <p:nvPr>
            <p:ph type="body" sz="quarter" idx="17"/>
            <p:custDataLst>
              <p:tags r:id="rId4"/>
            </p:custDataLst>
          </p:nvPr>
        </p:nvSpPr>
        <p:spPr>
          <a:xfrm>
            <a:off x="5943600" y="3353880"/>
            <a:ext cx="2743200" cy="1527154"/>
          </a:xfrm>
        </p:spPr>
        <p:txBody>
          <a:bodyPr>
            <a:normAutofit/>
          </a:bodyPr>
          <a:p>
            <a:r>
              <a:rPr altLang="en-US" lang="zh-CN"/>
              <a:t>汇报人：</a:t>
            </a:r>
            <a:r>
              <a:rPr altLang="zh-CN" lang="en-US"/>
              <a:t>xxx</a:t>
            </a:r>
            <a:endParaRPr altLang="en-US" dirty="0" lang="zh-CN"/>
          </a:p>
        </p:txBody>
      </p:sp>
    </p:spTree>
    <p:custDataLst>
      <p:tags r:id="rId5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2"/>
  <p:tag name="KSO_WM_UNIT_LAYERLEVEL" val="1"/>
  <p:tag name="KSO_WM_TAG_VERSION" val="1.0"/>
  <p:tag name="KSO_WM_UNIT_TYPE" val="i"/>
  <p:tag name="KSO_WM_UNIT_INDEX" val="2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"/>
  <p:tag name="KSO_WM_UNIT_ID" val="_1*i*3"/>
  <p:tag name="KSO_WM_UNIT_LAYERLEVEL" val="1"/>
  <p:tag name="KSO_WM_TAG_VERSION" val="1.0"/>
  <p:tag name="KSO_WM_BEAUTIFY_FLAG" val="#wm#"/>
</p:tagLst>
</file>

<file path=ppt/tags/tag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"/>
  <p:tag name="KSO_WM_UNIT_ID" val="_1*i*4"/>
  <p:tag name="KSO_WM_UNIT_LAYERLEVEL" val="1"/>
  <p:tag name="KSO_WM_TAG_VERSION" val="1.0"/>
</p:tagLst>
</file>

<file path=ppt/tags/tag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"/>
  <p:tag name="KSO_WM_UNIT_ID" val="_1*i*5"/>
  <p:tag name="KSO_WM_UNIT_LAYERLEVEL" val="1"/>
  <p:tag name="KSO_WM_TAG_VERSION" val="1.0"/>
</p:tagLst>
</file>

<file path=ppt/tags/tag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"/>
  <p:tag name="KSO_WM_UNIT_ID" val="_1*i*6"/>
  <p:tag name="KSO_WM_UNIT_LAYERLEVEL" val="1"/>
  <p:tag name="KSO_WM_TAG_VERSION" val="1.0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80"/>
  <p:tag name="KSO_WM_UNIT_TYPE" val="b"/>
  <p:tag name="KSO_WM_UNIT_INDEX" val="1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3"/>
  <p:tag name="KSO_WM_UNIT_LAYERLEVEL" val="1"/>
  <p:tag name="KSO_WM_TAG_VERSION" val="1.0"/>
  <p:tag name="KSO_WM_BEAUTIFY_FLAG" val="#wm#"/>
  <p:tag name="KSO_WM_UNIT_PRESET_TEXT" val="公司名占位符"/>
  <p:tag name="KSO_WM_UNIT_NOCLEAR" val="0"/>
  <p:tag name="KSO_WM_UNIT_VALUE" val="11"/>
  <p:tag name="KSO_WM_UNIT_TYPE" val="f"/>
  <p:tag name="KSO_WM_UNIT_INDEX" val="3"/>
  <p:tag name="KSO_WM_UNIT_SUBTYPE" val="g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1"/>
  <p:tag name="KSO_WM_UNIT_LAYERLEVEL" val="1"/>
  <p:tag name="KSO_WM_TAG_VERSION" val="1.0"/>
  <p:tag name="KSO_WM_BEAUTIFY_FLAG" val="#wm#"/>
  <p:tag name="KSO_WM_UNIT_SUBTYPE" val="c"/>
  <p:tag name="KSO_WM_UNIT_PRESET_TEXT" val="日期时间占位符"/>
  <p:tag name="KSO_WM_UNIT_NOCLEAR" val="0"/>
  <p:tag name="KSO_WM_UNIT_VALUE" val="8"/>
  <p:tag name="KSO_WM_UNIT_TYPE" val="f"/>
  <p:tag name="KSO_WM_UNIT_INDEX" val="1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4"/>
  <p:tag name="KSO_WM_UNIT_LAYERLEVEL" val="1"/>
  <p:tag name="KSO_WM_TAG_VERSION" val="1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4"/>
</p:tagLst>
</file>

<file path=ppt/tags/tag1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"/>
  <p:tag name="KSO_WM_UNIT_ID" val="_1*i*7"/>
  <p:tag name="KSO_WM_UNIT_LAYERLEVEL" val="1"/>
  <p:tag name="KSO_WM_TAG_VERSION" val="1.0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8"/>
  <p:tag name="KSO_WM_UNIT_ID" val="_1*i*8"/>
  <p:tag name="KSO_WM_UNIT_LAYERLEVEL" val="1"/>
  <p:tag name="KSO_WM_TAG_VERSION" val="1.0"/>
  <p:tag name="KSO_WM_BEAUTIFY_FLAG" val="#wm#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9"/>
  <p:tag name="KSO_WM_UNIT_ID" val="_1*i*9"/>
  <p:tag name="KSO_WM_UNIT_LAYERLEVEL" val="1"/>
  <p:tag name="KSO_WM_TAG_VERSION" val="1.0"/>
  <p:tag name="KSO_WM_BEAUTIFY_FLAG" val="#wm#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30"/>
  <p:tag name="KSO_WM_UNIT_TYPE" val="f"/>
  <p:tag name="KSO_WM_UNIT_INDEX" val="1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3*i*1"/>
  <p:tag name="KSO_WM_UNIT_LAYERLEVEL" val="1"/>
  <p:tag name="KSO_WM_TAG_VERSION" val="1.0"/>
  <p:tag name="KSO_WM_BEAUTIFY_FLAG" val="#wm#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3*i*2"/>
  <p:tag name="KSO_WM_UNIT_LAYERLEVEL" val="1"/>
  <p:tag name="KSO_WM_TAG_VERSION" val="1.0"/>
  <p:tag name="KSO_WM_BEAUTIFY_FLAG" val="#wm#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a*1"/>
  <p:tag name="KSO_WM_UNIT_LAYERLEVEL" val="1"/>
  <p:tag name="KSO_WM_TAG_VERSION" val="1.0"/>
  <p:tag name="KSO_WM_BEAUTIFY_FLAG" val="#wm#"/>
  <p:tag name="KSO_WM_UNIT_ISCONTENTSTITLE" val="1"/>
  <p:tag name="KSO_WM_UNIT_ISNUMDGMTITLE" val="0"/>
  <p:tag name="KSO_WM_UNIT_PRESET_TEXT" val="标题"/>
  <p:tag name="KSO_WM_UNIT_NOCLEAR" val="0"/>
  <p:tag name="KSO_WM_UNIT_VALUE" val="3"/>
  <p:tag name="KSO_WM_UNIT_TYPE" val="a"/>
  <p:tag name="KSO_WM_UNIT_INDEX" val="1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4*i*1"/>
  <p:tag name="KSO_WM_UNIT_LAYERLEVEL" val="1"/>
  <p:tag name="KSO_WM_TAG_VERSION" val="1.0"/>
  <p:tag name="KSO_WM_BEAUTIFY_FLAG" val="#wm#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4*i*2"/>
  <p:tag name="KSO_WM_UNIT_LAYERLEVEL" val="1"/>
  <p:tag name="KSO_WM_TAG_VERSION" val="1.0"/>
  <p:tag name="KSO_WM_BEAUTIFY_FLAG" val="#wm#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"/>
  <p:tag name="KSO_WM_UNIT_ID" val="_4*i*3"/>
  <p:tag name="KSO_WM_UNIT_LAYERLEVEL" val="1"/>
  <p:tag name="KSO_WM_TAG_VERSION" val="1.0"/>
  <p:tag name="KSO_WM_BEAUTIFY_FLAG" val="#wm#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"/>
  <p:tag name="KSO_WM_UNIT_ID" val="_4*i*4"/>
  <p:tag name="KSO_WM_UNIT_LAYERLEVEL" val="1"/>
  <p:tag name="KSO_WM_TAG_VERSION" val="1.0"/>
  <p:tag name="KSO_WM_BEAUTIFY_FLAG" val="#wm#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"/>
  <p:tag name="KSO_WM_UNIT_ID" val="_4*i*5"/>
  <p:tag name="KSO_WM_UNIT_LAYERLEVEL" val="1"/>
  <p:tag name="KSO_WM_TAG_VERSION" val="1.0"/>
  <p:tag name="KSO_WM_BEAUTIFY_FLAG" val="#wm#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"/>
  <p:tag name="KSO_WM_UNIT_ID" val="_4*i*6"/>
  <p:tag name="KSO_WM_UNIT_LAYERLEVEL" val="1"/>
  <p:tag name="KSO_WM_TAG_VERSION" val="1.0"/>
  <p:tag name="KSO_WM_BEAUTIFY_FLAG" val="#wm#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14"/>
  <p:tag name="KSO_WM_UNIT_TYPE" val="a"/>
  <p:tag name="KSO_WM_UNIT_INDEX" val="1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9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_4*e*1"/>
  <p:tag name="KSO_WM_UNIT_LAYERLEVEL" val="1"/>
  <p:tag name="KSO_WM_TAG_VERSION" val="1.0"/>
  <p:tag name="KSO_WM_BEAUTIFY_FLAG" val="#wm#"/>
  <p:tag name="KSO_WM_UNIT_PRESET_TEXT" val="节编号"/>
  <p:tag name="KSO_WM_UNIT_NOCLEAR" val="0"/>
  <p:tag name="KSO_WM_UNIT_VALUE" val="13"/>
  <p:tag name="KSO_WM_UNIT_TYPE" val="e"/>
  <p:tag name="KSO_WM_UNIT_INDEX" val="1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60"/>
  <p:tag name="KSO_WM_UNIT_TYPE" val="f"/>
  <p:tag name="KSO_WM_UNIT_INDEX" val="1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2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60"/>
  <p:tag name="KSO_WM_UNIT_TYPE" val="f"/>
  <p:tag name="KSO_WM_UNIT_INDEX" val="2"/>
</p:tagLst>
</file>

<file path=ppt/tags/tag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l_h_a*1_1_1"/>
  <p:tag name="KSO_WM_UNIT_LAYERLEVEL" val="1_1_1"/>
  <p:tag name="KSO_WM_TAG_VERSION" val="1.0"/>
  <p:tag name="KSO_WM_BEAUTIFY_FLAG" val="#wm#"/>
  <p:tag name="KSO_WM_UNIT_PRESET_TEXT" val="单击此处编辑母版文本样式"/>
  <p:tag name="KSO_WM_UNIT_NOCLEAR" val="0"/>
  <p:tag name="KSO_WM_UNIT_TYPE" val="l_h_a"/>
  <p:tag name="KSO_WM_UNIT_INDEX" val="1_1_1"/>
  <p:tag name="KSO_WM_UNIT_ISCONTENTSTITLE" val="0"/>
  <p:tag name="KSO_WM_UNIT_ISNUMDGMTITLE" val="0"/>
  <p:tag name="KSO_WM_UNIT_VALUE" val="19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l_h_f*1_1_1"/>
  <p:tag name="KSO_WM_UNIT_LAYERLEVEL" val="1_1_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l_h_f"/>
  <p:tag name="KSO_WM_UNIT_INDEX" val="1_1_1"/>
  <p:tag name="KSO_WM_UNIT_VALUE" val="128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l_h_a*1_2_1"/>
  <p:tag name="KSO_WM_UNIT_LAYERLEVEL" val="1_1_1"/>
  <p:tag name="KSO_WM_TAG_VERSION" val="1.0"/>
  <p:tag name="KSO_WM_BEAUTIFY_FLAG" val="#wm#"/>
  <p:tag name="KSO_WM_UNIT_PRESET_TEXT" val="单击此处编辑母版文本样式"/>
  <p:tag name="KSO_WM_UNIT_NOCLEAR" val="0"/>
  <p:tag name="KSO_WM_UNIT_TYPE" val="l_h_a"/>
  <p:tag name="KSO_WM_UNIT_INDEX" val="1_2_1"/>
  <p:tag name="KSO_WM_UNIT_ISCONTENTSTITLE" val="0"/>
  <p:tag name="KSO_WM_UNIT_ISNUMDGMTITLE" val="0"/>
  <p:tag name="KSO_WM_UNIT_VALUE" val="19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l_h_f*1_2_1"/>
  <p:tag name="KSO_WM_UNIT_LAYERLEVEL" val="1_1_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l_h_f"/>
  <p:tag name="KSO_WM_UNIT_INDEX" val="1_2_1"/>
  <p:tag name="KSO_WM_UNIT_VALUE" val="128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96"/>
  <p:tag name="KSO_WM_UNIT_TYPE" val="f"/>
  <p:tag name="KSO_WM_UNIT_INDEX" val="1"/>
</p:tagLst>
</file>

<file path=ppt/tags/tag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40"/>
  <p:tag name="KSO_WM_UNIT_TYPE" val="b"/>
  <p:tag name="KSO_WM_UNIT_INDEX" val="1"/>
</p:tagLst>
</file>

<file path=ppt/tags/tag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1*i*1"/>
  <p:tag name="KSO_WM_UNIT_LAYERLEVEL" val="1"/>
  <p:tag name="KSO_WM_TAG_VERSION" val="1.0"/>
  <p:tag name="KSO_WM_BEAUTIFY_FLAG" val="#wm#"/>
</p:tagLst>
</file>

<file path=ppt/tags/tag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11*i*2"/>
  <p:tag name="KSO_WM_UNIT_LAYERLEVEL" val="1"/>
  <p:tag name="KSO_WM_TAG_VERSION" val="1.0"/>
  <p:tag name="KSO_WM_BEAUTIFY_FLAG" val="#wm#"/>
</p:tagLst>
</file>

<file path=ppt/tags/tag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"/>
  <p:tag name="KSO_WM_UNIT_ID" val="_11*i*3"/>
  <p:tag name="KSO_WM_UNIT_LAYERLEVEL" val="1"/>
  <p:tag name="KSO_WM_TAG_VERSION" val="1.0"/>
  <p:tag name="KSO_WM_BEAUTIFY_FLAG" val="#wm#"/>
</p:tagLst>
</file>

<file path=ppt/tags/tag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"/>
  <p:tag name="KSO_WM_UNIT_ID" val="_11*i*4"/>
  <p:tag name="KSO_WM_UNIT_LAYERLEVEL" val="1"/>
  <p:tag name="KSO_WM_TAG_VERSION" val="1.0"/>
  <p:tag name="KSO_WM_BEAUTIFY_FLAG" val="#wm#"/>
</p:tagLst>
</file>

<file path=ppt/tags/tag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"/>
  <p:tag name="KSO_WM_UNIT_ID" val="_11*i*5"/>
  <p:tag name="KSO_WM_UNIT_LAYERLEVEL" val="1"/>
  <p:tag name="KSO_WM_TAG_VERSION" val="1.0"/>
  <p:tag name="KSO_WM_BEAUTIFY_FLAG" val="#wm#"/>
</p:tagLst>
</file>

<file path=ppt/tags/tag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"/>
  <p:tag name="KSO_WM_UNIT_ID" val="_11*i*6"/>
  <p:tag name="KSO_WM_UNIT_LAYERLEVEL" val="1"/>
  <p:tag name="KSO_WM_TAG_VERSION" val="1.0"/>
  <p:tag name="KSO_WM_BEAUTIFY_FLAG" val="#wm#"/>
</p:tagLst>
</file>

<file path=ppt/tags/tag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  <p:tag name="KSO_WM_UNIT_NOCLEAR" val="0"/>
</p:tagLst>
</file>

<file path=ppt/tags/tag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3"/>
  <p:tag name="KSO_WM_UNIT_LAYERLEVEL" val="1"/>
  <p:tag name="KSO_WM_TAG_VERSION" val="1.0"/>
  <p:tag name="KSO_WM_BEAUTIFY_FLAG" val="#wm#"/>
  <p:tag name="KSO_WM_UNIT_PRESET_TEXT" val="公司名占位符"/>
  <p:tag name="KSO_WM_UNIT_NOCLEAR" val="0"/>
  <p:tag name="KSO_WM_UNIT_VALUE" val="10"/>
  <p:tag name="KSO_WM_UNIT_TYPE" val="f"/>
  <p:tag name="KSO_WM_UNIT_INDEX" val="3"/>
  <p:tag name="KSO_WM_UNIT_SUBTYPE" val="g"/>
</p:tagLst>
</file>

<file path=ppt/tags/tag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2"/>
  <p:tag name="KSO_WM_UNIT_LAYERLEVEL" val="1"/>
  <p:tag name="KSO_WM_TAG_VERSION" val="1.0"/>
  <p:tag name="KSO_WM_BEAUTIFY_FLAG" val="#wm#"/>
  <p:tag name="KSO_WM_UNIT_SUBTYPE" val="c"/>
  <p:tag name="KSO_WM_UNIT_PRESET_TEXT" val="日期时间占位符"/>
  <p:tag name="KSO_WM_UNIT_NOCLEAR" val="0"/>
  <p:tag name="KSO_WM_UNIT_VALUE" val="8"/>
  <p:tag name="KSO_WM_UNIT_TYPE" val="f"/>
  <p:tag name="KSO_WM_UNIT_INDEX" val="2"/>
</p:tagLst>
</file>

<file path=ppt/tags/tag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5"/>
  <p:tag name="KSO_WM_UNIT_LAYERLEVEL" val="1"/>
  <p:tag name="KSO_WM_TAG_VERSION" val="1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5"/>
</p:tagLst>
</file>

<file path=ppt/tags/tag8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"/>
  <p:tag name="KSO_WM_UNIT_ID" val="_11*i*7"/>
  <p:tag name="KSO_WM_UNIT_LAYERLEVEL" val="1"/>
  <p:tag name="KSO_WM_TAG_VERSION" val="1.0"/>
</p:tagLst>
</file>

<file path=ppt/tags/tag8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8"/>
  <p:tag name="KSO_WM_UNIT_ID" val="_11*i*8"/>
  <p:tag name="KSO_WM_UNIT_LAYERLEVEL" val="1"/>
  <p:tag name="KSO_WM_TAG_VERSION" val="1.0"/>
</p:tagLst>
</file>

<file path=ppt/tags/tag8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9"/>
  <p:tag name="KSO_WM_UNIT_ID" val="_11*i*9"/>
  <p:tag name="KSO_WM_UNIT_LAYERLEVEL" val="1"/>
  <p:tag name="KSO_WM_TAG_VERSION" val="1.0"/>
</p:tagLst>
</file>

<file path=ppt/tags/tag8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0*i*1"/>
  <p:tag name="KSO_WM_UNIT_LAYERLEVEL" val="1"/>
  <p:tag name="KSO_WM_TAG_VERSION" val="1.0"/>
</p:tagLst>
</file>

<file path=ppt/tags/tag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TYPE" val="a"/>
  <p:tag name="KSO_WM_UNIT_INDEX" val="1"/>
  <p:tag name="KSO_WM_TEMPLATE_CATEGORY" val="custom"/>
  <p:tag name="KSO_WM_TEMPLATE_INDEX" val="20230987"/>
</p:tagLst>
</file>

<file path=ppt/tags/tag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1"/>
  <p:tag name="KSO_WM_TEMPLATE_CATEGORY" val="custom"/>
  <p:tag name="KSO_WM_TEMPLATE_INDEX" val="20230987"/>
</p:tagLst>
</file>

<file path=ppt/tags/tag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92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0987"/>
  <p:tag name="KSO_WM_TEMPLATE_THUMBS_INDEX" val="1、9"/>
</p:tagLst>
</file>

<file path=ppt/tags/tag9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3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987_1*a*1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PRESET_TEXT" val="单击此处添加标题"/>
</p:tagLst>
</file>

<file path=ppt/tags/tag9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80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987_1*b*1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PRESET_TEXT" val="WPS,a click to unlimited possibilities"/>
</p:tagLst>
</file>

<file path=ppt/tags/tag95.xml><?xml version="1.0" encoding="utf-8"?>
<p:tagLst xmlns:p="http://schemas.openxmlformats.org/presentationml/2006/main">
  <p:tag name="KSO_WM_UNIT_SUBTYPE" val="g"/>
  <p:tag name="KSO_WM_UNIT_NOCLEAR" val="0"/>
  <p:tag name="KSO_WM_UNIT_VALUE" val="8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987_1*f*1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PRESET_TEXT" val="YOUR LOGO"/>
</p:tagLst>
</file>

<file path=ppt/tags/tag96.xml><?xml version="1.0" encoding="utf-8"?>
<p:tagLst xmlns:p="http://schemas.openxmlformats.org/presentationml/2006/main">
  <p:tag name="KSO_WM_UNIT_SUBTYPE" val="c"/>
  <p:tag name="KSO_WM_UNIT_NOCLEAR" val="0"/>
  <p:tag name="KSO_WM_UNIT_VALUE" val="8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3"/>
  <p:tag name="KSO_WM_UNIT_ID" val="custom20230987_1*f*3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PRESET_TEXT" val="时间：20XX-XX-XX"/>
</p:tagLst>
</file>

<file path=ppt/tags/tag97.xml><?xml version="1.0" encoding="utf-8"?>
<p:tagLst xmlns:p="http://schemas.openxmlformats.org/presentationml/2006/main">
  <p:tag name="KSO_WM_UNIT_SUBTYPE" val="b"/>
  <p:tag name="KSO_WM_UNIT_NOCLEAR" val="0"/>
  <p:tag name="KSO_WM_UNIT_VALUE" val="8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2"/>
  <p:tag name="KSO_WM_UNIT_ID" val="custom20230987_1*f*2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PRESET_TEXT" val="汇报人：WPS"/>
</p:tagLst>
</file>

<file path=ppt/tags/tag98.xml><?xml version="1.0" encoding="utf-8"?>
<p:tagLst xmlns:p="http://schemas.openxmlformats.org/presentationml/2006/main">
  <p:tag name="KSO_WM_SLIDE_ID" val="custom20230987_1"/>
  <p:tag name="KSO_WM_TEMPLATE_SUBCATEGORY" val="29"/>
  <p:tag name="KSO_WM_TEMPLATE_MASTER_TYPE" val="0"/>
  <p:tag name="KSO_WM_TEMPLATE_COLOR_TYPE" val="0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0987"/>
  <p:tag name="KSO_WM_SLIDE_LAYOUT" val="a_b_f"/>
  <p:tag name="KSO_WM_SLIDE_LAYOUT_CNT" val="1_1_3"/>
  <p:tag name="KSO_WM_SLIDE_TYPE" val="title"/>
  <p:tag name="KSO_WM_SLIDE_SUBTYPE" val="pureTxt"/>
  <p:tag name="KSO_WM_TEMPLATE_THUMBS_INDEX" val="1、9"/>
</p:tagLst>
</file>

<file path=ppt/tags/tag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7_6*a*1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ISCONTENTSTITLE" val="1"/>
  <p:tag name="KSO_WM_UNIT_ISNUMDGMTITLE" val="0"/>
  <p:tag name="KSO_WM_UNIT_NOCLEAR" val="0"/>
  <p:tag name="KSO_WM_UNIT_VALUE" val="3"/>
  <p:tag name="KSO_WM_UNIT_TYPE" val="a"/>
  <p:tag name="KSO_WM_UNIT_INDEX" val="1"/>
  <p:tag name="KSO_WM_DIAGRAM_GROUP_CODE" val="l1-1"/>
  <p:tag name="KSO_WM_UNIT_PRESET_TEXT" val="目录"/>
</p:tagLst>
</file>

<file path=ppt/tags/tag1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ID" val="custom20230987_6*l_i*1_1"/>
  <p:tag name="KSO_WM_TEMPLATE_CATEGORY" val="custom"/>
  <p:tag name="KSO_WM_TEMPLATE_INDEX" val="20230987"/>
  <p:tag name="KSO_WM_UNIT_LAYERLEVEL" val="1_1"/>
  <p:tag name="KSO_WM_TAG_VERSION" val="1.0"/>
  <p:tag name="KSO_WM_BEAUTIFY_FLAG" val="#wm#"/>
  <p:tag name="KSO_WM_UNIT_TYPE" val="l_i"/>
  <p:tag name="KSO_WM_UNIT_INDEX" val="1_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36.70000000000002,&quot;width&quot;:858.6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,&quot;colorType&quot;:1,&quot;foreColorIndex&quot;:5,&quot;transparency&quot;:0.4300000071525574},&quot;type&quot;:1},&quot;shadow&quot;:{&quot;brightness&quot;:0,&quot;colorType&quot;:1,&quot;foreColorIndex&quot;:5,&quot;transparency&quot;:0.779999971389770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1"/>
  <p:tag name="KSO_WM_UNIT_ID" val="custom20230987_6*l_h_i*1_1_1"/>
  <p:tag name="KSO_WM_TEMPLATE_CATEGORY" val="custom"/>
  <p:tag name="KSO_WM_TEMPLATE_INDEX" val="2023098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36.70000000000002,&quot;width&quot;:858.6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custom20230987_6*l_h_a*1_1_1"/>
  <p:tag name="KSO_WM_TEMPLATE_CATEGORY" val="custom"/>
  <p:tag name="KSO_WM_TEMPLATE_INDEX" val="2023098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添加标题"/>
  <p:tag name="KSO_WM_DIAGRAM_MAX_ITEMCNT" val="6"/>
  <p:tag name="KSO_WM_DIAGRAM_MIN_ITEMCNT" val="2"/>
  <p:tag name="KSO_WM_DIAGRAM_VIRTUALLY_FRAME" val="{&quot;height&quot;:236.70000000000002,&quot;width&quot;:858.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1"/>
  <p:tag name="KSO_WM_UNIT_ID" val="custom20230987_6*l_h_i*1_2_1"/>
  <p:tag name="KSO_WM_TEMPLATE_CATEGORY" val="custom"/>
  <p:tag name="KSO_WM_TEMPLATE_INDEX" val="2023098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36.70000000000002,&quot;width&quot;:858.6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custom20230987_6*l_h_a*1_2_1"/>
  <p:tag name="KSO_WM_TEMPLATE_CATEGORY" val="custom"/>
  <p:tag name="KSO_WM_TEMPLATE_INDEX" val="2023098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添加标题"/>
  <p:tag name="KSO_WM_DIAGRAM_MAX_ITEMCNT" val="6"/>
  <p:tag name="KSO_WM_DIAGRAM_MIN_ITEMCNT" val="2"/>
  <p:tag name="KSO_WM_DIAGRAM_VIRTUALLY_FRAME" val="{&quot;height&quot;:236.70000000000002,&quot;width&quot;:858.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1"/>
  <p:tag name="KSO_WM_UNIT_ID" val="custom20230987_6*l_h_i*1_3_1"/>
  <p:tag name="KSO_WM_TEMPLATE_CATEGORY" val="custom"/>
  <p:tag name="KSO_WM_TEMPLATE_INDEX" val="2023098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36.70000000000002,&quot;width&quot;:858.6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custom20230987_6*l_h_a*1_3_1"/>
  <p:tag name="KSO_WM_TEMPLATE_CATEGORY" val="custom"/>
  <p:tag name="KSO_WM_TEMPLATE_INDEX" val="2023098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添加标题"/>
  <p:tag name="KSO_WM_DIAGRAM_MAX_ITEMCNT" val="6"/>
  <p:tag name="KSO_WM_DIAGRAM_MIN_ITEMCNT" val="2"/>
  <p:tag name="KSO_WM_DIAGRAM_VIRTUALLY_FRAME" val="{&quot;height&quot;:236.70000000000002,&quot;width&quot;:858.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1"/>
  <p:tag name="KSO_WM_UNIT_ID" val="custom20230987_6*l_h_i*1_4_1"/>
  <p:tag name="KSO_WM_TEMPLATE_CATEGORY" val="custom"/>
  <p:tag name="KSO_WM_TEMPLATE_INDEX" val="2023098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36.70000000000002,&quot;width&quot;:858.6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custom20230987_6*l_h_a*1_4_1"/>
  <p:tag name="KSO_WM_TEMPLATE_CATEGORY" val="custom"/>
  <p:tag name="KSO_WM_TEMPLATE_INDEX" val="2023098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添加标题"/>
  <p:tag name="KSO_WM_DIAGRAM_MAX_ITEMCNT" val="6"/>
  <p:tag name="KSO_WM_DIAGRAM_MIN_ITEMCNT" val="2"/>
  <p:tag name="KSO_WM_DIAGRAM_VIRTUALLY_FRAME" val="{&quot;height&quot;:236.70000000000002,&quot;width&quot;:858.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5_1"/>
  <p:tag name="KSO_WM_UNIT_ID" val="custom20230987_6*l_h_i*1_5_1"/>
  <p:tag name="KSO_WM_TEMPLATE_CATEGORY" val="custom"/>
  <p:tag name="KSO_WM_TEMPLATE_INDEX" val="2023098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36.70000000000002,&quot;width&quot;:858.6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5_1"/>
  <p:tag name="KSO_WM_UNIT_ID" val="custom20230987_6*l_h_a*1_5_1"/>
  <p:tag name="KSO_WM_TEMPLATE_CATEGORY" val="custom"/>
  <p:tag name="KSO_WM_TEMPLATE_INDEX" val="2023098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添加标题"/>
  <p:tag name="KSO_WM_DIAGRAM_MAX_ITEMCNT" val="6"/>
  <p:tag name="KSO_WM_DIAGRAM_MIN_ITEMCNT" val="2"/>
  <p:tag name="KSO_WM_DIAGRAM_VIRTUALLY_FRAME" val="{&quot;height&quot;:236.70000000000002,&quot;width&quot;:858.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6_1"/>
  <p:tag name="KSO_WM_UNIT_ID" val="custom20230987_6*l_h_i*1_6_1"/>
  <p:tag name="KSO_WM_TEMPLATE_CATEGORY" val="custom"/>
  <p:tag name="KSO_WM_TEMPLATE_INDEX" val="2023098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36.70000000000002,&quot;width&quot;:858.6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6_1"/>
  <p:tag name="KSO_WM_UNIT_ID" val="custom20230987_6*l_h_a*1_6_1"/>
  <p:tag name="KSO_WM_TEMPLATE_CATEGORY" val="custom"/>
  <p:tag name="KSO_WM_TEMPLATE_INDEX" val="2023098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添加标题"/>
  <p:tag name="KSO_WM_DIAGRAM_MAX_ITEMCNT" val="6"/>
  <p:tag name="KSO_WM_DIAGRAM_MIN_ITEMCNT" val="2"/>
  <p:tag name="KSO_WM_DIAGRAM_VIRTUALLY_FRAME" val="{&quot;height&quot;:236.70000000000002,&quot;width&quot;:858.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ID" val="custom20230987_6*l_h_i*1_2_2"/>
  <p:tag name="KSO_WM_TEMPLATE_CATEGORY" val="custom"/>
  <p:tag name="KSO_WM_TEMPLATE_INDEX" val="20230987"/>
  <p:tag name="KSO_WM_UNIT_LAYERLEVEL" val="1_1_1"/>
  <p:tag name="KSO_WM_TAG_VERSION" val="1.0"/>
  <p:tag name="KSO_WM_BEAUTIFY_FLAG" val="#wm#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36.70000000000002,&quot;width&quot;:858.6}"/>
  <p:tag name="KSO_WM_DIAGRAM_COLOR_MATCH_VALUE" val="{&quot;shape&quot;:{&quot;fill&quot;:{&quot;type&quot;:0},&quot;glow&quot;:{&quot;colorType&quot;:0},&quot;line&quot;:{&quot;gradient&quot;:[{&quot;brightness&quot;:0,&quot;colorType&quot;:1,&quot;foreColorIndex&quot;:14,&quot;pos&quot;:0,&quot;transparency&quot;:0},{&quot;brightness&quot;:0.6000000238418579,&quot;colorType&quot;:1,&quot;foreColorIndex&quot;:5,&quot;pos&quot;:0.5,&quot;transparency&quot;:0},{&quot;brightness&quot;:0.800000011920929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ID" val="custom20230987_6*l_h_i*1_3_2"/>
  <p:tag name="KSO_WM_TEMPLATE_CATEGORY" val="custom"/>
  <p:tag name="KSO_WM_TEMPLATE_INDEX" val="20230987"/>
  <p:tag name="KSO_WM_UNIT_LAYERLEVEL" val="1_1_1"/>
  <p:tag name="KSO_WM_TAG_VERSION" val="1.0"/>
  <p:tag name="KSO_WM_BEAUTIFY_FLAG" val="#wm#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36.70000000000002,&quot;width&quot;:858.6}"/>
  <p:tag name="KSO_WM_DIAGRAM_COLOR_MATCH_VALUE" val="{&quot;shape&quot;:{&quot;fill&quot;:{&quot;type&quot;:0},&quot;glow&quot;:{&quot;colorType&quot;:0},&quot;line&quot;:{&quot;gradient&quot;:[{&quot;brightness&quot;:0,&quot;colorType&quot;:1,&quot;foreColorIndex&quot;:14,&quot;pos&quot;:0,&quot;transparency&quot;:0},{&quot;brightness&quot;:0.6000000238418579,&quot;colorType&quot;:1,&quot;foreColorIndex&quot;:5,&quot;pos&quot;:0.5,&quot;transparency&quot;:0},{&quot;brightness&quot;:0.800000011920929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ID" val="custom20230987_6*l_h_i*1_4_2"/>
  <p:tag name="KSO_WM_TEMPLATE_CATEGORY" val="custom"/>
  <p:tag name="KSO_WM_TEMPLATE_INDEX" val="20230987"/>
  <p:tag name="KSO_WM_UNIT_LAYERLEVEL" val="1_1_1"/>
  <p:tag name="KSO_WM_TAG_VERSION" val="1.0"/>
  <p:tag name="KSO_WM_BEAUTIFY_FLAG" val="#wm#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36.70000000000002,&quot;width&quot;:858.6}"/>
  <p:tag name="KSO_WM_DIAGRAM_COLOR_MATCH_VALUE" val="{&quot;shape&quot;:{&quot;fill&quot;:{&quot;type&quot;:0},&quot;glow&quot;:{&quot;colorType&quot;:0},&quot;line&quot;:{&quot;gradient&quot;:[{&quot;brightness&quot;:0,&quot;colorType&quot;:1,&quot;foreColorIndex&quot;:14,&quot;pos&quot;:0,&quot;transparency&quot;:0},{&quot;brightness&quot;:0.6000000238418579,&quot;colorType&quot;:1,&quot;foreColorIndex&quot;:5,&quot;pos&quot;:0.5,&quot;transparency&quot;:0},{&quot;brightness&quot;:0.800000011920929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ID" val="custom20230987_6*l_h_i*1_5_2"/>
  <p:tag name="KSO_WM_TEMPLATE_CATEGORY" val="custom"/>
  <p:tag name="KSO_WM_TEMPLATE_INDEX" val="20230987"/>
  <p:tag name="KSO_WM_UNIT_LAYERLEVEL" val="1_1_1"/>
  <p:tag name="KSO_WM_TAG_VERSION" val="1.0"/>
  <p:tag name="KSO_WM_BEAUTIFY_FLAG" val="#wm#"/>
  <p:tag name="KSO_WM_UNIT_TYPE" val="l_h_i"/>
  <p:tag name="KSO_WM_UNIT_INDEX" val="1_5_2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36.70000000000002,&quot;width&quot;:858.6}"/>
  <p:tag name="KSO_WM_DIAGRAM_COLOR_MATCH_VALUE" val="{&quot;shape&quot;:{&quot;fill&quot;:{&quot;type&quot;:0},&quot;glow&quot;:{&quot;colorType&quot;:0},&quot;line&quot;:{&quot;gradient&quot;:[{&quot;brightness&quot;:0,&quot;colorType&quot;:1,&quot;foreColorIndex&quot;:14,&quot;pos&quot;:0,&quot;transparency&quot;:0},{&quot;brightness&quot;:0.6000000238418579,&quot;colorType&quot;:1,&quot;foreColorIndex&quot;:5,&quot;pos&quot;:0.5,&quot;transparency&quot;:0},{&quot;brightness&quot;:0.800000011920929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ID" val="custom20230987_6*l_h_i*1_6_2"/>
  <p:tag name="KSO_WM_TEMPLATE_CATEGORY" val="custom"/>
  <p:tag name="KSO_WM_TEMPLATE_INDEX" val="20230987"/>
  <p:tag name="KSO_WM_UNIT_LAYERLEVEL" val="1_1_1"/>
  <p:tag name="KSO_WM_TAG_VERSION" val="1.0"/>
  <p:tag name="KSO_WM_BEAUTIFY_FLAG" val="#wm#"/>
  <p:tag name="KSO_WM_UNIT_TYPE" val="l_h_i"/>
  <p:tag name="KSO_WM_UNIT_INDEX" val="1_6_2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36.70000000000002,&quot;width&quot;:858.6}"/>
  <p:tag name="KSO_WM_DIAGRAM_COLOR_MATCH_VALUE" val="{&quot;shape&quot;:{&quot;fill&quot;:{&quot;type&quot;:0},&quot;glow&quot;:{&quot;colorType&quot;:0},&quot;line&quot;:{&quot;gradient&quot;:[{&quot;brightness&quot;:0,&quot;colorType&quot;:1,&quot;foreColorIndex&quot;:14,&quot;pos&quot;:0,&quot;transparency&quot;:0},{&quot;brightness&quot;:0.6000000238418579,&quot;colorType&quot;:1,&quot;foreColorIndex&quot;:5,&quot;pos&quot;:0.5,&quot;transparency&quot;:0},{&quot;brightness&quot;:0.800000011920929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18.xml><?xml version="1.0" encoding="utf-8"?>
<p:tagLst xmlns:p="http://schemas.openxmlformats.org/presentationml/2006/main">
  <p:tag name="KSO_WM_SLIDE_ID" val="custom20230987_6"/>
  <p:tag name="KSO_WM_TEMPLATE_SUBCATEGORY" val="29"/>
  <p:tag name="KSO_WM_TEMPLATE_MASTER_TYPE" val="0"/>
  <p:tag name="KSO_WM_TEMPLATE_COLOR_TYPE" val="0"/>
  <p:tag name="KSO_WM_SLIDE_ITEM_CNT" val="6"/>
  <p:tag name="KSO_WM_SLIDE_INDEX" val="6"/>
  <p:tag name="KSO_WM_TAG_VERSION" val="1.0"/>
  <p:tag name="KSO_WM_BEAUTIFY_FLAG" val="#wm#"/>
  <p:tag name="KSO_WM_TEMPLATE_CATEGORY" val="custom"/>
  <p:tag name="KSO_WM_TEMPLATE_INDEX" val="20230987"/>
  <p:tag name="KSO_WM_SLIDE_LAYOUT" val="a_l"/>
  <p:tag name="KSO_WM_SLIDE_LAYOUT_CNT" val="1_1"/>
  <p:tag name="KSO_WM_SLIDE_TYPE" val="contents"/>
  <p:tag name="KSO_WM_SLIDE_SUBTYPE" val="diag"/>
  <p:tag name="KSO_WM_DIAGRAM_GROUP_CODE" val="l1-1"/>
  <p:tag name="KSO_WM_SLIDE_DIAGTYPE" val="l"/>
</p:tagLst>
</file>

<file path=ppt/tags/tag1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7_7*a*1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"/>
</p:tagLst>
</file>

<file path=ppt/tags/tag120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7_7*e*1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PART 1"/>
</p:tagLst>
</file>

<file path=ppt/tags/tag121.xml><?xml version="1.0" encoding="utf-8"?>
<p:tagLst xmlns:p="http://schemas.openxmlformats.org/presentationml/2006/main">
  <p:tag name="KSO_WM_SLIDE_ID" val="custom2023098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7"/>
  <p:tag name="KSO_WM_SLIDE_TYPE" val="sectionTitle"/>
  <p:tag name="KSO_WM_SLIDE_SUBTYPE" val="pureTxt"/>
  <p:tag name="KSO_WM_SLIDE_LAYOUT" val="a_e"/>
  <p:tag name="KSO_WM_SLIDE_LAYOUT_CNT" val="1_1"/>
</p:tagLst>
</file>

<file path=ppt/tags/tag1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7_7*a*1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"/>
</p:tagLst>
</file>

<file path=ppt/tags/tag123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7_7*e*1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PART 2"/>
</p:tagLst>
</file>

<file path=ppt/tags/tag124.xml><?xml version="1.0" encoding="utf-8"?>
<p:tagLst xmlns:p="http://schemas.openxmlformats.org/presentationml/2006/main">
  <p:tag name="KSO_WM_SLIDE_ID" val="custom2023098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7"/>
  <p:tag name="KSO_WM_SLIDE_TYPE" val="sectionTitle"/>
  <p:tag name="KSO_WM_SLIDE_SUBTYPE" val="pureTxt"/>
  <p:tag name="KSO_WM_SLIDE_LAYOUT" val="a_e"/>
  <p:tag name="KSO_WM_SLIDE_LAYOUT_CNT" val="1_1"/>
</p:tagLst>
</file>

<file path=ppt/tags/tag1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5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5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5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5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5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5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5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5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5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5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5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5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5*l_h_f*1_5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5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5*l_h_i*1_5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5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5*l_h_i*1_5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5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5*l_h_f*1_6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6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5*l_h_i*1_6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6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5*l_h_i*1_6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6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9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0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9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0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7_7*a*1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"/>
</p:tagLst>
</file>

<file path=ppt/tags/tag192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7_7*e*1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PART 3"/>
</p:tagLst>
</file>

<file path=ppt/tags/tag193.xml><?xml version="1.0" encoding="utf-8"?>
<p:tagLst xmlns:p="http://schemas.openxmlformats.org/presentationml/2006/main">
  <p:tag name="KSO_WM_SLIDE_ID" val="custom2023098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7"/>
  <p:tag name="KSO_WM_SLIDE_TYPE" val="sectionTitle"/>
  <p:tag name="KSO_WM_SLIDE_SUBTYPE" val="pureTxt"/>
  <p:tag name="KSO_WM_SLIDE_LAYOUT" val="a_e"/>
  <p:tag name="KSO_WM_SLIDE_LAYOUT_CNT" val="1_1"/>
</p:tagLst>
</file>

<file path=ppt/tags/tag1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9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2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5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8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7_7*a*1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"/>
</p:tagLst>
</file>

<file path=ppt/tags/tag260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7_7*e*1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PART 4"/>
</p:tagLst>
</file>

<file path=ppt/tags/tag261.xml><?xml version="1.0" encoding="utf-8"?>
<p:tagLst xmlns:p="http://schemas.openxmlformats.org/presentationml/2006/main">
  <p:tag name="KSO_WM_SLIDE_ID" val="custom2023098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7"/>
  <p:tag name="KSO_WM_SLIDE_TYPE" val="sectionTitle"/>
  <p:tag name="KSO_WM_SLIDE_SUBTYPE" val="pureTxt"/>
  <p:tag name="KSO_WM_SLIDE_LAYOUT" val="a_e"/>
  <p:tag name="KSO_WM_SLIDE_LAYOUT_CNT" val="1_1"/>
</p:tagLst>
</file>

<file path=ppt/tags/tag2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4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4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4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4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4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4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4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4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4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4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4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4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4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4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4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4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4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4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4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4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4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4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4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4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4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4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5_1"/>
  <p:tag name="KSO_WM_UNIT_ID" val="diagram20231444_4*l_h_f*1_5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4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4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4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9_3*l_h_i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9_3*l_h_i*1_1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9_3*l_h_f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9_3*l_h_i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9_3*l_h_i*1_2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9_3*l_h_f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9_3*l_h_i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9_3*l_h_i*1_3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9_3*l_h_f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9_3*l_h_i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9_3*l_h_i*1_4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9_3*l_h_f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7_7*a*1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"/>
</p:tagLst>
</file>

<file path=ppt/tags/tag346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7_7*e*1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PART 5"/>
</p:tagLst>
</file>

<file path=ppt/tags/tag347.xml><?xml version="1.0" encoding="utf-8"?>
<p:tagLst xmlns:p="http://schemas.openxmlformats.org/presentationml/2006/main">
  <p:tag name="KSO_WM_SLIDE_ID" val="custom2023098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7"/>
  <p:tag name="KSO_WM_SLIDE_TYPE" val="sectionTitle"/>
  <p:tag name="KSO_WM_SLIDE_SUBTYPE" val="pureTxt"/>
  <p:tag name="KSO_WM_SLIDE_LAYOUT" val="a_e"/>
  <p:tag name="KSO_WM_SLIDE_LAYOUT_CNT" val="1_1"/>
</p:tagLst>
</file>

<file path=ppt/tags/tag3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0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3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5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9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8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9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8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9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7_7*a*1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"/>
</p:tagLst>
</file>

<file path=ppt/tags/tag409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7_7*e*1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PART 6"/>
</p:tagLst>
</file>

<file path=ppt/tags/tag410.xml><?xml version="1.0" encoding="utf-8"?>
<p:tagLst xmlns:p="http://schemas.openxmlformats.org/presentationml/2006/main">
  <p:tag name="KSO_WM_SLIDE_ID" val="custom2023098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7"/>
  <p:tag name="KSO_WM_SLIDE_TYPE" val="sectionTitle"/>
  <p:tag name="KSO_WM_SLIDE_SUBTYPE" val="pureTxt"/>
  <p:tag name="KSO_WM_SLIDE_LAYOUT" val="a_e"/>
  <p:tag name="KSO_WM_SLIDE_LAYOUT_CNT" val="1_1"/>
</p:tagLst>
</file>

<file path=ppt/tags/tag4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7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8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9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0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62_3*l_h_f*1_1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62_3*l_h_f*1_2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62_3*l_h_f*1_3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62_3*l_h_f*1_4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7_9*a*1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1"/>
  <p:tag name="KSO_WM_UNIT_TYPE" val="a"/>
  <p:tag name="KSO_WM_UNIT_INDEX" val="1"/>
  <p:tag name="KSO_WM_UNIT_PRESET_TEXT" val="THANK YOU"/>
</p:tagLst>
</file>

<file path=ppt/tags/tag4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7_9*f*2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NOCLEAR" val="0"/>
  <p:tag name="KSO_WM_UNIT_VALUE" val="10"/>
  <p:tag name="KSO_WM_UNIT_TYPE" val="f"/>
  <p:tag name="KSO_WM_UNIT_INDEX" val="2"/>
  <p:tag name="KSO_WM_UNIT_SUBTYPE" val="g"/>
  <p:tag name="KSO_WM_UNIT_PRESET_TEXT" val="稻壳学院"/>
</p:tagLst>
</file>

<file path=ppt/tags/tag4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7_9*f*1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SUBTYPE" val="c"/>
  <p:tag name="KSO_WM_UNIT_NOCLEAR" val="0"/>
  <p:tag name="KSO_WM_UNIT_VALUE" val="8"/>
  <p:tag name="KSO_WM_UNIT_TYPE" val="f"/>
  <p:tag name="KSO_WM_UNIT_INDEX" val="1"/>
  <p:tag name="KSO_WM_UNIT_PRESET_TEXT" val="汇报时间：20XX/01/01"/>
</p:tagLst>
</file>

<file path=ppt/tags/tag4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7_9*f*3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SUBTYPE" val="b"/>
  <p:tag name="KSO_WM_UNIT_NOCLEAR" val="0"/>
  <p:tag name="KSO_WM_UNIT_VALUE" val="72"/>
  <p:tag name="KSO_WM_UNIT_TYPE" val="f"/>
  <p:tag name="KSO_WM_UNIT_INDEX" val="3"/>
  <p:tag name="KSO_WM_UNIT_PRESET_TEXT" val="汇报人：WPS"/>
</p:tagLst>
</file>

<file path=ppt/tags/tag439.xml><?xml version="1.0" encoding="utf-8"?>
<p:tagLst xmlns:p="http://schemas.openxmlformats.org/presentationml/2006/main">
  <p:tag name="KSO_WM_SLIDE_ID" val="custom20230987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987"/>
  <p:tag name="KSO_WM_SLIDE_TYPE" val="endPage"/>
  <p:tag name="KSO_WM_SLIDE_SUBTYPE" val="pureTxt"/>
  <p:tag name="KSO_WM_SLIDE_LAYOUT" val="a_f"/>
  <p:tag name="KSO_WM_SLIDE_LAYOUT_CNT" val="1_3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​​">
  <a:themeElements>
    <a:clrScheme name="自定义 41">
      <a:dk1>
        <a:srgbClr val="000000"/>
      </a:dk1>
      <a:lt1>
        <a:srgbClr val="FFFFFF"/>
      </a:lt1>
      <a:dk2>
        <a:srgbClr val="08173E"/>
      </a:dk2>
      <a:lt2>
        <a:srgbClr val="E1F3FF"/>
      </a:lt2>
      <a:accent1>
        <a:srgbClr val="0099FF"/>
      </a:accent1>
      <a:accent2>
        <a:srgbClr val="1088F9"/>
      </a:accent2>
      <a:accent3>
        <a:srgbClr val="2076F3"/>
      </a:accent3>
      <a:accent4>
        <a:srgbClr val="3065EC"/>
      </a:accent4>
      <a:accent5>
        <a:srgbClr val="4053E6"/>
      </a:accent5>
      <a:accent6>
        <a:srgbClr val="5042E0"/>
      </a:accent6>
      <a:hlink>
        <a:srgbClr val="0563C1"/>
      </a:hlink>
      <a:folHlink>
        <a:srgbClr val="954F72"/>
      </a:folHlink>
    </a:clrScheme>
    <a:fontScheme name="主题字体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gradFill flip="none" rotWithShape="1">
          <a:gsLst>
            <a:gs pos="0">
              <a:schemeClr val="accent1">
                <a:alpha val="33000"/>
              </a:schemeClr>
            </a:gs>
            <a:gs pos="95000">
              <a:schemeClr val="accent1"/>
            </a:gs>
          </a:gsLst>
          <a:lin ang="2700000" scaled="1"/>
        </a:gradFill>
        <a:ln>
          <a:noFill/>
          <a:prstDash val="solid"/>
        </a:ln>
      </a:spPr>
      <a:bodyPr anchor="ctr" rtlCol="0" wrap="square">
        <a:noAutofit/>
      </a:bodyPr>
      <a:lstStyle>
        <a:defPPr algn="ctr">
          <a:defRPr>
            <a:ea typeface="微软雅黑" panose="020B0503020204020204" charset="-122"/>
            <a:cs typeface="微软雅黑" panose="020B0503020204020204" charset="-122"/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rtlCol="0" wrap="none">
        <a:spAutoFit/>
      </a:bodyPr>
      <a:lstStyle>
        <a:defPPr algn="l">
          <a:defRPr dirty="0" err="1" smtClean="0">
            <a:solidFill>
              <a:schemeClr val="accent1"/>
            </a:solidFill>
          </a:defRPr>
        </a:defPPr>
      </a:lstStyle>
    </a:txDef>
  </a:objectDefaul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V1923A</dc:creator>
  <dcterms:created xsi:type="dcterms:W3CDTF">2023-12-17T13:33:47Z</dcterms:created>
  <dcterms:modified xsi:type="dcterms:W3CDTF">2023-12-17T13:33:47Z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c2e5a918cb74496cbd0b09c228f0c948_21</vt:lpwstr>
  </property>
</Properties>
</file>