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244" r:id="rId1"/>
    <p:sldMasterId id="2147495281" r:id="rId2"/>
  </p:sldMasterIdLst>
  <p:notesMasterIdLst>
    <p:notesMasterId r:id="rId3"/>
  </p:notesMasterIdLst>
  <p:sldIdLst>
    <p:sldId id="5651" r:id="rId4"/>
    <p:sldId id="5655" r:id="rId5"/>
    <p:sldId id="5658" r:id="rId6"/>
    <p:sldId id="5661" r:id="rId7"/>
    <p:sldId id="5667" r:id="rId9"/>
    <p:sldId id="5670" r:id="rId10"/>
    <p:sldId id="5673" r:id="rId11"/>
    <p:sldId id="5676" r:id="rId12"/>
    <p:sldId id="5679" r:id="rId13"/>
    <p:sldId id="5685" r:id="rId15"/>
    <p:sldId id="5688" r:id="rId16"/>
    <p:sldId id="5691" r:id="rId17"/>
    <p:sldId id="5694" r:id="rId18"/>
    <p:sldId id="5697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45" r:id="rId1"/>
    <p:sldLayoutId id="2147495246" r:id="rId2"/>
    <p:sldLayoutId id="2147495247" r:id="rId3"/>
    <p:sldLayoutId id="2147495248" r:id="rId4"/>
    <p:sldLayoutId id="2147495249" r:id="rId5"/>
    <p:sldLayoutId id="2147495250" r:id="rId6"/>
    <p:sldLayoutId id="2147495251" r:id="rId7"/>
    <p:sldLayoutId id="2147495252" r:id="rId8"/>
    <p:sldLayoutId id="2147495253" r:id="rId9"/>
    <p:sldLayoutId id="2147495254" r:id="rId10"/>
    <p:sldLayoutId id="21474952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82" r:id="rId1"/>
    <p:sldLayoutId id="2147495283" r:id="rId2"/>
    <p:sldLayoutId id="2147495284" r:id="rId3"/>
    <p:sldLayoutId id="2147495285" r:id="rId4"/>
    <p:sldLayoutId id="2147495286" r:id="rId5"/>
    <p:sldLayoutId id="2147495287" r:id="rId6"/>
    <p:sldLayoutId id="2147495288" r:id="rId7"/>
    <p:sldLayoutId id="2147495289" r:id="rId8"/>
    <p:sldLayoutId id="2147495290" r:id="rId9"/>
    <p:sldLayoutId id="2147495291" r:id="rId10"/>
    <p:sldLayoutId id="21474952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2024年能源行业工作总结和展望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210439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210439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304863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323215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323215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2024年能源行业工作总结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417639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435991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435991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2024年能源行业展望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530415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2024年能源行业工作总结</a:t>
            </a:r>
            <a:endParaRPr altLang="en-US" lang="zh-CN"/>
          </a:p>
        </p:txBody>
      </p:sp>
      <p:sp>
        <p:nvSpPr>
          <p:cNvPr id="10488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能源供应情况</a:t>
            </a:r>
            <a:endParaRPr altLang="en-US" lang="zh-CN"/>
          </a:p>
        </p:txBody>
      </p:sp>
      <p:sp>
        <p:nvSpPr>
          <p:cNvPr id="10488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2024年能源供应总量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各类能源供应占比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能源供应结构变化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能源供应安全保障措施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能源消费情况</a:t>
            </a:r>
            <a:endParaRPr altLang="en-US" lang="zh-CN"/>
          </a:p>
        </p:txBody>
      </p:sp>
      <p:sp>
        <p:nvSpPr>
          <p:cNvPr id="10489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能源消费结构：传统能源与新能源消费占比情况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能源消费总量：2024年能源消费总量增长情况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能源消费特点：清洁能源、低碳环保等趋势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能源消费问题：能源浪费、环境污染等问题及应对措施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能源技术创新情况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新能源技术研发：如太阳能、风能、水能等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节能减排技术：如高效节能电机、余热回收等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智能化技术：如智能电网、能源互联网等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能源储存技术：如电池储能、压缩空气储能等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能源政策实施情况</a:t>
            </a:r>
            <a:endParaRPr altLang="en-US" lang="zh-CN"/>
          </a:p>
        </p:txBody>
      </p:sp>
      <p:sp>
        <p:nvSpPr>
          <p:cNvPr id="104905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6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能源政策概述：简述2024年能源政策的主要目标和措施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政策实施进展：介绍各项能源政策的具体实施情况，包括政策落地、执行和效果评估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政策实施挑战：分析政策实施过程中遇到的主要问题和困难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政策实施亮点：总结政策实施过程中的成功案例和亮点，以及取得的成果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未来展望：对未来能源政策的实施提出建议和展望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2024年能源行业展望</a:t>
            </a:r>
            <a:endParaRPr altLang="en-US" lang="zh-CN"/>
          </a:p>
        </p:txBody>
      </p:sp>
      <p:sp>
        <p:nvSpPr>
          <p:cNvPr id="10491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能源供应展望</a:t>
            </a:r>
            <a:endParaRPr altLang="en-US" lang="zh-CN"/>
          </a:p>
        </p:txBody>
      </p:sp>
      <p:sp>
        <p:nvSpPr>
          <p:cNvPr id="10491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多元化供应：随着可再生能源的发展，能源供应将更加多元化，减少对传统能源的依赖。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清洁能源转型：全球范围内对清洁能源的需求将持续增长，推动能源行业向清洁能源转型。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技术创新：技术创新将为能源供应提供更多可能性，如储能技术、智能电网等。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合作与协同：能源供应需要全球范围内的合作与协同，共同应对全球能源挑战。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能源消费展望</a:t>
            </a:r>
            <a:endParaRPr altLang="en-US" lang="zh-CN"/>
          </a:p>
        </p:txBody>
      </p:sp>
      <p:sp>
        <p:nvSpPr>
          <p:cNvPr id="10492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能源消费结构变化：清洁能源占比持续增加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能源消费智能化：智能电网、储能技术等推动能源消费智能化发展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能源消费多元化：可再生能源、核能等多元化能源供应体系逐步完善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能源消费效率提升：节能减排技术推动能源利用效率提高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能源技术创新展望</a:t>
            </a:r>
            <a:endParaRPr altLang="en-US" lang="zh-CN"/>
          </a:p>
        </p:txBody>
      </p:sp>
      <p:sp>
        <p:nvSpPr>
          <p:cNvPr id="10493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储能技术：电池储能、压缩空气储能等新型储能技术的研发和应用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新能源技术：太阳能、风能、水能等清洁能源技术的研发和应用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智能电网技术：智能电网的建设和推广，提高能源利用效率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碳捕获和储存技术：降低碳排放，应对气候变化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能源政策实施展望</a:t>
            </a:r>
            <a:endParaRPr altLang="en-US" lang="zh-CN"/>
          </a:p>
        </p:txBody>
      </p:sp>
      <p:sp>
        <p:nvSpPr>
          <p:cNvPr id="104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智能化和数字化转型：能源行业将加快智能化和数字化转型步伐，提高能源生产和利用效率，降低能源消耗和排放。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跨界合作与创新：未来将加强能源与其他领域的跨界合作和创新，推动能源与信息、交通、建筑等领域融合发展，形成更加高效、智能、可持续的能源体系。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能源政策调整：针对未来能源需求和环境保护要求，政府将制定更加严格的能源政策，推动能源结构转型和升级。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3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清洁能源发展：未来将加大对清洁能源的研发和推广力度，提高清洁能源在总能源消耗中的比重，减少对传统化石能源的依赖。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4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42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3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3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3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3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3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3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SLIDE_ID" val="custom2023121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14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2023-12-17T12:45:47Z</dcterms:created>
  <dcterms:modified xsi:type="dcterms:W3CDTF">2023-12-17T12:45:47Z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f4358cbd1d204241a419037df43361f8_21</vt:lpwstr>
  </property>
</Properties>
</file>